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646" r:id="rId2"/>
    <p:sldId id="716" r:id="rId3"/>
    <p:sldId id="291" r:id="rId4"/>
    <p:sldId id="613" r:id="rId5"/>
    <p:sldId id="258" r:id="rId6"/>
    <p:sldId id="718" r:id="rId7"/>
    <p:sldId id="734" r:id="rId8"/>
    <p:sldId id="730" r:id="rId9"/>
    <p:sldId id="743" r:id="rId10"/>
    <p:sldId id="676" r:id="rId11"/>
    <p:sldId id="729" r:id="rId12"/>
    <p:sldId id="728" r:id="rId13"/>
    <p:sldId id="758" r:id="rId14"/>
    <p:sldId id="757" r:id="rId15"/>
    <p:sldId id="759" r:id="rId16"/>
    <p:sldId id="735" r:id="rId17"/>
    <p:sldId id="732" r:id="rId18"/>
    <p:sldId id="731" r:id="rId19"/>
    <p:sldId id="742" r:id="rId20"/>
    <p:sldId id="706" r:id="rId21"/>
    <p:sldId id="760" r:id="rId22"/>
    <p:sldId id="761" r:id="rId23"/>
    <p:sldId id="720" r:id="rId24"/>
    <p:sldId id="733" r:id="rId25"/>
    <p:sldId id="764" r:id="rId26"/>
    <p:sldId id="737" r:id="rId27"/>
    <p:sldId id="762" r:id="rId28"/>
    <p:sldId id="770" r:id="rId29"/>
    <p:sldId id="763" r:id="rId30"/>
    <p:sldId id="736" r:id="rId31"/>
    <p:sldId id="738" r:id="rId32"/>
    <p:sldId id="739" r:id="rId33"/>
    <p:sldId id="741" r:id="rId34"/>
    <p:sldId id="740" r:id="rId35"/>
    <p:sldId id="771" r:id="rId36"/>
    <p:sldId id="765" r:id="rId37"/>
    <p:sldId id="745" r:id="rId38"/>
    <p:sldId id="746" r:id="rId39"/>
    <p:sldId id="747" r:id="rId40"/>
    <p:sldId id="749" r:id="rId41"/>
    <p:sldId id="766" r:id="rId42"/>
    <p:sldId id="595" r:id="rId43"/>
    <p:sldId id="726" r:id="rId44"/>
    <p:sldId id="751" r:id="rId45"/>
    <p:sldId id="754" r:id="rId46"/>
    <p:sldId id="769" r:id="rId47"/>
    <p:sldId id="601" r:id="rId48"/>
    <p:sldId id="755" r:id="rId49"/>
    <p:sldId id="283" r:id="rId50"/>
    <p:sldId id="756" r:id="rId51"/>
    <p:sldId id="687" r:id="rId52"/>
    <p:sldId id="287" r:id="rId53"/>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F"/>
    <a:srgbClr val="5A6C90"/>
    <a:srgbClr val="009589"/>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9" autoAdjust="0"/>
    <p:restoredTop sz="95274" autoAdjust="0"/>
  </p:normalViewPr>
  <p:slideViewPr>
    <p:cSldViewPr snapToGrid="0">
      <p:cViewPr>
        <p:scale>
          <a:sx n="66" d="100"/>
          <a:sy n="66" d="100"/>
        </p:scale>
        <p:origin x="1354" y="47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4.xml.rels><?xml version="1.0" encoding="UTF-8" standalone="yes"?>
<Relationships xmlns="http://schemas.openxmlformats.org/package/2006/relationships"><Relationship Id="rId1" Type="http://schemas.openxmlformats.org/officeDocument/2006/relationships/image" Target="../media/image3.jpeg"/></Relationships>
</file>

<file path=ppt/diagrams/_rels/data5.xml.rels><?xml version="1.0" encoding="UTF-8" standalone="yes"?>
<Relationships xmlns="http://schemas.openxmlformats.org/package/2006/relationships"><Relationship Id="rId1" Type="http://schemas.openxmlformats.org/officeDocument/2006/relationships/image" Target="../media/image3.jpeg"/></Relationships>
</file>

<file path=ppt/diagrams/_rels/data6.xml.rels><?xml version="1.0" encoding="UTF-8" standalone="yes"?>
<Relationships xmlns="http://schemas.openxmlformats.org/package/2006/relationships"><Relationship Id="rId1" Type="http://schemas.openxmlformats.org/officeDocument/2006/relationships/image" Target="../media/image3.jpeg"/></Relationships>
</file>

<file path=ppt/diagrams/_rels/data7.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19D70-20D0-4932-AD81-5F8711809D7E}" type="doc">
      <dgm:prSet loTypeId="urn:microsoft.com/office/officeart/2005/8/layout/vList3" loCatId="list" qsTypeId="urn:microsoft.com/office/officeart/2005/8/quickstyle/simple1" qsCatId="simple" csTypeId="urn:microsoft.com/office/officeart/2005/8/colors/colorful1" csCatId="colorful" phldr="1"/>
      <dgm:spPr/>
    </dgm:pt>
    <dgm:pt modelId="{D72F0DF1-295D-468B-B804-CF778CE8196E}">
      <dgm:prSet phldrT="[Text]" custT="1"/>
      <dgm:spPr/>
      <dgm:t>
        <a:bodyPr/>
        <a:lstStyle/>
        <a:p>
          <a:pPr>
            <a:lnSpc>
              <a:spcPct val="120000"/>
            </a:lnSpc>
            <a:spcAft>
              <a:spcPts val="0"/>
            </a:spcAft>
          </a:pPr>
          <a:r>
            <a:rPr lang="nl-NL" sz="1800" b="1" dirty="0">
              <a:solidFill>
                <a:schemeClr val="bg1"/>
              </a:solidFill>
              <a:latin typeface="Calibri" panose="020F0502020204030204" pitchFamily="34" charset="0"/>
              <a:cs typeface="Calibri" panose="020F0502020204030204" pitchFamily="34" charset="0"/>
            </a:rPr>
            <a:t>SỬ DỤNG ĐƯỢC HÌNH ẢNH MINH HOẠ, HIỆU ỨNG ĐỘNG MỘT CÁCH HỢP LÝ CHO BÀI TRÌNH CHIẾU</a:t>
          </a:r>
        </a:p>
      </dgm:t>
    </dgm:pt>
    <dgm:pt modelId="{91E6899F-A025-4686-BC4F-0ECBFDA966D7}" type="par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012F47D8-21D0-4025-831B-B65B759CA18E}" type="sib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8F737CFD-9D9B-495F-9269-164CE7F731D2}">
      <dgm:prSet phldrT="[Text]" custT="1"/>
      <dgm:spPr/>
      <dgm:t>
        <a:bodyPr/>
        <a:lstStyle/>
        <a:p>
          <a:pPr>
            <a:lnSpc>
              <a:spcPct val="120000"/>
            </a:lnSpc>
            <a:spcAft>
              <a:spcPts val="0"/>
            </a:spcAft>
          </a:pPr>
          <a:r>
            <a:rPr lang="vi-VN" sz="1800" b="1" dirty="0">
              <a:latin typeface="Calibri" panose="020F0502020204030204" pitchFamily="34" charset="0"/>
              <a:cs typeface="Calibri" panose="020F0502020204030204" pitchFamily="34" charset="0"/>
            </a:rPr>
            <a:t>NÊU ĐƯỢC MỘT SỐ CHỨC NĂNG CƠ BẢN CỦA</a:t>
          </a:r>
        </a:p>
        <a:p>
          <a:pPr>
            <a:lnSpc>
              <a:spcPct val="120000"/>
            </a:lnSpc>
            <a:spcAft>
              <a:spcPts val="0"/>
            </a:spcAft>
          </a:pPr>
          <a:r>
            <a:rPr lang="vi-VN" sz="1800" b="1" dirty="0">
              <a:solidFill>
                <a:schemeClr val="bg1"/>
              </a:solidFill>
              <a:latin typeface="Calibri" panose="020F0502020204030204" pitchFamily="34" charset="0"/>
              <a:cs typeface="Calibri" panose="020F0502020204030204" pitchFamily="34" charset="0"/>
            </a:rPr>
            <a:t>PHẦN MỀM TRÌNH CHIẾU</a:t>
          </a:r>
          <a:endParaRPr lang="en-US" sz="1800" b="1" dirty="0">
            <a:solidFill>
              <a:schemeClr val="bg1"/>
            </a:solidFill>
            <a:latin typeface="Calibri" panose="020F0502020204030204" pitchFamily="34" charset="0"/>
            <a:cs typeface="Calibri" panose="020F0502020204030204" pitchFamily="34" charset="0"/>
          </a:endParaRPr>
        </a:p>
      </dgm:t>
    </dgm:pt>
    <dgm:pt modelId="{51C701C6-EF9E-4205-A5C4-637FD92A89F2}" type="par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F3E525AB-5C21-40E7-BEF8-640BA6E8818D}" type="sib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7D2D7A1B-1EBC-4EC9-962D-8C8DA29ACAE8}" type="pres">
      <dgm:prSet presAssocID="{78419D70-20D0-4932-AD81-5F8711809D7E}" presName="linearFlow" presStyleCnt="0">
        <dgm:presLayoutVars>
          <dgm:dir/>
          <dgm:resizeHandles val="exact"/>
        </dgm:presLayoutVars>
      </dgm:prSet>
      <dgm:spPr/>
    </dgm:pt>
    <dgm:pt modelId="{4E7613DE-95B1-4EEA-9349-20F54209AC5D}" type="pres">
      <dgm:prSet presAssocID="{D72F0DF1-295D-468B-B804-CF778CE8196E}" presName="composite" presStyleCnt="0"/>
      <dgm:spPr/>
    </dgm:pt>
    <dgm:pt modelId="{D0436910-53F9-4DE6-A551-0166D0526F98}" type="pres">
      <dgm:prSet presAssocID="{D72F0DF1-295D-468B-B804-CF778CE8196E}" presName="imgShp" presStyleLbl="fgImgPlace1" presStyleIdx="0" presStyleCnt="2" custLinFactNeighborX="-37202" custLinFactNeighborY="-44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6713E28-498B-4031-A94A-CD657679CA4E}" type="pres">
      <dgm:prSet presAssocID="{D72F0DF1-295D-468B-B804-CF778CE8196E}" presName="txShp" presStyleLbl="node1" presStyleIdx="0" presStyleCnt="2" custScaleX="123182" custScaleY="78400" custLinFactNeighborX="0" custLinFactNeighborY="-1103">
        <dgm:presLayoutVars>
          <dgm:bulletEnabled val="1"/>
        </dgm:presLayoutVars>
      </dgm:prSet>
      <dgm:spPr/>
      <dgm:t>
        <a:bodyPr/>
        <a:lstStyle/>
        <a:p>
          <a:endParaRPr lang="en-US"/>
        </a:p>
      </dgm:t>
    </dgm:pt>
    <dgm:pt modelId="{39BC1F76-4C1B-4C96-A1A4-688EF5A36D0E}" type="pres">
      <dgm:prSet presAssocID="{012F47D8-21D0-4025-831B-B65B759CA18E}" presName="spacing" presStyleCnt="0"/>
      <dgm:spPr/>
    </dgm:pt>
    <dgm:pt modelId="{843EEAAF-8C55-4DB8-8A0C-569B1967F660}" type="pres">
      <dgm:prSet presAssocID="{8F737CFD-9D9B-495F-9269-164CE7F731D2}" presName="composite" presStyleCnt="0"/>
      <dgm:spPr/>
    </dgm:pt>
    <dgm:pt modelId="{E77E79EB-32E1-4A36-B3E4-DCD7CDDBD4B1}" type="pres">
      <dgm:prSet presAssocID="{8F737CFD-9D9B-495F-9269-164CE7F731D2}" presName="imgShp" presStyleLbl="fgImgPlace1" presStyleIdx="1" presStyleCnt="2" custLinFactNeighborX="-30734" custLinFactNeighborY="-394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437675A-8AC2-48D6-82FA-5F0C7E61012E}" type="pres">
      <dgm:prSet presAssocID="{8F737CFD-9D9B-495F-9269-164CE7F731D2}" presName="txShp" presStyleLbl="node1" presStyleIdx="1" presStyleCnt="2" custScaleX="123616" custScaleY="87751" custLinFactNeighborX="585" custLinFactNeighborY="-2608">
        <dgm:presLayoutVars>
          <dgm:bulletEnabled val="1"/>
        </dgm:presLayoutVars>
      </dgm:prSet>
      <dgm:spPr/>
      <dgm:t>
        <a:bodyPr/>
        <a:lstStyle/>
        <a:p>
          <a:endParaRPr lang="en-US"/>
        </a:p>
      </dgm:t>
    </dgm:pt>
  </dgm:ptLst>
  <dgm:cxnLst>
    <dgm:cxn modelId="{03B02999-2B24-4136-8446-A9481069B963}" type="presOf" srcId="{8F737CFD-9D9B-495F-9269-164CE7F731D2}" destId="{6437675A-8AC2-48D6-82FA-5F0C7E61012E}" srcOrd="0" destOrd="0" presId="urn:microsoft.com/office/officeart/2005/8/layout/vList3"/>
    <dgm:cxn modelId="{89FE9135-E4AD-4DE7-BC63-1E939D372F0C}" srcId="{78419D70-20D0-4932-AD81-5F8711809D7E}" destId="{D72F0DF1-295D-468B-B804-CF778CE8196E}" srcOrd="0" destOrd="0" parTransId="{91E6899F-A025-4686-BC4F-0ECBFDA966D7}" sibTransId="{012F47D8-21D0-4025-831B-B65B759CA18E}"/>
    <dgm:cxn modelId="{F74DD9CD-6C3C-422D-B737-47C960B4E189}" type="presOf" srcId="{78419D70-20D0-4932-AD81-5F8711809D7E}" destId="{7D2D7A1B-1EBC-4EC9-962D-8C8DA29ACAE8}" srcOrd="0" destOrd="0" presId="urn:microsoft.com/office/officeart/2005/8/layout/vList3"/>
    <dgm:cxn modelId="{90BE2AF4-D8FB-4D3E-8B43-651E33C49922}" srcId="{78419D70-20D0-4932-AD81-5F8711809D7E}" destId="{8F737CFD-9D9B-495F-9269-164CE7F731D2}" srcOrd="1" destOrd="0" parTransId="{51C701C6-EF9E-4205-A5C4-637FD92A89F2}" sibTransId="{F3E525AB-5C21-40E7-BEF8-640BA6E8818D}"/>
    <dgm:cxn modelId="{3D43FE61-1E0A-40B1-BD85-0E57EDB521F8}" type="presOf" srcId="{D72F0DF1-295D-468B-B804-CF778CE8196E}" destId="{A6713E28-498B-4031-A94A-CD657679CA4E}" srcOrd="0" destOrd="0" presId="urn:microsoft.com/office/officeart/2005/8/layout/vList3"/>
    <dgm:cxn modelId="{72581591-ECAA-4069-AB86-D0B853DA4E0F}" type="presParOf" srcId="{7D2D7A1B-1EBC-4EC9-962D-8C8DA29ACAE8}" destId="{4E7613DE-95B1-4EEA-9349-20F54209AC5D}" srcOrd="0" destOrd="0" presId="urn:microsoft.com/office/officeart/2005/8/layout/vList3"/>
    <dgm:cxn modelId="{07AD7B16-93F6-47D9-A4CC-FF227DE63F57}" type="presParOf" srcId="{4E7613DE-95B1-4EEA-9349-20F54209AC5D}" destId="{D0436910-53F9-4DE6-A551-0166D0526F98}" srcOrd="0" destOrd="0" presId="urn:microsoft.com/office/officeart/2005/8/layout/vList3"/>
    <dgm:cxn modelId="{C43E73E4-865F-4ACE-AE0E-BAC58B81DAC4}" type="presParOf" srcId="{4E7613DE-95B1-4EEA-9349-20F54209AC5D}" destId="{A6713E28-498B-4031-A94A-CD657679CA4E}" srcOrd="1" destOrd="0" presId="urn:microsoft.com/office/officeart/2005/8/layout/vList3"/>
    <dgm:cxn modelId="{026D48FB-B72E-4BDF-A5C8-2EB395AC3451}" type="presParOf" srcId="{7D2D7A1B-1EBC-4EC9-962D-8C8DA29ACAE8}" destId="{39BC1F76-4C1B-4C96-A1A4-688EF5A36D0E}" srcOrd="1" destOrd="0" presId="urn:microsoft.com/office/officeart/2005/8/layout/vList3"/>
    <dgm:cxn modelId="{D3BB14C5-1B84-4502-A3D8-57FE2C300F30}" type="presParOf" srcId="{7D2D7A1B-1EBC-4EC9-962D-8C8DA29ACAE8}" destId="{843EEAAF-8C55-4DB8-8A0C-569B1967F660}" srcOrd="2" destOrd="0" presId="urn:microsoft.com/office/officeart/2005/8/layout/vList3"/>
    <dgm:cxn modelId="{94A1EAE0-7C75-467C-9476-130BA1D84FA2}" type="presParOf" srcId="{843EEAAF-8C55-4DB8-8A0C-569B1967F660}" destId="{E77E79EB-32E1-4A36-B3E4-DCD7CDDBD4B1}" srcOrd="0" destOrd="0" presId="urn:microsoft.com/office/officeart/2005/8/layout/vList3"/>
    <dgm:cxn modelId="{A8BD0AC1-A2A2-491A-B08A-922904F9D07A}" type="presParOf" srcId="{843EEAAF-8C55-4DB8-8A0C-569B1967F660}" destId="{6437675A-8AC2-48D6-82FA-5F0C7E6101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19D70-20D0-4932-AD81-5F8711809D7E}" type="doc">
      <dgm:prSet loTypeId="urn:microsoft.com/office/officeart/2005/8/layout/vList3" loCatId="list" qsTypeId="urn:microsoft.com/office/officeart/2005/8/quickstyle/simple1" qsCatId="simple" csTypeId="urn:microsoft.com/office/officeart/2005/8/colors/colorful1" csCatId="colorful" phldr="1"/>
      <dgm:spPr/>
    </dgm:pt>
    <dgm:pt modelId="{D72F0DF1-295D-468B-B804-CF778CE8196E}">
      <dgm:prSet phldrT="[Text]" custT="1"/>
      <dgm:spPr/>
      <dgm:t>
        <a:bodyPr/>
        <a:lstStyle/>
        <a:p>
          <a:pPr>
            <a:lnSpc>
              <a:spcPct val="120000"/>
            </a:lnSpc>
            <a:spcAft>
              <a:spcPts val="0"/>
            </a:spcAft>
          </a:pPr>
          <a:r>
            <a:rPr lang="nl-NL" sz="1800" b="1" dirty="0">
              <a:solidFill>
                <a:schemeClr val="bg1"/>
              </a:solidFill>
              <a:latin typeface="Calibri" panose="020F0502020204030204" pitchFamily="34" charset="0"/>
              <a:cs typeface="Calibri" panose="020F0502020204030204" pitchFamily="34" charset="0"/>
            </a:rPr>
            <a:t>BIẾT CÁCH ĐƯA HÌNH ẢNH VÀO TRANG TRÌNH CHIẾU</a:t>
          </a:r>
        </a:p>
      </dgm:t>
    </dgm:pt>
    <dgm:pt modelId="{91E6899F-A025-4686-BC4F-0ECBFDA966D7}" type="par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012F47D8-21D0-4025-831B-B65B759CA18E}" type="sib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8F737CFD-9D9B-495F-9269-164CE7F731D2}">
      <dgm:prSet phldrT="[Text]" custT="1"/>
      <dgm:spPr/>
      <dgm:t>
        <a:bodyPr/>
        <a:lstStyle/>
        <a:p>
          <a:pPr>
            <a:lnSpc>
              <a:spcPct val="120000"/>
            </a:lnSpc>
            <a:spcAft>
              <a:spcPts val="0"/>
            </a:spcAft>
          </a:pPr>
          <a:r>
            <a:rPr lang="vi-VN" sz="1800" b="1" dirty="0">
              <a:latin typeface="Calibri" panose="020F0502020204030204" pitchFamily="34" charset="0"/>
              <a:cs typeface="Calibri" panose="020F0502020204030204" pitchFamily="34" charset="0"/>
            </a:rPr>
            <a:t>BIẾT CÁCH THAY ĐỔI KÍCH THƯỚC, SẮP XẾP, BỐ TRÍ CÁC ĐỐI TƯỢNG TRÊN TRANG TRÌNH CHIẾU</a:t>
          </a:r>
          <a:endParaRPr lang="en-US" sz="1800" b="1" dirty="0">
            <a:solidFill>
              <a:schemeClr val="bg1"/>
            </a:solidFill>
            <a:latin typeface="Calibri" panose="020F0502020204030204" pitchFamily="34" charset="0"/>
            <a:cs typeface="Calibri" panose="020F0502020204030204" pitchFamily="34" charset="0"/>
          </a:endParaRPr>
        </a:p>
      </dgm:t>
    </dgm:pt>
    <dgm:pt modelId="{51C701C6-EF9E-4205-A5C4-637FD92A89F2}" type="par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F3E525AB-5C21-40E7-BEF8-640BA6E8818D}" type="sib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7D2D7A1B-1EBC-4EC9-962D-8C8DA29ACAE8}" type="pres">
      <dgm:prSet presAssocID="{78419D70-20D0-4932-AD81-5F8711809D7E}" presName="linearFlow" presStyleCnt="0">
        <dgm:presLayoutVars>
          <dgm:dir/>
          <dgm:resizeHandles val="exact"/>
        </dgm:presLayoutVars>
      </dgm:prSet>
      <dgm:spPr/>
    </dgm:pt>
    <dgm:pt modelId="{4E7613DE-95B1-4EEA-9349-20F54209AC5D}" type="pres">
      <dgm:prSet presAssocID="{D72F0DF1-295D-468B-B804-CF778CE8196E}" presName="composite" presStyleCnt="0"/>
      <dgm:spPr/>
    </dgm:pt>
    <dgm:pt modelId="{D0436910-53F9-4DE6-A551-0166D0526F98}" type="pres">
      <dgm:prSet presAssocID="{D72F0DF1-295D-468B-B804-CF778CE8196E}" presName="imgShp" presStyleLbl="fgImgPlace1" presStyleIdx="0" presStyleCnt="2" custLinFactNeighborX="-37202" custLinFactNeighborY="-44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6713E28-498B-4031-A94A-CD657679CA4E}" type="pres">
      <dgm:prSet presAssocID="{D72F0DF1-295D-468B-B804-CF778CE8196E}" presName="txShp" presStyleLbl="node1" presStyleIdx="0" presStyleCnt="2" custScaleX="123182" custScaleY="78400" custLinFactNeighborX="0" custLinFactNeighborY="-1103">
        <dgm:presLayoutVars>
          <dgm:bulletEnabled val="1"/>
        </dgm:presLayoutVars>
      </dgm:prSet>
      <dgm:spPr/>
      <dgm:t>
        <a:bodyPr/>
        <a:lstStyle/>
        <a:p>
          <a:endParaRPr lang="en-US"/>
        </a:p>
      </dgm:t>
    </dgm:pt>
    <dgm:pt modelId="{39BC1F76-4C1B-4C96-A1A4-688EF5A36D0E}" type="pres">
      <dgm:prSet presAssocID="{012F47D8-21D0-4025-831B-B65B759CA18E}" presName="spacing" presStyleCnt="0"/>
      <dgm:spPr/>
    </dgm:pt>
    <dgm:pt modelId="{843EEAAF-8C55-4DB8-8A0C-569B1967F660}" type="pres">
      <dgm:prSet presAssocID="{8F737CFD-9D9B-495F-9269-164CE7F731D2}" presName="composite" presStyleCnt="0"/>
      <dgm:spPr/>
    </dgm:pt>
    <dgm:pt modelId="{E77E79EB-32E1-4A36-B3E4-DCD7CDDBD4B1}" type="pres">
      <dgm:prSet presAssocID="{8F737CFD-9D9B-495F-9269-164CE7F731D2}" presName="imgShp" presStyleLbl="fgImgPlace1" presStyleIdx="1" presStyleCnt="2" custLinFactNeighborX="-30734" custLinFactNeighborY="-394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437675A-8AC2-48D6-82FA-5F0C7E61012E}" type="pres">
      <dgm:prSet presAssocID="{8F737CFD-9D9B-495F-9269-164CE7F731D2}" presName="txShp" presStyleLbl="node1" presStyleIdx="1" presStyleCnt="2" custScaleX="123616" custScaleY="87751" custLinFactNeighborX="585" custLinFactNeighborY="-2608">
        <dgm:presLayoutVars>
          <dgm:bulletEnabled val="1"/>
        </dgm:presLayoutVars>
      </dgm:prSet>
      <dgm:spPr/>
      <dgm:t>
        <a:bodyPr/>
        <a:lstStyle/>
        <a:p>
          <a:endParaRPr lang="en-US"/>
        </a:p>
      </dgm:t>
    </dgm:pt>
  </dgm:ptLst>
  <dgm:cxnLst>
    <dgm:cxn modelId="{03B02999-2B24-4136-8446-A9481069B963}" type="presOf" srcId="{8F737CFD-9D9B-495F-9269-164CE7F731D2}" destId="{6437675A-8AC2-48D6-82FA-5F0C7E61012E}" srcOrd="0" destOrd="0" presId="urn:microsoft.com/office/officeart/2005/8/layout/vList3"/>
    <dgm:cxn modelId="{89FE9135-E4AD-4DE7-BC63-1E939D372F0C}" srcId="{78419D70-20D0-4932-AD81-5F8711809D7E}" destId="{D72F0DF1-295D-468B-B804-CF778CE8196E}" srcOrd="0" destOrd="0" parTransId="{91E6899F-A025-4686-BC4F-0ECBFDA966D7}" sibTransId="{012F47D8-21D0-4025-831B-B65B759CA18E}"/>
    <dgm:cxn modelId="{F74DD9CD-6C3C-422D-B737-47C960B4E189}" type="presOf" srcId="{78419D70-20D0-4932-AD81-5F8711809D7E}" destId="{7D2D7A1B-1EBC-4EC9-962D-8C8DA29ACAE8}" srcOrd="0" destOrd="0" presId="urn:microsoft.com/office/officeart/2005/8/layout/vList3"/>
    <dgm:cxn modelId="{90BE2AF4-D8FB-4D3E-8B43-651E33C49922}" srcId="{78419D70-20D0-4932-AD81-5F8711809D7E}" destId="{8F737CFD-9D9B-495F-9269-164CE7F731D2}" srcOrd="1" destOrd="0" parTransId="{51C701C6-EF9E-4205-A5C4-637FD92A89F2}" sibTransId="{F3E525AB-5C21-40E7-BEF8-640BA6E8818D}"/>
    <dgm:cxn modelId="{3D43FE61-1E0A-40B1-BD85-0E57EDB521F8}" type="presOf" srcId="{D72F0DF1-295D-468B-B804-CF778CE8196E}" destId="{A6713E28-498B-4031-A94A-CD657679CA4E}" srcOrd="0" destOrd="0" presId="urn:microsoft.com/office/officeart/2005/8/layout/vList3"/>
    <dgm:cxn modelId="{72581591-ECAA-4069-AB86-D0B853DA4E0F}" type="presParOf" srcId="{7D2D7A1B-1EBC-4EC9-962D-8C8DA29ACAE8}" destId="{4E7613DE-95B1-4EEA-9349-20F54209AC5D}" srcOrd="0" destOrd="0" presId="urn:microsoft.com/office/officeart/2005/8/layout/vList3"/>
    <dgm:cxn modelId="{07AD7B16-93F6-47D9-A4CC-FF227DE63F57}" type="presParOf" srcId="{4E7613DE-95B1-4EEA-9349-20F54209AC5D}" destId="{D0436910-53F9-4DE6-A551-0166D0526F98}" srcOrd="0" destOrd="0" presId="urn:microsoft.com/office/officeart/2005/8/layout/vList3"/>
    <dgm:cxn modelId="{C43E73E4-865F-4ACE-AE0E-BAC58B81DAC4}" type="presParOf" srcId="{4E7613DE-95B1-4EEA-9349-20F54209AC5D}" destId="{A6713E28-498B-4031-A94A-CD657679CA4E}" srcOrd="1" destOrd="0" presId="urn:microsoft.com/office/officeart/2005/8/layout/vList3"/>
    <dgm:cxn modelId="{026D48FB-B72E-4BDF-A5C8-2EB395AC3451}" type="presParOf" srcId="{7D2D7A1B-1EBC-4EC9-962D-8C8DA29ACAE8}" destId="{39BC1F76-4C1B-4C96-A1A4-688EF5A36D0E}" srcOrd="1" destOrd="0" presId="urn:microsoft.com/office/officeart/2005/8/layout/vList3"/>
    <dgm:cxn modelId="{D3BB14C5-1B84-4502-A3D8-57FE2C300F30}" type="presParOf" srcId="{7D2D7A1B-1EBC-4EC9-962D-8C8DA29ACAE8}" destId="{843EEAAF-8C55-4DB8-8A0C-569B1967F660}" srcOrd="2" destOrd="0" presId="urn:microsoft.com/office/officeart/2005/8/layout/vList3"/>
    <dgm:cxn modelId="{94A1EAE0-7C75-467C-9476-130BA1D84FA2}" type="presParOf" srcId="{843EEAAF-8C55-4DB8-8A0C-569B1967F660}" destId="{E77E79EB-32E1-4A36-B3E4-DCD7CDDBD4B1}" srcOrd="0" destOrd="0" presId="urn:microsoft.com/office/officeart/2005/8/layout/vList3"/>
    <dgm:cxn modelId="{A8BD0AC1-A2A2-491A-B08A-922904F9D07A}" type="presParOf" srcId="{843EEAAF-8C55-4DB8-8A0C-569B1967F660}" destId="{6437675A-8AC2-48D6-82FA-5F0C7E6101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8EC24-6825-2E4B-9EF8-8819DA36C804}" type="doc">
      <dgm:prSet loTypeId="urn:microsoft.com/office/officeart/2008/layout/VerticalCurvedList" loCatId="" qsTypeId="urn:microsoft.com/office/officeart/2005/8/quickstyle/simple1" qsCatId="simple" csTypeId="urn:microsoft.com/office/officeart/2005/8/colors/colorful3" csCatId="colorful" phldr="1"/>
      <dgm:spPr/>
      <dgm:t>
        <a:bodyPr/>
        <a:lstStyle/>
        <a:p>
          <a:endParaRPr lang="en-US"/>
        </a:p>
      </dgm:t>
    </dgm:pt>
    <dgm:pt modelId="{3BBFE5DC-5391-D849-B7CF-B3971C986AAA}">
      <dgm:prSet phldrT="[Text]" custT="1"/>
      <dgm:spPr/>
      <dgm:t>
        <a:bodyPr/>
        <a:lstStyle/>
        <a:p>
          <a:r>
            <a:rPr lang="vi-VN" sz="2400" b="1" dirty="0">
              <a:latin typeface="Calibri" panose="020F0502020204030204" pitchFamily="34" charset="0"/>
              <a:cs typeface="Calibri" panose="020F0502020204030204" pitchFamily="34" charset="0"/>
            </a:rPr>
            <a:t>CÁCH ĐƯA ẢNH MINH HOẠ VÀO TRANG TRÌNH CHIẾU</a:t>
          </a:r>
          <a:endParaRPr lang="en-US" sz="2400" dirty="0"/>
        </a:p>
      </dgm:t>
    </dgm:pt>
    <dgm:pt modelId="{903BA5A2-FF3D-B340-84C8-6B0CE98E4561}" type="parTrans" cxnId="{76BE0E92-85AC-C241-B187-EF98E3D55B1C}">
      <dgm:prSet/>
      <dgm:spPr/>
      <dgm:t>
        <a:bodyPr/>
        <a:lstStyle/>
        <a:p>
          <a:endParaRPr lang="en-US" sz="2400">
            <a:solidFill>
              <a:schemeClr val="bg1"/>
            </a:solidFill>
          </a:endParaRPr>
        </a:p>
      </dgm:t>
    </dgm:pt>
    <dgm:pt modelId="{3E4B3F18-830B-854B-AD6C-4E77E0272358}" type="sibTrans" cxnId="{76BE0E92-85AC-C241-B187-EF98E3D55B1C}">
      <dgm:prSet/>
      <dgm:spPr/>
      <dgm:t>
        <a:bodyPr/>
        <a:lstStyle/>
        <a:p>
          <a:endParaRPr lang="en-US" sz="2400">
            <a:solidFill>
              <a:schemeClr val="bg1"/>
            </a:solidFill>
          </a:endParaRPr>
        </a:p>
      </dgm:t>
    </dgm:pt>
    <dgm:pt modelId="{A3F7F308-8550-EE43-94B3-359A3BDF477C}">
      <dgm:prSet phldrT="[Text]" custT="1"/>
      <dgm:spPr/>
      <dgm:t>
        <a:bodyPr/>
        <a:lstStyle/>
        <a:p>
          <a:r>
            <a:rPr lang="vi-VN" sz="2400" b="1">
              <a:latin typeface="Calibri" panose="020F0502020204030204" pitchFamily="34" charset="0"/>
              <a:cs typeface="Calibri" panose="020F0502020204030204" pitchFamily="34" charset="0"/>
            </a:rPr>
            <a:t>CÁCH THAY ĐỔI KÍCH THƯỚC, VỊ TRÍ TRÊN TRANG TRÌNH CHIẾU</a:t>
          </a:r>
          <a:endParaRPr lang="en-US" sz="2400" dirty="0"/>
        </a:p>
      </dgm:t>
    </dgm:pt>
    <dgm:pt modelId="{5C83C432-82F2-9246-8EDC-4BCBC86DBAC3}" type="parTrans" cxnId="{E7D087D3-9B7B-3141-AEAC-3421EA12F9DE}">
      <dgm:prSet/>
      <dgm:spPr/>
      <dgm:t>
        <a:bodyPr/>
        <a:lstStyle/>
        <a:p>
          <a:endParaRPr lang="en-US" sz="2400">
            <a:solidFill>
              <a:schemeClr val="bg1"/>
            </a:solidFill>
          </a:endParaRPr>
        </a:p>
      </dgm:t>
    </dgm:pt>
    <dgm:pt modelId="{6EF7095F-B1AC-2849-A84E-96F56A275EDB}" type="sibTrans" cxnId="{E7D087D3-9B7B-3141-AEAC-3421EA12F9DE}">
      <dgm:prSet/>
      <dgm:spPr/>
      <dgm:t>
        <a:bodyPr/>
        <a:lstStyle/>
        <a:p>
          <a:endParaRPr lang="en-US" sz="2400">
            <a:solidFill>
              <a:schemeClr val="bg1"/>
            </a:solidFill>
          </a:endParaRPr>
        </a:p>
      </dgm:t>
    </dgm:pt>
    <dgm:pt modelId="{F2FFEA89-0993-C44E-B9FF-4F23E60EA2DE}">
      <dgm:prSet phldrT="[Text]" custT="1"/>
      <dgm:spPr/>
      <dgm:t>
        <a:bodyPr/>
        <a:lstStyle/>
        <a:p>
          <a:r>
            <a:rPr lang="vi-VN" sz="2400" b="1">
              <a:latin typeface="Calibri" panose="020F0502020204030204" pitchFamily="34" charset="0"/>
              <a:cs typeface="Calibri" panose="020F0502020204030204" pitchFamily="34" charset="0"/>
            </a:rPr>
            <a:t>CÁCH THAY ĐỔI LỚP CỦA HÌNH ẢNH, VĂN BẢNG TRÊN TRANG TRÌNH CHIẾU</a:t>
          </a:r>
          <a:endParaRPr lang="en-US" sz="2400" dirty="0"/>
        </a:p>
      </dgm:t>
    </dgm:pt>
    <dgm:pt modelId="{BB8E154E-4D24-F84A-91D3-3127933215DB}" type="parTrans" cxnId="{5290F2FC-F794-9B47-9478-63B0F5E697E5}">
      <dgm:prSet/>
      <dgm:spPr/>
      <dgm:t>
        <a:bodyPr/>
        <a:lstStyle/>
        <a:p>
          <a:endParaRPr lang="en-US" sz="2400">
            <a:solidFill>
              <a:schemeClr val="bg1"/>
            </a:solidFill>
          </a:endParaRPr>
        </a:p>
      </dgm:t>
    </dgm:pt>
    <dgm:pt modelId="{DB2CF8E4-F35A-EE42-B72F-F81789178903}" type="sibTrans" cxnId="{5290F2FC-F794-9B47-9478-63B0F5E697E5}">
      <dgm:prSet/>
      <dgm:spPr/>
      <dgm:t>
        <a:bodyPr/>
        <a:lstStyle/>
        <a:p>
          <a:endParaRPr lang="en-US" sz="2400">
            <a:solidFill>
              <a:schemeClr val="bg1"/>
            </a:solidFill>
          </a:endParaRPr>
        </a:p>
      </dgm:t>
    </dgm:pt>
    <dgm:pt modelId="{44A545ED-3959-DE4F-919F-1A5F99FAD38A}" type="pres">
      <dgm:prSet presAssocID="{2218EC24-6825-2E4B-9EF8-8819DA36C804}" presName="Name0" presStyleCnt="0">
        <dgm:presLayoutVars>
          <dgm:chMax val="7"/>
          <dgm:chPref val="7"/>
          <dgm:dir/>
        </dgm:presLayoutVars>
      </dgm:prSet>
      <dgm:spPr/>
      <dgm:t>
        <a:bodyPr/>
        <a:lstStyle/>
        <a:p>
          <a:endParaRPr lang="en-US"/>
        </a:p>
      </dgm:t>
    </dgm:pt>
    <dgm:pt modelId="{B3C922E6-3CB5-A649-83EA-D512C60F4419}" type="pres">
      <dgm:prSet presAssocID="{2218EC24-6825-2E4B-9EF8-8819DA36C804}" presName="Name1" presStyleCnt="0"/>
      <dgm:spPr/>
    </dgm:pt>
    <dgm:pt modelId="{C0B02107-8C37-294A-AEF6-CBAED886C408}" type="pres">
      <dgm:prSet presAssocID="{2218EC24-6825-2E4B-9EF8-8819DA36C804}" presName="cycle" presStyleCnt="0"/>
      <dgm:spPr/>
    </dgm:pt>
    <dgm:pt modelId="{A9B9D5AD-B0D1-6147-A405-8C78633EC27B}" type="pres">
      <dgm:prSet presAssocID="{2218EC24-6825-2E4B-9EF8-8819DA36C804}" presName="srcNode" presStyleLbl="node1" presStyleIdx="0" presStyleCnt="3"/>
      <dgm:spPr/>
    </dgm:pt>
    <dgm:pt modelId="{24F54ABF-451A-1341-A547-EBD7F8C4AF79}" type="pres">
      <dgm:prSet presAssocID="{2218EC24-6825-2E4B-9EF8-8819DA36C804}" presName="conn" presStyleLbl="parChTrans1D2" presStyleIdx="0" presStyleCnt="1"/>
      <dgm:spPr/>
      <dgm:t>
        <a:bodyPr/>
        <a:lstStyle/>
        <a:p>
          <a:endParaRPr lang="en-US"/>
        </a:p>
      </dgm:t>
    </dgm:pt>
    <dgm:pt modelId="{872DDFB3-8E65-D248-9868-2DE24E388076}" type="pres">
      <dgm:prSet presAssocID="{2218EC24-6825-2E4B-9EF8-8819DA36C804}" presName="extraNode" presStyleLbl="node1" presStyleIdx="0" presStyleCnt="3"/>
      <dgm:spPr/>
    </dgm:pt>
    <dgm:pt modelId="{FC16EA06-E808-B445-B039-B2662209F102}" type="pres">
      <dgm:prSet presAssocID="{2218EC24-6825-2E4B-9EF8-8819DA36C804}" presName="dstNode" presStyleLbl="node1" presStyleIdx="0" presStyleCnt="3"/>
      <dgm:spPr/>
    </dgm:pt>
    <dgm:pt modelId="{5E20003B-C926-7443-AEB6-9A694D825A82}" type="pres">
      <dgm:prSet presAssocID="{3BBFE5DC-5391-D849-B7CF-B3971C986AAA}" presName="text_1" presStyleLbl="node1" presStyleIdx="0" presStyleCnt="3">
        <dgm:presLayoutVars>
          <dgm:bulletEnabled val="1"/>
        </dgm:presLayoutVars>
      </dgm:prSet>
      <dgm:spPr/>
      <dgm:t>
        <a:bodyPr/>
        <a:lstStyle/>
        <a:p>
          <a:endParaRPr lang="en-US"/>
        </a:p>
      </dgm:t>
    </dgm:pt>
    <dgm:pt modelId="{B9DE2397-5160-FE47-9735-7D67146A2B24}" type="pres">
      <dgm:prSet presAssocID="{3BBFE5DC-5391-D849-B7CF-B3971C986AAA}" presName="accent_1" presStyleCnt="0"/>
      <dgm:spPr/>
    </dgm:pt>
    <dgm:pt modelId="{86CFCE6A-4E00-BF46-88B2-78F8147DF9A1}" type="pres">
      <dgm:prSet presAssocID="{3BBFE5DC-5391-D849-B7CF-B3971C986AAA}" presName="accentRepeatNode" presStyleLbl="solidFgAcc1" presStyleIdx="0" presStyleCnt="3"/>
      <dgm:spPr/>
    </dgm:pt>
    <dgm:pt modelId="{9FF9BE44-923F-0F47-9535-72EBC5330E70}" type="pres">
      <dgm:prSet presAssocID="{A3F7F308-8550-EE43-94B3-359A3BDF477C}" presName="text_2" presStyleLbl="node1" presStyleIdx="1" presStyleCnt="3">
        <dgm:presLayoutVars>
          <dgm:bulletEnabled val="1"/>
        </dgm:presLayoutVars>
      </dgm:prSet>
      <dgm:spPr/>
      <dgm:t>
        <a:bodyPr/>
        <a:lstStyle/>
        <a:p>
          <a:endParaRPr lang="en-US"/>
        </a:p>
      </dgm:t>
    </dgm:pt>
    <dgm:pt modelId="{3D95BC11-D87E-5E4C-AA67-4C6CFD6D6B42}" type="pres">
      <dgm:prSet presAssocID="{A3F7F308-8550-EE43-94B3-359A3BDF477C}" presName="accent_2" presStyleCnt="0"/>
      <dgm:spPr/>
    </dgm:pt>
    <dgm:pt modelId="{804CE480-85CD-E947-AFDA-9A3F577E1EF0}" type="pres">
      <dgm:prSet presAssocID="{A3F7F308-8550-EE43-94B3-359A3BDF477C}" presName="accentRepeatNode" presStyleLbl="solidFgAcc1" presStyleIdx="1" presStyleCnt="3"/>
      <dgm:spPr/>
    </dgm:pt>
    <dgm:pt modelId="{F9661D03-D675-DA42-BE2E-3D04BE16EB20}" type="pres">
      <dgm:prSet presAssocID="{F2FFEA89-0993-C44E-B9FF-4F23E60EA2DE}" presName="text_3" presStyleLbl="node1" presStyleIdx="2" presStyleCnt="3">
        <dgm:presLayoutVars>
          <dgm:bulletEnabled val="1"/>
        </dgm:presLayoutVars>
      </dgm:prSet>
      <dgm:spPr/>
      <dgm:t>
        <a:bodyPr/>
        <a:lstStyle/>
        <a:p>
          <a:endParaRPr lang="en-US"/>
        </a:p>
      </dgm:t>
    </dgm:pt>
    <dgm:pt modelId="{A5E144F1-EE9D-0A4E-B629-9D4CAA254395}" type="pres">
      <dgm:prSet presAssocID="{F2FFEA89-0993-C44E-B9FF-4F23E60EA2DE}" presName="accent_3" presStyleCnt="0"/>
      <dgm:spPr/>
    </dgm:pt>
    <dgm:pt modelId="{008D6967-28B6-D744-BFF4-F0BB9EE213E1}" type="pres">
      <dgm:prSet presAssocID="{F2FFEA89-0993-C44E-B9FF-4F23E60EA2DE}" presName="accentRepeatNode" presStyleLbl="solidFgAcc1" presStyleIdx="2" presStyleCnt="3"/>
      <dgm:spPr/>
    </dgm:pt>
  </dgm:ptLst>
  <dgm:cxnLst>
    <dgm:cxn modelId="{E7D087D3-9B7B-3141-AEAC-3421EA12F9DE}" srcId="{2218EC24-6825-2E4B-9EF8-8819DA36C804}" destId="{A3F7F308-8550-EE43-94B3-359A3BDF477C}" srcOrd="1" destOrd="0" parTransId="{5C83C432-82F2-9246-8EDC-4BCBC86DBAC3}" sibTransId="{6EF7095F-B1AC-2849-A84E-96F56A275EDB}"/>
    <dgm:cxn modelId="{041A35A9-C895-EB4B-AC98-35A252FB760F}" type="presOf" srcId="{2218EC24-6825-2E4B-9EF8-8819DA36C804}" destId="{44A545ED-3959-DE4F-919F-1A5F99FAD38A}" srcOrd="0" destOrd="0" presId="urn:microsoft.com/office/officeart/2008/layout/VerticalCurvedList"/>
    <dgm:cxn modelId="{DC1014ED-9B1F-944E-86B6-A9D895D12BC8}" type="presOf" srcId="{3E4B3F18-830B-854B-AD6C-4E77E0272358}" destId="{24F54ABF-451A-1341-A547-EBD7F8C4AF79}" srcOrd="0" destOrd="0" presId="urn:microsoft.com/office/officeart/2008/layout/VerticalCurvedList"/>
    <dgm:cxn modelId="{38BCAD92-BEC5-0B4D-9EF1-0C9EB4497036}" type="presOf" srcId="{3BBFE5DC-5391-D849-B7CF-B3971C986AAA}" destId="{5E20003B-C926-7443-AEB6-9A694D825A82}" srcOrd="0" destOrd="0" presId="urn:microsoft.com/office/officeart/2008/layout/VerticalCurvedList"/>
    <dgm:cxn modelId="{76BE0E92-85AC-C241-B187-EF98E3D55B1C}" srcId="{2218EC24-6825-2E4B-9EF8-8819DA36C804}" destId="{3BBFE5DC-5391-D849-B7CF-B3971C986AAA}" srcOrd="0" destOrd="0" parTransId="{903BA5A2-FF3D-B340-84C8-6B0CE98E4561}" sibTransId="{3E4B3F18-830B-854B-AD6C-4E77E0272358}"/>
    <dgm:cxn modelId="{5290F2FC-F794-9B47-9478-63B0F5E697E5}" srcId="{2218EC24-6825-2E4B-9EF8-8819DA36C804}" destId="{F2FFEA89-0993-C44E-B9FF-4F23E60EA2DE}" srcOrd="2" destOrd="0" parTransId="{BB8E154E-4D24-F84A-91D3-3127933215DB}" sibTransId="{DB2CF8E4-F35A-EE42-B72F-F81789178903}"/>
    <dgm:cxn modelId="{23F46104-A120-9347-9E0E-9EFFAAB34E6F}" type="presOf" srcId="{A3F7F308-8550-EE43-94B3-359A3BDF477C}" destId="{9FF9BE44-923F-0F47-9535-72EBC5330E70}" srcOrd="0" destOrd="0" presId="urn:microsoft.com/office/officeart/2008/layout/VerticalCurvedList"/>
    <dgm:cxn modelId="{FBF32217-B248-6E43-841C-FF032A71511C}" type="presOf" srcId="{F2FFEA89-0993-C44E-B9FF-4F23E60EA2DE}" destId="{F9661D03-D675-DA42-BE2E-3D04BE16EB20}" srcOrd="0" destOrd="0" presId="urn:microsoft.com/office/officeart/2008/layout/VerticalCurvedList"/>
    <dgm:cxn modelId="{83D675D9-ECCC-024F-8A4A-E8F7AF05348C}" type="presParOf" srcId="{44A545ED-3959-DE4F-919F-1A5F99FAD38A}" destId="{B3C922E6-3CB5-A649-83EA-D512C60F4419}" srcOrd="0" destOrd="0" presId="urn:microsoft.com/office/officeart/2008/layout/VerticalCurvedList"/>
    <dgm:cxn modelId="{A86F863B-BA7B-994B-8DB8-A4B0FA286941}" type="presParOf" srcId="{B3C922E6-3CB5-A649-83EA-D512C60F4419}" destId="{C0B02107-8C37-294A-AEF6-CBAED886C408}" srcOrd="0" destOrd="0" presId="urn:microsoft.com/office/officeart/2008/layout/VerticalCurvedList"/>
    <dgm:cxn modelId="{31295053-9675-174C-A6AB-F028A2813204}" type="presParOf" srcId="{C0B02107-8C37-294A-AEF6-CBAED886C408}" destId="{A9B9D5AD-B0D1-6147-A405-8C78633EC27B}" srcOrd="0" destOrd="0" presId="urn:microsoft.com/office/officeart/2008/layout/VerticalCurvedList"/>
    <dgm:cxn modelId="{0832CCD2-D285-0D42-9A19-ABC08C420C61}" type="presParOf" srcId="{C0B02107-8C37-294A-AEF6-CBAED886C408}" destId="{24F54ABF-451A-1341-A547-EBD7F8C4AF79}" srcOrd="1" destOrd="0" presId="urn:microsoft.com/office/officeart/2008/layout/VerticalCurvedList"/>
    <dgm:cxn modelId="{50652634-2B03-594D-ADD1-5C4472EF4293}" type="presParOf" srcId="{C0B02107-8C37-294A-AEF6-CBAED886C408}" destId="{872DDFB3-8E65-D248-9868-2DE24E388076}" srcOrd="2" destOrd="0" presId="urn:microsoft.com/office/officeart/2008/layout/VerticalCurvedList"/>
    <dgm:cxn modelId="{A3B4B988-A7C4-714F-8FA7-4F3666EDB101}" type="presParOf" srcId="{C0B02107-8C37-294A-AEF6-CBAED886C408}" destId="{FC16EA06-E808-B445-B039-B2662209F102}" srcOrd="3" destOrd="0" presId="urn:microsoft.com/office/officeart/2008/layout/VerticalCurvedList"/>
    <dgm:cxn modelId="{EEF2C6A5-AF71-F14E-9E37-509D0A9A38F0}" type="presParOf" srcId="{B3C922E6-3CB5-A649-83EA-D512C60F4419}" destId="{5E20003B-C926-7443-AEB6-9A694D825A82}" srcOrd="1" destOrd="0" presId="urn:microsoft.com/office/officeart/2008/layout/VerticalCurvedList"/>
    <dgm:cxn modelId="{3B166831-093F-434A-BA4B-CAE7609C0F1A}" type="presParOf" srcId="{B3C922E6-3CB5-A649-83EA-D512C60F4419}" destId="{B9DE2397-5160-FE47-9735-7D67146A2B24}" srcOrd="2" destOrd="0" presId="urn:microsoft.com/office/officeart/2008/layout/VerticalCurvedList"/>
    <dgm:cxn modelId="{BBFEC940-36D4-5043-8F5A-6D9347E920E6}" type="presParOf" srcId="{B9DE2397-5160-FE47-9735-7D67146A2B24}" destId="{86CFCE6A-4E00-BF46-88B2-78F8147DF9A1}" srcOrd="0" destOrd="0" presId="urn:microsoft.com/office/officeart/2008/layout/VerticalCurvedList"/>
    <dgm:cxn modelId="{0143DA0A-816B-894D-BB09-59B2FE7CE916}" type="presParOf" srcId="{B3C922E6-3CB5-A649-83EA-D512C60F4419}" destId="{9FF9BE44-923F-0F47-9535-72EBC5330E70}" srcOrd="3" destOrd="0" presId="urn:microsoft.com/office/officeart/2008/layout/VerticalCurvedList"/>
    <dgm:cxn modelId="{5AAD8D94-68B5-304E-B4F5-9DA77C45E744}" type="presParOf" srcId="{B3C922E6-3CB5-A649-83EA-D512C60F4419}" destId="{3D95BC11-D87E-5E4C-AA67-4C6CFD6D6B42}" srcOrd="4" destOrd="0" presId="urn:microsoft.com/office/officeart/2008/layout/VerticalCurvedList"/>
    <dgm:cxn modelId="{CD4B57F0-F900-FF47-9469-797A1C5D6B0F}" type="presParOf" srcId="{3D95BC11-D87E-5E4C-AA67-4C6CFD6D6B42}" destId="{804CE480-85CD-E947-AFDA-9A3F577E1EF0}" srcOrd="0" destOrd="0" presId="urn:microsoft.com/office/officeart/2008/layout/VerticalCurvedList"/>
    <dgm:cxn modelId="{DC97B29C-A7F6-9742-8313-F0389EAD2A5F}" type="presParOf" srcId="{B3C922E6-3CB5-A649-83EA-D512C60F4419}" destId="{F9661D03-D675-DA42-BE2E-3D04BE16EB20}" srcOrd="5" destOrd="0" presId="urn:microsoft.com/office/officeart/2008/layout/VerticalCurvedList"/>
    <dgm:cxn modelId="{2A36817B-AA5D-9543-9C22-69ADB48EB389}" type="presParOf" srcId="{B3C922E6-3CB5-A649-83EA-D512C60F4419}" destId="{A5E144F1-EE9D-0A4E-B629-9D4CAA254395}" srcOrd="6" destOrd="0" presId="urn:microsoft.com/office/officeart/2008/layout/VerticalCurvedList"/>
    <dgm:cxn modelId="{A10C5F07-16B5-4042-8FBD-3115DC2DF993}" type="presParOf" srcId="{A5E144F1-EE9D-0A4E-B629-9D4CAA254395}" destId="{008D6967-28B6-D744-BFF4-F0BB9EE213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19D70-20D0-4932-AD81-5F8711809D7E}" type="doc">
      <dgm:prSet loTypeId="urn:microsoft.com/office/officeart/2005/8/layout/vList3" loCatId="list" qsTypeId="urn:microsoft.com/office/officeart/2005/8/quickstyle/simple1" qsCatId="simple" csTypeId="urn:microsoft.com/office/officeart/2005/8/colors/colorful1" csCatId="colorful" phldr="1"/>
      <dgm:spPr/>
    </dgm:pt>
    <dgm:pt modelId="{D72F0DF1-295D-468B-B804-CF778CE8196E}">
      <dgm:prSet phldrT="[Text]" custT="1"/>
      <dgm:spPr/>
      <dgm:t>
        <a:bodyPr/>
        <a:lstStyle/>
        <a:p>
          <a:pPr>
            <a:lnSpc>
              <a:spcPct val="120000"/>
            </a:lnSpc>
            <a:spcAft>
              <a:spcPts val="0"/>
            </a:spcAft>
          </a:pPr>
          <a:r>
            <a:rPr lang="nl-NL" sz="1800" b="1" dirty="0">
              <a:solidFill>
                <a:schemeClr val="bg1"/>
              </a:solidFill>
              <a:latin typeface="Calibri" panose="020F0502020204030204" pitchFamily="34" charset="0"/>
              <a:cs typeface="Calibri" panose="020F0502020204030204" pitchFamily="34" charset="0"/>
            </a:rPr>
            <a:t>BIẾT LÝ DO CẦN THAY ĐỔI BỐ CỤC TRANG TRÌNH CHIẾU </a:t>
          </a:r>
        </a:p>
      </dgm:t>
    </dgm:pt>
    <dgm:pt modelId="{91E6899F-A025-4686-BC4F-0ECBFDA966D7}" type="par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012F47D8-21D0-4025-831B-B65B759CA18E}" type="sib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8F737CFD-9D9B-495F-9269-164CE7F731D2}">
      <dgm:prSet phldrT="[Text]" custT="1"/>
      <dgm:spPr/>
      <dgm:t>
        <a:bodyPr/>
        <a:lstStyle/>
        <a:p>
          <a:pPr>
            <a:lnSpc>
              <a:spcPct val="120000"/>
            </a:lnSpc>
            <a:spcAft>
              <a:spcPts val="0"/>
            </a:spcAft>
          </a:pPr>
          <a:r>
            <a:rPr lang="vi-VN" sz="1800" b="1" dirty="0">
              <a:latin typeface="Calibri" panose="020F0502020204030204" pitchFamily="34" charset="0"/>
              <a:cs typeface="Calibri" panose="020F0502020204030204" pitchFamily="34" charset="0"/>
            </a:rPr>
            <a:t>CÁC BƯỚC THAY ĐỔI BỐ CỤC CỦA TRANG TRÌNH CHIẾU</a:t>
          </a:r>
          <a:endParaRPr lang="en-US" sz="1800" b="1" dirty="0">
            <a:solidFill>
              <a:schemeClr val="bg1"/>
            </a:solidFill>
            <a:latin typeface="Calibri" panose="020F0502020204030204" pitchFamily="34" charset="0"/>
            <a:cs typeface="Calibri" panose="020F0502020204030204" pitchFamily="34" charset="0"/>
          </a:endParaRPr>
        </a:p>
      </dgm:t>
    </dgm:pt>
    <dgm:pt modelId="{51C701C6-EF9E-4205-A5C4-637FD92A89F2}" type="par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F3E525AB-5C21-40E7-BEF8-640BA6E8818D}" type="sib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7D2D7A1B-1EBC-4EC9-962D-8C8DA29ACAE8}" type="pres">
      <dgm:prSet presAssocID="{78419D70-20D0-4932-AD81-5F8711809D7E}" presName="linearFlow" presStyleCnt="0">
        <dgm:presLayoutVars>
          <dgm:dir/>
          <dgm:resizeHandles val="exact"/>
        </dgm:presLayoutVars>
      </dgm:prSet>
      <dgm:spPr/>
    </dgm:pt>
    <dgm:pt modelId="{4E7613DE-95B1-4EEA-9349-20F54209AC5D}" type="pres">
      <dgm:prSet presAssocID="{D72F0DF1-295D-468B-B804-CF778CE8196E}" presName="composite" presStyleCnt="0"/>
      <dgm:spPr/>
    </dgm:pt>
    <dgm:pt modelId="{D0436910-53F9-4DE6-A551-0166D0526F98}" type="pres">
      <dgm:prSet presAssocID="{D72F0DF1-295D-468B-B804-CF778CE8196E}" presName="imgShp" presStyleLbl="fgImgPlace1" presStyleIdx="0" presStyleCnt="2" custLinFactNeighborX="-37202" custLinFactNeighborY="-44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6713E28-498B-4031-A94A-CD657679CA4E}" type="pres">
      <dgm:prSet presAssocID="{D72F0DF1-295D-468B-B804-CF778CE8196E}" presName="txShp" presStyleLbl="node1" presStyleIdx="0" presStyleCnt="2" custScaleX="123182" custScaleY="78400" custLinFactNeighborX="0" custLinFactNeighborY="-1103">
        <dgm:presLayoutVars>
          <dgm:bulletEnabled val="1"/>
        </dgm:presLayoutVars>
      </dgm:prSet>
      <dgm:spPr/>
      <dgm:t>
        <a:bodyPr/>
        <a:lstStyle/>
        <a:p>
          <a:endParaRPr lang="en-US"/>
        </a:p>
      </dgm:t>
    </dgm:pt>
    <dgm:pt modelId="{39BC1F76-4C1B-4C96-A1A4-688EF5A36D0E}" type="pres">
      <dgm:prSet presAssocID="{012F47D8-21D0-4025-831B-B65B759CA18E}" presName="spacing" presStyleCnt="0"/>
      <dgm:spPr/>
    </dgm:pt>
    <dgm:pt modelId="{843EEAAF-8C55-4DB8-8A0C-569B1967F660}" type="pres">
      <dgm:prSet presAssocID="{8F737CFD-9D9B-495F-9269-164CE7F731D2}" presName="composite" presStyleCnt="0"/>
      <dgm:spPr/>
    </dgm:pt>
    <dgm:pt modelId="{E77E79EB-32E1-4A36-B3E4-DCD7CDDBD4B1}" type="pres">
      <dgm:prSet presAssocID="{8F737CFD-9D9B-495F-9269-164CE7F731D2}" presName="imgShp" presStyleLbl="fgImgPlace1" presStyleIdx="1" presStyleCnt="2" custLinFactNeighborX="-30734" custLinFactNeighborY="-394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437675A-8AC2-48D6-82FA-5F0C7E61012E}" type="pres">
      <dgm:prSet presAssocID="{8F737CFD-9D9B-495F-9269-164CE7F731D2}" presName="txShp" presStyleLbl="node1" presStyleIdx="1" presStyleCnt="2" custScaleX="123616" custScaleY="87751" custLinFactNeighborX="585" custLinFactNeighborY="-2608">
        <dgm:presLayoutVars>
          <dgm:bulletEnabled val="1"/>
        </dgm:presLayoutVars>
      </dgm:prSet>
      <dgm:spPr/>
      <dgm:t>
        <a:bodyPr/>
        <a:lstStyle/>
        <a:p>
          <a:endParaRPr lang="en-US"/>
        </a:p>
      </dgm:t>
    </dgm:pt>
  </dgm:ptLst>
  <dgm:cxnLst>
    <dgm:cxn modelId="{03B02999-2B24-4136-8446-A9481069B963}" type="presOf" srcId="{8F737CFD-9D9B-495F-9269-164CE7F731D2}" destId="{6437675A-8AC2-48D6-82FA-5F0C7E61012E}" srcOrd="0" destOrd="0" presId="urn:microsoft.com/office/officeart/2005/8/layout/vList3"/>
    <dgm:cxn modelId="{89FE9135-E4AD-4DE7-BC63-1E939D372F0C}" srcId="{78419D70-20D0-4932-AD81-5F8711809D7E}" destId="{D72F0DF1-295D-468B-B804-CF778CE8196E}" srcOrd="0" destOrd="0" parTransId="{91E6899F-A025-4686-BC4F-0ECBFDA966D7}" sibTransId="{012F47D8-21D0-4025-831B-B65B759CA18E}"/>
    <dgm:cxn modelId="{F74DD9CD-6C3C-422D-B737-47C960B4E189}" type="presOf" srcId="{78419D70-20D0-4932-AD81-5F8711809D7E}" destId="{7D2D7A1B-1EBC-4EC9-962D-8C8DA29ACAE8}" srcOrd="0" destOrd="0" presId="urn:microsoft.com/office/officeart/2005/8/layout/vList3"/>
    <dgm:cxn modelId="{90BE2AF4-D8FB-4D3E-8B43-651E33C49922}" srcId="{78419D70-20D0-4932-AD81-5F8711809D7E}" destId="{8F737CFD-9D9B-495F-9269-164CE7F731D2}" srcOrd="1" destOrd="0" parTransId="{51C701C6-EF9E-4205-A5C4-637FD92A89F2}" sibTransId="{F3E525AB-5C21-40E7-BEF8-640BA6E8818D}"/>
    <dgm:cxn modelId="{3D43FE61-1E0A-40B1-BD85-0E57EDB521F8}" type="presOf" srcId="{D72F0DF1-295D-468B-B804-CF778CE8196E}" destId="{A6713E28-498B-4031-A94A-CD657679CA4E}" srcOrd="0" destOrd="0" presId="urn:microsoft.com/office/officeart/2005/8/layout/vList3"/>
    <dgm:cxn modelId="{72581591-ECAA-4069-AB86-D0B853DA4E0F}" type="presParOf" srcId="{7D2D7A1B-1EBC-4EC9-962D-8C8DA29ACAE8}" destId="{4E7613DE-95B1-4EEA-9349-20F54209AC5D}" srcOrd="0" destOrd="0" presId="urn:microsoft.com/office/officeart/2005/8/layout/vList3"/>
    <dgm:cxn modelId="{07AD7B16-93F6-47D9-A4CC-FF227DE63F57}" type="presParOf" srcId="{4E7613DE-95B1-4EEA-9349-20F54209AC5D}" destId="{D0436910-53F9-4DE6-A551-0166D0526F98}" srcOrd="0" destOrd="0" presId="urn:microsoft.com/office/officeart/2005/8/layout/vList3"/>
    <dgm:cxn modelId="{C43E73E4-865F-4ACE-AE0E-BAC58B81DAC4}" type="presParOf" srcId="{4E7613DE-95B1-4EEA-9349-20F54209AC5D}" destId="{A6713E28-498B-4031-A94A-CD657679CA4E}" srcOrd="1" destOrd="0" presId="urn:microsoft.com/office/officeart/2005/8/layout/vList3"/>
    <dgm:cxn modelId="{026D48FB-B72E-4BDF-A5C8-2EB395AC3451}" type="presParOf" srcId="{7D2D7A1B-1EBC-4EC9-962D-8C8DA29ACAE8}" destId="{39BC1F76-4C1B-4C96-A1A4-688EF5A36D0E}" srcOrd="1" destOrd="0" presId="urn:microsoft.com/office/officeart/2005/8/layout/vList3"/>
    <dgm:cxn modelId="{D3BB14C5-1B84-4502-A3D8-57FE2C300F30}" type="presParOf" srcId="{7D2D7A1B-1EBC-4EC9-962D-8C8DA29ACAE8}" destId="{843EEAAF-8C55-4DB8-8A0C-569B1967F660}" srcOrd="2" destOrd="0" presId="urn:microsoft.com/office/officeart/2005/8/layout/vList3"/>
    <dgm:cxn modelId="{94A1EAE0-7C75-467C-9476-130BA1D84FA2}" type="presParOf" srcId="{843EEAAF-8C55-4DB8-8A0C-569B1967F660}" destId="{E77E79EB-32E1-4A36-B3E4-DCD7CDDBD4B1}" srcOrd="0" destOrd="0" presId="urn:microsoft.com/office/officeart/2005/8/layout/vList3"/>
    <dgm:cxn modelId="{A8BD0AC1-A2A2-491A-B08A-922904F9D07A}" type="presParOf" srcId="{843EEAAF-8C55-4DB8-8A0C-569B1967F660}" destId="{6437675A-8AC2-48D6-82FA-5F0C7E6101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419D70-20D0-4932-AD81-5F8711809D7E}" type="doc">
      <dgm:prSet loTypeId="urn:microsoft.com/office/officeart/2005/8/layout/vList3" loCatId="list" qsTypeId="urn:microsoft.com/office/officeart/2005/8/quickstyle/simple1" qsCatId="simple" csTypeId="urn:microsoft.com/office/officeart/2005/8/colors/colorful1" csCatId="colorful" phldr="1"/>
      <dgm:spPr/>
    </dgm:pt>
    <dgm:pt modelId="{D72F0DF1-295D-468B-B804-CF778CE8196E}">
      <dgm:prSet phldrT="[Text]" custT="1"/>
      <dgm:spPr/>
      <dgm:t>
        <a:bodyPr/>
        <a:lstStyle/>
        <a:p>
          <a:pPr>
            <a:lnSpc>
              <a:spcPct val="120000"/>
            </a:lnSpc>
            <a:spcAft>
              <a:spcPts val="0"/>
            </a:spcAft>
          </a:pPr>
          <a:r>
            <a:rPr lang="nl-NL" sz="1800" b="1" dirty="0">
              <a:solidFill>
                <a:schemeClr val="bg1"/>
              </a:solidFill>
              <a:latin typeface="Calibri" panose="020F0502020204030204" pitchFamily="34" charset="0"/>
              <a:cs typeface="Calibri" panose="020F0502020204030204" pitchFamily="34" charset="0"/>
            </a:rPr>
            <a:t>BIẾT KHÁI NIỆM HIỆU ỨNG ĐỘNG TRONG BÀI TRÌNH CHIẾU; CÁC BƯỚC TẠO HIỆU ỨNG CHUYỂN TRANG, TẠO HIỆU ỨNG ĐỘNG CHO CÁC ĐỐI TƯỢNG TRÊN TRANG TRÌNH CHIẾU</a:t>
          </a:r>
        </a:p>
      </dgm:t>
    </dgm:pt>
    <dgm:pt modelId="{91E6899F-A025-4686-BC4F-0ECBFDA966D7}" type="par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012F47D8-21D0-4025-831B-B65B759CA18E}" type="sib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8F737CFD-9D9B-495F-9269-164CE7F731D2}">
      <dgm:prSet phldrT="[Text]" custT="1"/>
      <dgm:spPr/>
      <dgm:t>
        <a:bodyPr/>
        <a:lstStyle/>
        <a:p>
          <a:pPr>
            <a:lnSpc>
              <a:spcPct val="120000"/>
            </a:lnSpc>
            <a:spcAft>
              <a:spcPts val="0"/>
            </a:spcAft>
          </a:pPr>
          <a:r>
            <a:rPr lang="vi-VN" sz="1800" b="1" dirty="0">
              <a:latin typeface="Calibri" panose="020F0502020204030204" pitchFamily="34" charset="0"/>
              <a:cs typeface="Calibri" panose="020F0502020204030204" pitchFamily="34" charset="0"/>
            </a:rPr>
            <a:t>BIẾT THỰC HIỆN CHUYỂN TỪ CHẾ ĐỘ SOẠN THẢO SANG CHẾ ĐỘ TRÌNH CHIẾU VÀ NGƯỢC LẠI</a:t>
          </a:r>
          <a:endParaRPr lang="en-US" sz="1800" b="1" dirty="0">
            <a:solidFill>
              <a:schemeClr val="bg1"/>
            </a:solidFill>
            <a:latin typeface="Calibri" panose="020F0502020204030204" pitchFamily="34" charset="0"/>
            <a:cs typeface="Calibri" panose="020F0502020204030204" pitchFamily="34" charset="0"/>
          </a:endParaRPr>
        </a:p>
      </dgm:t>
    </dgm:pt>
    <dgm:pt modelId="{51C701C6-EF9E-4205-A5C4-637FD92A89F2}" type="par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F3E525AB-5C21-40E7-BEF8-640BA6E8818D}" type="sib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7D2D7A1B-1EBC-4EC9-962D-8C8DA29ACAE8}" type="pres">
      <dgm:prSet presAssocID="{78419D70-20D0-4932-AD81-5F8711809D7E}" presName="linearFlow" presStyleCnt="0">
        <dgm:presLayoutVars>
          <dgm:dir/>
          <dgm:resizeHandles val="exact"/>
        </dgm:presLayoutVars>
      </dgm:prSet>
      <dgm:spPr/>
    </dgm:pt>
    <dgm:pt modelId="{4E7613DE-95B1-4EEA-9349-20F54209AC5D}" type="pres">
      <dgm:prSet presAssocID="{D72F0DF1-295D-468B-B804-CF778CE8196E}" presName="composite" presStyleCnt="0"/>
      <dgm:spPr/>
    </dgm:pt>
    <dgm:pt modelId="{D0436910-53F9-4DE6-A551-0166D0526F98}" type="pres">
      <dgm:prSet presAssocID="{D72F0DF1-295D-468B-B804-CF778CE8196E}" presName="imgShp" presStyleLbl="fgImgPlace1" presStyleIdx="0" presStyleCnt="2" custLinFactNeighborX="-37202" custLinFactNeighborY="-44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6713E28-498B-4031-A94A-CD657679CA4E}" type="pres">
      <dgm:prSet presAssocID="{D72F0DF1-295D-468B-B804-CF778CE8196E}" presName="txShp" presStyleLbl="node1" presStyleIdx="0" presStyleCnt="2" custScaleX="123182" custScaleY="78400" custLinFactNeighborX="0" custLinFactNeighborY="-1103">
        <dgm:presLayoutVars>
          <dgm:bulletEnabled val="1"/>
        </dgm:presLayoutVars>
      </dgm:prSet>
      <dgm:spPr/>
      <dgm:t>
        <a:bodyPr/>
        <a:lstStyle/>
        <a:p>
          <a:endParaRPr lang="en-US"/>
        </a:p>
      </dgm:t>
    </dgm:pt>
    <dgm:pt modelId="{39BC1F76-4C1B-4C96-A1A4-688EF5A36D0E}" type="pres">
      <dgm:prSet presAssocID="{012F47D8-21D0-4025-831B-B65B759CA18E}" presName="spacing" presStyleCnt="0"/>
      <dgm:spPr/>
    </dgm:pt>
    <dgm:pt modelId="{843EEAAF-8C55-4DB8-8A0C-569B1967F660}" type="pres">
      <dgm:prSet presAssocID="{8F737CFD-9D9B-495F-9269-164CE7F731D2}" presName="composite" presStyleCnt="0"/>
      <dgm:spPr/>
    </dgm:pt>
    <dgm:pt modelId="{E77E79EB-32E1-4A36-B3E4-DCD7CDDBD4B1}" type="pres">
      <dgm:prSet presAssocID="{8F737CFD-9D9B-495F-9269-164CE7F731D2}" presName="imgShp" presStyleLbl="fgImgPlace1" presStyleIdx="1" presStyleCnt="2" custLinFactNeighborX="-30734" custLinFactNeighborY="-394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437675A-8AC2-48D6-82FA-5F0C7E61012E}" type="pres">
      <dgm:prSet presAssocID="{8F737CFD-9D9B-495F-9269-164CE7F731D2}" presName="txShp" presStyleLbl="node1" presStyleIdx="1" presStyleCnt="2" custScaleX="123616" custScaleY="87751" custLinFactNeighborX="585" custLinFactNeighborY="-2608">
        <dgm:presLayoutVars>
          <dgm:bulletEnabled val="1"/>
        </dgm:presLayoutVars>
      </dgm:prSet>
      <dgm:spPr/>
      <dgm:t>
        <a:bodyPr/>
        <a:lstStyle/>
        <a:p>
          <a:endParaRPr lang="en-US"/>
        </a:p>
      </dgm:t>
    </dgm:pt>
  </dgm:ptLst>
  <dgm:cxnLst>
    <dgm:cxn modelId="{03B02999-2B24-4136-8446-A9481069B963}" type="presOf" srcId="{8F737CFD-9D9B-495F-9269-164CE7F731D2}" destId="{6437675A-8AC2-48D6-82FA-5F0C7E61012E}" srcOrd="0" destOrd="0" presId="urn:microsoft.com/office/officeart/2005/8/layout/vList3"/>
    <dgm:cxn modelId="{89FE9135-E4AD-4DE7-BC63-1E939D372F0C}" srcId="{78419D70-20D0-4932-AD81-5F8711809D7E}" destId="{D72F0DF1-295D-468B-B804-CF778CE8196E}" srcOrd="0" destOrd="0" parTransId="{91E6899F-A025-4686-BC4F-0ECBFDA966D7}" sibTransId="{012F47D8-21D0-4025-831B-B65B759CA18E}"/>
    <dgm:cxn modelId="{F74DD9CD-6C3C-422D-B737-47C960B4E189}" type="presOf" srcId="{78419D70-20D0-4932-AD81-5F8711809D7E}" destId="{7D2D7A1B-1EBC-4EC9-962D-8C8DA29ACAE8}" srcOrd="0" destOrd="0" presId="urn:microsoft.com/office/officeart/2005/8/layout/vList3"/>
    <dgm:cxn modelId="{90BE2AF4-D8FB-4D3E-8B43-651E33C49922}" srcId="{78419D70-20D0-4932-AD81-5F8711809D7E}" destId="{8F737CFD-9D9B-495F-9269-164CE7F731D2}" srcOrd="1" destOrd="0" parTransId="{51C701C6-EF9E-4205-A5C4-637FD92A89F2}" sibTransId="{F3E525AB-5C21-40E7-BEF8-640BA6E8818D}"/>
    <dgm:cxn modelId="{3D43FE61-1E0A-40B1-BD85-0E57EDB521F8}" type="presOf" srcId="{D72F0DF1-295D-468B-B804-CF778CE8196E}" destId="{A6713E28-498B-4031-A94A-CD657679CA4E}" srcOrd="0" destOrd="0" presId="urn:microsoft.com/office/officeart/2005/8/layout/vList3"/>
    <dgm:cxn modelId="{72581591-ECAA-4069-AB86-D0B853DA4E0F}" type="presParOf" srcId="{7D2D7A1B-1EBC-4EC9-962D-8C8DA29ACAE8}" destId="{4E7613DE-95B1-4EEA-9349-20F54209AC5D}" srcOrd="0" destOrd="0" presId="urn:microsoft.com/office/officeart/2005/8/layout/vList3"/>
    <dgm:cxn modelId="{07AD7B16-93F6-47D9-A4CC-FF227DE63F57}" type="presParOf" srcId="{4E7613DE-95B1-4EEA-9349-20F54209AC5D}" destId="{D0436910-53F9-4DE6-A551-0166D0526F98}" srcOrd="0" destOrd="0" presId="urn:microsoft.com/office/officeart/2005/8/layout/vList3"/>
    <dgm:cxn modelId="{C43E73E4-865F-4ACE-AE0E-BAC58B81DAC4}" type="presParOf" srcId="{4E7613DE-95B1-4EEA-9349-20F54209AC5D}" destId="{A6713E28-498B-4031-A94A-CD657679CA4E}" srcOrd="1" destOrd="0" presId="urn:microsoft.com/office/officeart/2005/8/layout/vList3"/>
    <dgm:cxn modelId="{026D48FB-B72E-4BDF-A5C8-2EB395AC3451}" type="presParOf" srcId="{7D2D7A1B-1EBC-4EC9-962D-8C8DA29ACAE8}" destId="{39BC1F76-4C1B-4C96-A1A4-688EF5A36D0E}" srcOrd="1" destOrd="0" presId="urn:microsoft.com/office/officeart/2005/8/layout/vList3"/>
    <dgm:cxn modelId="{D3BB14C5-1B84-4502-A3D8-57FE2C300F30}" type="presParOf" srcId="{7D2D7A1B-1EBC-4EC9-962D-8C8DA29ACAE8}" destId="{843EEAAF-8C55-4DB8-8A0C-569B1967F660}" srcOrd="2" destOrd="0" presId="urn:microsoft.com/office/officeart/2005/8/layout/vList3"/>
    <dgm:cxn modelId="{94A1EAE0-7C75-467C-9476-130BA1D84FA2}" type="presParOf" srcId="{843EEAAF-8C55-4DB8-8A0C-569B1967F660}" destId="{E77E79EB-32E1-4A36-B3E4-DCD7CDDBD4B1}" srcOrd="0" destOrd="0" presId="urn:microsoft.com/office/officeart/2005/8/layout/vList3"/>
    <dgm:cxn modelId="{A8BD0AC1-A2A2-491A-B08A-922904F9D07A}" type="presParOf" srcId="{843EEAAF-8C55-4DB8-8A0C-569B1967F660}" destId="{6437675A-8AC2-48D6-82FA-5F0C7E6101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419D70-20D0-4932-AD81-5F8711809D7E}" type="doc">
      <dgm:prSet loTypeId="urn:microsoft.com/office/officeart/2005/8/layout/vList3" loCatId="list" qsTypeId="urn:microsoft.com/office/officeart/2005/8/quickstyle/simple1" qsCatId="simple" csTypeId="urn:microsoft.com/office/officeart/2005/8/colors/colorful1" csCatId="colorful" phldr="1"/>
      <dgm:spPr/>
    </dgm:pt>
    <dgm:pt modelId="{D72F0DF1-295D-468B-B804-CF778CE8196E}">
      <dgm:prSet phldrT="[Text]" custT="1"/>
      <dgm:spPr/>
      <dgm:t>
        <a:bodyPr/>
        <a:lstStyle/>
        <a:p>
          <a:pPr>
            <a:lnSpc>
              <a:spcPct val="120000"/>
            </a:lnSpc>
            <a:spcAft>
              <a:spcPts val="0"/>
            </a:spcAft>
          </a:pPr>
          <a:r>
            <a:rPr lang="nl-NL" sz="1800" b="1" dirty="0">
              <a:solidFill>
                <a:schemeClr val="bg1"/>
              </a:solidFill>
              <a:latin typeface="Calibri" panose="020F0502020204030204" pitchFamily="34" charset="0"/>
              <a:cs typeface="Calibri" panose="020F0502020204030204" pitchFamily="34" charset="0"/>
            </a:rPr>
            <a:t>BIẾT MỤC ĐÍCH CỦA SỬ DỤNG HÌNH ẢNH MINH HOẠ</a:t>
          </a:r>
        </a:p>
        <a:p>
          <a:pPr>
            <a:lnSpc>
              <a:spcPct val="120000"/>
            </a:lnSpc>
            <a:spcAft>
              <a:spcPts val="0"/>
            </a:spcAft>
          </a:pPr>
          <a:r>
            <a:rPr lang="nl-NL" sz="1800" b="1" dirty="0">
              <a:solidFill>
                <a:schemeClr val="bg1"/>
              </a:solidFill>
              <a:latin typeface="Calibri" panose="020F0502020204030204" pitchFamily="34" charset="0"/>
              <a:cs typeface="Calibri" panose="020F0502020204030204" pitchFamily="34" charset="0"/>
            </a:rPr>
            <a:t>HIỆU ỨNG ĐỘNG</a:t>
          </a:r>
        </a:p>
      </dgm:t>
    </dgm:pt>
    <dgm:pt modelId="{91E6899F-A025-4686-BC4F-0ECBFDA966D7}" type="par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012F47D8-21D0-4025-831B-B65B759CA18E}" type="sib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8F737CFD-9D9B-495F-9269-164CE7F731D2}">
      <dgm:prSet phldrT="[Text]" custT="1"/>
      <dgm:spPr/>
      <dgm:t>
        <a:bodyPr/>
        <a:lstStyle/>
        <a:p>
          <a:pPr>
            <a:lnSpc>
              <a:spcPct val="120000"/>
            </a:lnSpc>
            <a:spcAft>
              <a:spcPts val="0"/>
            </a:spcAft>
          </a:pPr>
          <a:r>
            <a:rPr lang="vi-VN" sz="1800" b="1" dirty="0">
              <a:latin typeface="Calibri" panose="020F0502020204030204" pitchFamily="34" charset="0"/>
              <a:cs typeface="Calibri" panose="020F0502020204030204" pitchFamily="34" charset="0"/>
            </a:rPr>
            <a:t>NẮM ĐƯỢC CÁC LƯU Ý VỀ VIỆC SỬ DỤNG KÊNH CHỮ, ẢNH MINH HOẠ, HIỆU ỨNG ĐỘNG MỘT CÁCH HỢP LÝ</a:t>
          </a:r>
          <a:endParaRPr lang="en-US" sz="1800" b="1" dirty="0">
            <a:solidFill>
              <a:schemeClr val="bg1"/>
            </a:solidFill>
            <a:latin typeface="Calibri" panose="020F0502020204030204" pitchFamily="34" charset="0"/>
            <a:cs typeface="Calibri" panose="020F0502020204030204" pitchFamily="34" charset="0"/>
          </a:endParaRPr>
        </a:p>
      </dgm:t>
    </dgm:pt>
    <dgm:pt modelId="{51C701C6-EF9E-4205-A5C4-637FD92A89F2}" type="par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F3E525AB-5C21-40E7-BEF8-640BA6E8818D}" type="sib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7D2D7A1B-1EBC-4EC9-962D-8C8DA29ACAE8}" type="pres">
      <dgm:prSet presAssocID="{78419D70-20D0-4932-AD81-5F8711809D7E}" presName="linearFlow" presStyleCnt="0">
        <dgm:presLayoutVars>
          <dgm:dir/>
          <dgm:resizeHandles val="exact"/>
        </dgm:presLayoutVars>
      </dgm:prSet>
      <dgm:spPr/>
    </dgm:pt>
    <dgm:pt modelId="{4E7613DE-95B1-4EEA-9349-20F54209AC5D}" type="pres">
      <dgm:prSet presAssocID="{D72F0DF1-295D-468B-B804-CF778CE8196E}" presName="composite" presStyleCnt="0"/>
      <dgm:spPr/>
    </dgm:pt>
    <dgm:pt modelId="{D0436910-53F9-4DE6-A551-0166D0526F98}" type="pres">
      <dgm:prSet presAssocID="{D72F0DF1-295D-468B-B804-CF778CE8196E}" presName="imgShp" presStyleLbl="fgImgPlace1" presStyleIdx="0" presStyleCnt="2" custLinFactNeighborX="-37202" custLinFactNeighborY="-44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6713E28-498B-4031-A94A-CD657679CA4E}" type="pres">
      <dgm:prSet presAssocID="{D72F0DF1-295D-468B-B804-CF778CE8196E}" presName="txShp" presStyleLbl="node1" presStyleIdx="0" presStyleCnt="2" custScaleX="123182" custScaleY="78400" custLinFactNeighborX="0" custLinFactNeighborY="-1103">
        <dgm:presLayoutVars>
          <dgm:bulletEnabled val="1"/>
        </dgm:presLayoutVars>
      </dgm:prSet>
      <dgm:spPr/>
      <dgm:t>
        <a:bodyPr/>
        <a:lstStyle/>
        <a:p>
          <a:endParaRPr lang="en-US"/>
        </a:p>
      </dgm:t>
    </dgm:pt>
    <dgm:pt modelId="{39BC1F76-4C1B-4C96-A1A4-688EF5A36D0E}" type="pres">
      <dgm:prSet presAssocID="{012F47D8-21D0-4025-831B-B65B759CA18E}" presName="spacing" presStyleCnt="0"/>
      <dgm:spPr/>
    </dgm:pt>
    <dgm:pt modelId="{843EEAAF-8C55-4DB8-8A0C-569B1967F660}" type="pres">
      <dgm:prSet presAssocID="{8F737CFD-9D9B-495F-9269-164CE7F731D2}" presName="composite" presStyleCnt="0"/>
      <dgm:spPr/>
    </dgm:pt>
    <dgm:pt modelId="{E77E79EB-32E1-4A36-B3E4-DCD7CDDBD4B1}" type="pres">
      <dgm:prSet presAssocID="{8F737CFD-9D9B-495F-9269-164CE7F731D2}" presName="imgShp" presStyleLbl="fgImgPlace1" presStyleIdx="1" presStyleCnt="2" custLinFactNeighborX="-30734" custLinFactNeighborY="-394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437675A-8AC2-48D6-82FA-5F0C7E61012E}" type="pres">
      <dgm:prSet presAssocID="{8F737CFD-9D9B-495F-9269-164CE7F731D2}" presName="txShp" presStyleLbl="node1" presStyleIdx="1" presStyleCnt="2" custScaleX="123616" custScaleY="87751" custLinFactNeighborX="585" custLinFactNeighborY="-2608">
        <dgm:presLayoutVars>
          <dgm:bulletEnabled val="1"/>
        </dgm:presLayoutVars>
      </dgm:prSet>
      <dgm:spPr/>
      <dgm:t>
        <a:bodyPr/>
        <a:lstStyle/>
        <a:p>
          <a:endParaRPr lang="en-US"/>
        </a:p>
      </dgm:t>
    </dgm:pt>
  </dgm:ptLst>
  <dgm:cxnLst>
    <dgm:cxn modelId="{03B02999-2B24-4136-8446-A9481069B963}" type="presOf" srcId="{8F737CFD-9D9B-495F-9269-164CE7F731D2}" destId="{6437675A-8AC2-48D6-82FA-5F0C7E61012E}" srcOrd="0" destOrd="0" presId="urn:microsoft.com/office/officeart/2005/8/layout/vList3"/>
    <dgm:cxn modelId="{89FE9135-E4AD-4DE7-BC63-1E939D372F0C}" srcId="{78419D70-20D0-4932-AD81-5F8711809D7E}" destId="{D72F0DF1-295D-468B-B804-CF778CE8196E}" srcOrd="0" destOrd="0" parTransId="{91E6899F-A025-4686-BC4F-0ECBFDA966D7}" sibTransId="{012F47D8-21D0-4025-831B-B65B759CA18E}"/>
    <dgm:cxn modelId="{F74DD9CD-6C3C-422D-B737-47C960B4E189}" type="presOf" srcId="{78419D70-20D0-4932-AD81-5F8711809D7E}" destId="{7D2D7A1B-1EBC-4EC9-962D-8C8DA29ACAE8}" srcOrd="0" destOrd="0" presId="urn:microsoft.com/office/officeart/2005/8/layout/vList3"/>
    <dgm:cxn modelId="{90BE2AF4-D8FB-4D3E-8B43-651E33C49922}" srcId="{78419D70-20D0-4932-AD81-5F8711809D7E}" destId="{8F737CFD-9D9B-495F-9269-164CE7F731D2}" srcOrd="1" destOrd="0" parTransId="{51C701C6-EF9E-4205-A5C4-637FD92A89F2}" sibTransId="{F3E525AB-5C21-40E7-BEF8-640BA6E8818D}"/>
    <dgm:cxn modelId="{3D43FE61-1E0A-40B1-BD85-0E57EDB521F8}" type="presOf" srcId="{D72F0DF1-295D-468B-B804-CF778CE8196E}" destId="{A6713E28-498B-4031-A94A-CD657679CA4E}" srcOrd="0" destOrd="0" presId="urn:microsoft.com/office/officeart/2005/8/layout/vList3"/>
    <dgm:cxn modelId="{72581591-ECAA-4069-AB86-D0B853DA4E0F}" type="presParOf" srcId="{7D2D7A1B-1EBC-4EC9-962D-8C8DA29ACAE8}" destId="{4E7613DE-95B1-4EEA-9349-20F54209AC5D}" srcOrd="0" destOrd="0" presId="urn:microsoft.com/office/officeart/2005/8/layout/vList3"/>
    <dgm:cxn modelId="{07AD7B16-93F6-47D9-A4CC-FF227DE63F57}" type="presParOf" srcId="{4E7613DE-95B1-4EEA-9349-20F54209AC5D}" destId="{D0436910-53F9-4DE6-A551-0166D0526F98}" srcOrd="0" destOrd="0" presId="urn:microsoft.com/office/officeart/2005/8/layout/vList3"/>
    <dgm:cxn modelId="{C43E73E4-865F-4ACE-AE0E-BAC58B81DAC4}" type="presParOf" srcId="{4E7613DE-95B1-4EEA-9349-20F54209AC5D}" destId="{A6713E28-498B-4031-A94A-CD657679CA4E}" srcOrd="1" destOrd="0" presId="urn:microsoft.com/office/officeart/2005/8/layout/vList3"/>
    <dgm:cxn modelId="{026D48FB-B72E-4BDF-A5C8-2EB395AC3451}" type="presParOf" srcId="{7D2D7A1B-1EBC-4EC9-962D-8C8DA29ACAE8}" destId="{39BC1F76-4C1B-4C96-A1A4-688EF5A36D0E}" srcOrd="1" destOrd="0" presId="urn:microsoft.com/office/officeart/2005/8/layout/vList3"/>
    <dgm:cxn modelId="{D3BB14C5-1B84-4502-A3D8-57FE2C300F30}" type="presParOf" srcId="{7D2D7A1B-1EBC-4EC9-962D-8C8DA29ACAE8}" destId="{843EEAAF-8C55-4DB8-8A0C-569B1967F660}" srcOrd="2" destOrd="0" presId="urn:microsoft.com/office/officeart/2005/8/layout/vList3"/>
    <dgm:cxn modelId="{94A1EAE0-7C75-467C-9476-130BA1D84FA2}" type="presParOf" srcId="{843EEAAF-8C55-4DB8-8A0C-569B1967F660}" destId="{E77E79EB-32E1-4A36-B3E4-DCD7CDDBD4B1}" srcOrd="0" destOrd="0" presId="urn:microsoft.com/office/officeart/2005/8/layout/vList3"/>
    <dgm:cxn modelId="{A8BD0AC1-A2A2-491A-B08A-922904F9D07A}" type="presParOf" srcId="{843EEAAF-8C55-4DB8-8A0C-569B1967F660}" destId="{6437675A-8AC2-48D6-82FA-5F0C7E6101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419D70-20D0-4932-AD81-5F8711809D7E}" type="doc">
      <dgm:prSet loTypeId="urn:microsoft.com/office/officeart/2005/8/layout/vList3" loCatId="list" qsTypeId="urn:microsoft.com/office/officeart/2005/8/quickstyle/simple1" qsCatId="simple" csTypeId="urn:microsoft.com/office/officeart/2005/8/colors/colorful1" csCatId="colorful" phldr="1"/>
      <dgm:spPr/>
    </dgm:pt>
    <dgm:pt modelId="{D72F0DF1-295D-468B-B804-CF778CE8196E}">
      <dgm:prSet phldrT="[Text]" custT="1"/>
      <dgm:spPr/>
      <dgm:t>
        <a:bodyPr/>
        <a:lstStyle/>
        <a:p>
          <a:pPr>
            <a:lnSpc>
              <a:spcPct val="120000"/>
            </a:lnSpc>
            <a:spcAft>
              <a:spcPts val="0"/>
            </a:spcAft>
          </a:pPr>
          <a:r>
            <a:rPr lang="nl-NL" sz="1800" b="1" dirty="0">
              <a:solidFill>
                <a:schemeClr val="bg1"/>
              </a:solidFill>
              <a:latin typeface="Calibri" panose="020F0502020204030204" pitchFamily="34" charset="0"/>
              <a:cs typeface="Calibri" panose="020F0502020204030204" pitchFamily="34" charset="0"/>
            </a:rPr>
            <a:t>THỰC HIỆN ĐƯỢC VIỆC ĐƯA HÌNH ẢNH VÀO TRANG TRÌNH CHIẾU SẮP XẾP BỐ TRÍ CÁC ĐỐI TƯỢNG TRÊN TRANG TRÌNH CHIẾU; THAY ĐỔI BỐ CỤC TRANG TRÌNH CHIẾU, TẠO HIỆU ỨNG CHUYỂN TRANG, HIỆU ỨNG ĐỘNG CHO CÁC ĐỐI TƯỢNG TRÊN TRANG TRÌNH CHIẾU</a:t>
          </a:r>
        </a:p>
      </dgm:t>
    </dgm:pt>
    <dgm:pt modelId="{91E6899F-A025-4686-BC4F-0ECBFDA966D7}" type="par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012F47D8-21D0-4025-831B-B65B759CA18E}" type="sibTrans" cxnId="{89FE9135-E4AD-4DE7-BC63-1E939D372F0C}">
      <dgm:prSet/>
      <dgm:spPr/>
      <dgm:t>
        <a:bodyPr/>
        <a:lstStyle/>
        <a:p>
          <a:endParaRPr lang="en-US" sz="2800" b="1">
            <a:latin typeface="Arial" panose="020B0604020202020204" pitchFamily="34" charset="0"/>
            <a:cs typeface="Arial" panose="020B0604020202020204" pitchFamily="34" charset="0"/>
          </a:endParaRPr>
        </a:p>
      </dgm:t>
    </dgm:pt>
    <dgm:pt modelId="{8F737CFD-9D9B-495F-9269-164CE7F731D2}">
      <dgm:prSet phldrT="[Text]" custT="1"/>
      <dgm:spPr/>
      <dgm:t>
        <a:bodyPr/>
        <a:lstStyle/>
        <a:p>
          <a:pPr>
            <a:lnSpc>
              <a:spcPct val="120000"/>
            </a:lnSpc>
            <a:spcAft>
              <a:spcPts val="0"/>
            </a:spcAft>
          </a:pPr>
          <a:r>
            <a:rPr lang="vi-VN" sz="1800" b="1" dirty="0">
              <a:latin typeface="Calibri" panose="020F0502020204030204" pitchFamily="34" charset="0"/>
              <a:cs typeface="Calibri" panose="020F0502020204030204" pitchFamily="34" charset="0"/>
            </a:rPr>
            <a:t>SỬ DỤNG ĐƯỢC HÌNH ẢNH MINH HOẠ, HIỆU ỨNG ĐỘNG HỢP LÝ CHO BÀI TRÌNH CHIẾU</a:t>
          </a:r>
          <a:endParaRPr lang="en-US" sz="1800" b="1" dirty="0">
            <a:solidFill>
              <a:schemeClr val="bg1"/>
            </a:solidFill>
            <a:latin typeface="Calibri" panose="020F0502020204030204" pitchFamily="34" charset="0"/>
            <a:cs typeface="Calibri" panose="020F0502020204030204" pitchFamily="34" charset="0"/>
          </a:endParaRPr>
        </a:p>
      </dgm:t>
    </dgm:pt>
    <dgm:pt modelId="{51C701C6-EF9E-4205-A5C4-637FD92A89F2}" type="par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F3E525AB-5C21-40E7-BEF8-640BA6E8818D}" type="sibTrans" cxnId="{90BE2AF4-D8FB-4D3E-8B43-651E33C49922}">
      <dgm:prSet/>
      <dgm:spPr/>
      <dgm:t>
        <a:bodyPr/>
        <a:lstStyle/>
        <a:p>
          <a:endParaRPr lang="en-US" sz="2800" b="1">
            <a:latin typeface="Arial" panose="020B0604020202020204" pitchFamily="34" charset="0"/>
            <a:cs typeface="Arial" panose="020B0604020202020204" pitchFamily="34" charset="0"/>
          </a:endParaRPr>
        </a:p>
      </dgm:t>
    </dgm:pt>
    <dgm:pt modelId="{7D2D7A1B-1EBC-4EC9-962D-8C8DA29ACAE8}" type="pres">
      <dgm:prSet presAssocID="{78419D70-20D0-4932-AD81-5F8711809D7E}" presName="linearFlow" presStyleCnt="0">
        <dgm:presLayoutVars>
          <dgm:dir/>
          <dgm:resizeHandles val="exact"/>
        </dgm:presLayoutVars>
      </dgm:prSet>
      <dgm:spPr/>
    </dgm:pt>
    <dgm:pt modelId="{4E7613DE-95B1-4EEA-9349-20F54209AC5D}" type="pres">
      <dgm:prSet presAssocID="{D72F0DF1-295D-468B-B804-CF778CE8196E}" presName="composite" presStyleCnt="0"/>
      <dgm:spPr/>
    </dgm:pt>
    <dgm:pt modelId="{D0436910-53F9-4DE6-A551-0166D0526F98}" type="pres">
      <dgm:prSet presAssocID="{D72F0DF1-295D-468B-B804-CF778CE8196E}" presName="imgShp" presStyleLbl="fgImgPlace1" presStyleIdx="0" presStyleCnt="2" custLinFactNeighborX="-37202" custLinFactNeighborY="-44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6713E28-498B-4031-A94A-CD657679CA4E}" type="pres">
      <dgm:prSet presAssocID="{D72F0DF1-295D-468B-B804-CF778CE8196E}" presName="txShp" presStyleLbl="node1" presStyleIdx="0" presStyleCnt="2" custScaleX="123182" custScaleY="78400" custLinFactNeighborX="0" custLinFactNeighborY="-1103">
        <dgm:presLayoutVars>
          <dgm:bulletEnabled val="1"/>
        </dgm:presLayoutVars>
      </dgm:prSet>
      <dgm:spPr/>
      <dgm:t>
        <a:bodyPr/>
        <a:lstStyle/>
        <a:p>
          <a:endParaRPr lang="en-US"/>
        </a:p>
      </dgm:t>
    </dgm:pt>
    <dgm:pt modelId="{39BC1F76-4C1B-4C96-A1A4-688EF5A36D0E}" type="pres">
      <dgm:prSet presAssocID="{012F47D8-21D0-4025-831B-B65B759CA18E}" presName="spacing" presStyleCnt="0"/>
      <dgm:spPr/>
    </dgm:pt>
    <dgm:pt modelId="{843EEAAF-8C55-4DB8-8A0C-569B1967F660}" type="pres">
      <dgm:prSet presAssocID="{8F737CFD-9D9B-495F-9269-164CE7F731D2}" presName="composite" presStyleCnt="0"/>
      <dgm:spPr/>
    </dgm:pt>
    <dgm:pt modelId="{E77E79EB-32E1-4A36-B3E4-DCD7CDDBD4B1}" type="pres">
      <dgm:prSet presAssocID="{8F737CFD-9D9B-495F-9269-164CE7F731D2}" presName="imgShp" presStyleLbl="fgImgPlace1" presStyleIdx="1" presStyleCnt="2" custLinFactNeighborX="-30734" custLinFactNeighborY="-394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437675A-8AC2-48D6-82FA-5F0C7E61012E}" type="pres">
      <dgm:prSet presAssocID="{8F737CFD-9D9B-495F-9269-164CE7F731D2}" presName="txShp" presStyleLbl="node1" presStyleIdx="1" presStyleCnt="2" custScaleX="123616" custScaleY="87751" custLinFactNeighborX="585" custLinFactNeighborY="-2608">
        <dgm:presLayoutVars>
          <dgm:bulletEnabled val="1"/>
        </dgm:presLayoutVars>
      </dgm:prSet>
      <dgm:spPr/>
      <dgm:t>
        <a:bodyPr/>
        <a:lstStyle/>
        <a:p>
          <a:endParaRPr lang="en-US"/>
        </a:p>
      </dgm:t>
    </dgm:pt>
  </dgm:ptLst>
  <dgm:cxnLst>
    <dgm:cxn modelId="{03B02999-2B24-4136-8446-A9481069B963}" type="presOf" srcId="{8F737CFD-9D9B-495F-9269-164CE7F731D2}" destId="{6437675A-8AC2-48D6-82FA-5F0C7E61012E}" srcOrd="0" destOrd="0" presId="urn:microsoft.com/office/officeart/2005/8/layout/vList3"/>
    <dgm:cxn modelId="{89FE9135-E4AD-4DE7-BC63-1E939D372F0C}" srcId="{78419D70-20D0-4932-AD81-5F8711809D7E}" destId="{D72F0DF1-295D-468B-B804-CF778CE8196E}" srcOrd="0" destOrd="0" parTransId="{91E6899F-A025-4686-BC4F-0ECBFDA966D7}" sibTransId="{012F47D8-21D0-4025-831B-B65B759CA18E}"/>
    <dgm:cxn modelId="{F74DD9CD-6C3C-422D-B737-47C960B4E189}" type="presOf" srcId="{78419D70-20D0-4932-AD81-5F8711809D7E}" destId="{7D2D7A1B-1EBC-4EC9-962D-8C8DA29ACAE8}" srcOrd="0" destOrd="0" presId="urn:microsoft.com/office/officeart/2005/8/layout/vList3"/>
    <dgm:cxn modelId="{90BE2AF4-D8FB-4D3E-8B43-651E33C49922}" srcId="{78419D70-20D0-4932-AD81-5F8711809D7E}" destId="{8F737CFD-9D9B-495F-9269-164CE7F731D2}" srcOrd="1" destOrd="0" parTransId="{51C701C6-EF9E-4205-A5C4-637FD92A89F2}" sibTransId="{F3E525AB-5C21-40E7-BEF8-640BA6E8818D}"/>
    <dgm:cxn modelId="{3D43FE61-1E0A-40B1-BD85-0E57EDB521F8}" type="presOf" srcId="{D72F0DF1-295D-468B-B804-CF778CE8196E}" destId="{A6713E28-498B-4031-A94A-CD657679CA4E}" srcOrd="0" destOrd="0" presId="urn:microsoft.com/office/officeart/2005/8/layout/vList3"/>
    <dgm:cxn modelId="{72581591-ECAA-4069-AB86-D0B853DA4E0F}" type="presParOf" srcId="{7D2D7A1B-1EBC-4EC9-962D-8C8DA29ACAE8}" destId="{4E7613DE-95B1-4EEA-9349-20F54209AC5D}" srcOrd="0" destOrd="0" presId="urn:microsoft.com/office/officeart/2005/8/layout/vList3"/>
    <dgm:cxn modelId="{07AD7B16-93F6-47D9-A4CC-FF227DE63F57}" type="presParOf" srcId="{4E7613DE-95B1-4EEA-9349-20F54209AC5D}" destId="{D0436910-53F9-4DE6-A551-0166D0526F98}" srcOrd="0" destOrd="0" presId="urn:microsoft.com/office/officeart/2005/8/layout/vList3"/>
    <dgm:cxn modelId="{C43E73E4-865F-4ACE-AE0E-BAC58B81DAC4}" type="presParOf" srcId="{4E7613DE-95B1-4EEA-9349-20F54209AC5D}" destId="{A6713E28-498B-4031-A94A-CD657679CA4E}" srcOrd="1" destOrd="0" presId="urn:microsoft.com/office/officeart/2005/8/layout/vList3"/>
    <dgm:cxn modelId="{026D48FB-B72E-4BDF-A5C8-2EB395AC3451}" type="presParOf" srcId="{7D2D7A1B-1EBC-4EC9-962D-8C8DA29ACAE8}" destId="{39BC1F76-4C1B-4C96-A1A4-688EF5A36D0E}" srcOrd="1" destOrd="0" presId="urn:microsoft.com/office/officeart/2005/8/layout/vList3"/>
    <dgm:cxn modelId="{D3BB14C5-1B84-4502-A3D8-57FE2C300F30}" type="presParOf" srcId="{7D2D7A1B-1EBC-4EC9-962D-8C8DA29ACAE8}" destId="{843EEAAF-8C55-4DB8-8A0C-569B1967F660}" srcOrd="2" destOrd="0" presId="urn:microsoft.com/office/officeart/2005/8/layout/vList3"/>
    <dgm:cxn modelId="{94A1EAE0-7C75-467C-9476-130BA1D84FA2}" type="presParOf" srcId="{843EEAAF-8C55-4DB8-8A0C-569B1967F660}" destId="{E77E79EB-32E1-4A36-B3E4-DCD7CDDBD4B1}" srcOrd="0" destOrd="0" presId="urn:microsoft.com/office/officeart/2005/8/layout/vList3"/>
    <dgm:cxn modelId="{A8BD0AC1-A2A2-491A-B08A-922904F9D07A}" type="presParOf" srcId="{843EEAAF-8C55-4DB8-8A0C-569B1967F660}" destId="{6437675A-8AC2-48D6-82FA-5F0C7E6101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3E28-498B-4031-A94A-CD657679CA4E}">
      <dsp:nvSpPr>
        <dsp:cNvPr id="0" name=""/>
        <dsp:cNvSpPr/>
      </dsp:nvSpPr>
      <dsp:spPr>
        <a:xfrm rot="10800000">
          <a:off x="1024543" y="225734"/>
          <a:ext cx="7070484" cy="180868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nl-NL" sz="1800" b="1" kern="1200" dirty="0">
              <a:solidFill>
                <a:schemeClr val="bg1"/>
              </a:solidFill>
              <a:latin typeface="Calibri" panose="020F0502020204030204" pitchFamily="34" charset="0"/>
              <a:cs typeface="Calibri" panose="020F0502020204030204" pitchFamily="34" charset="0"/>
            </a:rPr>
            <a:t>SỬ DỤNG ĐƯỢC HÌNH ẢNH MINH HOẠ, HIỆU ỨNG ĐỘNG MỘT CÁCH HỢP LÝ CHO BÀI TRÌNH CHIẾU</a:t>
          </a:r>
        </a:p>
      </dsp:txBody>
      <dsp:txXfrm rot="10800000">
        <a:off x="1476714" y="225734"/>
        <a:ext cx="6618313" cy="1808686"/>
      </dsp:txXfrm>
    </dsp:sp>
    <dsp:sp modelId="{D0436910-53F9-4DE6-A551-0166D0526F98}">
      <dsp:nvSpPr>
        <dsp:cNvPr id="0" name=""/>
        <dsp:cNvSpPr/>
      </dsp:nvSpPr>
      <dsp:spPr>
        <a:xfrm>
          <a:off x="0" y="0"/>
          <a:ext cx="2306997" cy="23069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7675A-8AC2-48D6-82FA-5F0C7E61012E}">
      <dsp:nvSpPr>
        <dsp:cNvPr id="0" name=""/>
        <dsp:cNvSpPr/>
      </dsp:nvSpPr>
      <dsp:spPr>
        <a:xfrm rot="10800000">
          <a:off x="1039438" y="3078804"/>
          <a:ext cx="7095395" cy="202441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vi-VN" sz="1800" b="1" kern="1200" dirty="0">
              <a:latin typeface="Calibri" panose="020F0502020204030204" pitchFamily="34" charset="0"/>
              <a:cs typeface="Calibri" panose="020F0502020204030204" pitchFamily="34" charset="0"/>
            </a:rPr>
            <a:t>NÊU ĐƯỢC MỘT SỐ CHỨC NĂNG CƠ BẢN CỦA</a:t>
          </a:r>
        </a:p>
        <a:p>
          <a:pPr lvl="0" algn="ctr" defTabSz="800100">
            <a:lnSpc>
              <a:spcPct val="120000"/>
            </a:lnSpc>
            <a:spcBef>
              <a:spcPct val="0"/>
            </a:spcBef>
            <a:spcAft>
              <a:spcPts val="0"/>
            </a:spcAft>
          </a:pPr>
          <a:r>
            <a:rPr lang="vi-VN" sz="1800" b="1" kern="1200" dirty="0">
              <a:solidFill>
                <a:schemeClr val="bg1"/>
              </a:solidFill>
              <a:latin typeface="Calibri" panose="020F0502020204030204" pitchFamily="34" charset="0"/>
              <a:cs typeface="Calibri" panose="020F0502020204030204" pitchFamily="34" charset="0"/>
            </a:rPr>
            <a:t>PHẦN MỀM TRÌNH CHIẾU</a:t>
          </a:r>
          <a:endParaRPr lang="en-US" sz="1800" b="1" kern="1200" dirty="0">
            <a:solidFill>
              <a:schemeClr val="bg1"/>
            </a:solidFill>
            <a:latin typeface="Calibri" panose="020F0502020204030204" pitchFamily="34" charset="0"/>
            <a:cs typeface="Calibri" panose="020F0502020204030204" pitchFamily="34" charset="0"/>
          </a:endParaRPr>
        </a:p>
      </dsp:txBody>
      <dsp:txXfrm rot="10800000">
        <a:off x="1545541" y="3078804"/>
        <a:ext cx="6589292" cy="2024413"/>
      </dsp:txXfrm>
    </dsp:sp>
    <dsp:sp modelId="{E77E79EB-32E1-4A36-B3E4-DCD7CDDBD4B1}">
      <dsp:nvSpPr>
        <dsp:cNvPr id="0" name=""/>
        <dsp:cNvSpPr/>
      </dsp:nvSpPr>
      <dsp:spPr>
        <a:xfrm>
          <a:off x="0" y="2906737"/>
          <a:ext cx="2306997" cy="2306997"/>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3E28-498B-4031-A94A-CD657679CA4E}">
      <dsp:nvSpPr>
        <dsp:cNvPr id="0" name=""/>
        <dsp:cNvSpPr/>
      </dsp:nvSpPr>
      <dsp:spPr>
        <a:xfrm rot="10800000">
          <a:off x="1024543" y="225734"/>
          <a:ext cx="7070484" cy="180868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nl-NL" sz="1800" b="1" kern="1200" dirty="0">
              <a:solidFill>
                <a:schemeClr val="bg1"/>
              </a:solidFill>
              <a:latin typeface="Calibri" panose="020F0502020204030204" pitchFamily="34" charset="0"/>
              <a:cs typeface="Calibri" panose="020F0502020204030204" pitchFamily="34" charset="0"/>
            </a:rPr>
            <a:t>BIẾT CÁCH ĐƯA HÌNH ẢNH VÀO TRANG TRÌNH CHIẾU</a:t>
          </a:r>
        </a:p>
      </dsp:txBody>
      <dsp:txXfrm rot="10800000">
        <a:off x="1476714" y="225734"/>
        <a:ext cx="6618313" cy="1808686"/>
      </dsp:txXfrm>
    </dsp:sp>
    <dsp:sp modelId="{D0436910-53F9-4DE6-A551-0166D0526F98}">
      <dsp:nvSpPr>
        <dsp:cNvPr id="0" name=""/>
        <dsp:cNvSpPr/>
      </dsp:nvSpPr>
      <dsp:spPr>
        <a:xfrm>
          <a:off x="0" y="0"/>
          <a:ext cx="2306997" cy="23069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7675A-8AC2-48D6-82FA-5F0C7E61012E}">
      <dsp:nvSpPr>
        <dsp:cNvPr id="0" name=""/>
        <dsp:cNvSpPr/>
      </dsp:nvSpPr>
      <dsp:spPr>
        <a:xfrm rot="10800000">
          <a:off x="1039438" y="3078804"/>
          <a:ext cx="7095395" cy="202441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vi-VN" sz="1800" b="1" kern="1200" dirty="0">
              <a:latin typeface="Calibri" panose="020F0502020204030204" pitchFamily="34" charset="0"/>
              <a:cs typeface="Calibri" panose="020F0502020204030204" pitchFamily="34" charset="0"/>
            </a:rPr>
            <a:t>BIẾT CÁCH THAY ĐỔI KÍCH THƯỚC, SẮP XẾP, BỐ TRÍ CÁC ĐỐI TƯỢNG TRÊN TRANG TRÌNH CHIẾU</a:t>
          </a:r>
          <a:endParaRPr lang="en-US" sz="1800" b="1" kern="1200" dirty="0">
            <a:solidFill>
              <a:schemeClr val="bg1"/>
            </a:solidFill>
            <a:latin typeface="Calibri" panose="020F0502020204030204" pitchFamily="34" charset="0"/>
            <a:cs typeface="Calibri" panose="020F0502020204030204" pitchFamily="34" charset="0"/>
          </a:endParaRPr>
        </a:p>
      </dsp:txBody>
      <dsp:txXfrm rot="10800000">
        <a:off x="1545541" y="3078804"/>
        <a:ext cx="6589292" cy="2024413"/>
      </dsp:txXfrm>
    </dsp:sp>
    <dsp:sp modelId="{E77E79EB-32E1-4A36-B3E4-DCD7CDDBD4B1}">
      <dsp:nvSpPr>
        <dsp:cNvPr id="0" name=""/>
        <dsp:cNvSpPr/>
      </dsp:nvSpPr>
      <dsp:spPr>
        <a:xfrm>
          <a:off x="0" y="2906737"/>
          <a:ext cx="2306997" cy="2306997"/>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54ABF-451A-1341-A547-EBD7F8C4AF79}">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0003B-C926-7443-AEB6-9A694D825A82}">
      <dsp:nvSpPr>
        <dsp:cNvPr id="0" name=""/>
        <dsp:cNvSpPr/>
      </dsp:nvSpPr>
      <dsp:spPr>
        <a:xfrm>
          <a:off x="752110" y="541866"/>
          <a:ext cx="9178767" cy="10837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vi-VN" sz="2400" b="1" kern="1200" dirty="0">
              <a:latin typeface="Calibri" panose="020F0502020204030204" pitchFamily="34" charset="0"/>
              <a:cs typeface="Calibri" panose="020F0502020204030204" pitchFamily="34" charset="0"/>
            </a:rPr>
            <a:t>CÁCH ĐƯA ẢNH MINH HOẠ VÀO TRANG TRÌNH CHIẾU</a:t>
          </a:r>
          <a:endParaRPr lang="en-US" sz="2400" kern="1200" dirty="0"/>
        </a:p>
      </dsp:txBody>
      <dsp:txXfrm>
        <a:off x="752110" y="541866"/>
        <a:ext cx="9178767" cy="1083733"/>
      </dsp:txXfrm>
    </dsp:sp>
    <dsp:sp modelId="{86CFCE6A-4E00-BF46-88B2-78F8147DF9A1}">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F9BE44-923F-0F47-9535-72EBC5330E70}">
      <dsp:nvSpPr>
        <dsp:cNvPr id="0" name=""/>
        <dsp:cNvSpPr/>
      </dsp:nvSpPr>
      <dsp:spPr>
        <a:xfrm>
          <a:off x="1146048" y="2167466"/>
          <a:ext cx="8784830" cy="1083733"/>
        </a:xfrm>
        <a:prstGeom prst="rect">
          <a:avLst/>
        </a:prstGeom>
        <a:solidFill>
          <a:schemeClr val="accent3">
            <a:hueOff val="-339196"/>
            <a:satOff val="-4214"/>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vi-VN" sz="2400" b="1" kern="1200">
              <a:latin typeface="Calibri" panose="020F0502020204030204" pitchFamily="34" charset="0"/>
              <a:cs typeface="Calibri" panose="020F0502020204030204" pitchFamily="34" charset="0"/>
            </a:rPr>
            <a:t>CÁCH THAY ĐỔI KÍCH THƯỚC, VỊ TRÍ TRÊN TRANG TRÌNH CHIẾU</a:t>
          </a:r>
          <a:endParaRPr lang="en-US" sz="2400" kern="1200" dirty="0"/>
        </a:p>
      </dsp:txBody>
      <dsp:txXfrm>
        <a:off x="1146048" y="2167466"/>
        <a:ext cx="8784830" cy="1083733"/>
      </dsp:txXfrm>
    </dsp:sp>
    <dsp:sp modelId="{804CE480-85CD-E947-AFDA-9A3F577E1EF0}">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3">
              <a:hueOff val="-339196"/>
              <a:satOff val="-4214"/>
              <a:lumOff val="-7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661D03-D675-DA42-BE2E-3D04BE16EB20}">
      <dsp:nvSpPr>
        <dsp:cNvPr id="0" name=""/>
        <dsp:cNvSpPr/>
      </dsp:nvSpPr>
      <dsp:spPr>
        <a:xfrm>
          <a:off x="752110" y="3793066"/>
          <a:ext cx="9178767" cy="1083733"/>
        </a:xfrm>
        <a:prstGeom prst="rect">
          <a:avLst/>
        </a:prstGeom>
        <a:solidFill>
          <a:schemeClr val="accent3">
            <a:hueOff val="-678393"/>
            <a:satOff val="-8428"/>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vi-VN" sz="2400" b="1" kern="1200">
              <a:latin typeface="Calibri" panose="020F0502020204030204" pitchFamily="34" charset="0"/>
              <a:cs typeface="Calibri" panose="020F0502020204030204" pitchFamily="34" charset="0"/>
            </a:rPr>
            <a:t>CÁCH THAY ĐỔI LỚP CỦA HÌNH ẢNH, VĂN BẢNG TRÊN TRANG TRÌNH CHIẾU</a:t>
          </a:r>
          <a:endParaRPr lang="en-US" sz="2400" kern="1200" dirty="0"/>
        </a:p>
      </dsp:txBody>
      <dsp:txXfrm>
        <a:off x="752110" y="3793066"/>
        <a:ext cx="9178767" cy="1083733"/>
      </dsp:txXfrm>
    </dsp:sp>
    <dsp:sp modelId="{008D6967-28B6-D744-BFF4-F0BB9EE213E1}">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3">
              <a:hueOff val="-678393"/>
              <a:satOff val="-8428"/>
              <a:lumOff val="-1509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3E28-498B-4031-A94A-CD657679CA4E}">
      <dsp:nvSpPr>
        <dsp:cNvPr id="0" name=""/>
        <dsp:cNvSpPr/>
      </dsp:nvSpPr>
      <dsp:spPr>
        <a:xfrm rot="10800000">
          <a:off x="1024543" y="225734"/>
          <a:ext cx="7070484" cy="180868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nl-NL" sz="1800" b="1" kern="1200" dirty="0">
              <a:solidFill>
                <a:schemeClr val="bg1"/>
              </a:solidFill>
              <a:latin typeface="Calibri" panose="020F0502020204030204" pitchFamily="34" charset="0"/>
              <a:cs typeface="Calibri" panose="020F0502020204030204" pitchFamily="34" charset="0"/>
            </a:rPr>
            <a:t>BIẾT LÝ DO CẦN THAY ĐỔI BỐ CỤC TRANG TRÌNH CHIẾU </a:t>
          </a:r>
        </a:p>
      </dsp:txBody>
      <dsp:txXfrm rot="10800000">
        <a:off x="1476714" y="225734"/>
        <a:ext cx="6618313" cy="1808686"/>
      </dsp:txXfrm>
    </dsp:sp>
    <dsp:sp modelId="{D0436910-53F9-4DE6-A551-0166D0526F98}">
      <dsp:nvSpPr>
        <dsp:cNvPr id="0" name=""/>
        <dsp:cNvSpPr/>
      </dsp:nvSpPr>
      <dsp:spPr>
        <a:xfrm>
          <a:off x="0" y="0"/>
          <a:ext cx="2306997" cy="23069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7675A-8AC2-48D6-82FA-5F0C7E61012E}">
      <dsp:nvSpPr>
        <dsp:cNvPr id="0" name=""/>
        <dsp:cNvSpPr/>
      </dsp:nvSpPr>
      <dsp:spPr>
        <a:xfrm rot="10800000">
          <a:off x="1039438" y="3078804"/>
          <a:ext cx="7095395" cy="202441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vi-VN" sz="1800" b="1" kern="1200" dirty="0">
              <a:latin typeface="Calibri" panose="020F0502020204030204" pitchFamily="34" charset="0"/>
              <a:cs typeface="Calibri" panose="020F0502020204030204" pitchFamily="34" charset="0"/>
            </a:rPr>
            <a:t>CÁC BƯỚC THAY ĐỔI BỐ CỤC CỦA TRANG TRÌNH CHIẾU</a:t>
          </a:r>
          <a:endParaRPr lang="en-US" sz="1800" b="1" kern="1200" dirty="0">
            <a:solidFill>
              <a:schemeClr val="bg1"/>
            </a:solidFill>
            <a:latin typeface="Calibri" panose="020F0502020204030204" pitchFamily="34" charset="0"/>
            <a:cs typeface="Calibri" panose="020F0502020204030204" pitchFamily="34" charset="0"/>
          </a:endParaRPr>
        </a:p>
      </dsp:txBody>
      <dsp:txXfrm rot="10800000">
        <a:off x="1545541" y="3078804"/>
        <a:ext cx="6589292" cy="2024413"/>
      </dsp:txXfrm>
    </dsp:sp>
    <dsp:sp modelId="{E77E79EB-32E1-4A36-B3E4-DCD7CDDBD4B1}">
      <dsp:nvSpPr>
        <dsp:cNvPr id="0" name=""/>
        <dsp:cNvSpPr/>
      </dsp:nvSpPr>
      <dsp:spPr>
        <a:xfrm>
          <a:off x="0" y="2906737"/>
          <a:ext cx="2306997" cy="2306997"/>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3E28-498B-4031-A94A-CD657679CA4E}">
      <dsp:nvSpPr>
        <dsp:cNvPr id="0" name=""/>
        <dsp:cNvSpPr/>
      </dsp:nvSpPr>
      <dsp:spPr>
        <a:xfrm rot="10800000">
          <a:off x="1024543" y="225734"/>
          <a:ext cx="7070484" cy="180868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nl-NL" sz="1800" b="1" kern="1200" dirty="0">
              <a:solidFill>
                <a:schemeClr val="bg1"/>
              </a:solidFill>
              <a:latin typeface="Calibri" panose="020F0502020204030204" pitchFamily="34" charset="0"/>
              <a:cs typeface="Calibri" panose="020F0502020204030204" pitchFamily="34" charset="0"/>
            </a:rPr>
            <a:t>BIẾT KHÁI NIỆM HIỆU ỨNG ĐỘNG TRONG BÀI TRÌNH CHIẾU; CÁC BƯỚC TẠO HIỆU ỨNG CHUYỂN TRANG, TẠO HIỆU ỨNG ĐỘNG CHO CÁC ĐỐI TƯỢNG TRÊN TRANG TRÌNH CHIẾU</a:t>
          </a:r>
        </a:p>
      </dsp:txBody>
      <dsp:txXfrm rot="10800000">
        <a:off x="1476714" y="225734"/>
        <a:ext cx="6618313" cy="1808686"/>
      </dsp:txXfrm>
    </dsp:sp>
    <dsp:sp modelId="{D0436910-53F9-4DE6-A551-0166D0526F98}">
      <dsp:nvSpPr>
        <dsp:cNvPr id="0" name=""/>
        <dsp:cNvSpPr/>
      </dsp:nvSpPr>
      <dsp:spPr>
        <a:xfrm>
          <a:off x="0" y="0"/>
          <a:ext cx="2306997" cy="23069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7675A-8AC2-48D6-82FA-5F0C7E61012E}">
      <dsp:nvSpPr>
        <dsp:cNvPr id="0" name=""/>
        <dsp:cNvSpPr/>
      </dsp:nvSpPr>
      <dsp:spPr>
        <a:xfrm rot="10800000">
          <a:off x="1039438" y="3078804"/>
          <a:ext cx="7095395" cy="202441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vi-VN" sz="1800" b="1" kern="1200" dirty="0">
              <a:latin typeface="Calibri" panose="020F0502020204030204" pitchFamily="34" charset="0"/>
              <a:cs typeface="Calibri" panose="020F0502020204030204" pitchFamily="34" charset="0"/>
            </a:rPr>
            <a:t>BIẾT THỰC HIỆN CHUYỂN TỪ CHẾ ĐỘ SOẠN THẢO SANG CHẾ ĐỘ TRÌNH CHIẾU VÀ NGƯỢC LẠI</a:t>
          </a:r>
          <a:endParaRPr lang="en-US" sz="1800" b="1" kern="1200" dirty="0">
            <a:solidFill>
              <a:schemeClr val="bg1"/>
            </a:solidFill>
            <a:latin typeface="Calibri" panose="020F0502020204030204" pitchFamily="34" charset="0"/>
            <a:cs typeface="Calibri" panose="020F0502020204030204" pitchFamily="34" charset="0"/>
          </a:endParaRPr>
        </a:p>
      </dsp:txBody>
      <dsp:txXfrm rot="10800000">
        <a:off x="1545541" y="3078804"/>
        <a:ext cx="6589292" cy="2024413"/>
      </dsp:txXfrm>
    </dsp:sp>
    <dsp:sp modelId="{E77E79EB-32E1-4A36-B3E4-DCD7CDDBD4B1}">
      <dsp:nvSpPr>
        <dsp:cNvPr id="0" name=""/>
        <dsp:cNvSpPr/>
      </dsp:nvSpPr>
      <dsp:spPr>
        <a:xfrm>
          <a:off x="0" y="2906737"/>
          <a:ext cx="2306997" cy="2306997"/>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3E28-498B-4031-A94A-CD657679CA4E}">
      <dsp:nvSpPr>
        <dsp:cNvPr id="0" name=""/>
        <dsp:cNvSpPr/>
      </dsp:nvSpPr>
      <dsp:spPr>
        <a:xfrm rot="10800000">
          <a:off x="1024543" y="225734"/>
          <a:ext cx="7070484" cy="180868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nl-NL" sz="1800" b="1" kern="1200" dirty="0">
              <a:solidFill>
                <a:schemeClr val="bg1"/>
              </a:solidFill>
              <a:latin typeface="Calibri" panose="020F0502020204030204" pitchFamily="34" charset="0"/>
              <a:cs typeface="Calibri" panose="020F0502020204030204" pitchFamily="34" charset="0"/>
            </a:rPr>
            <a:t>BIẾT MỤC ĐÍCH CỦA SỬ DỤNG HÌNH ẢNH MINH HOẠ</a:t>
          </a:r>
        </a:p>
        <a:p>
          <a:pPr lvl="0" algn="ctr" defTabSz="800100">
            <a:lnSpc>
              <a:spcPct val="120000"/>
            </a:lnSpc>
            <a:spcBef>
              <a:spcPct val="0"/>
            </a:spcBef>
            <a:spcAft>
              <a:spcPts val="0"/>
            </a:spcAft>
          </a:pPr>
          <a:r>
            <a:rPr lang="nl-NL" sz="1800" b="1" kern="1200" dirty="0">
              <a:solidFill>
                <a:schemeClr val="bg1"/>
              </a:solidFill>
              <a:latin typeface="Calibri" panose="020F0502020204030204" pitchFamily="34" charset="0"/>
              <a:cs typeface="Calibri" panose="020F0502020204030204" pitchFamily="34" charset="0"/>
            </a:rPr>
            <a:t>HIỆU ỨNG ĐỘNG</a:t>
          </a:r>
        </a:p>
      </dsp:txBody>
      <dsp:txXfrm rot="10800000">
        <a:off x="1476714" y="225734"/>
        <a:ext cx="6618313" cy="1808686"/>
      </dsp:txXfrm>
    </dsp:sp>
    <dsp:sp modelId="{D0436910-53F9-4DE6-A551-0166D0526F98}">
      <dsp:nvSpPr>
        <dsp:cNvPr id="0" name=""/>
        <dsp:cNvSpPr/>
      </dsp:nvSpPr>
      <dsp:spPr>
        <a:xfrm>
          <a:off x="0" y="0"/>
          <a:ext cx="2306997" cy="23069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7675A-8AC2-48D6-82FA-5F0C7E61012E}">
      <dsp:nvSpPr>
        <dsp:cNvPr id="0" name=""/>
        <dsp:cNvSpPr/>
      </dsp:nvSpPr>
      <dsp:spPr>
        <a:xfrm rot="10800000">
          <a:off x="1039438" y="3078804"/>
          <a:ext cx="7095395" cy="202441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vi-VN" sz="1800" b="1" kern="1200" dirty="0">
              <a:latin typeface="Calibri" panose="020F0502020204030204" pitchFamily="34" charset="0"/>
              <a:cs typeface="Calibri" panose="020F0502020204030204" pitchFamily="34" charset="0"/>
            </a:rPr>
            <a:t>NẮM ĐƯỢC CÁC LƯU Ý VỀ VIỆC SỬ DỤNG KÊNH CHỮ, ẢNH MINH HOẠ, HIỆU ỨNG ĐỘNG MỘT CÁCH HỢP LÝ</a:t>
          </a:r>
          <a:endParaRPr lang="en-US" sz="1800" b="1" kern="1200" dirty="0">
            <a:solidFill>
              <a:schemeClr val="bg1"/>
            </a:solidFill>
            <a:latin typeface="Calibri" panose="020F0502020204030204" pitchFamily="34" charset="0"/>
            <a:cs typeface="Calibri" panose="020F0502020204030204" pitchFamily="34" charset="0"/>
          </a:endParaRPr>
        </a:p>
      </dsp:txBody>
      <dsp:txXfrm rot="10800000">
        <a:off x="1545541" y="3078804"/>
        <a:ext cx="6589292" cy="2024413"/>
      </dsp:txXfrm>
    </dsp:sp>
    <dsp:sp modelId="{E77E79EB-32E1-4A36-B3E4-DCD7CDDBD4B1}">
      <dsp:nvSpPr>
        <dsp:cNvPr id="0" name=""/>
        <dsp:cNvSpPr/>
      </dsp:nvSpPr>
      <dsp:spPr>
        <a:xfrm>
          <a:off x="0" y="2906737"/>
          <a:ext cx="2306997" cy="2306997"/>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3E28-498B-4031-A94A-CD657679CA4E}">
      <dsp:nvSpPr>
        <dsp:cNvPr id="0" name=""/>
        <dsp:cNvSpPr/>
      </dsp:nvSpPr>
      <dsp:spPr>
        <a:xfrm rot="10800000">
          <a:off x="1024543" y="225734"/>
          <a:ext cx="7070484" cy="180868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nl-NL" sz="1800" b="1" kern="1200" dirty="0">
              <a:solidFill>
                <a:schemeClr val="bg1"/>
              </a:solidFill>
              <a:latin typeface="Calibri" panose="020F0502020204030204" pitchFamily="34" charset="0"/>
              <a:cs typeface="Calibri" panose="020F0502020204030204" pitchFamily="34" charset="0"/>
            </a:rPr>
            <a:t>THỰC HIỆN ĐƯỢC VIỆC ĐƯA HÌNH ẢNH VÀO TRANG TRÌNH CHIẾU SẮP XẾP BỐ TRÍ CÁC ĐỐI TƯỢNG TRÊN TRANG TRÌNH CHIẾU; THAY ĐỔI BỐ CỤC TRANG TRÌNH CHIẾU, TẠO HIỆU ỨNG CHUYỂN TRANG, HIỆU ỨNG ĐỘNG CHO CÁC ĐỐI TƯỢNG TRÊN TRANG TRÌNH CHIẾU</a:t>
          </a:r>
        </a:p>
      </dsp:txBody>
      <dsp:txXfrm rot="10800000">
        <a:off x="1476714" y="225734"/>
        <a:ext cx="6618313" cy="1808686"/>
      </dsp:txXfrm>
    </dsp:sp>
    <dsp:sp modelId="{D0436910-53F9-4DE6-A551-0166D0526F98}">
      <dsp:nvSpPr>
        <dsp:cNvPr id="0" name=""/>
        <dsp:cNvSpPr/>
      </dsp:nvSpPr>
      <dsp:spPr>
        <a:xfrm>
          <a:off x="0" y="0"/>
          <a:ext cx="2306997" cy="23069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7675A-8AC2-48D6-82FA-5F0C7E61012E}">
      <dsp:nvSpPr>
        <dsp:cNvPr id="0" name=""/>
        <dsp:cNvSpPr/>
      </dsp:nvSpPr>
      <dsp:spPr>
        <a:xfrm rot="10800000">
          <a:off x="1039438" y="3078804"/>
          <a:ext cx="7095395" cy="202441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322" tIns="68580" rIns="128016" bIns="68580" numCol="1" spcCol="1270" anchor="ctr" anchorCtr="0">
          <a:noAutofit/>
        </a:bodyPr>
        <a:lstStyle/>
        <a:p>
          <a:pPr lvl="0" algn="ctr" defTabSz="800100">
            <a:lnSpc>
              <a:spcPct val="120000"/>
            </a:lnSpc>
            <a:spcBef>
              <a:spcPct val="0"/>
            </a:spcBef>
            <a:spcAft>
              <a:spcPts val="0"/>
            </a:spcAft>
          </a:pPr>
          <a:r>
            <a:rPr lang="vi-VN" sz="1800" b="1" kern="1200" dirty="0">
              <a:latin typeface="Calibri" panose="020F0502020204030204" pitchFamily="34" charset="0"/>
              <a:cs typeface="Calibri" panose="020F0502020204030204" pitchFamily="34" charset="0"/>
            </a:rPr>
            <a:t>SỬ DỤNG ĐƯỢC HÌNH ẢNH MINH HOẠ, HIỆU ỨNG ĐỘNG HỢP LÝ CHO BÀI TRÌNH CHIẾU</a:t>
          </a:r>
          <a:endParaRPr lang="en-US" sz="1800" b="1" kern="1200" dirty="0">
            <a:solidFill>
              <a:schemeClr val="bg1"/>
            </a:solidFill>
            <a:latin typeface="Calibri" panose="020F0502020204030204" pitchFamily="34" charset="0"/>
            <a:cs typeface="Calibri" panose="020F0502020204030204" pitchFamily="34" charset="0"/>
          </a:endParaRPr>
        </a:p>
      </dsp:txBody>
      <dsp:txXfrm rot="10800000">
        <a:off x="1545541" y="3078804"/>
        <a:ext cx="6589292" cy="2024413"/>
      </dsp:txXfrm>
    </dsp:sp>
    <dsp:sp modelId="{E77E79EB-32E1-4A36-B3E4-DCD7CDDBD4B1}">
      <dsp:nvSpPr>
        <dsp:cNvPr id="0" name=""/>
        <dsp:cNvSpPr/>
      </dsp:nvSpPr>
      <dsp:spPr>
        <a:xfrm>
          <a:off x="0" y="2906737"/>
          <a:ext cx="2306997" cy="2306997"/>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26EF6-600D-4A30-ADF6-3C724CB45E3B}" type="datetimeFigureOut">
              <a:rPr lang="zh-CN" altLang="en-US" smtClean="0"/>
              <a:t>2023/2/12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0B769-EA29-45FE-903B-CF2C69C1A080}" type="slidenum">
              <a:rPr lang="zh-CN" altLang="en-US" smtClean="0"/>
              <a:t>‹#›</a:t>
            </a:fld>
            <a:endParaRPr lang="zh-CN" altLang="en-US"/>
          </a:p>
        </p:txBody>
      </p:sp>
    </p:spTree>
    <p:extLst>
      <p:ext uri="{BB962C8B-B14F-4D97-AF65-F5344CB8AC3E}">
        <p14:creationId xmlns:p14="http://schemas.microsoft.com/office/powerpoint/2010/main" val="215456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1</a:t>
            </a:fld>
            <a:endParaRPr lang="zh-CN" altLang="en-US"/>
          </a:p>
        </p:txBody>
      </p:sp>
    </p:spTree>
    <p:extLst>
      <p:ext uri="{BB962C8B-B14F-4D97-AF65-F5344CB8AC3E}">
        <p14:creationId xmlns:p14="http://schemas.microsoft.com/office/powerpoint/2010/main" val="4187986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10</a:t>
            </a:fld>
            <a:endParaRPr lang="zh-CN" altLang="en-US"/>
          </a:p>
        </p:txBody>
      </p:sp>
    </p:spTree>
    <p:extLst>
      <p:ext uri="{BB962C8B-B14F-4D97-AF65-F5344CB8AC3E}">
        <p14:creationId xmlns:p14="http://schemas.microsoft.com/office/powerpoint/2010/main" val="256618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Thay đổi vị trí, kích thước của hình ảnh:</a:t>
            </a:r>
          </a:p>
          <a:p>
            <a:r>
              <a:rPr lang="vi-VN" sz="1200" b="0" i="0" kern="1200" dirty="0">
                <a:solidFill>
                  <a:schemeClr val="tx1"/>
                </a:solidFill>
                <a:effectLst/>
                <a:latin typeface="+mn-lt"/>
                <a:ea typeface="+mn-ea"/>
                <a:cs typeface="+mn-cs"/>
              </a:rPr>
              <a:t>Bước 1. Đưa ảnh vào trang trình chiếu.</a:t>
            </a:r>
          </a:p>
          <a:p>
            <a:r>
              <a:rPr lang="vi-VN" sz="1200" b="0" i="0" kern="1200" dirty="0">
                <a:solidFill>
                  <a:schemeClr val="tx1"/>
                </a:solidFill>
                <a:effectLst/>
                <a:latin typeface="+mn-lt"/>
                <a:ea typeface="+mn-ea"/>
                <a:cs typeface="+mn-cs"/>
              </a:rPr>
              <a:t>Bước 2. Chọn vào hình ảnh giữ chuột trái và di chuyển ảnh đến vị trí mong muốn.</a:t>
            </a:r>
          </a:p>
          <a:p>
            <a:r>
              <a:rPr lang="vi-VN" sz="1200" b="0" i="0" kern="1200" dirty="0">
                <a:solidFill>
                  <a:schemeClr val="tx1"/>
                </a:solidFill>
                <a:effectLst/>
                <a:latin typeface="+mn-lt"/>
                <a:ea typeface="+mn-ea"/>
                <a:cs typeface="+mn-cs"/>
              </a:rPr>
              <a:t>Muốn thay đổi kích thước ảnh ta chọn vào ảnh và để chuột ở góc phải trên cùng (hoặc góc trái) đến khi có mũi tên hai chiều, ta giữ chuột trái thu phóng kích thước.</a:t>
            </a:r>
          </a:p>
          <a:p>
            <a:r>
              <a:rPr lang="vi-VN" sz="1200" b="0" i="0" kern="1200" dirty="0">
                <a:solidFill>
                  <a:schemeClr val="tx1"/>
                </a:solidFill>
                <a:effectLst/>
                <a:latin typeface="+mn-lt"/>
                <a:ea typeface="+mn-ea"/>
                <a:cs typeface="+mn-cs"/>
              </a:rPr>
              <a:t>- Thay đổi lớp của văn bản:</a:t>
            </a:r>
          </a:p>
          <a:p>
            <a:r>
              <a:rPr lang="vi-VN" sz="1200" b="0" i="0" kern="1200" dirty="0">
                <a:solidFill>
                  <a:schemeClr val="tx1"/>
                </a:solidFill>
                <a:effectLst/>
                <a:latin typeface="+mn-lt"/>
                <a:ea typeface="+mn-ea"/>
                <a:cs typeface="+mn-cs"/>
              </a:rPr>
              <a:t>Bước 1. Chọn hình ảnh.</a:t>
            </a:r>
          </a:p>
          <a:p>
            <a:r>
              <a:rPr lang="vi-VN" sz="1200" b="0" i="0" kern="1200" dirty="0">
                <a:solidFill>
                  <a:schemeClr val="tx1"/>
                </a:solidFill>
                <a:effectLst/>
                <a:latin typeface="+mn-lt"/>
                <a:ea typeface="+mn-ea"/>
                <a:cs typeface="+mn-cs"/>
              </a:rPr>
              <a:t>Bước 2. Chọn Format.</a:t>
            </a:r>
          </a:p>
          <a:p>
            <a:r>
              <a:rPr lang="vi-VN" sz="1200" b="0" i="0" kern="1200" dirty="0">
                <a:solidFill>
                  <a:schemeClr val="tx1"/>
                </a:solidFill>
                <a:effectLst/>
                <a:latin typeface="+mn-lt"/>
                <a:ea typeface="+mn-ea"/>
                <a:cs typeface="+mn-cs"/>
              </a:rPr>
              <a:t>Bước 3. Chọn Send Backward để đưa hình ảnh xuống lớp dưới (chọn Bring Forward để đưa hình ảnh lên lớp trên).</a:t>
            </a:r>
          </a:p>
          <a:p>
            <a:r>
              <a:rPr lang="vi-VN" dirty="0"/>
              <a:t/>
            </a:r>
            <a:br>
              <a:rPr lang="vi-VN" dirty="0"/>
            </a:b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11</a:t>
            </a:fld>
            <a:endParaRPr lang="zh-CN" altLang="en-US"/>
          </a:p>
        </p:txBody>
      </p:sp>
    </p:spTree>
    <p:extLst>
      <p:ext uri="{BB962C8B-B14F-4D97-AF65-F5344CB8AC3E}">
        <p14:creationId xmlns:p14="http://schemas.microsoft.com/office/powerpoint/2010/main" val="5460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tx2">
                    <a:lumMod val="50000"/>
                  </a:schemeClr>
                </a:solidFill>
                <a:latin typeface="Calibri" panose="020F0502020204030204" pitchFamily="34" charset="0"/>
                <a:cs typeface="Calibri" panose="020F0502020204030204" pitchFamily="34" charset="0"/>
              </a:rPr>
              <a:t>VÍ DỤ MINH HOẠ</a:t>
            </a: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12</a:t>
            </a:fld>
            <a:endParaRPr lang="zh-CN" altLang="en-US"/>
          </a:p>
        </p:txBody>
      </p:sp>
    </p:spTree>
    <p:extLst>
      <p:ext uri="{BB962C8B-B14F-4D97-AF65-F5344CB8AC3E}">
        <p14:creationId xmlns:p14="http://schemas.microsoft.com/office/powerpoint/2010/main" val="743272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tx2">
                    <a:lumMod val="50000"/>
                  </a:schemeClr>
                </a:solidFill>
                <a:latin typeface="Calibri" panose="020F0502020204030204" pitchFamily="34" charset="0"/>
                <a:cs typeface="Calibri" panose="020F0502020204030204" pitchFamily="34" charset="0"/>
              </a:rPr>
              <a:t>VÍ DỤ MINH HOẠ</a:t>
            </a: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13</a:t>
            </a:fld>
            <a:endParaRPr lang="zh-CN" altLang="en-US"/>
          </a:p>
        </p:txBody>
      </p:sp>
    </p:spTree>
    <p:extLst>
      <p:ext uri="{BB962C8B-B14F-4D97-AF65-F5344CB8AC3E}">
        <p14:creationId xmlns:p14="http://schemas.microsoft.com/office/powerpoint/2010/main" val="3009624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tx2">
                    <a:lumMod val="50000"/>
                  </a:schemeClr>
                </a:solidFill>
                <a:latin typeface="Calibri" panose="020F0502020204030204" pitchFamily="34" charset="0"/>
                <a:cs typeface="Calibri" panose="020F0502020204030204" pitchFamily="34" charset="0"/>
              </a:rPr>
              <a:t>VÍ DỤ MINH HOẠ</a:t>
            </a: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14</a:t>
            </a:fld>
            <a:endParaRPr lang="zh-CN" altLang="en-US"/>
          </a:p>
        </p:txBody>
      </p:sp>
    </p:spTree>
    <p:extLst>
      <p:ext uri="{BB962C8B-B14F-4D97-AF65-F5344CB8AC3E}">
        <p14:creationId xmlns:p14="http://schemas.microsoft.com/office/powerpoint/2010/main" val="273922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tx2">
                    <a:lumMod val="50000"/>
                  </a:schemeClr>
                </a:solidFill>
                <a:latin typeface="Calibri" panose="020F0502020204030204" pitchFamily="34" charset="0"/>
                <a:cs typeface="Calibri" panose="020F0502020204030204" pitchFamily="34" charset="0"/>
              </a:rPr>
              <a:t>VÍ DỤ MINH HOẠ</a:t>
            </a: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15</a:t>
            </a:fld>
            <a:endParaRPr lang="zh-CN" altLang="en-US"/>
          </a:p>
        </p:txBody>
      </p:sp>
    </p:spTree>
    <p:extLst>
      <p:ext uri="{BB962C8B-B14F-4D97-AF65-F5344CB8AC3E}">
        <p14:creationId xmlns:p14="http://schemas.microsoft.com/office/powerpoint/2010/main" val="422559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16</a:t>
            </a:fld>
            <a:endParaRPr lang="zh-CN" altLang="en-US"/>
          </a:p>
        </p:txBody>
      </p:sp>
    </p:spTree>
    <p:extLst>
      <p:ext uri="{BB962C8B-B14F-4D97-AF65-F5344CB8AC3E}">
        <p14:creationId xmlns:p14="http://schemas.microsoft.com/office/powerpoint/2010/main" val="165723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latin typeface="Calibri" panose="020F0502020204030204" pitchFamily="34" charset="0"/>
                <a:cs typeface="Calibri" panose="020F0502020204030204" pitchFamily="34" charset="0"/>
              </a:rPr>
              <a:t>BIẾT LÝ DO CẦN THAY ĐỔI BỐ CỤC TRANG TRÌNH CHIẾU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Calibri" panose="020F0502020204030204" pitchFamily="34" charset="0"/>
                <a:cs typeface="Calibri" panose="020F0502020204030204" pitchFamily="34" charset="0"/>
              </a:rPr>
              <a:t>CÁC BƯỚC THAY ĐỔI BỐ CỤC CỦA TRANG TRÌNH CHIẾU</a:t>
            </a:r>
            <a:endParaRPr lang="en-US" sz="1200" b="1"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17</a:t>
            </a:fld>
            <a:endParaRPr lang="zh-CN" altLang="en-US"/>
          </a:p>
        </p:txBody>
      </p:sp>
    </p:spTree>
    <p:extLst>
      <p:ext uri="{BB962C8B-B14F-4D97-AF65-F5344CB8AC3E}">
        <p14:creationId xmlns:p14="http://schemas.microsoft.com/office/powerpoint/2010/main" val="301538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18</a:t>
            </a:fld>
            <a:endParaRPr lang="zh-CN" altLang="en-US"/>
          </a:p>
        </p:txBody>
      </p:sp>
    </p:spTree>
    <p:extLst>
      <p:ext uri="{BB962C8B-B14F-4D97-AF65-F5344CB8AC3E}">
        <p14:creationId xmlns:p14="http://schemas.microsoft.com/office/powerpoint/2010/main" val="87460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19</a:t>
            </a:fld>
            <a:endParaRPr lang="zh-CN" altLang="en-US"/>
          </a:p>
        </p:txBody>
      </p:sp>
    </p:spTree>
    <p:extLst>
      <p:ext uri="{BB962C8B-B14F-4D97-AF65-F5344CB8AC3E}">
        <p14:creationId xmlns:p14="http://schemas.microsoft.com/office/powerpoint/2010/main" val="363002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a:t>
            </a:fld>
            <a:endParaRPr lang="zh-CN" altLang="en-US"/>
          </a:p>
        </p:txBody>
      </p:sp>
    </p:spTree>
    <p:extLst>
      <p:ext uri="{BB962C8B-B14F-4D97-AF65-F5344CB8AC3E}">
        <p14:creationId xmlns:p14="http://schemas.microsoft.com/office/powerpoint/2010/main" val="3882750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20</a:t>
            </a:fld>
            <a:endParaRPr lang="zh-CN" altLang="en-US"/>
          </a:p>
        </p:txBody>
      </p:sp>
    </p:spTree>
    <p:extLst>
      <p:ext uri="{BB962C8B-B14F-4D97-AF65-F5344CB8AC3E}">
        <p14:creationId xmlns:p14="http://schemas.microsoft.com/office/powerpoint/2010/main" val="890820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21</a:t>
            </a:fld>
            <a:endParaRPr lang="zh-CN" altLang="en-US"/>
          </a:p>
        </p:txBody>
      </p:sp>
    </p:spTree>
    <p:extLst>
      <p:ext uri="{BB962C8B-B14F-4D97-AF65-F5344CB8AC3E}">
        <p14:creationId xmlns:p14="http://schemas.microsoft.com/office/powerpoint/2010/main" val="263193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22</a:t>
            </a:fld>
            <a:endParaRPr lang="zh-CN" altLang="en-US"/>
          </a:p>
        </p:txBody>
      </p:sp>
    </p:spTree>
    <p:extLst>
      <p:ext uri="{BB962C8B-B14F-4D97-AF65-F5344CB8AC3E}">
        <p14:creationId xmlns:p14="http://schemas.microsoft.com/office/powerpoint/2010/main" val="1812450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23</a:t>
            </a:fld>
            <a:endParaRPr lang="zh-CN" altLang="en-US"/>
          </a:p>
        </p:txBody>
      </p:sp>
    </p:spTree>
    <p:extLst>
      <p:ext uri="{BB962C8B-B14F-4D97-AF65-F5344CB8AC3E}">
        <p14:creationId xmlns:p14="http://schemas.microsoft.com/office/powerpoint/2010/main" val="269622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latin typeface="Calibri" panose="020F0502020204030204" pitchFamily="34" charset="0"/>
                <a:cs typeface="Calibri" panose="020F0502020204030204" pitchFamily="34" charset="0"/>
              </a:rPr>
              <a:t>BIẾT KHÁI NIỆM HIỆU ỨNG ĐỘNG TRONG BÀI TRÌNH CHIẾU; CÁC BƯỚC TẠO HIỆU ỨNG CHUYỂN TRANG, TẠO HIỆU ỨNG ĐỘNG CHO CÁC ĐỐI TƯỢNG TRÊN TRANG TRÌNH CHIẾU</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Calibri" panose="020F0502020204030204" pitchFamily="34" charset="0"/>
                <a:cs typeface="Calibri" panose="020F0502020204030204" pitchFamily="34" charset="0"/>
              </a:rPr>
              <a:t>BIẾT THỰC HIỆN CHUYỂN TỪ CHẾ ĐỘ SOẠN THẢO SANG CHẾ ĐỘ TRÌNH CHIẾU VÀ NGƯỢC LẠI</a:t>
            </a:r>
            <a:endParaRPr lang="en-US" sz="1200" b="1" dirty="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24</a:t>
            </a:fld>
            <a:endParaRPr lang="zh-CN" altLang="en-US"/>
          </a:p>
        </p:txBody>
      </p:sp>
    </p:spTree>
    <p:extLst>
      <p:ext uri="{BB962C8B-B14F-4D97-AF65-F5344CB8AC3E}">
        <p14:creationId xmlns:p14="http://schemas.microsoft.com/office/powerpoint/2010/main" val="1782824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25</a:t>
            </a:fld>
            <a:endParaRPr lang="zh-CN" altLang="en-US"/>
          </a:p>
        </p:txBody>
      </p:sp>
    </p:spTree>
    <p:extLst>
      <p:ext uri="{BB962C8B-B14F-4D97-AF65-F5344CB8AC3E}">
        <p14:creationId xmlns:p14="http://schemas.microsoft.com/office/powerpoint/2010/main" val="3185567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26</a:t>
            </a:fld>
            <a:endParaRPr lang="zh-CN" altLang="en-US"/>
          </a:p>
        </p:txBody>
      </p:sp>
    </p:spTree>
    <p:extLst>
      <p:ext uri="{BB962C8B-B14F-4D97-AF65-F5344CB8AC3E}">
        <p14:creationId xmlns:p14="http://schemas.microsoft.com/office/powerpoint/2010/main" val="3054307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27</a:t>
            </a:fld>
            <a:endParaRPr lang="zh-CN" altLang="en-US"/>
          </a:p>
        </p:txBody>
      </p:sp>
    </p:spTree>
    <p:extLst>
      <p:ext uri="{BB962C8B-B14F-4D97-AF65-F5344CB8AC3E}">
        <p14:creationId xmlns:p14="http://schemas.microsoft.com/office/powerpoint/2010/main" val="479054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28</a:t>
            </a:fld>
            <a:endParaRPr lang="zh-CN" altLang="en-US"/>
          </a:p>
        </p:txBody>
      </p:sp>
    </p:spTree>
    <p:extLst>
      <p:ext uri="{BB962C8B-B14F-4D97-AF65-F5344CB8AC3E}">
        <p14:creationId xmlns:p14="http://schemas.microsoft.com/office/powerpoint/2010/main" val="444680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29</a:t>
            </a:fld>
            <a:endParaRPr lang="zh-CN" altLang="en-US"/>
          </a:p>
        </p:txBody>
      </p:sp>
    </p:spTree>
    <p:extLst>
      <p:ext uri="{BB962C8B-B14F-4D97-AF65-F5344CB8AC3E}">
        <p14:creationId xmlns:p14="http://schemas.microsoft.com/office/powerpoint/2010/main" val="258012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416165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30</a:t>
            </a:fld>
            <a:endParaRPr lang="zh-CN" altLang="en-US"/>
          </a:p>
        </p:txBody>
      </p:sp>
    </p:spTree>
    <p:extLst>
      <p:ext uri="{BB962C8B-B14F-4D97-AF65-F5344CB8AC3E}">
        <p14:creationId xmlns:p14="http://schemas.microsoft.com/office/powerpoint/2010/main" val="2177261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Aft>
                <a:spcPts val="0"/>
              </a:spcAft>
            </a:pPr>
            <a:r>
              <a:rPr lang="nl-NL" sz="1200" b="1" dirty="0">
                <a:solidFill>
                  <a:schemeClr val="bg1"/>
                </a:solidFill>
                <a:latin typeface="Calibri" panose="020F0502020204030204" pitchFamily="34" charset="0"/>
                <a:cs typeface="Calibri" panose="020F0502020204030204" pitchFamily="34" charset="0"/>
              </a:rPr>
              <a:t>BIẾT MỤC ĐÍCH CỦA SỬ DỤNG HÌNH ẢNH MINH HOẠ</a:t>
            </a:r>
          </a:p>
          <a:p>
            <a:pPr lvl="0">
              <a:lnSpc>
                <a:spcPct val="120000"/>
              </a:lnSpc>
              <a:spcAft>
                <a:spcPts val="0"/>
              </a:spcAft>
            </a:pPr>
            <a:r>
              <a:rPr lang="nl-NL" sz="1200" b="1" dirty="0">
                <a:solidFill>
                  <a:schemeClr val="bg1"/>
                </a:solidFill>
                <a:latin typeface="Calibri" panose="020F0502020204030204" pitchFamily="34" charset="0"/>
                <a:cs typeface="Calibri" panose="020F0502020204030204" pitchFamily="34" charset="0"/>
              </a:rPr>
              <a:t>HIỆU ỨNG ĐỘNG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Calibri" panose="020F0502020204030204" pitchFamily="34" charset="0"/>
                <a:cs typeface="Calibri" panose="020F0502020204030204" pitchFamily="34" charset="0"/>
              </a:rPr>
              <a:t>NẮM ĐƯỢC CÁC LƯU Ý VỀ VIỆC SỬ DỤNG KÊNH CHỮ, ẢNH MINH HOẠ, HIỆU ỨNG ĐỘNG MỘT CÁCH HỢP LÝ</a:t>
            </a:r>
            <a:endParaRPr lang="en-US" sz="1200" b="1" dirty="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31</a:t>
            </a:fld>
            <a:endParaRPr lang="zh-CN" altLang="en-US"/>
          </a:p>
        </p:txBody>
      </p:sp>
    </p:spTree>
    <p:extLst>
      <p:ext uri="{BB962C8B-B14F-4D97-AF65-F5344CB8AC3E}">
        <p14:creationId xmlns:p14="http://schemas.microsoft.com/office/powerpoint/2010/main" val="3551256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32</a:t>
            </a:fld>
            <a:endParaRPr lang="zh-CN" altLang="en-US"/>
          </a:p>
        </p:txBody>
      </p:sp>
    </p:spTree>
    <p:extLst>
      <p:ext uri="{BB962C8B-B14F-4D97-AF65-F5344CB8AC3E}">
        <p14:creationId xmlns:p14="http://schemas.microsoft.com/office/powerpoint/2010/main" val="4263934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33</a:t>
            </a:fld>
            <a:endParaRPr lang="zh-CN" altLang="en-US"/>
          </a:p>
        </p:txBody>
      </p:sp>
    </p:spTree>
    <p:extLst>
      <p:ext uri="{BB962C8B-B14F-4D97-AF65-F5344CB8AC3E}">
        <p14:creationId xmlns:p14="http://schemas.microsoft.com/office/powerpoint/2010/main" val="3185115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tx2">
                    <a:lumMod val="50000"/>
                  </a:schemeClr>
                </a:solidFill>
                <a:latin typeface="Calibri" panose="020F0502020204030204" pitchFamily="34" charset="0"/>
                <a:cs typeface="Calibri" panose="020F0502020204030204" pitchFamily="34" charset="0"/>
              </a:rPr>
              <a:t>Chỉ thay đổi hiệu ứng chuyển trang khi thực sự cần thiết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tx2">
                    <a:lumMod val="50000"/>
                  </a:schemeClr>
                </a:solidFill>
                <a:latin typeface="Calibri" panose="020F0502020204030204" pitchFamily="34" charset="0"/>
                <a:cs typeface="Calibri" panose="020F0502020204030204" pitchFamily="34" charset="0"/>
              </a:rPr>
              <a:t>Không nên sử dụng quá nhiều hiệu ứng động, hiệu ứng quá phức tạp, thời gian thực hiện hiệu ứng quá lâu</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34</a:t>
            </a:fld>
            <a:endParaRPr lang="zh-CN" altLang="en-US"/>
          </a:p>
        </p:txBody>
      </p:sp>
    </p:spTree>
    <p:extLst>
      <p:ext uri="{BB962C8B-B14F-4D97-AF65-F5344CB8AC3E}">
        <p14:creationId xmlns:p14="http://schemas.microsoft.com/office/powerpoint/2010/main" val="3241573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Em sẽ đưa hình ảnh về thiết bị vào ra, một số ảnh về hệ điều hành, ảnh phần mềm ứng dụng. Vì những hình ảnh đó dùng để mô tả nội dung mà em đang trình bày.</a:t>
            </a:r>
            <a:endParaRPr lang="vi-VN" sz="1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35</a:t>
            </a:fld>
            <a:endParaRPr lang="zh-CN" altLang="en-US"/>
          </a:p>
        </p:txBody>
      </p:sp>
    </p:spTree>
    <p:extLst>
      <p:ext uri="{BB962C8B-B14F-4D97-AF65-F5344CB8AC3E}">
        <p14:creationId xmlns:p14="http://schemas.microsoft.com/office/powerpoint/2010/main" val="812102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36</a:t>
            </a:fld>
            <a:endParaRPr lang="zh-CN" altLang="en-US"/>
          </a:p>
        </p:txBody>
      </p:sp>
    </p:spTree>
    <p:extLst>
      <p:ext uri="{BB962C8B-B14F-4D97-AF65-F5344CB8AC3E}">
        <p14:creationId xmlns:p14="http://schemas.microsoft.com/office/powerpoint/2010/main" val="3820625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37</a:t>
            </a:fld>
            <a:endParaRPr lang="zh-CN" altLang="en-US"/>
          </a:p>
        </p:txBody>
      </p:sp>
    </p:spTree>
    <p:extLst>
      <p:ext uri="{BB962C8B-B14F-4D97-AF65-F5344CB8AC3E}">
        <p14:creationId xmlns:p14="http://schemas.microsoft.com/office/powerpoint/2010/main" val="3644822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Em sử dụng phần mềm trình chiếu để hỗ trợ bài thuyết trình. Vì khi ta làm bài trình chiếu ta có thể nhập văn bản, đưa hình ảnh, âm thanh, biểu đồ vào trang trình chiếu, …và ta trình chiếu nội dung trang chiếu ở chế độ toàn màn hình với các hiệu ứng sinh động. Còn phần mềm soạn thảo không thể thực hiện những chức năng đó.</a:t>
            </a:r>
          </a:p>
          <a:p>
            <a:r>
              <a:rPr lang="vi-VN" dirty="0"/>
              <a:t/>
            </a:r>
            <a:br>
              <a:rPr lang="vi-VN" dirty="0"/>
            </a:b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38</a:t>
            </a:fld>
            <a:endParaRPr lang="zh-CN" altLang="en-US"/>
          </a:p>
        </p:txBody>
      </p:sp>
    </p:spTree>
    <p:extLst>
      <p:ext uri="{BB962C8B-B14F-4D97-AF65-F5344CB8AC3E}">
        <p14:creationId xmlns:p14="http://schemas.microsoft.com/office/powerpoint/2010/main" val="3487735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39</a:t>
            </a:fld>
            <a:endParaRPr lang="zh-CN" altLang="en-US"/>
          </a:p>
        </p:txBody>
      </p:sp>
    </p:spTree>
    <p:extLst>
      <p:ext uri="{BB962C8B-B14F-4D97-AF65-F5344CB8AC3E}">
        <p14:creationId xmlns:p14="http://schemas.microsoft.com/office/powerpoint/2010/main" val="380216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4</a:t>
            </a:fld>
            <a:endParaRPr lang="zh-CN" altLang="en-US"/>
          </a:p>
        </p:txBody>
      </p:sp>
    </p:spTree>
    <p:extLst>
      <p:ext uri="{BB962C8B-B14F-4D97-AF65-F5344CB8AC3E}">
        <p14:creationId xmlns:p14="http://schemas.microsoft.com/office/powerpoint/2010/main" val="4222247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40</a:t>
            </a:fld>
            <a:endParaRPr lang="zh-CN" altLang="en-US"/>
          </a:p>
        </p:txBody>
      </p:sp>
    </p:spTree>
    <p:extLst>
      <p:ext uri="{BB962C8B-B14F-4D97-AF65-F5344CB8AC3E}">
        <p14:creationId xmlns:p14="http://schemas.microsoft.com/office/powerpoint/2010/main" val="2435638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accent1">
                    <a:lumMod val="50000"/>
                  </a:schemeClr>
                </a:solidFill>
                <a:latin typeface="Calibri" panose="020F0502020204030204" pitchFamily="34" charset="0"/>
                <a:cs typeface="Calibri" panose="020F0502020204030204" pitchFamily="34" charset="0"/>
              </a:rPr>
              <a:t>Nhập</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văn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bản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đưa</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hình</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ảnh</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âm</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thành</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biểu</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đồ</a:t>
            </a:r>
            <a:r>
              <a:rPr lang="en-US" sz="1200" b="0" dirty="0">
                <a:solidFill>
                  <a:schemeClr val="accent1">
                    <a:lumMod val="50000"/>
                  </a:schemeClr>
                </a:solidFill>
                <a:latin typeface="Calibri" panose="020F0502020204030204" pitchFamily="34" charset="0"/>
                <a:cs typeface="Calibri" panose="020F0502020204030204" pitchFamily="34" charset="0"/>
              </a:rPr>
              <a:t>, video </a:t>
            </a:r>
            <a:r>
              <a:rPr lang="en-US" sz="1200" b="0" dirty="0" err="1">
                <a:solidFill>
                  <a:schemeClr val="accent1">
                    <a:lumMod val="50000"/>
                  </a:schemeClr>
                </a:solidFill>
                <a:latin typeface="Calibri" panose="020F0502020204030204" pitchFamily="34" charset="0"/>
                <a:cs typeface="Calibri" panose="020F0502020204030204" pitchFamily="34" charset="0"/>
              </a:rPr>
              <a:t>vào</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trang</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trình</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chiếu</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định</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dạng</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biên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tập</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văn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bản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sắp</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xếp</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bố</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trí</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các</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đối</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tượng</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trên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trang</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tính</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Thiết</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lập</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lớp</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cách</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thức</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xuất</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hiện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thời</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điểm</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xuất</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hiện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cho</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các</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đối</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tượng</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trên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trang</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chiếu</a:t>
            </a:r>
            <a:endParaRPr lang="en-US" sz="1200" b="0" dirty="0">
              <a:solidFill>
                <a:schemeClr val="accent1">
                  <a:lumMod val="50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lumMod val="50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accent1">
                    <a:lumMod val="50000"/>
                  </a:schemeClr>
                </a:solidFill>
                <a:latin typeface="Calibri" panose="020F0502020204030204" pitchFamily="34" charset="0"/>
                <a:cs typeface="Calibri" panose="020F0502020204030204" pitchFamily="34" charset="0"/>
              </a:rPr>
              <a:t>Trình</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chiếun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nội</a:t>
            </a:r>
            <a:r>
              <a:rPr lang="en-US" sz="1200" b="0" dirty="0">
                <a:solidFill>
                  <a:schemeClr val="accent1">
                    <a:lumMod val="50000"/>
                  </a:schemeClr>
                </a:solidFill>
                <a:latin typeface="Calibri" panose="020F0502020204030204" pitchFamily="34" charset="0"/>
                <a:cs typeface="Calibri" panose="020F0502020204030204" pitchFamily="34" charset="0"/>
              </a:rPr>
              <a:t> dung </a:t>
            </a:r>
            <a:r>
              <a:rPr lang="en-US" sz="1200" b="0" dirty="0" err="1">
                <a:solidFill>
                  <a:schemeClr val="accent1">
                    <a:lumMod val="50000"/>
                  </a:schemeClr>
                </a:solidFill>
                <a:latin typeface="Calibri" panose="020F0502020204030204" pitchFamily="34" charset="0"/>
                <a:cs typeface="Calibri" panose="020F0502020204030204" pitchFamily="34" charset="0"/>
              </a:rPr>
              <a:t>ở</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chế</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độ</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toàn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màn</a:t>
            </a:r>
            <a:r>
              <a:rPr lang="en-US" sz="1200" b="0" dirty="0">
                <a:solidFill>
                  <a:schemeClr val="accent1">
                    <a:lumMod val="50000"/>
                  </a:schemeClr>
                </a:solidFill>
                <a:latin typeface="Calibri" panose="020F0502020204030204" pitchFamily="34" charset="0"/>
                <a:cs typeface="Calibri" panose="020F0502020204030204" pitchFamily="34" charset="0"/>
              </a:rPr>
              <a:t> </a:t>
            </a:r>
            <a:r>
              <a:rPr lang="en-US" sz="1200" b="0" dirty="0" err="1">
                <a:solidFill>
                  <a:schemeClr val="accent1">
                    <a:lumMod val="50000"/>
                  </a:schemeClr>
                </a:solidFill>
                <a:latin typeface="Calibri" panose="020F0502020204030204" pitchFamily="34" charset="0"/>
                <a:cs typeface="Calibri" panose="020F0502020204030204" pitchFamily="34" charset="0"/>
              </a:rPr>
              <a:t>hình</a:t>
            </a:r>
            <a:endParaRPr lang="en-VN" sz="1200" b="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0" dirty="0">
              <a:solidFill>
                <a:schemeClr val="tx2">
                  <a:lumMod val="50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41</a:t>
            </a:fld>
            <a:endParaRPr lang="zh-CN" altLang="en-US"/>
          </a:p>
        </p:txBody>
      </p:sp>
    </p:spTree>
    <p:extLst>
      <p:ext uri="{BB962C8B-B14F-4D97-AF65-F5344CB8AC3E}">
        <p14:creationId xmlns:p14="http://schemas.microsoft.com/office/powerpoint/2010/main" val="3280999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42</a:t>
            </a:fld>
            <a:endParaRPr lang="zh-CN" altLang="en-US"/>
          </a:p>
        </p:txBody>
      </p:sp>
    </p:spTree>
    <p:extLst>
      <p:ext uri="{BB962C8B-B14F-4D97-AF65-F5344CB8AC3E}">
        <p14:creationId xmlns:p14="http://schemas.microsoft.com/office/powerpoint/2010/main" val="1947800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Bước 1. Chọn Insert, sau đó chọn Picture.</a:t>
            </a:r>
          </a:p>
          <a:p>
            <a:r>
              <a:rPr lang="vi-VN" sz="1200" b="0" i="0" kern="1200" dirty="0">
                <a:solidFill>
                  <a:schemeClr val="tx1"/>
                </a:solidFill>
                <a:effectLst/>
                <a:latin typeface="+mn-lt"/>
                <a:ea typeface="+mn-ea"/>
                <a:cs typeface="+mn-cs"/>
              </a:rPr>
              <a:t>Bước 2. Khi có cửa sổ mở ra, chọn hình ảnh và chọn Insert.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43</a:t>
            </a:fld>
            <a:endParaRPr lang="zh-CN" altLang="en-US"/>
          </a:p>
        </p:txBody>
      </p:sp>
    </p:spTree>
    <p:extLst>
      <p:ext uri="{BB962C8B-B14F-4D97-AF65-F5344CB8AC3E}">
        <p14:creationId xmlns:p14="http://schemas.microsoft.com/office/powerpoint/2010/main" val="4263892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Tạo hiệu ứng chuyển trang:</a:t>
            </a:r>
          </a:p>
          <a:p>
            <a:r>
              <a:rPr lang="vi-VN" sz="1200" b="0" i="0" kern="1200" dirty="0">
                <a:solidFill>
                  <a:schemeClr val="tx1"/>
                </a:solidFill>
                <a:effectLst/>
                <a:latin typeface="+mn-lt"/>
                <a:ea typeface="+mn-ea"/>
                <a:cs typeface="+mn-cs"/>
              </a:rPr>
              <a:t>Bước 1. Chọn trang trình chiếu.</a:t>
            </a:r>
          </a:p>
          <a:p>
            <a:r>
              <a:rPr lang="vi-VN" sz="1200" b="0" i="0" kern="1200" dirty="0">
                <a:solidFill>
                  <a:schemeClr val="tx1"/>
                </a:solidFill>
                <a:effectLst/>
                <a:latin typeface="+mn-lt"/>
                <a:ea typeface="+mn-ea"/>
                <a:cs typeface="+mn-cs"/>
              </a:rPr>
              <a:t>Bước 2. Chọn Transitions.</a:t>
            </a:r>
          </a:p>
          <a:p>
            <a:r>
              <a:rPr lang="vi-VN" sz="1200" b="0" i="0" kern="1200" dirty="0">
                <a:solidFill>
                  <a:schemeClr val="tx1"/>
                </a:solidFill>
                <a:effectLst/>
                <a:latin typeface="+mn-lt"/>
                <a:ea typeface="+mn-ea"/>
                <a:cs typeface="+mn-cs"/>
              </a:rPr>
              <a:t>Bước 3. Chọn hiệu ứng (có thể chọn âm thanh đính kèm).</a:t>
            </a:r>
          </a:p>
          <a:p>
            <a:r>
              <a:rPr lang="vi-VN" sz="1200" b="0" i="0" kern="1200" dirty="0">
                <a:solidFill>
                  <a:schemeClr val="tx1"/>
                </a:solidFill>
                <a:effectLst/>
                <a:latin typeface="+mn-lt"/>
                <a:ea typeface="+mn-ea"/>
                <a:cs typeface="+mn-cs"/>
              </a:rPr>
              <a:t>- Tạo hiệu ứng cho các đối tượng trên trang trình chiếu:</a:t>
            </a:r>
          </a:p>
          <a:p>
            <a:r>
              <a:rPr lang="vi-VN" sz="1200" b="0" i="0" kern="1200" dirty="0">
                <a:solidFill>
                  <a:schemeClr val="tx1"/>
                </a:solidFill>
                <a:effectLst/>
                <a:latin typeface="+mn-lt"/>
                <a:ea typeface="+mn-ea"/>
                <a:cs typeface="+mn-cs"/>
              </a:rPr>
              <a:t>Bước 1. Chọn đối tượng</a:t>
            </a:r>
          </a:p>
          <a:p>
            <a:r>
              <a:rPr lang="vi-VN" sz="1200" b="0" i="0" kern="1200" dirty="0">
                <a:solidFill>
                  <a:schemeClr val="tx1"/>
                </a:solidFill>
                <a:effectLst/>
                <a:latin typeface="+mn-lt"/>
                <a:ea typeface="+mn-ea"/>
                <a:cs typeface="+mn-cs"/>
              </a:rPr>
              <a:t>Bước 2. Chọn Animations</a:t>
            </a:r>
          </a:p>
          <a:p>
            <a:r>
              <a:rPr lang="vi-VN" sz="1200" b="0" i="0" kern="1200" dirty="0">
                <a:solidFill>
                  <a:schemeClr val="tx1"/>
                </a:solidFill>
                <a:effectLst/>
                <a:latin typeface="+mn-lt"/>
                <a:ea typeface="+mn-ea"/>
                <a:cs typeface="+mn-cs"/>
              </a:rPr>
              <a:t>Bước 3. Chọn hiệu ứng</a:t>
            </a:r>
          </a:p>
          <a:p>
            <a:r>
              <a:rPr lang="vi-VN" sz="1200" b="0" i="0" kern="1200" dirty="0">
                <a:solidFill>
                  <a:schemeClr val="tx1"/>
                </a:solidFill>
                <a:effectLst/>
                <a:latin typeface="+mn-lt"/>
                <a:ea typeface="+mn-ea"/>
                <a:cs typeface="+mn-cs"/>
              </a:rPr>
              <a:t>Bước 4. Chọn thời điểm xuất hiện, thời lượng thực hiện hiệu ứng.</a:t>
            </a:r>
          </a:p>
          <a:p>
            <a:r>
              <a:rPr lang="vi-VN" sz="1200" b="0" i="0" kern="1200" dirty="0">
                <a:solidFill>
                  <a:schemeClr val="tx1"/>
                </a:solidFill>
                <a:effectLst/>
                <a:latin typeface="+mn-lt"/>
                <a:ea typeface="+mn-ea"/>
                <a:cs typeface="+mn-cs"/>
              </a:rPr>
              <a:t>Bước 5. Thay đổi thứ tự xuất hiện.</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44</a:t>
            </a:fld>
            <a:endParaRPr lang="zh-CN" altLang="en-US"/>
          </a:p>
        </p:txBody>
      </p:sp>
    </p:spTree>
    <p:extLst>
      <p:ext uri="{BB962C8B-B14F-4D97-AF65-F5344CB8AC3E}">
        <p14:creationId xmlns:p14="http://schemas.microsoft.com/office/powerpoint/2010/main" val="1860743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tx2">
                    <a:lumMod val="50000"/>
                  </a:schemeClr>
                </a:solidFill>
                <a:latin typeface="Calibri" panose="020F0502020204030204" pitchFamily="34" charset="0"/>
                <a:cs typeface="Calibri" panose="020F0502020204030204" pitchFamily="34" charset="0"/>
              </a:rPr>
              <a:t>A_D_E ĐÚNG</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tx2">
                    <a:lumMod val="50000"/>
                  </a:schemeClr>
                </a:solidFill>
                <a:latin typeface="Calibri" panose="020F0502020204030204" pitchFamily="34" charset="0"/>
                <a:cs typeface="Calibri" panose="020F0502020204030204" pitchFamily="34" charset="0"/>
              </a:rPr>
              <a:t>B_C SAI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45</a:t>
            </a:fld>
            <a:endParaRPr lang="zh-CN" altLang="en-US"/>
          </a:p>
        </p:txBody>
      </p:sp>
    </p:spTree>
    <p:extLst>
      <p:ext uri="{BB962C8B-B14F-4D97-AF65-F5344CB8AC3E}">
        <p14:creationId xmlns:p14="http://schemas.microsoft.com/office/powerpoint/2010/main" val="24223076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46</a:t>
            </a:fld>
            <a:endParaRPr lang="zh-CN" altLang="en-US"/>
          </a:p>
        </p:txBody>
      </p:sp>
    </p:spTree>
    <p:extLst>
      <p:ext uri="{BB962C8B-B14F-4D97-AF65-F5344CB8AC3E}">
        <p14:creationId xmlns:p14="http://schemas.microsoft.com/office/powerpoint/2010/main" val="4281621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8-10p</a:t>
            </a:r>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47</a:t>
            </a:fld>
            <a:endParaRPr lang="zh-CN" altLang="en-US"/>
          </a:p>
        </p:txBody>
      </p:sp>
    </p:spTree>
    <p:extLst>
      <p:ext uri="{BB962C8B-B14F-4D97-AF65-F5344CB8AC3E}">
        <p14:creationId xmlns:p14="http://schemas.microsoft.com/office/powerpoint/2010/main" val="18721998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1. - Các bước thêm ảnh vào trình chiếu tiêu đề:</a:t>
            </a:r>
          </a:p>
          <a:p>
            <a:r>
              <a:rPr lang="vi-VN" sz="1200" b="0" i="0" kern="1200" dirty="0">
                <a:solidFill>
                  <a:schemeClr val="tx1"/>
                </a:solidFill>
                <a:effectLst/>
                <a:latin typeface="+mn-lt"/>
                <a:ea typeface="+mn-ea"/>
                <a:cs typeface="+mn-cs"/>
              </a:rPr>
              <a:t>Bước 1. Chọn Insert, sau đó chọn Picture.</a:t>
            </a:r>
          </a:p>
          <a:p>
            <a:r>
              <a:rPr lang="vi-VN" sz="1200" b="0" i="0" kern="1200" dirty="0">
                <a:solidFill>
                  <a:schemeClr val="tx1"/>
                </a:solidFill>
                <a:effectLst/>
                <a:latin typeface="+mn-lt"/>
                <a:ea typeface="+mn-ea"/>
                <a:cs typeface="+mn-cs"/>
              </a:rPr>
              <a:t>Bước 2. Khi có cửa sổ mở ra, chọn hình ảnh và chọn Insert.</a:t>
            </a:r>
          </a:p>
          <a:p>
            <a:r>
              <a:rPr lang="vi-VN" sz="1200" b="0" i="0" kern="1200" dirty="0">
                <a:solidFill>
                  <a:schemeClr val="tx1"/>
                </a:solidFill>
                <a:effectLst/>
                <a:latin typeface="+mn-lt"/>
                <a:ea typeface="+mn-ea"/>
                <a:cs typeface="+mn-cs"/>
              </a:rPr>
              <a:t>- Di chuyển hình ảnh:</a:t>
            </a:r>
          </a:p>
          <a:p>
            <a:r>
              <a:rPr lang="vi-VN" sz="1200" b="0" i="0" kern="1200" dirty="0">
                <a:solidFill>
                  <a:schemeClr val="tx1"/>
                </a:solidFill>
                <a:effectLst/>
                <a:latin typeface="+mn-lt"/>
                <a:ea typeface="+mn-ea"/>
                <a:cs typeface="+mn-cs"/>
              </a:rPr>
              <a:t>Bước 1. Đưa ảnh vào trang trình chiếu.</a:t>
            </a:r>
          </a:p>
          <a:p>
            <a:r>
              <a:rPr lang="vi-VN" sz="1200" b="0" i="0" kern="1200" dirty="0">
                <a:solidFill>
                  <a:schemeClr val="tx1"/>
                </a:solidFill>
                <a:effectLst/>
                <a:latin typeface="+mn-lt"/>
                <a:ea typeface="+mn-ea"/>
                <a:cs typeface="+mn-cs"/>
              </a:rPr>
              <a:t>Bước 2. Chọn vào hình ảnh giữ chuột trái và di chuyển ảnh đến vị trí mong muốn.</a:t>
            </a:r>
          </a:p>
          <a:p>
            <a:r>
              <a:rPr lang="vi-VN" sz="1200" b="0" i="1" kern="1200" dirty="0">
                <a:solidFill>
                  <a:schemeClr val="tx1"/>
                </a:solidFill>
                <a:effectLst/>
                <a:latin typeface="+mn-lt"/>
                <a:ea typeface="+mn-ea"/>
                <a:cs typeface="+mn-cs"/>
              </a:rPr>
              <a:t>Hình 7. Mẫu mô tả</a:t>
            </a:r>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2. </a:t>
            </a:r>
          </a:p>
          <a:p>
            <a:r>
              <a:rPr lang="vi-VN" sz="1200" b="0" i="0" kern="1200" dirty="0">
                <a:solidFill>
                  <a:schemeClr val="tx1"/>
                </a:solidFill>
                <a:effectLst/>
                <a:latin typeface="+mn-lt"/>
                <a:ea typeface="+mn-ea"/>
                <a:cs typeface="+mn-cs"/>
              </a:rPr>
              <a:t>- Các bước thêm ảnh vào trình chiếu tiêu đề:</a:t>
            </a:r>
          </a:p>
          <a:p>
            <a:r>
              <a:rPr lang="vi-VN" sz="1200" b="0" i="0" kern="1200" dirty="0">
                <a:solidFill>
                  <a:schemeClr val="tx1"/>
                </a:solidFill>
                <a:effectLst/>
                <a:latin typeface="+mn-lt"/>
                <a:ea typeface="+mn-ea"/>
                <a:cs typeface="+mn-cs"/>
              </a:rPr>
              <a:t>Bước 1. Chọn Insert, sau đó chọn Picture.</a:t>
            </a:r>
          </a:p>
          <a:p>
            <a:r>
              <a:rPr lang="vi-VN" sz="1200" b="0" i="0" kern="1200" dirty="0">
                <a:solidFill>
                  <a:schemeClr val="tx1"/>
                </a:solidFill>
                <a:effectLst/>
                <a:latin typeface="+mn-lt"/>
                <a:ea typeface="+mn-ea"/>
                <a:cs typeface="+mn-cs"/>
              </a:rPr>
              <a:t>Bước 2. Khi có cửa sổ mở ra, chọn hình ảnh và chọn Insert.</a:t>
            </a:r>
          </a:p>
          <a:p>
            <a:r>
              <a:rPr lang="vi-VN" sz="1200" b="0" i="0" kern="1200" dirty="0">
                <a:solidFill>
                  <a:schemeClr val="tx1"/>
                </a:solidFill>
                <a:effectLst/>
                <a:latin typeface="+mn-lt"/>
                <a:ea typeface="+mn-ea"/>
                <a:cs typeface="+mn-cs"/>
              </a:rPr>
              <a:t>- Di chuyển hình ảnh:</a:t>
            </a:r>
          </a:p>
          <a:p>
            <a:r>
              <a:rPr lang="vi-VN" sz="1200" b="0" i="0" kern="1200" dirty="0">
                <a:solidFill>
                  <a:schemeClr val="tx1"/>
                </a:solidFill>
                <a:effectLst/>
                <a:latin typeface="+mn-lt"/>
                <a:ea typeface="+mn-ea"/>
                <a:cs typeface="+mn-cs"/>
              </a:rPr>
              <a:t>Bước 1. Đưa ảnh vào trang trình chiếu.</a:t>
            </a:r>
          </a:p>
          <a:p>
            <a:r>
              <a:rPr lang="vi-VN" sz="1200" b="0" i="0" kern="1200" dirty="0">
                <a:solidFill>
                  <a:schemeClr val="tx1"/>
                </a:solidFill>
                <a:effectLst/>
                <a:latin typeface="+mn-lt"/>
                <a:ea typeface="+mn-ea"/>
                <a:cs typeface="+mn-cs"/>
              </a:rPr>
              <a:t>Bước 2. Chọn vào hình ảnh giữ chuột trái và di chuyển ảnh đến vị trí mong muốn.</a:t>
            </a:r>
          </a:p>
          <a:p>
            <a:r>
              <a:rPr lang="vi-VN" sz="1200" b="0" i="1" kern="1200" dirty="0">
                <a:solidFill>
                  <a:schemeClr val="tx1"/>
                </a:solidFill>
                <a:effectLst/>
                <a:latin typeface="+mn-lt"/>
                <a:ea typeface="+mn-ea"/>
                <a:cs typeface="+mn-cs"/>
              </a:rPr>
              <a:t>Hình 6. Trang chiếu thêm hình ảnh minh họa</a:t>
            </a:r>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3. </a:t>
            </a:r>
          </a:p>
          <a:p>
            <a:r>
              <a:rPr lang="vi-VN" sz="1200" b="0" i="0" kern="1200" dirty="0">
                <a:solidFill>
                  <a:schemeClr val="tx1"/>
                </a:solidFill>
                <a:effectLst/>
                <a:latin typeface="+mn-lt"/>
                <a:ea typeface="+mn-ea"/>
                <a:cs typeface="+mn-cs"/>
              </a:rPr>
              <a:t>Bước 1. Chọn đối tượng cần thêm hiệu ứng.</a:t>
            </a:r>
          </a:p>
          <a:p>
            <a:r>
              <a:rPr lang="vi-VN" sz="1200" b="0" i="0" kern="1200" dirty="0">
                <a:solidFill>
                  <a:schemeClr val="tx1"/>
                </a:solidFill>
                <a:effectLst/>
                <a:latin typeface="+mn-lt"/>
                <a:ea typeface="+mn-ea"/>
                <a:cs typeface="+mn-cs"/>
              </a:rPr>
              <a:t>Bước 2. Chọn Animation, chọn hiệu ứng thích hợp.</a:t>
            </a:r>
          </a:p>
          <a:p>
            <a:r>
              <a:rPr lang="vi-VN" sz="1200" b="0" i="0" kern="1200" dirty="0">
                <a:solidFill>
                  <a:schemeClr val="tx1"/>
                </a:solidFill>
                <a:effectLst/>
                <a:latin typeface="+mn-lt"/>
                <a:ea typeface="+mn-ea"/>
                <a:cs typeface="+mn-cs"/>
              </a:rPr>
              <a:t>4. Mở trang trình chiếu chạy và xem nhận xét từ bạn bè.</a:t>
            </a:r>
          </a:p>
          <a:p>
            <a:r>
              <a:rPr lang="vi-VN" sz="1200" b="0" i="0" kern="1200" dirty="0">
                <a:solidFill>
                  <a:schemeClr val="tx1"/>
                </a:solidFill>
                <a:effectLst/>
                <a:latin typeface="+mn-lt"/>
                <a:ea typeface="+mn-ea"/>
                <a:cs typeface="+mn-cs"/>
              </a:rPr>
              <a:t>Ví dụ: Bày trình chiếu khá đẹp, về mặt nội dung phù hợp cân xứng với trang trình bày, màu xanh sáng, hình ảnh phù hợp với nội dung trình bày.</a:t>
            </a:r>
          </a:p>
          <a:p>
            <a:r>
              <a:rPr lang="vi-VN" sz="1200" b="0" i="0" kern="1200" dirty="0">
                <a:solidFill>
                  <a:schemeClr val="tx1"/>
                </a:solidFill>
                <a:effectLst/>
                <a:latin typeface="+mn-lt"/>
                <a:ea typeface="+mn-ea"/>
                <a:cs typeface="+mn-cs"/>
              </a:rPr>
              <a:t/>
            </a:r>
            <a:br>
              <a:rPr lang="vi-VN" sz="1200" b="0" i="0" kern="1200" dirty="0">
                <a:solidFill>
                  <a:schemeClr val="tx1"/>
                </a:solidFill>
                <a:effectLst/>
                <a:latin typeface="+mn-lt"/>
                <a:ea typeface="+mn-ea"/>
                <a:cs typeface="+mn-cs"/>
              </a:rPr>
            </a:br>
            <a:endParaRPr lang="vi-VN"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48</a:t>
            </a:fld>
            <a:endParaRPr lang="zh-CN" altLang="en-US"/>
          </a:p>
        </p:txBody>
      </p:sp>
    </p:spTree>
    <p:extLst>
      <p:ext uri="{BB962C8B-B14F-4D97-AF65-F5344CB8AC3E}">
        <p14:creationId xmlns:p14="http://schemas.microsoft.com/office/powerpoint/2010/main" val="690826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49</a:t>
            </a:fld>
            <a:endParaRPr lang="zh-CN" altLang="en-US"/>
          </a:p>
        </p:txBody>
      </p:sp>
    </p:spTree>
    <p:extLst>
      <p:ext uri="{BB962C8B-B14F-4D97-AF65-F5344CB8AC3E}">
        <p14:creationId xmlns:p14="http://schemas.microsoft.com/office/powerpoint/2010/main" val="203489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5</a:t>
            </a:fld>
            <a:endParaRPr lang="zh-CN" altLang="en-US"/>
          </a:p>
        </p:txBody>
      </p:sp>
    </p:spTree>
    <p:extLst>
      <p:ext uri="{BB962C8B-B14F-4D97-AF65-F5344CB8AC3E}">
        <p14:creationId xmlns:p14="http://schemas.microsoft.com/office/powerpoint/2010/main" val="2955002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8-10p</a:t>
            </a:r>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50</a:t>
            </a:fld>
            <a:endParaRPr lang="zh-CN" altLang="en-US"/>
          </a:p>
        </p:txBody>
      </p:sp>
    </p:spTree>
    <p:extLst>
      <p:ext uri="{BB962C8B-B14F-4D97-AF65-F5344CB8AC3E}">
        <p14:creationId xmlns:p14="http://schemas.microsoft.com/office/powerpoint/2010/main" val="27670653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Các em cần tải ảnh minh họa phù hợp với bài trình chiếu về máy tính.</a:t>
            </a:r>
          </a:p>
          <a:p>
            <a:r>
              <a:rPr lang="vi-VN" sz="1200" b="0" i="0" kern="1200" dirty="0">
                <a:solidFill>
                  <a:schemeClr val="tx1"/>
                </a:solidFill>
                <a:effectLst/>
                <a:latin typeface="+mn-lt"/>
                <a:ea typeface="+mn-ea"/>
                <a:cs typeface="+mn-cs"/>
              </a:rPr>
              <a:t>- Các bước chèn hình ảnh vào trang chiếu:</a:t>
            </a:r>
          </a:p>
          <a:p>
            <a:r>
              <a:rPr lang="vi-VN" sz="1200" b="0" i="0" kern="1200" dirty="0">
                <a:solidFill>
                  <a:schemeClr val="tx1"/>
                </a:solidFill>
                <a:effectLst/>
                <a:latin typeface="+mn-lt"/>
                <a:ea typeface="+mn-ea"/>
                <a:cs typeface="+mn-cs"/>
              </a:rPr>
              <a:t>Bước 1. Chọn Insert, sau đó chọn Picture.</a:t>
            </a:r>
          </a:p>
          <a:p>
            <a:r>
              <a:rPr lang="vi-VN" sz="1200" b="0" i="0" kern="1200" dirty="0">
                <a:solidFill>
                  <a:schemeClr val="tx1"/>
                </a:solidFill>
                <a:effectLst/>
                <a:latin typeface="+mn-lt"/>
                <a:ea typeface="+mn-ea"/>
                <a:cs typeface="+mn-cs"/>
              </a:rPr>
              <a:t>Bước 2. Khi có cửa sổ mở ra, chọn hình ảnh và chọn Insert.</a:t>
            </a:r>
          </a:p>
          <a:p>
            <a:r>
              <a:rPr lang="vi-VN" sz="1200" b="0" i="0" kern="1200" dirty="0">
                <a:solidFill>
                  <a:schemeClr val="tx1"/>
                </a:solidFill>
                <a:effectLst/>
                <a:latin typeface="+mn-lt"/>
                <a:ea typeface="+mn-ea"/>
                <a:cs typeface="+mn-cs"/>
              </a:rPr>
              <a:t>- Các bước gán hiệu ứng cho đối tượng:</a:t>
            </a:r>
          </a:p>
          <a:p>
            <a:r>
              <a:rPr lang="vi-VN" sz="1200" b="0" i="0" kern="1200" dirty="0">
                <a:solidFill>
                  <a:schemeClr val="tx1"/>
                </a:solidFill>
                <a:effectLst/>
                <a:latin typeface="+mn-lt"/>
                <a:ea typeface="+mn-ea"/>
                <a:cs typeface="+mn-cs"/>
              </a:rPr>
              <a:t>Bước 1. Chọn đối tượng cần thêm hiệu ứng.</a:t>
            </a:r>
          </a:p>
          <a:p>
            <a:r>
              <a:rPr lang="vi-VN" sz="1200" b="0" i="0" kern="1200" dirty="0">
                <a:solidFill>
                  <a:schemeClr val="tx1"/>
                </a:solidFill>
                <a:effectLst/>
                <a:latin typeface="+mn-lt"/>
                <a:ea typeface="+mn-ea"/>
                <a:cs typeface="+mn-cs"/>
              </a:rPr>
              <a:t>Bước 2. Chọn Animation, chọn hiệu ứng thích hợp.</a:t>
            </a:r>
          </a:p>
          <a:p>
            <a:r>
              <a:rPr lang="vi-VN" sz="1200" b="0" i="0" kern="1200" dirty="0">
                <a:solidFill>
                  <a:schemeClr val="tx1"/>
                </a:solidFill>
                <a:effectLst/>
                <a:latin typeface="+mn-lt"/>
                <a:ea typeface="+mn-ea"/>
                <a:cs typeface="+mn-cs"/>
              </a:rPr>
              <a:t>- Một số nhận xét từ bạn bè: Về màu sắc phù hợp với bài trình chiếu, nội dung ngắn gọn xúc tính hình ảnh phù hợp với nội dung trình bày.</a:t>
            </a:r>
          </a:p>
          <a:p>
            <a:r>
              <a:rPr lang="vi-VN" dirty="0"/>
              <a:t/>
            </a:r>
            <a:br>
              <a:rPr lang="vi-VN" dirty="0"/>
            </a:b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51</a:t>
            </a:fld>
            <a:endParaRPr lang="zh-CN" altLang="en-US"/>
          </a:p>
        </p:txBody>
      </p:sp>
    </p:spTree>
    <p:extLst>
      <p:ext uri="{BB962C8B-B14F-4D97-AF65-F5344CB8AC3E}">
        <p14:creationId xmlns:p14="http://schemas.microsoft.com/office/powerpoint/2010/main" val="99079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C0B769-EA29-45FE-903B-CF2C69C1A080}" type="slidenum">
              <a:rPr lang="zh-CN" altLang="en-US" smtClean="0"/>
              <a:t>52</a:t>
            </a:fld>
            <a:endParaRPr lang="zh-CN" altLang="en-US"/>
          </a:p>
        </p:txBody>
      </p:sp>
    </p:spTree>
    <p:extLst>
      <p:ext uri="{BB962C8B-B14F-4D97-AF65-F5344CB8AC3E}">
        <p14:creationId xmlns:p14="http://schemas.microsoft.com/office/powerpoint/2010/main" val="241616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C0B769-EA29-45FE-903B-CF2C69C1A080}" type="slidenum">
              <a:rPr lang="zh-CN" altLang="en-US" smtClean="0"/>
              <a:t>6</a:t>
            </a:fld>
            <a:endParaRPr lang="zh-CN" altLang="en-US"/>
          </a:p>
        </p:txBody>
      </p:sp>
    </p:spTree>
    <p:extLst>
      <p:ext uri="{BB962C8B-B14F-4D97-AF65-F5344CB8AC3E}">
        <p14:creationId xmlns:p14="http://schemas.microsoft.com/office/powerpoint/2010/main" val="129335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latin typeface="Calibri" panose="020F0502020204030204" pitchFamily="34" charset="0"/>
                <a:cs typeface="Calibri" panose="020F0502020204030204" pitchFamily="34" charset="0"/>
              </a:rPr>
              <a:t>BIẾT CÁCH ĐƯA HÌNH ẢNH VÀO TRANG TRÌNH CHIẾU</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Calibri" panose="020F0502020204030204" pitchFamily="34" charset="0"/>
                <a:cs typeface="Calibri" panose="020F0502020204030204" pitchFamily="34" charset="0"/>
              </a:rPr>
              <a:t>BIẾT CÁCH THAY ĐỔI KÍCH THƯỚC, SẮP XẾP, BỐ TRÍ CÁC ĐỐI TƯỢNG TRÊN TRANG TRÌNH CHIẾU</a:t>
            </a:r>
            <a:endParaRPr lang="en-US" sz="1200" b="1"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7</a:t>
            </a:fld>
            <a:endParaRPr lang="zh-CN" altLang="en-US"/>
          </a:p>
        </p:txBody>
      </p:sp>
    </p:spTree>
    <p:extLst>
      <p:ext uri="{BB962C8B-B14F-4D97-AF65-F5344CB8AC3E}">
        <p14:creationId xmlns:p14="http://schemas.microsoft.com/office/powerpoint/2010/main" val="389081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8</a:t>
            </a:fld>
            <a:endParaRPr lang="zh-CN" altLang="en-US"/>
          </a:p>
        </p:txBody>
      </p:sp>
    </p:spTree>
    <p:extLst>
      <p:ext uri="{BB962C8B-B14F-4D97-AF65-F5344CB8AC3E}">
        <p14:creationId xmlns:p14="http://schemas.microsoft.com/office/powerpoint/2010/main" val="348490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9C0B769-EA29-45FE-903B-CF2C69C1A080}" type="slidenum">
              <a:rPr lang="zh-CN" altLang="en-US" smtClean="0"/>
              <a:t>9</a:t>
            </a:fld>
            <a:endParaRPr lang="zh-CN" altLang="en-US"/>
          </a:p>
        </p:txBody>
      </p:sp>
    </p:spTree>
    <p:extLst>
      <p:ext uri="{BB962C8B-B14F-4D97-AF65-F5344CB8AC3E}">
        <p14:creationId xmlns:p14="http://schemas.microsoft.com/office/powerpoint/2010/main" val="246648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3984816-17E8-4804-BD73-DA063AE4C858}"/>
              </a:ext>
            </a:extLst>
          </p:cNvPr>
          <p:cNvSpPr/>
          <p:nvPr userDrawn="1"/>
        </p:nvSpPr>
        <p:spPr>
          <a:xfrm>
            <a:off x="0" y="0"/>
            <a:ext cx="12192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9">
            <a:extLst>
              <a:ext uri="{FF2B5EF4-FFF2-40B4-BE49-F238E27FC236}">
                <a16:creationId xmlns:a16="http://schemas.microsoft.com/office/drawing/2014/main" id="{58C1247A-E364-4EC7-8FB0-FB41E02D4C18}"/>
              </a:ext>
            </a:extLst>
          </p:cNvPr>
          <p:cNvSpPr>
            <a:spLocks/>
          </p:cNvSpPr>
          <p:nvPr userDrawn="1"/>
        </p:nvSpPr>
        <p:spPr bwMode="auto">
          <a:xfrm>
            <a:off x="3403600" y="1225550"/>
            <a:ext cx="4783138" cy="4745038"/>
          </a:xfrm>
          <a:custGeom>
            <a:avLst/>
            <a:gdLst>
              <a:gd name="T0" fmla="*/ 1670 w 2447"/>
              <a:gd name="T1" fmla="*/ 936 h 2431"/>
              <a:gd name="T2" fmla="*/ 1589 w 2447"/>
              <a:gd name="T3" fmla="*/ 956 h 2431"/>
              <a:gd name="T4" fmla="*/ 1552 w 2447"/>
              <a:gd name="T5" fmla="*/ 929 h 2431"/>
              <a:gd name="T6" fmla="*/ 1551 w 2447"/>
              <a:gd name="T7" fmla="*/ 928 h 2431"/>
              <a:gd name="T8" fmla="*/ 1423 w 2447"/>
              <a:gd name="T9" fmla="*/ 928 h 2431"/>
              <a:gd name="T10" fmla="*/ 1311 w 2447"/>
              <a:gd name="T11" fmla="*/ 1040 h 2431"/>
              <a:gd name="T12" fmla="*/ 1184 w 2447"/>
              <a:gd name="T13" fmla="*/ 1040 h 2431"/>
              <a:gd name="T14" fmla="*/ 1184 w 2447"/>
              <a:gd name="T15" fmla="*/ 912 h 2431"/>
              <a:gd name="T16" fmla="*/ 1551 w 2447"/>
              <a:gd name="T17" fmla="*/ 546 h 2431"/>
              <a:gd name="T18" fmla="*/ 1555 w 2447"/>
              <a:gd name="T19" fmla="*/ 423 h 2431"/>
              <a:gd name="T20" fmla="*/ 1555 w 2447"/>
              <a:gd name="T21" fmla="*/ 423 h 2431"/>
              <a:gd name="T22" fmla="*/ 1524 w 2447"/>
              <a:gd name="T23" fmla="*/ 380 h 2431"/>
              <a:gd name="T24" fmla="*/ 1543 w 2447"/>
              <a:gd name="T25" fmla="*/ 298 h 2431"/>
              <a:gd name="T26" fmla="*/ 1678 w 2447"/>
              <a:gd name="T27" fmla="*/ 163 h 2431"/>
              <a:gd name="T28" fmla="*/ 1678 w 2447"/>
              <a:gd name="T29" fmla="*/ 35 h 2431"/>
              <a:gd name="T30" fmla="*/ 1551 w 2447"/>
              <a:gd name="T31" fmla="*/ 35 h 2431"/>
              <a:gd name="T32" fmla="*/ 1463 w 2447"/>
              <a:gd name="T33" fmla="*/ 123 h 2431"/>
              <a:gd name="T34" fmla="*/ 1381 w 2447"/>
              <a:gd name="T35" fmla="*/ 143 h 2431"/>
              <a:gd name="T36" fmla="*/ 1348 w 2447"/>
              <a:gd name="T37" fmla="*/ 120 h 2431"/>
              <a:gd name="T38" fmla="*/ 1343 w 2447"/>
              <a:gd name="T39" fmla="*/ 115 h 2431"/>
              <a:gd name="T40" fmla="*/ 1216 w 2447"/>
              <a:gd name="T41" fmla="*/ 115 h 2431"/>
              <a:gd name="T42" fmla="*/ 35 w 2447"/>
              <a:gd name="T43" fmla="*/ 1295 h 2431"/>
              <a:gd name="T44" fmla="*/ 35 w 2447"/>
              <a:gd name="T45" fmla="*/ 1423 h 2431"/>
              <a:gd name="T46" fmla="*/ 163 w 2447"/>
              <a:gd name="T47" fmla="*/ 1423 h 2431"/>
              <a:gd name="T48" fmla="*/ 267 w 2447"/>
              <a:gd name="T49" fmla="*/ 1319 h 2431"/>
              <a:gd name="T50" fmla="*/ 394 w 2447"/>
              <a:gd name="T51" fmla="*/ 1319 h 2431"/>
              <a:gd name="T52" fmla="*/ 394 w 2447"/>
              <a:gd name="T53" fmla="*/ 1447 h 2431"/>
              <a:gd name="T54" fmla="*/ 179 w 2447"/>
              <a:gd name="T55" fmla="*/ 1662 h 2431"/>
              <a:gd name="T56" fmla="*/ 179 w 2447"/>
              <a:gd name="T57" fmla="*/ 1790 h 2431"/>
              <a:gd name="T58" fmla="*/ 306 w 2447"/>
              <a:gd name="T59" fmla="*/ 1790 h 2431"/>
              <a:gd name="T60" fmla="*/ 498 w 2447"/>
              <a:gd name="T61" fmla="*/ 1598 h 2431"/>
              <a:gd name="T62" fmla="*/ 625 w 2447"/>
              <a:gd name="T63" fmla="*/ 1598 h 2431"/>
              <a:gd name="T64" fmla="*/ 625 w 2447"/>
              <a:gd name="T65" fmla="*/ 1726 h 2431"/>
              <a:gd name="T66" fmla="*/ 179 w 2447"/>
              <a:gd name="T67" fmla="*/ 2173 h 2431"/>
              <a:gd name="T68" fmla="*/ 179 w 2447"/>
              <a:gd name="T69" fmla="*/ 2300 h 2431"/>
              <a:gd name="T70" fmla="*/ 306 w 2447"/>
              <a:gd name="T71" fmla="*/ 2300 h 2431"/>
              <a:gd name="T72" fmla="*/ 673 w 2447"/>
              <a:gd name="T73" fmla="*/ 1933 h 2431"/>
              <a:gd name="T74" fmla="*/ 801 w 2447"/>
              <a:gd name="T75" fmla="*/ 1933 h 2431"/>
              <a:gd name="T76" fmla="*/ 801 w 2447"/>
              <a:gd name="T77" fmla="*/ 2061 h 2431"/>
              <a:gd name="T78" fmla="*/ 815 w 2447"/>
              <a:gd name="T79" fmla="*/ 2047 h 2431"/>
              <a:gd name="T80" fmla="*/ 815 w 2447"/>
              <a:gd name="T81" fmla="*/ 2174 h 2431"/>
              <a:gd name="T82" fmla="*/ 943 w 2447"/>
              <a:gd name="T83" fmla="*/ 2174 h 2431"/>
              <a:gd name="T84" fmla="*/ 968 w 2447"/>
              <a:gd name="T85" fmla="*/ 2149 h 2431"/>
              <a:gd name="T86" fmla="*/ 1096 w 2447"/>
              <a:gd name="T87" fmla="*/ 2149 h 2431"/>
              <a:gd name="T88" fmla="*/ 1096 w 2447"/>
              <a:gd name="T89" fmla="*/ 2276 h 2431"/>
              <a:gd name="T90" fmla="*/ 1104 w 2447"/>
              <a:gd name="T91" fmla="*/ 2268 h 2431"/>
              <a:gd name="T92" fmla="*/ 1104 w 2447"/>
              <a:gd name="T93" fmla="*/ 2396 h 2431"/>
              <a:gd name="T94" fmla="*/ 1232 w 2447"/>
              <a:gd name="T95" fmla="*/ 2396 h 2431"/>
              <a:gd name="T96" fmla="*/ 2412 w 2447"/>
              <a:gd name="T97" fmla="*/ 1216 h 2431"/>
              <a:gd name="T98" fmla="*/ 2412 w 2447"/>
              <a:gd name="T99" fmla="*/ 1088 h 2431"/>
              <a:gd name="T100" fmla="*/ 2285 w 2447"/>
              <a:gd name="T101" fmla="*/ 1088 h 2431"/>
              <a:gd name="T102" fmla="*/ 2253 w 2447"/>
              <a:gd name="T103" fmla="*/ 1120 h 2431"/>
              <a:gd name="T104" fmla="*/ 2125 w 2447"/>
              <a:gd name="T105" fmla="*/ 1120 h 2431"/>
              <a:gd name="T106" fmla="*/ 2125 w 2447"/>
              <a:gd name="T107" fmla="*/ 992 h 2431"/>
              <a:gd name="T108" fmla="*/ 2334 w 2447"/>
              <a:gd name="T109" fmla="*/ 783 h 2431"/>
              <a:gd name="T110" fmla="*/ 2334 w 2447"/>
              <a:gd name="T111" fmla="*/ 655 h 2431"/>
              <a:gd name="T112" fmla="*/ 2207 w 2447"/>
              <a:gd name="T113" fmla="*/ 655 h 2431"/>
              <a:gd name="T114" fmla="*/ 2196 w 2447"/>
              <a:gd name="T115" fmla="*/ 666 h 2431"/>
              <a:gd name="T116" fmla="*/ 2124 w 2447"/>
              <a:gd name="T117" fmla="*/ 678 h 2431"/>
              <a:gd name="T118" fmla="*/ 2088 w 2447"/>
              <a:gd name="T119" fmla="*/ 653 h 2431"/>
              <a:gd name="T120" fmla="*/ 2085 w 2447"/>
              <a:gd name="T121" fmla="*/ 649 h 2431"/>
              <a:gd name="T122" fmla="*/ 1957 w 2447"/>
              <a:gd name="T123" fmla="*/ 649 h 2431"/>
              <a:gd name="T124" fmla="*/ 1670 w 2447"/>
              <a:gd name="T125" fmla="*/ 936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7" h="2431">
                <a:moveTo>
                  <a:pt x="1670" y="936"/>
                </a:moveTo>
                <a:cubicBezTo>
                  <a:pt x="1635" y="969"/>
                  <a:pt x="1604" y="963"/>
                  <a:pt x="1589" y="956"/>
                </a:cubicBezTo>
                <a:cubicBezTo>
                  <a:pt x="1570" y="947"/>
                  <a:pt x="1565" y="941"/>
                  <a:pt x="1552" y="929"/>
                </a:cubicBezTo>
                <a:cubicBezTo>
                  <a:pt x="1551" y="929"/>
                  <a:pt x="1551" y="929"/>
                  <a:pt x="1551" y="928"/>
                </a:cubicBezTo>
                <a:cubicBezTo>
                  <a:pt x="1515" y="893"/>
                  <a:pt x="1458" y="893"/>
                  <a:pt x="1423" y="928"/>
                </a:cubicBezTo>
                <a:cubicBezTo>
                  <a:pt x="1311" y="1040"/>
                  <a:pt x="1311" y="1040"/>
                  <a:pt x="1311" y="1040"/>
                </a:cubicBezTo>
                <a:cubicBezTo>
                  <a:pt x="1276" y="1075"/>
                  <a:pt x="1219" y="1075"/>
                  <a:pt x="1184" y="1040"/>
                </a:cubicBezTo>
                <a:cubicBezTo>
                  <a:pt x="1149" y="1005"/>
                  <a:pt x="1149" y="948"/>
                  <a:pt x="1184" y="912"/>
                </a:cubicBezTo>
                <a:cubicBezTo>
                  <a:pt x="1551" y="546"/>
                  <a:pt x="1551" y="546"/>
                  <a:pt x="1551" y="546"/>
                </a:cubicBezTo>
                <a:cubicBezTo>
                  <a:pt x="1584" y="512"/>
                  <a:pt x="1586" y="458"/>
                  <a:pt x="1555" y="423"/>
                </a:cubicBezTo>
                <a:cubicBezTo>
                  <a:pt x="1555" y="423"/>
                  <a:pt x="1555" y="423"/>
                  <a:pt x="1555" y="423"/>
                </a:cubicBezTo>
                <a:cubicBezTo>
                  <a:pt x="1539" y="405"/>
                  <a:pt x="1533" y="401"/>
                  <a:pt x="1524" y="380"/>
                </a:cubicBezTo>
                <a:cubicBezTo>
                  <a:pt x="1517" y="364"/>
                  <a:pt x="1510" y="333"/>
                  <a:pt x="1543" y="298"/>
                </a:cubicBezTo>
                <a:cubicBezTo>
                  <a:pt x="1678" y="163"/>
                  <a:pt x="1678" y="163"/>
                  <a:pt x="1678" y="163"/>
                </a:cubicBezTo>
                <a:cubicBezTo>
                  <a:pt x="1714" y="127"/>
                  <a:pt x="1714" y="70"/>
                  <a:pt x="1678" y="35"/>
                </a:cubicBezTo>
                <a:cubicBezTo>
                  <a:pt x="1643" y="0"/>
                  <a:pt x="1586" y="0"/>
                  <a:pt x="1551" y="35"/>
                </a:cubicBezTo>
                <a:cubicBezTo>
                  <a:pt x="1463" y="123"/>
                  <a:pt x="1463" y="123"/>
                  <a:pt x="1463" y="123"/>
                </a:cubicBezTo>
                <a:cubicBezTo>
                  <a:pt x="1427" y="156"/>
                  <a:pt x="1396" y="149"/>
                  <a:pt x="1381" y="143"/>
                </a:cubicBezTo>
                <a:cubicBezTo>
                  <a:pt x="1364" y="135"/>
                  <a:pt x="1358" y="130"/>
                  <a:pt x="1348" y="120"/>
                </a:cubicBezTo>
                <a:cubicBezTo>
                  <a:pt x="1347" y="118"/>
                  <a:pt x="1345" y="117"/>
                  <a:pt x="1343" y="115"/>
                </a:cubicBezTo>
                <a:cubicBezTo>
                  <a:pt x="1308" y="80"/>
                  <a:pt x="1251" y="80"/>
                  <a:pt x="1216" y="115"/>
                </a:cubicBezTo>
                <a:cubicBezTo>
                  <a:pt x="35" y="1295"/>
                  <a:pt x="35" y="1295"/>
                  <a:pt x="35" y="1295"/>
                </a:cubicBezTo>
                <a:cubicBezTo>
                  <a:pt x="0" y="1331"/>
                  <a:pt x="0" y="1388"/>
                  <a:pt x="35" y="1423"/>
                </a:cubicBezTo>
                <a:cubicBezTo>
                  <a:pt x="70" y="1458"/>
                  <a:pt x="128" y="1458"/>
                  <a:pt x="163" y="1423"/>
                </a:cubicBezTo>
                <a:cubicBezTo>
                  <a:pt x="267" y="1319"/>
                  <a:pt x="267" y="1319"/>
                  <a:pt x="267" y="1319"/>
                </a:cubicBezTo>
                <a:cubicBezTo>
                  <a:pt x="302" y="1284"/>
                  <a:pt x="359" y="1284"/>
                  <a:pt x="394" y="1319"/>
                </a:cubicBezTo>
                <a:cubicBezTo>
                  <a:pt x="429" y="1354"/>
                  <a:pt x="429" y="1412"/>
                  <a:pt x="394" y="1447"/>
                </a:cubicBezTo>
                <a:cubicBezTo>
                  <a:pt x="179" y="1662"/>
                  <a:pt x="179" y="1662"/>
                  <a:pt x="179" y="1662"/>
                </a:cubicBezTo>
                <a:cubicBezTo>
                  <a:pt x="144" y="1697"/>
                  <a:pt x="144" y="1755"/>
                  <a:pt x="179" y="1790"/>
                </a:cubicBezTo>
                <a:cubicBezTo>
                  <a:pt x="214" y="1825"/>
                  <a:pt x="271" y="1825"/>
                  <a:pt x="306" y="1790"/>
                </a:cubicBezTo>
                <a:cubicBezTo>
                  <a:pt x="498" y="1598"/>
                  <a:pt x="498" y="1598"/>
                  <a:pt x="498" y="1598"/>
                </a:cubicBezTo>
                <a:cubicBezTo>
                  <a:pt x="533" y="1563"/>
                  <a:pt x="590" y="1563"/>
                  <a:pt x="625" y="1598"/>
                </a:cubicBezTo>
                <a:cubicBezTo>
                  <a:pt x="661" y="1634"/>
                  <a:pt x="661" y="1691"/>
                  <a:pt x="625" y="1726"/>
                </a:cubicBezTo>
                <a:cubicBezTo>
                  <a:pt x="179" y="2173"/>
                  <a:pt x="179" y="2173"/>
                  <a:pt x="179" y="2173"/>
                </a:cubicBezTo>
                <a:cubicBezTo>
                  <a:pt x="144" y="2208"/>
                  <a:pt x="144" y="2265"/>
                  <a:pt x="179" y="2300"/>
                </a:cubicBezTo>
                <a:cubicBezTo>
                  <a:pt x="214" y="2336"/>
                  <a:pt x="271" y="2336"/>
                  <a:pt x="306" y="2300"/>
                </a:cubicBezTo>
                <a:cubicBezTo>
                  <a:pt x="673" y="1933"/>
                  <a:pt x="673" y="1933"/>
                  <a:pt x="673" y="1933"/>
                </a:cubicBezTo>
                <a:cubicBezTo>
                  <a:pt x="709" y="1898"/>
                  <a:pt x="766" y="1898"/>
                  <a:pt x="801" y="1933"/>
                </a:cubicBezTo>
                <a:cubicBezTo>
                  <a:pt x="836" y="1969"/>
                  <a:pt x="836" y="2026"/>
                  <a:pt x="801" y="2061"/>
                </a:cubicBezTo>
                <a:cubicBezTo>
                  <a:pt x="815" y="2047"/>
                  <a:pt x="815" y="2047"/>
                  <a:pt x="815" y="2047"/>
                </a:cubicBezTo>
                <a:cubicBezTo>
                  <a:pt x="780" y="2082"/>
                  <a:pt x="780" y="2139"/>
                  <a:pt x="815" y="2174"/>
                </a:cubicBezTo>
                <a:cubicBezTo>
                  <a:pt x="850" y="2210"/>
                  <a:pt x="907" y="2210"/>
                  <a:pt x="943" y="2174"/>
                </a:cubicBezTo>
                <a:cubicBezTo>
                  <a:pt x="968" y="2149"/>
                  <a:pt x="968" y="2149"/>
                  <a:pt x="968" y="2149"/>
                </a:cubicBezTo>
                <a:cubicBezTo>
                  <a:pt x="1004" y="2113"/>
                  <a:pt x="1061" y="2113"/>
                  <a:pt x="1096" y="2149"/>
                </a:cubicBezTo>
                <a:cubicBezTo>
                  <a:pt x="1131" y="2184"/>
                  <a:pt x="1131" y="2241"/>
                  <a:pt x="1096" y="2276"/>
                </a:cubicBezTo>
                <a:cubicBezTo>
                  <a:pt x="1104" y="2268"/>
                  <a:pt x="1104" y="2268"/>
                  <a:pt x="1104" y="2268"/>
                </a:cubicBezTo>
                <a:cubicBezTo>
                  <a:pt x="1069" y="2304"/>
                  <a:pt x="1069" y="2361"/>
                  <a:pt x="1104" y="2396"/>
                </a:cubicBezTo>
                <a:cubicBezTo>
                  <a:pt x="1139" y="2431"/>
                  <a:pt x="1196" y="2431"/>
                  <a:pt x="1232" y="2396"/>
                </a:cubicBezTo>
                <a:cubicBezTo>
                  <a:pt x="2412" y="1216"/>
                  <a:pt x="2412" y="1216"/>
                  <a:pt x="2412" y="1216"/>
                </a:cubicBezTo>
                <a:cubicBezTo>
                  <a:pt x="2447" y="1180"/>
                  <a:pt x="2447" y="1123"/>
                  <a:pt x="2412" y="1088"/>
                </a:cubicBezTo>
                <a:cubicBezTo>
                  <a:pt x="2377" y="1053"/>
                  <a:pt x="2320" y="1053"/>
                  <a:pt x="2285" y="1088"/>
                </a:cubicBezTo>
                <a:cubicBezTo>
                  <a:pt x="2253" y="1120"/>
                  <a:pt x="2253" y="1120"/>
                  <a:pt x="2253" y="1120"/>
                </a:cubicBezTo>
                <a:cubicBezTo>
                  <a:pt x="2217" y="1155"/>
                  <a:pt x="2160" y="1155"/>
                  <a:pt x="2125" y="1120"/>
                </a:cubicBezTo>
                <a:cubicBezTo>
                  <a:pt x="2090" y="1085"/>
                  <a:pt x="2090" y="1027"/>
                  <a:pt x="2125" y="992"/>
                </a:cubicBezTo>
                <a:cubicBezTo>
                  <a:pt x="2334" y="783"/>
                  <a:pt x="2334" y="783"/>
                  <a:pt x="2334" y="783"/>
                </a:cubicBezTo>
                <a:cubicBezTo>
                  <a:pt x="2369" y="748"/>
                  <a:pt x="2369" y="691"/>
                  <a:pt x="2334" y="655"/>
                </a:cubicBezTo>
                <a:cubicBezTo>
                  <a:pt x="2299" y="620"/>
                  <a:pt x="2242" y="620"/>
                  <a:pt x="2207" y="655"/>
                </a:cubicBezTo>
                <a:cubicBezTo>
                  <a:pt x="2196" y="666"/>
                  <a:pt x="2196" y="666"/>
                  <a:pt x="2196" y="666"/>
                </a:cubicBezTo>
                <a:cubicBezTo>
                  <a:pt x="2165" y="690"/>
                  <a:pt x="2138" y="684"/>
                  <a:pt x="2124" y="678"/>
                </a:cubicBezTo>
                <a:cubicBezTo>
                  <a:pt x="2106" y="669"/>
                  <a:pt x="2100" y="664"/>
                  <a:pt x="2088" y="653"/>
                </a:cubicBezTo>
                <a:cubicBezTo>
                  <a:pt x="2087" y="651"/>
                  <a:pt x="2086" y="650"/>
                  <a:pt x="2085" y="649"/>
                </a:cubicBezTo>
                <a:cubicBezTo>
                  <a:pt x="2050" y="614"/>
                  <a:pt x="1993" y="614"/>
                  <a:pt x="1957" y="649"/>
                </a:cubicBezTo>
                <a:lnTo>
                  <a:pt x="1670" y="93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Rectangle 20">
            <a:extLst>
              <a:ext uri="{FF2B5EF4-FFF2-40B4-BE49-F238E27FC236}">
                <a16:creationId xmlns:a16="http://schemas.microsoft.com/office/drawing/2014/main" id="{3EC03C70-F70E-4D97-86EC-1F02519F7D39}"/>
              </a:ext>
            </a:extLst>
          </p:cNvPr>
          <p:cNvSpPr>
            <a:spLocks noChangeArrowheads="1"/>
          </p:cNvSpPr>
          <p:nvPr userDrawn="1"/>
        </p:nvSpPr>
        <p:spPr bwMode="auto">
          <a:xfrm>
            <a:off x="1675722" y="1947863"/>
            <a:ext cx="8808806" cy="285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
            <a:extLst>
              <a:ext uri="{FF2B5EF4-FFF2-40B4-BE49-F238E27FC236}">
                <a16:creationId xmlns:a16="http://schemas.microsoft.com/office/drawing/2014/main" id="{88ADCC0A-75EF-4963-A396-C8DEFC1397B9}"/>
              </a:ext>
            </a:extLst>
          </p:cNvPr>
          <p:cNvSpPr>
            <a:spLocks/>
          </p:cNvSpPr>
          <p:nvPr userDrawn="1"/>
        </p:nvSpPr>
        <p:spPr bwMode="auto">
          <a:xfrm>
            <a:off x="8924925" y="1189038"/>
            <a:ext cx="654050"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2">
            <a:extLst>
              <a:ext uri="{FF2B5EF4-FFF2-40B4-BE49-F238E27FC236}">
                <a16:creationId xmlns:a16="http://schemas.microsoft.com/office/drawing/2014/main" id="{0A3978EE-87B3-408D-A91B-D0A36FF639A4}"/>
              </a:ext>
            </a:extLst>
          </p:cNvPr>
          <p:cNvSpPr>
            <a:spLocks/>
          </p:cNvSpPr>
          <p:nvPr userDrawn="1"/>
        </p:nvSpPr>
        <p:spPr bwMode="auto">
          <a:xfrm>
            <a:off x="4156075" y="5248275"/>
            <a:ext cx="657225"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3">
            <a:extLst>
              <a:ext uri="{FF2B5EF4-FFF2-40B4-BE49-F238E27FC236}">
                <a16:creationId xmlns:a16="http://schemas.microsoft.com/office/drawing/2014/main" id="{D1222072-1F11-445C-8937-1B50AC4A2A36}"/>
              </a:ext>
            </a:extLst>
          </p:cNvPr>
          <p:cNvSpPr>
            <a:spLocks/>
          </p:cNvSpPr>
          <p:nvPr userDrawn="1"/>
        </p:nvSpPr>
        <p:spPr bwMode="auto">
          <a:xfrm>
            <a:off x="6489700" y="1217613"/>
            <a:ext cx="1489075"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4">
            <a:extLst>
              <a:ext uri="{FF2B5EF4-FFF2-40B4-BE49-F238E27FC236}">
                <a16:creationId xmlns:a16="http://schemas.microsoft.com/office/drawing/2014/main" id="{EAEFBC92-8563-4268-A0D7-DACDB774E884}"/>
              </a:ext>
            </a:extLst>
          </p:cNvPr>
          <p:cNvSpPr>
            <a:spLocks/>
          </p:cNvSpPr>
          <p:nvPr userDrawn="1"/>
        </p:nvSpPr>
        <p:spPr bwMode="auto">
          <a:xfrm>
            <a:off x="7683500" y="1422400"/>
            <a:ext cx="893763"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5">
            <a:extLst>
              <a:ext uri="{FF2B5EF4-FFF2-40B4-BE49-F238E27FC236}">
                <a16:creationId xmlns:a16="http://schemas.microsoft.com/office/drawing/2014/main" id="{44D3A99D-36E0-4BEF-B798-01AA6A81508C}"/>
              </a:ext>
            </a:extLst>
          </p:cNvPr>
          <p:cNvSpPr>
            <a:spLocks/>
          </p:cNvSpPr>
          <p:nvPr userDrawn="1"/>
        </p:nvSpPr>
        <p:spPr bwMode="auto">
          <a:xfrm>
            <a:off x="4030663" y="1473200"/>
            <a:ext cx="1257300"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6">
            <a:extLst>
              <a:ext uri="{FF2B5EF4-FFF2-40B4-BE49-F238E27FC236}">
                <a16:creationId xmlns:a16="http://schemas.microsoft.com/office/drawing/2014/main" id="{44BC6767-1009-4621-B230-D913B56BD39F}"/>
              </a:ext>
            </a:extLst>
          </p:cNvPr>
          <p:cNvSpPr>
            <a:spLocks/>
          </p:cNvSpPr>
          <p:nvPr userDrawn="1"/>
        </p:nvSpPr>
        <p:spPr bwMode="auto">
          <a:xfrm>
            <a:off x="6821488" y="4119563"/>
            <a:ext cx="1257300"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7">
            <a:extLst>
              <a:ext uri="{FF2B5EF4-FFF2-40B4-BE49-F238E27FC236}">
                <a16:creationId xmlns:a16="http://schemas.microsoft.com/office/drawing/2014/main" id="{6308575C-F1D0-446B-943D-7C46D816CC00}"/>
              </a:ext>
            </a:extLst>
          </p:cNvPr>
          <p:cNvSpPr>
            <a:spLocks/>
          </p:cNvSpPr>
          <p:nvPr userDrawn="1"/>
        </p:nvSpPr>
        <p:spPr bwMode="auto">
          <a:xfrm>
            <a:off x="6689725" y="898525"/>
            <a:ext cx="401638"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8">
            <a:extLst>
              <a:ext uri="{FF2B5EF4-FFF2-40B4-BE49-F238E27FC236}">
                <a16:creationId xmlns:a16="http://schemas.microsoft.com/office/drawing/2014/main" id="{F1587AEF-CE98-4A41-B4D6-242FDBC23ECD}"/>
              </a:ext>
            </a:extLst>
          </p:cNvPr>
          <p:cNvSpPr>
            <a:spLocks/>
          </p:cNvSpPr>
          <p:nvPr userDrawn="1"/>
        </p:nvSpPr>
        <p:spPr bwMode="auto">
          <a:xfrm>
            <a:off x="7896225" y="887413"/>
            <a:ext cx="401638"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9">
            <a:extLst>
              <a:ext uri="{FF2B5EF4-FFF2-40B4-BE49-F238E27FC236}">
                <a16:creationId xmlns:a16="http://schemas.microsoft.com/office/drawing/2014/main" id="{7EC34812-4101-42F9-8358-59FBD347197D}"/>
              </a:ext>
            </a:extLst>
          </p:cNvPr>
          <p:cNvSpPr>
            <a:spLocks/>
          </p:cNvSpPr>
          <p:nvPr userDrawn="1"/>
        </p:nvSpPr>
        <p:spPr bwMode="auto">
          <a:xfrm>
            <a:off x="6465888" y="5314950"/>
            <a:ext cx="403225"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noEditPoints="1"/>
          </p:cNvSpPr>
          <p:nvPr userDrawn="1"/>
        </p:nvSpPr>
        <p:spPr bwMode="auto">
          <a:xfrm>
            <a:off x="0" y="-1038226"/>
            <a:ext cx="6738938" cy="3730625"/>
          </a:xfrm>
          <a:custGeom>
            <a:avLst/>
            <a:gdLst>
              <a:gd name="T0" fmla="*/ 0 w 4245"/>
              <a:gd name="T1" fmla="*/ 1381 h 2350"/>
              <a:gd name="T2" fmla="*/ 0 w 4245"/>
              <a:gd name="T3" fmla="*/ 1399 h 2350"/>
              <a:gd name="T4" fmla="*/ 846 w 4245"/>
              <a:gd name="T5" fmla="*/ 2245 h 2350"/>
              <a:gd name="T6" fmla="*/ 855 w 4245"/>
              <a:gd name="T7" fmla="*/ 2236 h 2350"/>
              <a:gd name="T8" fmla="*/ 0 w 4245"/>
              <a:gd name="T9" fmla="*/ 1381 h 2350"/>
              <a:gd name="T10" fmla="*/ 3763 w 4245"/>
              <a:gd name="T11" fmla="*/ 0 h 2350"/>
              <a:gd name="T12" fmla="*/ 3745 w 4245"/>
              <a:gd name="T13" fmla="*/ 0 h 2350"/>
              <a:gd name="T14" fmla="*/ 4227 w 4245"/>
              <a:gd name="T15" fmla="*/ 482 h 2350"/>
              <a:gd name="T16" fmla="*/ 2367 w 4245"/>
              <a:gd name="T17" fmla="*/ 2342 h 2350"/>
              <a:gd name="T18" fmla="*/ 2376 w 4245"/>
              <a:gd name="T19" fmla="*/ 2350 h 2350"/>
              <a:gd name="T20" fmla="*/ 4245 w 4245"/>
              <a:gd name="T21" fmla="*/ 482 h 2350"/>
              <a:gd name="T22" fmla="*/ 3763 w 4245"/>
              <a:gd name="T23"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5" h="2350">
                <a:moveTo>
                  <a:pt x="0" y="1381"/>
                </a:moveTo>
                <a:lnTo>
                  <a:pt x="0" y="1399"/>
                </a:lnTo>
                <a:lnTo>
                  <a:pt x="846" y="2245"/>
                </a:lnTo>
                <a:lnTo>
                  <a:pt x="855" y="2236"/>
                </a:lnTo>
                <a:lnTo>
                  <a:pt x="0" y="1381"/>
                </a:lnTo>
                <a:moveTo>
                  <a:pt x="3763" y="0"/>
                </a:moveTo>
                <a:lnTo>
                  <a:pt x="3745" y="0"/>
                </a:lnTo>
                <a:lnTo>
                  <a:pt x="4227" y="482"/>
                </a:lnTo>
                <a:lnTo>
                  <a:pt x="2367" y="2342"/>
                </a:lnTo>
                <a:lnTo>
                  <a:pt x="2376" y="2350"/>
                </a:lnTo>
                <a:lnTo>
                  <a:pt x="4245" y="482"/>
                </a:lnTo>
                <a:lnTo>
                  <a:pt x="37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副标题 2"/>
          <p:cNvSpPr>
            <a:spLocks noGrp="1"/>
          </p:cNvSpPr>
          <p:nvPr>
            <p:ph type="subTitle" idx="1"/>
          </p:nvPr>
        </p:nvSpPr>
        <p:spPr>
          <a:xfrm>
            <a:off x="2879324" y="2779088"/>
            <a:ext cx="6433352" cy="558799"/>
          </a:xfrm>
        </p:spPr>
        <p:txBody>
          <a:bodyPr anchor="ctr">
            <a:normAutofit/>
          </a:bodyPr>
          <a:lstStyle>
            <a:lvl1pPr marL="0" indent="0" algn="ctr">
              <a:buNone/>
              <a:defRPr sz="2000" spc="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endParaRPr lang="zh-CN" altLang="en-US" dirty="0"/>
          </a:p>
        </p:txBody>
      </p:sp>
      <p:sp>
        <p:nvSpPr>
          <p:cNvPr id="7" name="标题 1"/>
          <p:cNvSpPr>
            <a:spLocks noGrp="1"/>
          </p:cNvSpPr>
          <p:nvPr>
            <p:ph type="ctrTitle"/>
          </p:nvPr>
        </p:nvSpPr>
        <p:spPr>
          <a:xfrm>
            <a:off x="2879325" y="3350531"/>
            <a:ext cx="6433352" cy="767764"/>
          </a:xfrm>
        </p:spPr>
        <p:txBody>
          <a:bodyPr anchor="b">
            <a:normAutofit/>
          </a:bodyPr>
          <a:lstStyle>
            <a:lvl1pPr algn="ctr">
              <a:defRPr sz="3600" b="1" spc="0">
                <a:solidFill>
                  <a:schemeClr val="tx1"/>
                </a:solidFill>
              </a:defRPr>
            </a:lvl1pPr>
          </a:lstStyle>
          <a:p>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ic list 4">
    <p:spTree>
      <p:nvGrpSpPr>
        <p:cNvPr id="1" name=""/>
        <p:cNvGrpSpPr/>
        <p:nvPr/>
      </p:nvGrpSpPr>
      <p:grpSpPr>
        <a:xfrm>
          <a:off x="0" y="0"/>
          <a:ext cx="0" cy="0"/>
          <a:chOff x="0" y="0"/>
          <a:chExt cx="0" cy="0"/>
        </a:xfrm>
      </p:grpSpPr>
      <p:sp>
        <p:nvSpPr>
          <p:cNvPr id="42" name="Picture Placeholder 2"/>
          <p:cNvSpPr>
            <a:spLocks noGrp="1"/>
          </p:cNvSpPr>
          <p:nvPr>
            <p:ph type="pic" sz="quarter" idx="17"/>
          </p:nvPr>
        </p:nvSpPr>
        <p:spPr>
          <a:xfrm>
            <a:off x="684392"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4447915"/>
            <a:ext cx="869949"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684392"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7"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6"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535315" y="4447915"/>
            <a:ext cx="869949"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3" name="Text Placeholder 7"/>
          <p:cNvSpPr>
            <a:spLocks noGrp="1"/>
          </p:cNvSpPr>
          <p:nvPr>
            <p:ph type="body" sz="quarter" idx="40" hasCustomPrompt="1"/>
          </p:nvPr>
        </p:nvSpPr>
        <p:spPr>
          <a:xfrm>
            <a:off x="4616456"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5554133"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2"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8504770" y="4447915"/>
            <a:ext cx="869949"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7" name="Text Placeholder 7"/>
          <p:cNvSpPr>
            <a:spLocks noGrp="1"/>
          </p:cNvSpPr>
          <p:nvPr>
            <p:ph type="body" sz="quarter" idx="43" hasCustomPrompt="1"/>
          </p:nvPr>
        </p:nvSpPr>
        <p:spPr>
          <a:xfrm>
            <a:off x="8585911"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9510184"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3"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608667"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lumMod val="60000"/>
                    <a:lumOff val="40000"/>
                  </a:schemeClr>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5554133"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9510184"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grpSp>
        <p:nvGrpSpPr>
          <p:cNvPr id="34" name="Group 33"/>
          <p:cNvGrpSpPr/>
          <p:nvPr userDrawn="1"/>
        </p:nvGrpSpPr>
        <p:grpSpPr>
          <a:xfrm>
            <a:off x="101309" y="385540"/>
            <a:ext cx="383999" cy="342172"/>
            <a:chOff x="5270500" y="1460500"/>
            <a:chExt cx="1701800" cy="2705100"/>
          </a:xfrm>
        </p:grpSpPr>
        <p:sp>
          <p:nvSpPr>
            <p:cNvPr id="35" name="Rounded Rectangle 3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3" name="Picture Placeholder 2"/>
          <p:cNvSpPr>
            <a:spLocks noGrp="1"/>
          </p:cNvSpPr>
          <p:nvPr>
            <p:ph type="pic" sz="quarter" idx="58"/>
          </p:nvPr>
        </p:nvSpPr>
        <p:spPr>
          <a:xfrm>
            <a:off x="4588234"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Picture Placeholder 2"/>
          <p:cNvSpPr>
            <a:spLocks noGrp="1"/>
          </p:cNvSpPr>
          <p:nvPr>
            <p:ph type="pic" sz="quarter" idx="59"/>
          </p:nvPr>
        </p:nvSpPr>
        <p:spPr>
          <a:xfrm>
            <a:off x="8504770"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234307073"/>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900"/>
                                        <p:tgtEl>
                                          <p:spTgt spid="4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400" fill="hold"/>
                                        <p:tgtEl>
                                          <p:spTgt spid="3"/>
                                        </p:tgtEl>
                                        <p:attrNameLst>
                                          <p:attrName>ppt_w</p:attrName>
                                        </p:attrNameLst>
                                      </p:cBhvr>
                                      <p:tavLst>
                                        <p:tav tm="0">
                                          <p:val>
                                            <p:fltVal val="0"/>
                                          </p:val>
                                        </p:tav>
                                        <p:tav tm="100000">
                                          <p:val>
                                            <p:strVal val="#ppt_w"/>
                                          </p:val>
                                        </p:tav>
                                      </p:tavLst>
                                    </p:anim>
                                    <p:anim calcmode="lin" valueType="num">
                                      <p:cBhvr>
                                        <p:cTn id="26" dur="400" fill="hold"/>
                                        <p:tgtEl>
                                          <p:spTgt spid="3"/>
                                        </p:tgtEl>
                                        <p:attrNameLst>
                                          <p:attrName>ppt_h</p:attrName>
                                        </p:attrNameLst>
                                      </p:cBhvr>
                                      <p:tavLst>
                                        <p:tav tm="0">
                                          <p:val>
                                            <p:fltVal val="0"/>
                                          </p:val>
                                        </p:tav>
                                        <p:tav tm="100000">
                                          <p:val>
                                            <p:strVal val="#ppt_h"/>
                                          </p:val>
                                        </p:tav>
                                      </p:tavLst>
                                    </p:anim>
                                    <p:animEffect transition="in" filter="fade">
                                      <p:cBhvr>
                                        <p:cTn id="27" dur="400"/>
                                        <p:tgtEl>
                                          <p:spTgt spid="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3" dur="3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fade">
                                      <p:cBhvr>
                                        <p:cTn id="36" dur="400"/>
                                        <p:tgtEl>
                                          <p:spTgt spid="28">
                                            <p:txEl>
                                              <p:pRg st="0" end="0"/>
                                            </p:txEl>
                                          </p:spTgt>
                                        </p:tgtEl>
                                      </p:cBhvr>
                                    </p:animEffect>
                                    <p:anim calcmode="lin" valueType="num">
                                      <p:cBhvr>
                                        <p:cTn id="37"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28">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fade">
                                      <p:cBhvr>
                                        <p:cTn id="41" dur="500"/>
                                        <p:tgtEl>
                                          <p:spTgt spid="26">
                                            <p:txEl>
                                              <p:pRg st="0" end="0"/>
                                            </p:txEl>
                                          </p:spTgt>
                                        </p:tgtEl>
                                      </p:cBhvr>
                                    </p:animEffect>
                                    <p:anim calcmode="lin" valueType="num">
                                      <p:cBhvr>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00"/>
                                        <p:tgtEl>
                                          <p:spTgt spid="27">
                                            <p:txEl>
                                              <p:pRg st="0" end="0"/>
                                            </p:txEl>
                                          </p:spTgt>
                                        </p:tgtEl>
                                      </p:cBhvr>
                                    </p:animEffect>
                                  </p:childTnLst>
                                </p:cTn>
                              </p:par>
                            </p:childTnLst>
                          </p:cTn>
                        </p:par>
                        <p:par>
                          <p:cTn id="47" fill="hold">
                            <p:stCondLst>
                              <p:cond delay="2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900"/>
                                        <p:tgtEl>
                                          <p:spTgt spid="43"/>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400" fill="hold"/>
                                        <p:tgtEl>
                                          <p:spTgt spid="72"/>
                                        </p:tgtEl>
                                        <p:attrNameLst>
                                          <p:attrName>ppt_w</p:attrName>
                                        </p:attrNameLst>
                                      </p:cBhvr>
                                      <p:tavLst>
                                        <p:tav tm="0">
                                          <p:val>
                                            <p:fltVal val="0"/>
                                          </p:val>
                                        </p:tav>
                                        <p:tav tm="100000">
                                          <p:val>
                                            <p:strVal val="#ppt_w"/>
                                          </p:val>
                                        </p:tav>
                                      </p:tavLst>
                                    </p:anim>
                                    <p:anim calcmode="lin" valueType="num">
                                      <p:cBhvr>
                                        <p:cTn id="55" dur="400" fill="hold"/>
                                        <p:tgtEl>
                                          <p:spTgt spid="72"/>
                                        </p:tgtEl>
                                        <p:attrNameLst>
                                          <p:attrName>ppt_h</p:attrName>
                                        </p:attrNameLst>
                                      </p:cBhvr>
                                      <p:tavLst>
                                        <p:tav tm="0">
                                          <p:val>
                                            <p:fltVal val="0"/>
                                          </p:val>
                                        </p:tav>
                                        <p:tav tm="100000">
                                          <p:val>
                                            <p:strVal val="#ppt_h"/>
                                          </p:val>
                                        </p:tav>
                                      </p:tavLst>
                                    </p:anim>
                                    <p:animEffect transition="in" filter="fade">
                                      <p:cBhvr>
                                        <p:cTn id="56" dur="400"/>
                                        <p:tgtEl>
                                          <p:spTgt spid="72"/>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73">
                                            <p:txEl>
                                              <p:pRg st="0" end="0"/>
                                            </p:txEl>
                                          </p:spTgt>
                                        </p:tgtEl>
                                        <p:attrNameLst>
                                          <p:attrName>style.visibility</p:attrName>
                                        </p:attrNameLst>
                                      </p:cBhvr>
                                      <p:to>
                                        <p:strVal val="visible"/>
                                      </p:to>
                                    </p:set>
                                    <p:anim calcmode="lin" valueType="num">
                                      <p:cBhvr>
                                        <p:cTn id="60"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61"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62" dur="300"/>
                                        <p:tgtEl>
                                          <p:spTgt spid="73">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400"/>
                                        <p:tgtEl>
                                          <p:spTgt spid="29">
                                            <p:txEl>
                                              <p:pRg st="0" end="0"/>
                                            </p:txEl>
                                          </p:spTgt>
                                        </p:tgtEl>
                                      </p:cBhvr>
                                    </p:animEffect>
                                    <p:anim calcmode="lin" valueType="num">
                                      <p:cBhvr>
                                        <p:cTn id="66"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4">
                                            <p:txEl>
                                              <p:pRg st="0" end="0"/>
                                            </p:txEl>
                                          </p:spTgt>
                                        </p:tgtEl>
                                        <p:attrNameLst>
                                          <p:attrName>style.visibility</p:attrName>
                                        </p:attrNameLst>
                                      </p:cBhvr>
                                      <p:to>
                                        <p:strVal val="visible"/>
                                      </p:to>
                                    </p:set>
                                    <p:animEffect transition="in" filter="fade">
                                      <p:cBhvr>
                                        <p:cTn id="70" dur="500"/>
                                        <p:tgtEl>
                                          <p:spTgt spid="74">
                                            <p:txEl>
                                              <p:pRg st="0" end="0"/>
                                            </p:txEl>
                                          </p:spTgt>
                                        </p:tgtEl>
                                      </p:cBhvr>
                                    </p:animEffect>
                                    <p:anim calcmode="lin" valueType="num">
                                      <p:cBhvr>
                                        <p:cTn id="7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4">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75">
                                            <p:txEl>
                                              <p:pRg st="0" end="0"/>
                                            </p:txEl>
                                          </p:spTgt>
                                        </p:tgtEl>
                                        <p:attrNameLst>
                                          <p:attrName>style.visibility</p:attrName>
                                        </p:attrNameLst>
                                      </p:cBhvr>
                                      <p:to>
                                        <p:strVal val="visible"/>
                                      </p:to>
                                    </p:set>
                                    <p:animEffect transition="in" filter="fade">
                                      <p:cBhvr>
                                        <p:cTn id="75" dur="500"/>
                                        <p:tgtEl>
                                          <p:spTgt spid="75">
                                            <p:txEl>
                                              <p:pRg st="0" end="0"/>
                                            </p:txEl>
                                          </p:spTgt>
                                        </p:tgtEl>
                                      </p:cBhvr>
                                    </p:animEffect>
                                  </p:childTnLst>
                                </p:cTn>
                              </p:par>
                            </p:childTnLst>
                          </p:cTn>
                        </p:par>
                        <p:par>
                          <p:cTn id="76" fill="hold">
                            <p:stCondLst>
                              <p:cond delay="4500"/>
                            </p:stCondLst>
                            <p:childTnLst>
                              <p:par>
                                <p:cTn id="77" presetID="22" presetClass="entr" presetSubtype="8" fill="hold" grpId="0" nodeType="afterEffect" nodePh="1">
                                  <p:stCondLst>
                                    <p:cond delay="0"/>
                                  </p:stCondLst>
                                  <p:endCondLst>
                                    <p:cond evt="begin" delay="0">
                                      <p:tn val="77"/>
                                    </p:cond>
                                  </p:end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900"/>
                                        <p:tgtEl>
                                          <p:spTgt spid="44"/>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p:cTn id="83" dur="400" fill="hold"/>
                                        <p:tgtEl>
                                          <p:spTgt spid="76"/>
                                        </p:tgtEl>
                                        <p:attrNameLst>
                                          <p:attrName>ppt_w</p:attrName>
                                        </p:attrNameLst>
                                      </p:cBhvr>
                                      <p:tavLst>
                                        <p:tav tm="0">
                                          <p:val>
                                            <p:fltVal val="0"/>
                                          </p:val>
                                        </p:tav>
                                        <p:tav tm="100000">
                                          <p:val>
                                            <p:strVal val="#ppt_w"/>
                                          </p:val>
                                        </p:tav>
                                      </p:tavLst>
                                    </p:anim>
                                    <p:anim calcmode="lin" valueType="num">
                                      <p:cBhvr>
                                        <p:cTn id="84" dur="400" fill="hold"/>
                                        <p:tgtEl>
                                          <p:spTgt spid="76"/>
                                        </p:tgtEl>
                                        <p:attrNameLst>
                                          <p:attrName>ppt_h</p:attrName>
                                        </p:attrNameLst>
                                      </p:cBhvr>
                                      <p:tavLst>
                                        <p:tav tm="0">
                                          <p:val>
                                            <p:fltVal val="0"/>
                                          </p:val>
                                        </p:tav>
                                        <p:tav tm="100000">
                                          <p:val>
                                            <p:strVal val="#ppt_h"/>
                                          </p:val>
                                        </p:tav>
                                      </p:tavLst>
                                    </p:anim>
                                    <p:animEffect transition="in" filter="fade">
                                      <p:cBhvr>
                                        <p:cTn id="85" dur="400"/>
                                        <p:tgtEl>
                                          <p:spTgt spid="76"/>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77">
                                            <p:txEl>
                                              <p:pRg st="0" end="0"/>
                                            </p:txEl>
                                          </p:spTgt>
                                        </p:tgtEl>
                                        <p:attrNameLst>
                                          <p:attrName>style.visibility</p:attrName>
                                        </p:attrNameLst>
                                      </p:cBhvr>
                                      <p:to>
                                        <p:strVal val="visible"/>
                                      </p:to>
                                    </p:set>
                                    <p:anim calcmode="lin" valueType="num">
                                      <p:cBhvr>
                                        <p:cTn id="89"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90"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91" dur="300"/>
                                        <p:tgtEl>
                                          <p:spTgt spid="77">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30">
                                            <p:txEl>
                                              <p:pRg st="0" end="0"/>
                                            </p:txEl>
                                          </p:spTgt>
                                        </p:tgtEl>
                                        <p:attrNameLst>
                                          <p:attrName>style.visibility</p:attrName>
                                        </p:attrNameLst>
                                      </p:cBhvr>
                                      <p:to>
                                        <p:strVal val="visible"/>
                                      </p:to>
                                    </p:set>
                                    <p:animEffect transition="in" filter="fade">
                                      <p:cBhvr>
                                        <p:cTn id="94" dur="400"/>
                                        <p:tgtEl>
                                          <p:spTgt spid="30">
                                            <p:txEl>
                                              <p:pRg st="0" end="0"/>
                                            </p:txEl>
                                          </p:spTgt>
                                        </p:tgtEl>
                                      </p:cBhvr>
                                    </p:animEffect>
                                    <p:anim calcmode="lin" valueType="num">
                                      <p:cBhvr>
                                        <p:cTn id="95"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30">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78">
                                            <p:txEl>
                                              <p:pRg st="0" end="0"/>
                                            </p:txEl>
                                          </p:spTgt>
                                        </p:tgtEl>
                                        <p:attrNameLst>
                                          <p:attrName>style.visibility</p:attrName>
                                        </p:attrNameLst>
                                      </p:cBhvr>
                                      <p:to>
                                        <p:strVal val="visible"/>
                                      </p:to>
                                    </p:set>
                                    <p:animEffect transition="in" filter="fade">
                                      <p:cBhvr>
                                        <p:cTn id="99" dur="500"/>
                                        <p:tgtEl>
                                          <p:spTgt spid="78">
                                            <p:txEl>
                                              <p:pRg st="0" end="0"/>
                                            </p:txEl>
                                          </p:spTgt>
                                        </p:tgtEl>
                                      </p:cBhvr>
                                    </p:animEffect>
                                    <p:anim calcmode="lin" valueType="num">
                                      <p:cBhvr>
                                        <p:cTn id="10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102" presetID="10" presetClass="entr" presetSubtype="0" fill="hold" grpId="0" nodeType="withEffect">
                                  <p:stCondLst>
                                    <p:cond delay="800"/>
                                  </p:stCondLst>
                                  <p:childTnLst>
                                    <p:set>
                                      <p:cBhvr>
                                        <p:cTn id="103" dur="1" fill="hold">
                                          <p:stCondLst>
                                            <p:cond delay="0"/>
                                          </p:stCondLst>
                                        </p:cTn>
                                        <p:tgtEl>
                                          <p:spTgt spid="79">
                                            <p:txEl>
                                              <p:pRg st="0" end="0"/>
                                            </p:txEl>
                                          </p:spTgt>
                                        </p:tgtEl>
                                        <p:attrNameLst>
                                          <p:attrName>style.visibility</p:attrName>
                                        </p:attrNameLst>
                                      </p:cBhvr>
                                      <p:to>
                                        <p:strVal val="visible"/>
                                      </p:to>
                                    </p:set>
                                    <p:animEffect transition="in" filter="fade">
                                      <p:cBhvr>
                                        <p:cTn id="104"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uiExpand="1"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43" grpId="0" uiExpand="1"/>
      <p:bldP spid="44" grpId="0" uiExpan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74133" y="1715377"/>
            <a:ext cx="1947333"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603251"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21" y="171537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8" name="Rounded Rectangle 27"/>
          <p:cNvSpPr/>
          <p:nvPr userDrawn="1"/>
        </p:nvSpPr>
        <p:spPr>
          <a:xfrm>
            <a:off x="10706103" y="1715377"/>
            <a:ext cx="1937455"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 Placeholder 7"/>
          <p:cNvSpPr>
            <a:spLocks noGrp="1"/>
          </p:cNvSpPr>
          <p:nvPr>
            <p:ph type="body" sz="quarter" idx="40" hasCustomPrompt="1"/>
          </p:nvPr>
        </p:nvSpPr>
        <p:spPr>
          <a:xfrm>
            <a:off x="10787243"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0" name="Text Placeholder 7"/>
          <p:cNvSpPr>
            <a:spLocks noGrp="1"/>
          </p:cNvSpPr>
          <p:nvPr>
            <p:ph type="body" sz="quarter" idx="41" hasCustomPrompt="1"/>
          </p:nvPr>
        </p:nvSpPr>
        <p:spPr>
          <a:xfrm>
            <a:off x="7584746" y="171537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42" hasCustomPrompt="1"/>
          </p:nvPr>
        </p:nvSpPr>
        <p:spPr>
          <a:xfrm>
            <a:off x="6252638"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74133" y="3193657"/>
            <a:ext cx="194733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603251"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21" y="319365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6" name="Rounded Rectangle 35"/>
          <p:cNvSpPr/>
          <p:nvPr userDrawn="1"/>
        </p:nvSpPr>
        <p:spPr>
          <a:xfrm>
            <a:off x="10706103" y="3193657"/>
            <a:ext cx="1937455"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 Placeholder 7"/>
          <p:cNvSpPr>
            <a:spLocks noGrp="1"/>
          </p:cNvSpPr>
          <p:nvPr>
            <p:ph type="body" sz="quarter" idx="46" hasCustomPrompt="1"/>
          </p:nvPr>
        </p:nvSpPr>
        <p:spPr>
          <a:xfrm>
            <a:off x="10787243"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8" name="Text Placeholder 7"/>
          <p:cNvSpPr>
            <a:spLocks noGrp="1"/>
          </p:cNvSpPr>
          <p:nvPr>
            <p:ph type="body" sz="quarter" idx="47" hasCustomPrompt="1"/>
          </p:nvPr>
        </p:nvSpPr>
        <p:spPr>
          <a:xfrm>
            <a:off x="7584746" y="319365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48" hasCustomPrompt="1"/>
          </p:nvPr>
        </p:nvSpPr>
        <p:spPr>
          <a:xfrm>
            <a:off x="6252638"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74133" y="4671937"/>
            <a:ext cx="1947333"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603251"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21" y="467193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4" name="Rounded Rectangle 43"/>
          <p:cNvSpPr/>
          <p:nvPr userDrawn="1"/>
        </p:nvSpPr>
        <p:spPr>
          <a:xfrm>
            <a:off x="10706103" y="4671937"/>
            <a:ext cx="1937455"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 Placeholder 7"/>
          <p:cNvSpPr>
            <a:spLocks noGrp="1"/>
          </p:cNvSpPr>
          <p:nvPr>
            <p:ph type="body" sz="quarter" idx="52" hasCustomPrompt="1"/>
          </p:nvPr>
        </p:nvSpPr>
        <p:spPr>
          <a:xfrm>
            <a:off x="10787243"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6" name="Text Placeholder 7"/>
          <p:cNvSpPr>
            <a:spLocks noGrp="1"/>
          </p:cNvSpPr>
          <p:nvPr>
            <p:ph type="body" sz="quarter" idx="53" hasCustomPrompt="1"/>
          </p:nvPr>
        </p:nvSpPr>
        <p:spPr>
          <a:xfrm>
            <a:off x="7584746" y="467193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7" name="Text Placeholder 2"/>
          <p:cNvSpPr>
            <a:spLocks noGrp="1"/>
          </p:cNvSpPr>
          <p:nvPr>
            <p:ph type="body" sz="quarter" idx="54" hasCustomPrompt="1"/>
          </p:nvPr>
        </p:nvSpPr>
        <p:spPr>
          <a:xfrm>
            <a:off x="6252638"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48" name="Group 47"/>
          <p:cNvGrpSpPr/>
          <p:nvPr userDrawn="1"/>
        </p:nvGrpSpPr>
        <p:grpSpPr>
          <a:xfrm>
            <a:off x="101309" y="385540"/>
            <a:ext cx="383999" cy="342172"/>
            <a:chOff x="5270500" y="1460500"/>
            <a:chExt cx="1701800" cy="2705100"/>
          </a:xfrm>
        </p:grpSpPr>
        <p:sp>
          <p:nvSpPr>
            <p:cNvPr id="49" name="Rounded Rectangle 4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4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5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57743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400" fill="hold"/>
                                        <p:tgtEl>
                                          <p:spTgt spid="28"/>
                                        </p:tgtEl>
                                        <p:attrNameLst>
                                          <p:attrName>ppt_w</p:attrName>
                                        </p:attrNameLst>
                                      </p:cBhvr>
                                      <p:tavLst>
                                        <p:tav tm="0">
                                          <p:val>
                                            <p:fltVal val="0"/>
                                          </p:val>
                                        </p:tav>
                                        <p:tav tm="100000">
                                          <p:val>
                                            <p:strVal val="#ppt_w"/>
                                          </p:val>
                                        </p:tav>
                                      </p:tavLst>
                                    </p:anim>
                                    <p:anim calcmode="lin" valueType="num">
                                      <p:cBhvr>
                                        <p:cTn id="42" dur="400" fill="hold"/>
                                        <p:tgtEl>
                                          <p:spTgt spid="28"/>
                                        </p:tgtEl>
                                        <p:attrNameLst>
                                          <p:attrName>ppt_h</p:attrName>
                                        </p:attrNameLst>
                                      </p:cBhvr>
                                      <p:tavLst>
                                        <p:tav tm="0">
                                          <p:val>
                                            <p:fltVal val="0"/>
                                          </p:val>
                                        </p:tav>
                                        <p:tav tm="100000">
                                          <p:val>
                                            <p:strVal val="#ppt_h"/>
                                          </p:val>
                                        </p:tav>
                                      </p:tavLst>
                                    </p:anim>
                                    <p:animEffect transition="in" filter="fade">
                                      <p:cBhvr>
                                        <p:cTn id="43" dur="400"/>
                                        <p:tgtEl>
                                          <p:spTgt spid="28"/>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p:cTn id="47"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29">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anim calcmode="lin" valueType="num">
                                      <p:cBhvr>
                                        <p:cTn id="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33">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Effect transition="in" filter="fade">
                                      <p:cBhvr>
                                        <p:cTn id="72" dur="500"/>
                                        <p:tgtEl>
                                          <p:spTgt spid="34">
                                            <p:txEl>
                                              <p:pRg st="0" end="0"/>
                                            </p:txEl>
                                          </p:spTgt>
                                        </p:tgtEl>
                                      </p:cBhvr>
                                    </p:animEffect>
                                    <p:anim calcmode="lin" valueType="num">
                                      <p:cBhvr>
                                        <p:cTn id="7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400" fill="hold"/>
                                        <p:tgtEl>
                                          <p:spTgt spid="36"/>
                                        </p:tgtEl>
                                        <p:attrNameLst>
                                          <p:attrName>ppt_w</p:attrName>
                                        </p:attrNameLst>
                                      </p:cBhvr>
                                      <p:tavLst>
                                        <p:tav tm="0">
                                          <p:val>
                                            <p:fltVal val="0"/>
                                          </p:val>
                                        </p:tav>
                                        <p:tav tm="100000">
                                          <p:val>
                                            <p:strVal val="#ppt_w"/>
                                          </p:val>
                                        </p:tav>
                                      </p:tavLst>
                                    </p:anim>
                                    <p:anim calcmode="lin" valueType="num">
                                      <p:cBhvr>
                                        <p:cTn id="82" dur="400" fill="hold"/>
                                        <p:tgtEl>
                                          <p:spTgt spid="36"/>
                                        </p:tgtEl>
                                        <p:attrNameLst>
                                          <p:attrName>ppt_h</p:attrName>
                                        </p:attrNameLst>
                                      </p:cBhvr>
                                      <p:tavLst>
                                        <p:tav tm="0">
                                          <p:val>
                                            <p:fltVal val="0"/>
                                          </p:val>
                                        </p:tav>
                                        <p:tav tm="100000">
                                          <p:val>
                                            <p:strVal val="#ppt_h"/>
                                          </p:val>
                                        </p:tav>
                                      </p:tavLst>
                                    </p:anim>
                                    <p:animEffect transition="in" filter="fade">
                                      <p:cBhvr>
                                        <p:cTn id="83" dur="400"/>
                                        <p:tgtEl>
                                          <p:spTgt spid="36"/>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37">
                                            <p:txEl>
                                              <p:pRg st="0" end="0"/>
                                            </p:txEl>
                                          </p:spTgt>
                                        </p:tgtEl>
                                      </p:cBhvr>
                                    </p:animEffect>
                                  </p:childTnLst>
                                </p:cTn>
                              </p:par>
                              <p:par>
                                <p:cTn id="90" presetID="42" presetClass="entr" presetSubtype="0" fill="hold" grpId="0" nodeType="withEffect">
                                  <p:stCondLst>
                                    <p:cond delay="20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anim calcmode="lin" valueType="num">
                                      <p:cBhvr>
                                        <p:cTn id="9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800"/>
                                  </p:stCondLst>
                                  <p:childTnLst>
                                    <p:set>
                                      <p:cBhvr>
                                        <p:cTn id="96" dur="1" fill="hold">
                                          <p:stCondLst>
                                            <p:cond delay="0"/>
                                          </p:stCondLst>
                                        </p:cTn>
                                        <p:tgtEl>
                                          <p:spTgt spid="39">
                                            <p:txEl>
                                              <p:pRg st="0" end="0"/>
                                            </p:txEl>
                                          </p:spTgt>
                                        </p:tgtEl>
                                        <p:attrNameLst>
                                          <p:attrName>style.visibility</p:attrName>
                                        </p:attrNameLst>
                                      </p:cBhvr>
                                      <p:to>
                                        <p:strVal val="visible"/>
                                      </p:to>
                                    </p:set>
                                    <p:animEffect transition="in" filter="fade">
                                      <p:cBhvr>
                                        <p:cTn id="97" dur="500"/>
                                        <p:tgtEl>
                                          <p:spTgt spid="39">
                                            <p:txEl>
                                              <p:pRg st="0" end="0"/>
                                            </p:txEl>
                                          </p:spTgt>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400" fill="hold"/>
                                        <p:tgtEl>
                                          <p:spTgt spid="40"/>
                                        </p:tgtEl>
                                        <p:attrNameLst>
                                          <p:attrName>ppt_w</p:attrName>
                                        </p:attrNameLst>
                                      </p:cBhvr>
                                      <p:tavLst>
                                        <p:tav tm="0">
                                          <p:val>
                                            <p:fltVal val="0"/>
                                          </p:val>
                                        </p:tav>
                                        <p:tav tm="100000">
                                          <p:val>
                                            <p:strVal val="#ppt_w"/>
                                          </p:val>
                                        </p:tav>
                                      </p:tavLst>
                                    </p:anim>
                                    <p:anim calcmode="lin" valueType="num">
                                      <p:cBhvr>
                                        <p:cTn id="102" dur="400" fill="hold"/>
                                        <p:tgtEl>
                                          <p:spTgt spid="40"/>
                                        </p:tgtEl>
                                        <p:attrNameLst>
                                          <p:attrName>ppt_h</p:attrName>
                                        </p:attrNameLst>
                                      </p:cBhvr>
                                      <p:tavLst>
                                        <p:tav tm="0">
                                          <p:val>
                                            <p:fltVal val="0"/>
                                          </p:val>
                                        </p:tav>
                                        <p:tav tm="100000">
                                          <p:val>
                                            <p:strVal val="#ppt_h"/>
                                          </p:val>
                                        </p:tav>
                                      </p:tavLst>
                                    </p:anim>
                                    <p:animEffect transition="in" filter="fade">
                                      <p:cBhvr>
                                        <p:cTn id="103" dur="400"/>
                                        <p:tgtEl>
                                          <p:spTgt spid="40"/>
                                        </p:tgtEl>
                                      </p:cBhvr>
                                    </p:animEffect>
                                  </p:childTnLst>
                                </p:cTn>
                              </p:par>
                            </p:childTnLst>
                          </p:cTn>
                        </p:par>
                        <p:par>
                          <p:cTn id="104" fill="hold">
                            <p:stCondLst>
                              <p:cond delay="5000"/>
                            </p:stCondLst>
                            <p:childTnLst>
                              <p:par>
                                <p:cTn id="105" presetID="53" presetClass="entr" presetSubtype="16" fill="hold" grpId="0" nodeType="after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 calcmode="lin" valueType="num">
                                      <p:cBhvr>
                                        <p:cTn id="10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9" dur="300"/>
                                        <p:tgtEl>
                                          <p:spTgt spid="41">
                                            <p:txEl>
                                              <p:pRg st="0" end="0"/>
                                            </p:txEl>
                                          </p:spTgt>
                                        </p:tgtEl>
                                      </p:cBhvr>
                                    </p:animEffect>
                                  </p:childTnLst>
                                </p:cTn>
                              </p:par>
                              <p:par>
                                <p:cTn id="110" presetID="42" presetClass="entr" presetSubtype="0" fill="hold" grpId="0" nodeType="withEffect">
                                  <p:stCondLst>
                                    <p:cond delay="200"/>
                                  </p:stCondLst>
                                  <p:childTnLst>
                                    <p:set>
                                      <p:cBhvr>
                                        <p:cTn id="111" dur="1" fill="hold">
                                          <p:stCondLst>
                                            <p:cond delay="0"/>
                                          </p:stCondLst>
                                        </p:cTn>
                                        <p:tgtEl>
                                          <p:spTgt spid="42">
                                            <p:txEl>
                                              <p:pRg st="0" end="0"/>
                                            </p:txEl>
                                          </p:spTgt>
                                        </p:tgtEl>
                                        <p:attrNameLst>
                                          <p:attrName>style.visibility</p:attrName>
                                        </p:attrNameLst>
                                      </p:cBhvr>
                                      <p:to>
                                        <p:strVal val="visible"/>
                                      </p:to>
                                    </p:set>
                                    <p:animEffect transition="in" filter="fade">
                                      <p:cBhvr>
                                        <p:cTn id="112" dur="500"/>
                                        <p:tgtEl>
                                          <p:spTgt spid="42">
                                            <p:txEl>
                                              <p:pRg st="0" end="0"/>
                                            </p:txEl>
                                          </p:spTgt>
                                        </p:tgtEl>
                                      </p:cBhvr>
                                    </p:animEffect>
                                    <p:anim calcmode="lin" valueType="num">
                                      <p:cBhvr>
                                        <p:cTn id="1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43">
                                            <p:txEl>
                                              <p:pRg st="0" end="0"/>
                                            </p:txEl>
                                          </p:spTgt>
                                        </p:tgtEl>
                                        <p:attrNameLst>
                                          <p:attrName>style.visibility</p:attrName>
                                        </p:attrNameLst>
                                      </p:cBhvr>
                                      <p:to>
                                        <p:strVal val="visible"/>
                                      </p:to>
                                    </p:set>
                                    <p:animEffect transition="in" filter="fade">
                                      <p:cBhvr>
                                        <p:cTn id="117" dur="500"/>
                                        <p:tgtEl>
                                          <p:spTgt spid="43">
                                            <p:txEl>
                                              <p:pRg st="0" end="0"/>
                                            </p:txEl>
                                          </p:spTgt>
                                        </p:tgtEl>
                                      </p:cBhvr>
                                    </p:animEffect>
                                  </p:childTnLst>
                                </p:cTn>
                              </p:par>
                            </p:childTnLst>
                          </p:cTn>
                        </p:par>
                        <p:par>
                          <p:cTn id="118" fill="hold">
                            <p:stCondLst>
                              <p:cond delay="5500"/>
                            </p:stCondLst>
                            <p:childTnLst>
                              <p:par>
                                <p:cTn id="119" presetID="53" presetClass="entr" presetSubtype="16"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400" fill="hold"/>
                                        <p:tgtEl>
                                          <p:spTgt spid="44"/>
                                        </p:tgtEl>
                                        <p:attrNameLst>
                                          <p:attrName>ppt_w</p:attrName>
                                        </p:attrNameLst>
                                      </p:cBhvr>
                                      <p:tavLst>
                                        <p:tav tm="0">
                                          <p:val>
                                            <p:fltVal val="0"/>
                                          </p:val>
                                        </p:tav>
                                        <p:tav tm="100000">
                                          <p:val>
                                            <p:strVal val="#ppt_w"/>
                                          </p:val>
                                        </p:tav>
                                      </p:tavLst>
                                    </p:anim>
                                    <p:anim calcmode="lin" valueType="num">
                                      <p:cBhvr>
                                        <p:cTn id="122" dur="400" fill="hold"/>
                                        <p:tgtEl>
                                          <p:spTgt spid="44"/>
                                        </p:tgtEl>
                                        <p:attrNameLst>
                                          <p:attrName>ppt_h</p:attrName>
                                        </p:attrNameLst>
                                      </p:cBhvr>
                                      <p:tavLst>
                                        <p:tav tm="0">
                                          <p:val>
                                            <p:fltVal val="0"/>
                                          </p:val>
                                        </p:tav>
                                        <p:tav tm="100000">
                                          <p:val>
                                            <p:strVal val="#ppt_h"/>
                                          </p:val>
                                        </p:tav>
                                      </p:tavLst>
                                    </p:anim>
                                    <p:animEffect transition="in" filter="fade">
                                      <p:cBhvr>
                                        <p:cTn id="123" dur="400"/>
                                        <p:tgtEl>
                                          <p:spTgt spid="44"/>
                                        </p:tgtEl>
                                      </p:cBhvr>
                                    </p:animEffect>
                                  </p:childTnLst>
                                </p:cTn>
                              </p:par>
                            </p:childTnLst>
                          </p:cTn>
                        </p:par>
                        <p:par>
                          <p:cTn id="124" fill="hold">
                            <p:stCondLst>
                              <p:cond delay="6000"/>
                            </p:stCondLst>
                            <p:childTnLst>
                              <p:par>
                                <p:cTn id="125" presetID="53" presetClass="entr" presetSubtype="16" fill="hold" grpId="0" nodeType="afterEffect">
                                  <p:stCondLst>
                                    <p:cond delay="0"/>
                                  </p:stCondLst>
                                  <p:childTnLst>
                                    <p:set>
                                      <p:cBhvr>
                                        <p:cTn id="126" dur="1" fill="hold">
                                          <p:stCondLst>
                                            <p:cond delay="0"/>
                                          </p:stCondLst>
                                        </p:cTn>
                                        <p:tgtEl>
                                          <p:spTgt spid="45">
                                            <p:txEl>
                                              <p:pRg st="0" end="0"/>
                                            </p:txEl>
                                          </p:spTgt>
                                        </p:tgtEl>
                                        <p:attrNameLst>
                                          <p:attrName>style.visibility</p:attrName>
                                        </p:attrNameLst>
                                      </p:cBhvr>
                                      <p:to>
                                        <p:strVal val="visible"/>
                                      </p:to>
                                    </p:set>
                                    <p:anim calcmode="lin" valueType="num">
                                      <p:cBhvr>
                                        <p:cTn id="127"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45">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46">
                                            <p:txEl>
                                              <p:pRg st="0" end="0"/>
                                            </p:txEl>
                                          </p:spTgt>
                                        </p:tgtEl>
                                        <p:attrNameLst>
                                          <p:attrName>style.visibility</p:attrName>
                                        </p:attrNameLst>
                                      </p:cBhvr>
                                      <p:to>
                                        <p:strVal val="visible"/>
                                      </p:to>
                                    </p:set>
                                    <p:animEffect transition="in" filter="fade">
                                      <p:cBhvr>
                                        <p:cTn id="132" dur="500"/>
                                        <p:tgtEl>
                                          <p:spTgt spid="46">
                                            <p:txEl>
                                              <p:pRg st="0" end="0"/>
                                            </p:txEl>
                                          </p:spTgt>
                                        </p:tgtEl>
                                      </p:cBhvr>
                                    </p:animEffect>
                                    <p:anim calcmode="lin" valueType="num">
                                      <p:cBhvr>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4"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5" presetID="10" presetClass="entr" presetSubtype="0" fill="hold" grpId="0" nodeType="withEffect">
                                  <p:stCondLst>
                                    <p:cond delay="800"/>
                                  </p:stCondLst>
                                  <p:childTnLst>
                                    <p:set>
                                      <p:cBhvr>
                                        <p:cTn id="136" dur="1" fill="hold">
                                          <p:stCondLst>
                                            <p:cond delay="0"/>
                                          </p:stCondLst>
                                        </p:cTn>
                                        <p:tgtEl>
                                          <p:spTgt spid="47">
                                            <p:txEl>
                                              <p:pRg st="0" end="0"/>
                                            </p:txEl>
                                          </p:spTgt>
                                        </p:tgtEl>
                                        <p:attrNameLst>
                                          <p:attrName>style.visibility</p:attrName>
                                        </p:attrNameLst>
                                      </p:cBhvr>
                                      <p:to>
                                        <p:strVal val="visible"/>
                                      </p:to>
                                    </p:set>
                                    <p:animEffect transition="in" filter="fade">
                                      <p:cBhvr>
                                        <p:cTn id="13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44176" y="1638675"/>
            <a:ext cx="3030357"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1101380"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grpSp>
        <p:nvGrpSpPr>
          <p:cNvPr id="28" name="Group 27"/>
          <p:cNvGrpSpPr/>
          <p:nvPr userDrawn="1"/>
        </p:nvGrpSpPr>
        <p:grpSpPr>
          <a:xfrm>
            <a:off x="101309" y="385540"/>
            <a:ext cx="383999" cy="342172"/>
            <a:chOff x="5270500" y="1460500"/>
            <a:chExt cx="1701800" cy="2705100"/>
          </a:xfrm>
        </p:grpSpPr>
        <p:sp>
          <p:nvSpPr>
            <p:cNvPr id="29" name="Rounded Rectangle 2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2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3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Text Placeholder 7"/>
          <p:cNvSpPr>
            <a:spLocks noGrp="1"/>
          </p:cNvSpPr>
          <p:nvPr>
            <p:ph type="body" sz="quarter" idx="55" hasCustomPrompt="1"/>
          </p:nvPr>
        </p:nvSpPr>
        <p:spPr>
          <a:xfrm>
            <a:off x="1918408"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603251"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603256"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4548717" y="1638675"/>
            <a:ext cx="3071283"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66" name="Text Placeholder 7"/>
          <p:cNvSpPr>
            <a:spLocks noGrp="1"/>
          </p:cNvSpPr>
          <p:nvPr>
            <p:ph type="body" sz="quarter" idx="40" hasCustomPrompt="1"/>
          </p:nvPr>
        </p:nvSpPr>
        <p:spPr>
          <a:xfrm>
            <a:off x="5046847"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5818720"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4548717"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4548722"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8504768" y="1638675"/>
            <a:ext cx="307128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1" name="Text Placeholder 7"/>
          <p:cNvSpPr>
            <a:spLocks noGrp="1"/>
          </p:cNvSpPr>
          <p:nvPr>
            <p:ph type="body" sz="quarter" idx="43" hasCustomPrompt="1"/>
          </p:nvPr>
        </p:nvSpPr>
        <p:spPr>
          <a:xfrm>
            <a:off x="9002898"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9752193"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8504768"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8504773"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644179" y="4066912"/>
            <a:ext cx="3030356"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1" name="Text Placeholder 7"/>
          <p:cNvSpPr>
            <a:spLocks noGrp="1"/>
          </p:cNvSpPr>
          <p:nvPr>
            <p:ph type="body" sz="quarter" idx="46" hasCustomPrompt="1"/>
          </p:nvPr>
        </p:nvSpPr>
        <p:spPr>
          <a:xfrm>
            <a:off x="1101380"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918408"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603251"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603256"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4548720" y="4066912"/>
            <a:ext cx="3071280"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6" name="Text Placeholder 7"/>
          <p:cNvSpPr>
            <a:spLocks noGrp="1"/>
          </p:cNvSpPr>
          <p:nvPr>
            <p:ph type="body" sz="quarter" idx="49" hasCustomPrompt="1"/>
          </p:nvPr>
        </p:nvSpPr>
        <p:spPr>
          <a:xfrm>
            <a:off x="5046847"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5818720"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4548717"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4548722"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8504771" y="4066912"/>
            <a:ext cx="3071280"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6" name="Text Placeholder 7"/>
          <p:cNvSpPr>
            <a:spLocks noGrp="1"/>
          </p:cNvSpPr>
          <p:nvPr>
            <p:ph type="body" sz="quarter" idx="52" hasCustomPrompt="1"/>
          </p:nvPr>
        </p:nvSpPr>
        <p:spPr>
          <a:xfrm>
            <a:off x="9002898"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9752193"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8504768"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8504773"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1555799790"/>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anim calcmode="lin" valueType="num">
                                      <p:cBhvr>
                                        <p:cTn id="3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400" fill="hold"/>
                                        <p:tgtEl>
                                          <p:spTgt spid="65"/>
                                        </p:tgtEl>
                                        <p:attrNameLst>
                                          <p:attrName>ppt_w</p:attrName>
                                        </p:attrNameLst>
                                      </p:cBhvr>
                                      <p:tavLst>
                                        <p:tav tm="0">
                                          <p:val>
                                            <p:fltVal val="0"/>
                                          </p:val>
                                        </p:tav>
                                        <p:tav tm="100000">
                                          <p:val>
                                            <p:strVal val="#ppt_w"/>
                                          </p:val>
                                        </p:tav>
                                      </p:tavLst>
                                    </p:anim>
                                    <p:anim calcmode="lin" valueType="num">
                                      <p:cBhvr>
                                        <p:cTn id="47" dur="400" fill="hold"/>
                                        <p:tgtEl>
                                          <p:spTgt spid="65"/>
                                        </p:tgtEl>
                                        <p:attrNameLst>
                                          <p:attrName>ppt_h</p:attrName>
                                        </p:attrNameLst>
                                      </p:cBhvr>
                                      <p:tavLst>
                                        <p:tav tm="0">
                                          <p:val>
                                            <p:fltVal val="0"/>
                                          </p:val>
                                        </p:tav>
                                        <p:tav tm="100000">
                                          <p:val>
                                            <p:strVal val="#ppt_h"/>
                                          </p:val>
                                        </p:tav>
                                      </p:tavLst>
                                    </p:anim>
                                    <p:animEffect transition="in" filter="fade">
                                      <p:cBhvr>
                                        <p:cTn id="48" dur="400"/>
                                        <p:tgtEl>
                                          <p:spTgt spid="65"/>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 calcmode="lin" valueType="num">
                                      <p:cBhvr>
                                        <p:cTn id="52"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66">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400"/>
                                        <p:tgtEl>
                                          <p:spTgt spid="69">
                                            <p:txEl>
                                              <p:pRg st="0" end="0"/>
                                            </p:txEl>
                                          </p:spTgt>
                                        </p:tgtEl>
                                      </p:cBhvr>
                                    </p:animEffect>
                                    <p:anim calcmode="lin" valueType="num">
                                      <p:cBhvr>
                                        <p:cTn id="58"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9">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fade">
                                      <p:cBhvr>
                                        <p:cTn id="62" dur="500"/>
                                        <p:tgtEl>
                                          <p:spTgt spid="71">
                                            <p:txEl>
                                              <p:pRg st="0" end="0"/>
                                            </p:txEl>
                                          </p:spTgt>
                                        </p:tgtEl>
                                      </p:cBhvr>
                                    </p:animEffect>
                                    <p:anim calcmode="lin" valueType="num">
                                      <p:cBhvr>
                                        <p:cTn id="63"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71">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92">
                                            <p:txEl>
                                              <p:pRg st="0" end="0"/>
                                            </p:txEl>
                                          </p:spTgt>
                                        </p:tgtEl>
                                        <p:attrNameLst>
                                          <p:attrName>style.visibility</p:attrName>
                                        </p:attrNameLst>
                                      </p:cBhvr>
                                      <p:to>
                                        <p:strVal val="visible"/>
                                      </p:to>
                                    </p:set>
                                    <p:animEffect transition="in" filter="fade">
                                      <p:cBhvr>
                                        <p:cTn id="67" dur="500"/>
                                        <p:tgtEl>
                                          <p:spTgt spid="92">
                                            <p:txEl>
                                              <p:pRg st="0" end="0"/>
                                            </p:txEl>
                                          </p:spTgt>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p:cTn id="71" dur="400" fill="hold"/>
                                        <p:tgtEl>
                                          <p:spTgt spid="110"/>
                                        </p:tgtEl>
                                        <p:attrNameLst>
                                          <p:attrName>ppt_w</p:attrName>
                                        </p:attrNameLst>
                                      </p:cBhvr>
                                      <p:tavLst>
                                        <p:tav tm="0">
                                          <p:val>
                                            <p:fltVal val="0"/>
                                          </p:val>
                                        </p:tav>
                                        <p:tav tm="100000">
                                          <p:val>
                                            <p:strVal val="#ppt_w"/>
                                          </p:val>
                                        </p:tav>
                                      </p:tavLst>
                                    </p:anim>
                                    <p:anim calcmode="lin" valueType="num">
                                      <p:cBhvr>
                                        <p:cTn id="72" dur="400" fill="hold"/>
                                        <p:tgtEl>
                                          <p:spTgt spid="110"/>
                                        </p:tgtEl>
                                        <p:attrNameLst>
                                          <p:attrName>ppt_h</p:attrName>
                                        </p:attrNameLst>
                                      </p:cBhvr>
                                      <p:tavLst>
                                        <p:tav tm="0">
                                          <p:val>
                                            <p:fltVal val="0"/>
                                          </p:val>
                                        </p:tav>
                                        <p:tav tm="100000">
                                          <p:val>
                                            <p:strVal val="#ppt_h"/>
                                          </p:val>
                                        </p:tav>
                                      </p:tavLst>
                                    </p:anim>
                                    <p:animEffect transition="in" filter="fade">
                                      <p:cBhvr>
                                        <p:cTn id="73" dur="400"/>
                                        <p:tgtEl>
                                          <p:spTgt spid="110"/>
                                        </p:tgtEl>
                                      </p:cBhvr>
                                    </p:animEffect>
                                  </p:childTnLst>
                                </p:cTn>
                              </p:par>
                            </p:childTnLst>
                          </p:cTn>
                        </p:par>
                        <p:par>
                          <p:cTn id="74" fill="hold">
                            <p:stCondLst>
                              <p:cond delay="3000"/>
                            </p:stCondLst>
                            <p:childTnLst>
                              <p:par>
                                <p:cTn id="75" presetID="53" presetClass="entr" presetSubtype="16" fill="hold" grpId="0" nodeType="afterEffect">
                                  <p:stCondLst>
                                    <p:cond delay="0"/>
                                  </p:stCondLst>
                                  <p:childTnLst>
                                    <p:set>
                                      <p:cBhvr>
                                        <p:cTn id="76" dur="1" fill="hold">
                                          <p:stCondLst>
                                            <p:cond delay="0"/>
                                          </p:stCondLst>
                                        </p:cTn>
                                        <p:tgtEl>
                                          <p:spTgt spid="111">
                                            <p:txEl>
                                              <p:pRg st="0" end="0"/>
                                            </p:txEl>
                                          </p:spTgt>
                                        </p:tgtEl>
                                        <p:attrNameLst>
                                          <p:attrName>style.visibility</p:attrName>
                                        </p:attrNameLst>
                                      </p:cBhvr>
                                      <p:to>
                                        <p:strVal val="visible"/>
                                      </p:to>
                                    </p:set>
                                    <p:anim calcmode="lin" valueType="num">
                                      <p:cBhvr>
                                        <p:cTn id="77"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78"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79" dur="300"/>
                                        <p:tgtEl>
                                          <p:spTgt spid="111">
                                            <p:txEl>
                                              <p:pRg st="0" end="0"/>
                                            </p:txEl>
                                          </p:spTgt>
                                        </p:tgtEl>
                                      </p:cBhvr>
                                    </p:animEffect>
                                  </p:childTnLst>
                                </p:cTn>
                              </p:par>
                              <p:par>
                                <p:cTn id="80" presetID="42" presetClass="entr" presetSubtype="0" fill="hold" grpId="0" nodeType="withEffect">
                                  <p:stCondLst>
                                    <p:cond delay="200"/>
                                  </p:stCondLst>
                                  <p:childTnLst>
                                    <p:set>
                                      <p:cBhvr>
                                        <p:cTn id="81" dur="1" fill="hold">
                                          <p:stCondLst>
                                            <p:cond delay="0"/>
                                          </p:stCondLst>
                                        </p:cTn>
                                        <p:tgtEl>
                                          <p:spTgt spid="112">
                                            <p:txEl>
                                              <p:pRg st="0" end="0"/>
                                            </p:txEl>
                                          </p:spTgt>
                                        </p:tgtEl>
                                        <p:attrNameLst>
                                          <p:attrName>style.visibility</p:attrName>
                                        </p:attrNameLst>
                                      </p:cBhvr>
                                      <p:to>
                                        <p:strVal val="visible"/>
                                      </p:to>
                                    </p:set>
                                    <p:animEffect transition="in" filter="fade">
                                      <p:cBhvr>
                                        <p:cTn id="82" dur="400"/>
                                        <p:tgtEl>
                                          <p:spTgt spid="112">
                                            <p:txEl>
                                              <p:pRg st="0" end="0"/>
                                            </p:txEl>
                                          </p:spTgt>
                                        </p:tgtEl>
                                      </p:cBhvr>
                                    </p:animEffect>
                                    <p:anim calcmode="lin" valueType="num">
                                      <p:cBhvr>
                                        <p:cTn id="83"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13">
                                            <p:txEl>
                                              <p:pRg st="0" end="0"/>
                                            </p:txEl>
                                          </p:spTgt>
                                        </p:tgtEl>
                                        <p:attrNameLst>
                                          <p:attrName>style.visibility</p:attrName>
                                        </p:attrNameLst>
                                      </p:cBhvr>
                                      <p:to>
                                        <p:strVal val="visible"/>
                                      </p:to>
                                    </p:set>
                                    <p:animEffect transition="in" filter="fade">
                                      <p:cBhvr>
                                        <p:cTn id="87" dur="500"/>
                                        <p:tgtEl>
                                          <p:spTgt spid="113">
                                            <p:txEl>
                                              <p:pRg st="0" end="0"/>
                                            </p:txEl>
                                          </p:spTgt>
                                        </p:tgtEl>
                                      </p:cBhvr>
                                    </p:animEffect>
                                    <p:anim calcmode="lin" valueType="num">
                                      <p:cBhvr>
                                        <p:cTn id="88"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89"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800"/>
                                  </p:stCondLst>
                                  <p:childTnLst>
                                    <p:set>
                                      <p:cBhvr>
                                        <p:cTn id="91" dur="1" fill="hold">
                                          <p:stCondLst>
                                            <p:cond delay="0"/>
                                          </p:stCondLst>
                                        </p:cTn>
                                        <p:tgtEl>
                                          <p:spTgt spid="114">
                                            <p:txEl>
                                              <p:pRg st="0" end="0"/>
                                            </p:txEl>
                                          </p:spTgt>
                                        </p:tgtEl>
                                        <p:attrNameLst>
                                          <p:attrName>style.visibility</p:attrName>
                                        </p:attrNameLst>
                                      </p:cBhvr>
                                      <p:to>
                                        <p:strVal val="visible"/>
                                      </p:to>
                                    </p:set>
                                    <p:animEffect transition="in" filter="fade">
                                      <p:cBhvr>
                                        <p:cTn id="92" dur="500"/>
                                        <p:tgtEl>
                                          <p:spTgt spid="114">
                                            <p:txEl>
                                              <p:pRg st="0" end="0"/>
                                            </p:txEl>
                                          </p:spTgt>
                                        </p:tgtEl>
                                      </p:cBhvr>
                                    </p:animEffect>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 calcmode="lin" valueType="num">
                                      <p:cBhvr>
                                        <p:cTn id="96" dur="400" fill="hold"/>
                                        <p:tgtEl>
                                          <p:spTgt spid="130"/>
                                        </p:tgtEl>
                                        <p:attrNameLst>
                                          <p:attrName>ppt_w</p:attrName>
                                        </p:attrNameLst>
                                      </p:cBhvr>
                                      <p:tavLst>
                                        <p:tav tm="0">
                                          <p:val>
                                            <p:fltVal val="0"/>
                                          </p:val>
                                        </p:tav>
                                        <p:tav tm="100000">
                                          <p:val>
                                            <p:strVal val="#ppt_w"/>
                                          </p:val>
                                        </p:tav>
                                      </p:tavLst>
                                    </p:anim>
                                    <p:anim calcmode="lin" valueType="num">
                                      <p:cBhvr>
                                        <p:cTn id="97" dur="400" fill="hold"/>
                                        <p:tgtEl>
                                          <p:spTgt spid="130"/>
                                        </p:tgtEl>
                                        <p:attrNameLst>
                                          <p:attrName>ppt_h</p:attrName>
                                        </p:attrNameLst>
                                      </p:cBhvr>
                                      <p:tavLst>
                                        <p:tav tm="0">
                                          <p:val>
                                            <p:fltVal val="0"/>
                                          </p:val>
                                        </p:tav>
                                        <p:tav tm="100000">
                                          <p:val>
                                            <p:strVal val="#ppt_h"/>
                                          </p:val>
                                        </p:tav>
                                      </p:tavLst>
                                    </p:anim>
                                    <p:animEffect transition="in" filter="fade">
                                      <p:cBhvr>
                                        <p:cTn id="98" dur="400"/>
                                        <p:tgtEl>
                                          <p:spTgt spid="130"/>
                                        </p:tgtEl>
                                      </p:cBhvr>
                                    </p:animEffect>
                                  </p:childTnLst>
                                </p:cTn>
                              </p:par>
                            </p:childTnLst>
                          </p:cTn>
                        </p:par>
                        <p:par>
                          <p:cTn id="99" fill="hold">
                            <p:stCondLst>
                              <p:cond delay="4000"/>
                            </p:stCondLst>
                            <p:childTnLst>
                              <p:par>
                                <p:cTn id="100" presetID="53" presetClass="entr" presetSubtype="16" fill="hold" grpId="0" nodeType="afterEffect">
                                  <p:stCondLst>
                                    <p:cond delay="0"/>
                                  </p:stCondLst>
                                  <p:childTnLst>
                                    <p:set>
                                      <p:cBhvr>
                                        <p:cTn id="101" dur="1" fill="hold">
                                          <p:stCondLst>
                                            <p:cond delay="0"/>
                                          </p:stCondLst>
                                        </p:cTn>
                                        <p:tgtEl>
                                          <p:spTgt spid="131">
                                            <p:txEl>
                                              <p:pRg st="0" end="0"/>
                                            </p:txEl>
                                          </p:spTgt>
                                        </p:tgtEl>
                                        <p:attrNameLst>
                                          <p:attrName>style.visibility</p:attrName>
                                        </p:attrNameLst>
                                      </p:cBhvr>
                                      <p:to>
                                        <p:strVal val="visible"/>
                                      </p:to>
                                    </p:set>
                                    <p:anim calcmode="lin" valueType="num">
                                      <p:cBhvr>
                                        <p:cTn id="102"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103"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104" dur="300"/>
                                        <p:tgtEl>
                                          <p:spTgt spid="131">
                                            <p:txEl>
                                              <p:pRg st="0" end="0"/>
                                            </p:txEl>
                                          </p:spTgt>
                                        </p:tgtEl>
                                      </p:cBhvr>
                                    </p:animEffect>
                                  </p:childTnLst>
                                </p:cTn>
                              </p:par>
                              <p:par>
                                <p:cTn id="105" presetID="42" presetClass="entr" presetSubtype="0" fill="hold" grpId="0" nodeType="withEffect">
                                  <p:stCondLst>
                                    <p:cond delay="200"/>
                                  </p:stCondLst>
                                  <p:childTnLst>
                                    <p:set>
                                      <p:cBhvr>
                                        <p:cTn id="106" dur="1" fill="hold">
                                          <p:stCondLst>
                                            <p:cond delay="0"/>
                                          </p:stCondLst>
                                        </p:cTn>
                                        <p:tgtEl>
                                          <p:spTgt spid="136">
                                            <p:txEl>
                                              <p:pRg st="0" end="0"/>
                                            </p:txEl>
                                          </p:spTgt>
                                        </p:tgtEl>
                                        <p:attrNameLst>
                                          <p:attrName>style.visibility</p:attrName>
                                        </p:attrNameLst>
                                      </p:cBhvr>
                                      <p:to>
                                        <p:strVal val="visible"/>
                                      </p:to>
                                    </p:set>
                                    <p:animEffect transition="in" filter="fade">
                                      <p:cBhvr>
                                        <p:cTn id="107" dur="400"/>
                                        <p:tgtEl>
                                          <p:spTgt spid="136">
                                            <p:txEl>
                                              <p:pRg st="0" end="0"/>
                                            </p:txEl>
                                          </p:spTgt>
                                        </p:tgtEl>
                                      </p:cBhvr>
                                    </p:animEffect>
                                    <p:anim calcmode="lin" valueType="num">
                                      <p:cBhvr>
                                        <p:cTn id="108"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09"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
                                  </p:stCondLst>
                                  <p:childTnLst>
                                    <p:set>
                                      <p:cBhvr>
                                        <p:cTn id="111" dur="1" fill="hold">
                                          <p:stCondLst>
                                            <p:cond delay="0"/>
                                          </p:stCondLst>
                                        </p:cTn>
                                        <p:tgtEl>
                                          <p:spTgt spid="139">
                                            <p:txEl>
                                              <p:pRg st="0" end="0"/>
                                            </p:txEl>
                                          </p:spTgt>
                                        </p:tgtEl>
                                        <p:attrNameLst>
                                          <p:attrName>style.visibility</p:attrName>
                                        </p:attrNameLst>
                                      </p:cBhvr>
                                      <p:to>
                                        <p:strVal val="visible"/>
                                      </p:to>
                                    </p:set>
                                    <p:animEffect transition="in" filter="fade">
                                      <p:cBhvr>
                                        <p:cTn id="112" dur="500"/>
                                        <p:tgtEl>
                                          <p:spTgt spid="139">
                                            <p:txEl>
                                              <p:pRg st="0" end="0"/>
                                            </p:txEl>
                                          </p:spTgt>
                                        </p:tgtEl>
                                      </p:cBhvr>
                                    </p:animEffect>
                                    <p:anim calcmode="lin" valueType="num">
                                      <p:cBhvr>
                                        <p:cTn id="113"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140">
                                            <p:txEl>
                                              <p:pRg st="0" end="0"/>
                                            </p:txEl>
                                          </p:spTgt>
                                        </p:tgtEl>
                                        <p:attrNameLst>
                                          <p:attrName>style.visibility</p:attrName>
                                        </p:attrNameLst>
                                      </p:cBhvr>
                                      <p:to>
                                        <p:strVal val="visible"/>
                                      </p:to>
                                    </p:set>
                                    <p:animEffect transition="in" filter="fade">
                                      <p:cBhvr>
                                        <p:cTn id="117" dur="500"/>
                                        <p:tgtEl>
                                          <p:spTgt spid="140">
                                            <p:txEl>
                                              <p:pRg st="0" end="0"/>
                                            </p:txEl>
                                          </p:spTgt>
                                        </p:tgtEl>
                                      </p:cBhvr>
                                    </p:animEffect>
                                  </p:childTnLst>
                                </p:cTn>
                              </p:par>
                            </p:childTnLst>
                          </p:cTn>
                        </p:par>
                        <p:par>
                          <p:cTn id="118" fill="hold">
                            <p:stCondLst>
                              <p:cond delay="4500"/>
                            </p:stCondLst>
                            <p:childTnLst>
                              <p:par>
                                <p:cTn id="119" presetID="53" presetClass="entr" presetSubtype="16" fill="hold" grpId="0" nodeType="afterEffect">
                                  <p:stCondLst>
                                    <p:cond delay="0"/>
                                  </p:stCondLst>
                                  <p:childTnLst>
                                    <p:set>
                                      <p:cBhvr>
                                        <p:cTn id="120" dur="1" fill="hold">
                                          <p:stCondLst>
                                            <p:cond delay="0"/>
                                          </p:stCondLst>
                                        </p:cTn>
                                        <p:tgtEl>
                                          <p:spTgt spid="145"/>
                                        </p:tgtEl>
                                        <p:attrNameLst>
                                          <p:attrName>style.visibility</p:attrName>
                                        </p:attrNameLst>
                                      </p:cBhvr>
                                      <p:to>
                                        <p:strVal val="visible"/>
                                      </p:to>
                                    </p:set>
                                    <p:anim calcmode="lin" valueType="num">
                                      <p:cBhvr>
                                        <p:cTn id="121" dur="400" fill="hold"/>
                                        <p:tgtEl>
                                          <p:spTgt spid="145"/>
                                        </p:tgtEl>
                                        <p:attrNameLst>
                                          <p:attrName>ppt_w</p:attrName>
                                        </p:attrNameLst>
                                      </p:cBhvr>
                                      <p:tavLst>
                                        <p:tav tm="0">
                                          <p:val>
                                            <p:fltVal val="0"/>
                                          </p:val>
                                        </p:tav>
                                        <p:tav tm="100000">
                                          <p:val>
                                            <p:strVal val="#ppt_w"/>
                                          </p:val>
                                        </p:tav>
                                      </p:tavLst>
                                    </p:anim>
                                    <p:anim calcmode="lin" valueType="num">
                                      <p:cBhvr>
                                        <p:cTn id="122" dur="400" fill="hold"/>
                                        <p:tgtEl>
                                          <p:spTgt spid="145"/>
                                        </p:tgtEl>
                                        <p:attrNameLst>
                                          <p:attrName>ppt_h</p:attrName>
                                        </p:attrNameLst>
                                      </p:cBhvr>
                                      <p:tavLst>
                                        <p:tav tm="0">
                                          <p:val>
                                            <p:fltVal val="0"/>
                                          </p:val>
                                        </p:tav>
                                        <p:tav tm="100000">
                                          <p:val>
                                            <p:strVal val="#ppt_h"/>
                                          </p:val>
                                        </p:tav>
                                      </p:tavLst>
                                    </p:anim>
                                    <p:animEffect transition="in" filter="fade">
                                      <p:cBhvr>
                                        <p:cTn id="123" dur="400"/>
                                        <p:tgtEl>
                                          <p:spTgt spid="145"/>
                                        </p:tgtEl>
                                      </p:cBhvr>
                                    </p:animEffect>
                                  </p:childTnLst>
                                </p:cTn>
                              </p:par>
                            </p:childTnLst>
                          </p:cTn>
                        </p:par>
                        <p:par>
                          <p:cTn id="124" fill="hold">
                            <p:stCondLst>
                              <p:cond delay="5000"/>
                            </p:stCondLst>
                            <p:childTnLst>
                              <p:par>
                                <p:cTn id="125" presetID="53" presetClass="entr" presetSubtype="16" fill="hold" grpId="0" nodeType="afterEffect">
                                  <p:stCondLst>
                                    <p:cond delay="0"/>
                                  </p:stCondLst>
                                  <p:childTnLst>
                                    <p:set>
                                      <p:cBhvr>
                                        <p:cTn id="126" dur="1" fill="hold">
                                          <p:stCondLst>
                                            <p:cond delay="0"/>
                                          </p:stCondLst>
                                        </p:cTn>
                                        <p:tgtEl>
                                          <p:spTgt spid="146">
                                            <p:txEl>
                                              <p:pRg st="0" end="0"/>
                                            </p:txEl>
                                          </p:spTgt>
                                        </p:tgtEl>
                                        <p:attrNameLst>
                                          <p:attrName>style.visibility</p:attrName>
                                        </p:attrNameLst>
                                      </p:cBhvr>
                                      <p:to>
                                        <p:strVal val="visible"/>
                                      </p:to>
                                    </p:set>
                                    <p:anim calcmode="lin" valueType="num">
                                      <p:cBhvr>
                                        <p:cTn id="127"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146">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149">
                                            <p:txEl>
                                              <p:pRg st="0" end="0"/>
                                            </p:txEl>
                                          </p:spTgt>
                                        </p:tgtEl>
                                        <p:attrNameLst>
                                          <p:attrName>style.visibility</p:attrName>
                                        </p:attrNameLst>
                                      </p:cBhvr>
                                      <p:to>
                                        <p:strVal val="visible"/>
                                      </p:to>
                                    </p:set>
                                    <p:animEffect transition="in" filter="fade">
                                      <p:cBhvr>
                                        <p:cTn id="132" dur="400"/>
                                        <p:tgtEl>
                                          <p:spTgt spid="149">
                                            <p:txEl>
                                              <p:pRg st="0" end="0"/>
                                            </p:txEl>
                                          </p:spTgt>
                                        </p:tgtEl>
                                      </p:cBhvr>
                                    </p:animEffect>
                                    <p:anim calcmode="lin" valueType="num">
                                      <p:cBhvr>
                                        <p:cTn id="133"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34"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00"/>
                                  </p:stCondLst>
                                  <p:childTnLst>
                                    <p:set>
                                      <p:cBhvr>
                                        <p:cTn id="136" dur="1" fill="hold">
                                          <p:stCondLst>
                                            <p:cond delay="0"/>
                                          </p:stCondLst>
                                        </p:cTn>
                                        <p:tgtEl>
                                          <p:spTgt spid="151">
                                            <p:txEl>
                                              <p:pRg st="0" end="0"/>
                                            </p:txEl>
                                          </p:spTgt>
                                        </p:tgtEl>
                                        <p:attrNameLst>
                                          <p:attrName>style.visibility</p:attrName>
                                        </p:attrNameLst>
                                      </p:cBhvr>
                                      <p:to>
                                        <p:strVal val="visible"/>
                                      </p:to>
                                    </p:set>
                                    <p:animEffect transition="in" filter="fade">
                                      <p:cBhvr>
                                        <p:cTn id="137" dur="500"/>
                                        <p:tgtEl>
                                          <p:spTgt spid="151">
                                            <p:txEl>
                                              <p:pRg st="0" end="0"/>
                                            </p:txEl>
                                          </p:spTgt>
                                        </p:tgtEl>
                                      </p:cBhvr>
                                    </p:animEffect>
                                    <p:anim calcmode="lin" valueType="num">
                                      <p:cBhvr>
                                        <p:cTn id="138"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39"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40" presetID="10" presetClass="entr" presetSubtype="0" fill="hold" grpId="0" nodeType="withEffect">
                                  <p:stCondLst>
                                    <p:cond delay="800"/>
                                  </p:stCondLst>
                                  <p:childTnLst>
                                    <p:set>
                                      <p:cBhvr>
                                        <p:cTn id="141" dur="1" fill="hold">
                                          <p:stCondLst>
                                            <p:cond delay="0"/>
                                          </p:stCondLst>
                                        </p:cTn>
                                        <p:tgtEl>
                                          <p:spTgt spid="152">
                                            <p:txEl>
                                              <p:pRg st="0" end="0"/>
                                            </p:txEl>
                                          </p:spTgt>
                                        </p:tgtEl>
                                        <p:attrNameLst>
                                          <p:attrName>style.visibility</p:attrName>
                                        </p:attrNameLst>
                                      </p:cBhvr>
                                      <p:to>
                                        <p:strVal val="visible"/>
                                      </p:to>
                                    </p:set>
                                    <p:animEffect transition="in" filter="fade">
                                      <p:cBhvr>
                                        <p:cTn id="142" dur="500"/>
                                        <p:tgtEl>
                                          <p:spTgt spid="152">
                                            <p:txEl>
                                              <p:pRg st="0" end="0"/>
                                            </p:txEl>
                                          </p:spTgt>
                                        </p:tgtEl>
                                      </p:cBhvr>
                                    </p:animEffect>
                                  </p:childTnLst>
                                </p:cTn>
                              </p:par>
                            </p:childTnLst>
                          </p:cTn>
                        </p:par>
                        <p:par>
                          <p:cTn id="143" fill="hold">
                            <p:stCondLst>
                              <p:cond delay="5500"/>
                            </p:stCondLst>
                            <p:childTnLst>
                              <p:par>
                                <p:cTn id="144" presetID="53" presetClass="entr" presetSubtype="16" fill="hold" grpId="0" nodeType="afterEffect">
                                  <p:stCondLst>
                                    <p:cond delay="0"/>
                                  </p:stCondLst>
                                  <p:childTnLst>
                                    <p:set>
                                      <p:cBhvr>
                                        <p:cTn id="145" dur="1" fill="hold">
                                          <p:stCondLst>
                                            <p:cond delay="0"/>
                                          </p:stCondLst>
                                        </p:cTn>
                                        <p:tgtEl>
                                          <p:spTgt spid="155"/>
                                        </p:tgtEl>
                                        <p:attrNameLst>
                                          <p:attrName>style.visibility</p:attrName>
                                        </p:attrNameLst>
                                      </p:cBhvr>
                                      <p:to>
                                        <p:strVal val="visible"/>
                                      </p:to>
                                    </p:set>
                                    <p:anim calcmode="lin" valueType="num">
                                      <p:cBhvr>
                                        <p:cTn id="146" dur="400" fill="hold"/>
                                        <p:tgtEl>
                                          <p:spTgt spid="155"/>
                                        </p:tgtEl>
                                        <p:attrNameLst>
                                          <p:attrName>ppt_w</p:attrName>
                                        </p:attrNameLst>
                                      </p:cBhvr>
                                      <p:tavLst>
                                        <p:tav tm="0">
                                          <p:val>
                                            <p:fltVal val="0"/>
                                          </p:val>
                                        </p:tav>
                                        <p:tav tm="100000">
                                          <p:val>
                                            <p:strVal val="#ppt_w"/>
                                          </p:val>
                                        </p:tav>
                                      </p:tavLst>
                                    </p:anim>
                                    <p:anim calcmode="lin" valueType="num">
                                      <p:cBhvr>
                                        <p:cTn id="147" dur="400" fill="hold"/>
                                        <p:tgtEl>
                                          <p:spTgt spid="155"/>
                                        </p:tgtEl>
                                        <p:attrNameLst>
                                          <p:attrName>ppt_h</p:attrName>
                                        </p:attrNameLst>
                                      </p:cBhvr>
                                      <p:tavLst>
                                        <p:tav tm="0">
                                          <p:val>
                                            <p:fltVal val="0"/>
                                          </p:val>
                                        </p:tav>
                                        <p:tav tm="100000">
                                          <p:val>
                                            <p:strVal val="#ppt_h"/>
                                          </p:val>
                                        </p:tav>
                                      </p:tavLst>
                                    </p:anim>
                                    <p:animEffect transition="in" filter="fade">
                                      <p:cBhvr>
                                        <p:cTn id="148" dur="400"/>
                                        <p:tgtEl>
                                          <p:spTgt spid="155"/>
                                        </p:tgtEl>
                                      </p:cBhvr>
                                    </p:animEffect>
                                  </p:childTnLst>
                                </p:cTn>
                              </p:par>
                            </p:childTnLst>
                          </p:cTn>
                        </p:par>
                        <p:par>
                          <p:cTn id="149" fill="hold">
                            <p:stCondLst>
                              <p:cond delay="6000"/>
                            </p:stCondLst>
                            <p:childTnLst>
                              <p:par>
                                <p:cTn id="150" presetID="53" presetClass="entr" presetSubtype="16" fill="hold" grpId="0" nodeType="afterEffect">
                                  <p:stCondLst>
                                    <p:cond delay="0"/>
                                  </p:stCondLst>
                                  <p:childTnLst>
                                    <p:set>
                                      <p:cBhvr>
                                        <p:cTn id="151" dur="1" fill="hold">
                                          <p:stCondLst>
                                            <p:cond delay="0"/>
                                          </p:stCondLst>
                                        </p:cTn>
                                        <p:tgtEl>
                                          <p:spTgt spid="156">
                                            <p:txEl>
                                              <p:pRg st="0" end="0"/>
                                            </p:txEl>
                                          </p:spTgt>
                                        </p:tgtEl>
                                        <p:attrNameLst>
                                          <p:attrName>style.visibility</p:attrName>
                                        </p:attrNameLst>
                                      </p:cBhvr>
                                      <p:to>
                                        <p:strVal val="visible"/>
                                      </p:to>
                                    </p:set>
                                    <p:anim calcmode="lin" valueType="num">
                                      <p:cBhvr>
                                        <p:cTn id="152"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53"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54" dur="300"/>
                                        <p:tgtEl>
                                          <p:spTgt spid="156">
                                            <p:txEl>
                                              <p:pRg st="0" end="0"/>
                                            </p:txEl>
                                          </p:spTgt>
                                        </p:tgtEl>
                                      </p:cBhvr>
                                    </p:animEffect>
                                  </p:childTnLst>
                                </p:cTn>
                              </p:par>
                              <p:par>
                                <p:cTn id="155" presetID="42" presetClass="entr" presetSubtype="0" fill="hold" grpId="0" nodeType="withEffect">
                                  <p:stCondLst>
                                    <p:cond delay="200"/>
                                  </p:stCondLst>
                                  <p:childTnLst>
                                    <p:set>
                                      <p:cBhvr>
                                        <p:cTn id="156" dur="1" fill="hold">
                                          <p:stCondLst>
                                            <p:cond delay="0"/>
                                          </p:stCondLst>
                                        </p:cTn>
                                        <p:tgtEl>
                                          <p:spTgt spid="157">
                                            <p:txEl>
                                              <p:pRg st="0" end="0"/>
                                            </p:txEl>
                                          </p:spTgt>
                                        </p:tgtEl>
                                        <p:attrNameLst>
                                          <p:attrName>style.visibility</p:attrName>
                                        </p:attrNameLst>
                                      </p:cBhvr>
                                      <p:to>
                                        <p:strVal val="visible"/>
                                      </p:to>
                                    </p:set>
                                    <p:animEffect transition="in" filter="fade">
                                      <p:cBhvr>
                                        <p:cTn id="157" dur="400"/>
                                        <p:tgtEl>
                                          <p:spTgt spid="157">
                                            <p:txEl>
                                              <p:pRg st="0" end="0"/>
                                            </p:txEl>
                                          </p:spTgt>
                                        </p:tgtEl>
                                      </p:cBhvr>
                                    </p:animEffect>
                                    <p:anim calcmode="lin" valueType="num">
                                      <p:cBhvr>
                                        <p:cTn id="158"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58">
                                            <p:txEl>
                                              <p:pRg st="0" end="0"/>
                                            </p:txEl>
                                          </p:spTgt>
                                        </p:tgtEl>
                                        <p:attrNameLst>
                                          <p:attrName>style.visibility</p:attrName>
                                        </p:attrNameLst>
                                      </p:cBhvr>
                                      <p:to>
                                        <p:strVal val="visible"/>
                                      </p:to>
                                    </p:set>
                                    <p:animEffect transition="in" filter="fade">
                                      <p:cBhvr>
                                        <p:cTn id="162" dur="500"/>
                                        <p:tgtEl>
                                          <p:spTgt spid="158">
                                            <p:txEl>
                                              <p:pRg st="0" end="0"/>
                                            </p:txEl>
                                          </p:spTgt>
                                        </p:tgtEl>
                                      </p:cBhvr>
                                    </p:animEffect>
                                    <p:anim calcmode="lin" valueType="num">
                                      <p:cBhvr>
                                        <p:cTn id="163"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64"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65" presetID="10" presetClass="entr" presetSubtype="0" fill="hold" grpId="0" nodeType="withEffect">
                                  <p:stCondLst>
                                    <p:cond delay="800"/>
                                  </p:stCondLst>
                                  <p:childTnLst>
                                    <p:set>
                                      <p:cBhvr>
                                        <p:cTn id="166" dur="1" fill="hold">
                                          <p:stCondLst>
                                            <p:cond delay="0"/>
                                          </p:stCondLst>
                                        </p:cTn>
                                        <p:tgtEl>
                                          <p:spTgt spid="159">
                                            <p:txEl>
                                              <p:pRg st="0" end="0"/>
                                            </p:txEl>
                                          </p:spTgt>
                                        </p:tgtEl>
                                        <p:attrNameLst>
                                          <p:attrName>style.visibility</p:attrName>
                                        </p:attrNameLst>
                                      </p:cBhvr>
                                      <p:to>
                                        <p:strVal val="visible"/>
                                      </p:to>
                                    </p:set>
                                    <p:animEffect transition="in" filter="fade">
                                      <p:cBhvr>
                                        <p:cTn id="167"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20" name="Group 19"/>
          <p:cNvGrpSpPr/>
          <p:nvPr userDrawn="1"/>
        </p:nvGrpSpPr>
        <p:grpSpPr>
          <a:xfrm>
            <a:off x="101309" y="385540"/>
            <a:ext cx="383999" cy="342172"/>
            <a:chOff x="5270500" y="1460500"/>
            <a:chExt cx="1701800" cy="2705100"/>
          </a:xfrm>
        </p:grpSpPr>
        <p:sp>
          <p:nvSpPr>
            <p:cNvPr id="21" name="Rounded Rectangle 2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2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57" name="Text Placeholder 7"/>
          <p:cNvSpPr>
            <a:spLocks noGrp="1"/>
          </p:cNvSpPr>
          <p:nvPr>
            <p:ph type="body" sz="quarter" idx="39" hasCustomPrompt="1"/>
          </p:nvPr>
        </p:nvSpPr>
        <p:spPr>
          <a:xfrm>
            <a:off x="623715"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1">
                    <a:lumMod val="60000"/>
                    <a:lumOff val="40000"/>
                  </a:schemeClr>
                </a:solidFill>
                <a:latin typeface="FontAwesome"/>
                <a:cs typeface="FontAwesome"/>
              </a:defRPr>
            </a:lvl1pPr>
          </a:lstStyle>
          <a:p>
            <a:pPr lvl="0"/>
            <a:r>
              <a:rPr lang="es-ES_tradnl" dirty="0" err="1"/>
              <a:t>ico</a:t>
            </a:r>
            <a:endParaRPr lang="es-ES_tradnl" dirty="0"/>
          </a:p>
        </p:txBody>
      </p:sp>
      <p:sp>
        <p:nvSpPr>
          <p:cNvPr id="58" name="Text Placeholder 7"/>
          <p:cNvSpPr>
            <a:spLocks noGrp="1"/>
          </p:cNvSpPr>
          <p:nvPr>
            <p:ph type="body" sz="quarter" idx="19" hasCustomPrompt="1"/>
          </p:nvPr>
        </p:nvSpPr>
        <p:spPr>
          <a:xfrm>
            <a:off x="1327856"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59" name="Text Placeholder 2"/>
          <p:cNvSpPr>
            <a:spLocks noGrp="1"/>
          </p:cNvSpPr>
          <p:nvPr>
            <p:ph type="body" sz="quarter" idx="16" hasCustomPrompt="1"/>
          </p:nvPr>
        </p:nvSpPr>
        <p:spPr>
          <a:xfrm>
            <a:off x="603256"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60" name="Text Placeholder 7"/>
          <p:cNvSpPr>
            <a:spLocks noGrp="1"/>
          </p:cNvSpPr>
          <p:nvPr>
            <p:ph type="body" sz="quarter" idx="55" hasCustomPrompt="1"/>
          </p:nvPr>
        </p:nvSpPr>
        <p:spPr>
          <a:xfrm>
            <a:off x="1327856"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61" name="Rounded Rectangle 60"/>
          <p:cNvSpPr/>
          <p:nvPr userDrawn="1"/>
        </p:nvSpPr>
        <p:spPr>
          <a:xfrm>
            <a:off x="4002264" y="1703191"/>
            <a:ext cx="144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 Placeholder 7"/>
          <p:cNvSpPr>
            <a:spLocks noGrp="1"/>
          </p:cNvSpPr>
          <p:nvPr>
            <p:ph type="body" sz="quarter" idx="56" hasCustomPrompt="1"/>
          </p:nvPr>
        </p:nvSpPr>
        <p:spPr>
          <a:xfrm>
            <a:off x="4535315"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2"/>
                </a:solidFill>
                <a:latin typeface="FontAwesome"/>
                <a:cs typeface="FontAwesome"/>
              </a:defRPr>
            </a:lvl1pPr>
          </a:lstStyle>
          <a:p>
            <a:pPr lvl="0"/>
            <a:r>
              <a:rPr lang="es-ES_tradnl" dirty="0" err="1"/>
              <a:t>ico</a:t>
            </a:r>
            <a:endParaRPr lang="es-ES_tradnl" dirty="0"/>
          </a:p>
        </p:txBody>
      </p:sp>
      <p:sp>
        <p:nvSpPr>
          <p:cNvPr id="63" name="Text Placeholder 7"/>
          <p:cNvSpPr>
            <a:spLocks noGrp="1"/>
          </p:cNvSpPr>
          <p:nvPr>
            <p:ph type="body" sz="quarter" idx="57" hasCustomPrompt="1"/>
          </p:nvPr>
        </p:nvSpPr>
        <p:spPr>
          <a:xfrm>
            <a:off x="5239456"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64" name="Text Placeholder 2"/>
          <p:cNvSpPr>
            <a:spLocks noGrp="1"/>
          </p:cNvSpPr>
          <p:nvPr>
            <p:ph type="body" sz="quarter" idx="58" hasCustomPrompt="1"/>
          </p:nvPr>
        </p:nvSpPr>
        <p:spPr>
          <a:xfrm>
            <a:off x="4514856"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65" name="Text Placeholder 7"/>
          <p:cNvSpPr>
            <a:spLocks noGrp="1"/>
          </p:cNvSpPr>
          <p:nvPr>
            <p:ph type="body" sz="quarter" idx="59" hasCustomPrompt="1"/>
          </p:nvPr>
        </p:nvSpPr>
        <p:spPr>
          <a:xfrm>
            <a:off x="5239456"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66" name="Rounded Rectangle 65"/>
          <p:cNvSpPr/>
          <p:nvPr userDrawn="1"/>
        </p:nvSpPr>
        <p:spPr>
          <a:xfrm>
            <a:off x="7998531" y="1703191"/>
            <a:ext cx="144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67" name="Text Placeholder 7"/>
          <p:cNvSpPr>
            <a:spLocks noGrp="1"/>
          </p:cNvSpPr>
          <p:nvPr>
            <p:ph type="body" sz="quarter" idx="60" hasCustomPrompt="1"/>
          </p:nvPr>
        </p:nvSpPr>
        <p:spPr>
          <a:xfrm>
            <a:off x="8508299"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3"/>
                </a:solidFill>
                <a:latin typeface="FontAwesome"/>
                <a:cs typeface="FontAwesome"/>
              </a:defRPr>
            </a:lvl1pPr>
          </a:lstStyle>
          <a:p>
            <a:pPr lvl="0"/>
            <a:r>
              <a:rPr lang="es-ES_tradnl" dirty="0" err="1"/>
              <a:t>ico</a:t>
            </a:r>
            <a:endParaRPr lang="es-ES_tradnl" dirty="0"/>
          </a:p>
        </p:txBody>
      </p:sp>
      <p:sp>
        <p:nvSpPr>
          <p:cNvPr id="68" name="Text Placeholder 7"/>
          <p:cNvSpPr>
            <a:spLocks noGrp="1"/>
          </p:cNvSpPr>
          <p:nvPr>
            <p:ph type="body" sz="quarter" idx="61" hasCustomPrompt="1"/>
          </p:nvPr>
        </p:nvSpPr>
        <p:spPr>
          <a:xfrm>
            <a:off x="9212440"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69" name="Text Placeholder 2"/>
          <p:cNvSpPr>
            <a:spLocks noGrp="1"/>
          </p:cNvSpPr>
          <p:nvPr>
            <p:ph type="body" sz="quarter" idx="62" hasCustomPrompt="1"/>
          </p:nvPr>
        </p:nvSpPr>
        <p:spPr>
          <a:xfrm>
            <a:off x="8487840"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70" name="Text Placeholder 7"/>
          <p:cNvSpPr>
            <a:spLocks noGrp="1"/>
          </p:cNvSpPr>
          <p:nvPr>
            <p:ph type="body" sz="quarter" idx="63" hasCustomPrompt="1"/>
          </p:nvPr>
        </p:nvSpPr>
        <p:spPr>
          <a:xfrm>
            <a:off x="9212440"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71"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72"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05908441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7">
                                            <p:txEl>
                                              <p:pRg st="0" end="0"/>
                                            </p:txEl>
                                          </p:spTgt>
                                        </p:tgtEl>
                                        <p:attrNameLst>
                                          <p:attrName>style.visibility</p:attrName>
                                        </p:attrNameLst>
                                      </p:cBhvr>
                                      <p:to>
                                        <p:strVal val="visible"/>
                                      </p:to>
                                    </p:set>
                                    <p:anim calcmode="lin" valueType="num">
                                      <p:cBhvr>
                                        <p:cTn id="21" dur="3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2" dur="3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3" dur="300"/>
                                        <p:tgtEl>
                                          <p:spTgt spid="57">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58">
                                            <p:txEl>
                                              <p:pRg st="0" end="0"/>
                                            </p:txEl>
                                          </p:spTgt>
                                        </p:tgtEl>
                                        <p:attrNameLst>
                                          <p:attrName>style.visibility</p:attrName>
                                        </p:attrNameLst>
                                      </p:cBhvr>
                                      <p:to>
                                        <p:strVal val="visible"/>
                                      </p:to>
                                    </p:set>
                                    <p:animEffect transition="in" filter="fade">
                                      <p:cBhvr>
                                        <p:cTn id="26" dur="500"/>
                                        <p:tgtEl>
                                          <p:spTgt spid="58">
                                            <p:txEl>
                                              <p:pRg st="0" end="0"/>
                                            </p:txEl>
                                          </p:spTgt>
                                        </p:tgtEl>
                                      </p:cBhvr>
                                    </p:animEffect>
                                    <p:anim calcmode="lin" valueType="num">
                                      <p:cBhvr>
                                        <p:cTn id="2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8">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59">
                                            <p:txEl>
                                              <p:pRg st="0" end="0"/>
                                            </p:txEl>
                                          </p:spTgt>
                                        </p:tgtEl>
                                        <p:attrNameLst>
                                          <p:attrName>style.visibility</p:attrName>
                                        </p:attrNameLst>
                                      </p:cBhvr>
                                      <p:to>
                                        <p:strVal val="visible"/>
                                      </p:to>
                                    </p:set>
                                    <p:animEffect transition="in" filter="fade">
                                      <p:cBhvr>
                                        <p:cTn id="31" dur="500"/>
                                        <p:tgtEl>
                                          <p:spTgt spid="59">
                                            <p:txEl>
                                              <p:pRg st="0" end="0"/>
                                            </p:txEl>
                                          </p:spTgt>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60">
                                            <p:txEl>
                                              <p:pRg st="0" end="0"/>
                                            </p:txEl>
                                          </p:spTgt>
                                        </p:tgtEl>
                                        <p:attrNameLst>
                                          <p:attrName>style.visibility</p:attrName>
                                        </p:attrNameLst>
                                      </p:cBhvr>
                                      <p:to>
                                        <p:strVal val="visible"/>
                                      </p:to>
                                    </p:set>
                                    <p:animEffect transition="in" filter="fade">
                                      <p:cBhvr>
                                        <p:cTn id="34" dur="400"/>
                                        <p:tgtEl>
                                          <p:spTgt spid="60">
                                            <p:txEl>
                                              <p:pRg st="0" end="0"/>
                                            </p:txEl>
                                          </p:spTgt>
                                        </p:tgtEl>
                                      </p:cBhvr>
                                    </p:animEffect>
                                    <p:anim calcmode="lin" valueType="num">
                                      <p:cBhvr>
                                        <p:cTn id="35"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62">
                                            <p:txEl>
                                              <p:pRg st="0" end="0"/>
                                            </p:txEl>
                                          </p:spTgt>
                                        </p:tgtEl>
                                        <p:attrNameLst>
                                          <p:attrName>style.visibility</p:attrName>
                                        </p:attrNameLst>
                                      </p:cBhvr>
                                      <p:to>
                                        <p:strVal val="visible"/>
                                      </p:to>
                                    </p:set>
                                    <p:anim calcmode="lin" valueType="num">
                                      <p:cBhvr>
                                        <p:cTn id="44" dur="3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6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fade">
                                      <p:cBhvr>
                                        <p:cTn id="49" dur="500"/>
                                        <p:tgtEl>
                                          <p:spTgt spid="63">
                                            <p:txEl>
                                              <p:pRg st="0" end="0"/>
                                            </p:txEl>
                                          </p:spTgt>
                                        </p:tgtEl>
                                      </p:cBhvr>
                                    </p:animEffect>
                                    <p:anim calcmode="lin" valueType="num">
                                      <p:cBhvr>
                                        <p:cTn id="5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64">
                                            <p:txEl>
                                              <p:pRg st="0" end="0"/>
                                            </p:txEl>
                                          </p:spTgt>
                                        </p:tgtEl>
                                        <p:attrNameLst>
                                          <p:attrName>style.visibility</p:attrName>
                                        </p:attrNameLst>
                                      </p:cBhvr>
                                      <p:to>
                                        <p:strVal val="visible"/>
                                      </p:to>
                                    </p:set>
                                    <p:animEffect transition="in" filter="fade">
                                      <p:cBhvr>
                                        <p:cTn id="54" dur="500"/>
                                        <p:tgtEl>
                                          <p:spTgt spid="64">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5">
                                            <p:txEl>
                                              <p:pRg st="0" end="0"/>
                                            </p:txEl>
                                          </p:spTgt>
                                        </p:tgtEl>
                                        <p:attrNameLst>
                                          <p:attrName>style.visibility</p:attrName>
                                        </p:attrNameLst>
                                      </p:cBhvr>
                                      <p:to>
                                        <p:strVal val="visible"/>
                                      </p:to>
                                    </p:set>
                                    <p:animEffect transition="in" filter="fade">
                                      <p:cBhvr>
                                        <p:cTn id="57" dur="400"/>
                                        <p:tgtEl>
                                          <p:spTgt spid="65">
                                            <p:txEl>
                                              <p:pRg st="0" end="0"/>
                                            </p:txEl>
                                          </p:spTgt>
                                        </p:tgtEl>
                                      </p:cBhvr>
                                    </p:animEffect>
                                    <p:anim calcmode="lin" valueType="num">
                                      <p:cBhvr>
                                        <p:cTn id="58"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par>
                          <p:cTn id="64" fill="hold">
                            <p:stCondLst>
                              <p:cond delay="2500"/>
                            </p:stCondLst>
                            <p:childTnLst>
                              <p:par>
                                <p:cTn id="65" presetID="53" presetClass="entr" presetSubtype="16" fill="hold" grpId="0" nodeType="afterEffect">
                                  <p:stCondLst>
                                    <p:cond delay="0"/>
                                  </p:stCondLst>
                                  <p:childTnLst>
                                    <p:set>
                                      <p:cBhvr>
                                        <p:cTn id="66" dur="1" fill="hold">
                                          <p:stCondLst>
                                            <p:cond delay="0"/>
                                          </p:stCondLst>
                                        </p:cTn>
                                        <p:tgtEl>
                                          <p:spTgt spid="67">
                                            <p:txEl>
                                              <p:pRg st="0" end="0"/>
                                            </p:txEl>
                                          </p:spTgt>
                                        </p:tgtEl>
                                        <p:attrNameLst>
                                          <p:attrName>style.visibility</p:attrName>
                                        </p:attrNameLst>
                                      </p:cBhvr>
                                      <p:to>
                                        <p:strVal val="visible"/>
                                      </p:to>
                                    </p:set>
                                    <p:anim calcmode="lin" valueType="num">
                                      <p:cBhvr>
                                        <p:cTn id="67" dur="3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6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68">
                                            <p:txEl>
                                              <p:pRg st="0" end="0"/>
                                            </p:txEl>
                                          </p:spTgt>
                                        </p:tgtEl>
                                        <p:attrNameLst>
                                          <p:attrName>style.visibility</p:attrName>
                                        </p:attrNameLst>
                                      </p:cBhvr>
                                      <p:to>
                                        <p:strVal val="visible"/>
                                      </p:to>
                                    </p:set>
                                    <p:animEffect transition="in" filter="fade">
                                      <p:cBhvr>
                                        <p:cTn id="72" dur="500"/>
                                        <p:tgtEl>
                                          <p:spTgt spid="68">
                                            <p:txEl>
                                              <p:pRg st="0" end="0"/>
                                            </p:txEl>
                                          </p:spTgt>
                                        </p:tgtEl>
                                      </p:cBhvr>
                                    </p:animEffect>
                                    <p:anim calcmode="lin" valueType="num">
                                      <p:cBhvr>
                                        <p:cTn id="73"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68">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69">
                                            <p:txEl>
                                              <p:pRg st="0" end="0"/>
                                            </p:txEl>
                                          </p:spTgt>
                                        </p:tgtEl>
                                        <p:attrNameLst>
                                          <p:attrName>style.visibility</p:attrName>
                                        </p:attrNameLst>
                                      </p:cBhvr>
                                      <p:to>
                                        <p:strVal val="visible"/>
                                      </p:to>
                                    </p:set>
                                    <p:animEffect transition="in" filter="fade">
                                      <p:cBhvr>
                                        <p:cTn id="77" dur="500"/>
                                        <p:tgtEl>
                                          <p:spTgt spid="69">
                                            <p:txEl>
                                              <p:pRg st="0" end="0"/>
                                            </p:txEl>
                                          </p:spTgt>
                                        </p:tgtEl>
                                      </p:cBhvr>
                                    </p:animEffect>
                                  </p:childTnLst>
                                </p:cTn>
                              </p:par>
                              <p:par>
                                <p:cTn id="78" presetID="42" presetClass="entr" presetSubtype="0" fill="hold" grpId="0" nodeType="withEffect">
                                  <p:stCondLst>
                                    <p:cond delay="200"/>
                                  </p:stCondLst>
                                  <p:childTnLst>
                                    <p:set>
                                      <p:cBhvr>
                                        <p:cTn id="79" dur="1" fill="hold">
                                          <p:stCondLst>
                                            <p:cond delay="0"/>
                                          </p:stCondLst>
                                        </p:cTn>
                                        <p:tgtEl>
                                          <p:spTgt spid="70">
                                            <p:txEl>
                                              <p:pRg st="0" end="0"/>
                                            </p:txEl>
                                          </p:spTgt>
                                        </p:tgtEl>
                                        <p:attrNameLst>
                                          <p:attrName>style.visibility</p:attrName>
                                        </p:attrNameLst>
                                      </p:cBhvr>
                                      <p:to>
                                        <p:strVal val="visible"/>
                                      </p:to>
                                    </p:set>
                                    <p:animEffect transition="in" filter="fade">
                                      <p:cBhvr>
                                        <p:cTn id="80" dur="400"/>
                                        <p:tgtEl>
                                          <p:spTgt spid="70">
                                            <p:txEl>
                                              <p:pRg st="0" end="0"/>
                                            </p:txEl>
                                          </p:spTgt>
                                        </p:tgtEl>
                                      </p:cBhvr>
                                    </p:animEffect>
                                    <p:anim calcmode="lin" valueType="num">
                                      <p:cBhvr>
                                        <p:cTn id="81"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82" dur="400" fill="hold"/>
                                        <p:tgtEl>
                                          <p:spTgt spid="70">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71">
                                            <p:txEl>
                                              <p:pRg st="0" end="0"/>
                                            </p:txEl>
                                          </p:spTgt>
                                        </p:tgtEl>
                                        <p:attrNameLst>
                                          <p:attrName>style.visibility</p:attrName>
                                        </p:attrNameLst>
                                      </p:cBhvr>
                                      <p:to>
                                        <p:strVal val="visible"/>
                                      </p:to>
                                    </p:set>
                                    <p:animEffect transition="in" filter="fade">
                                      <p:cBhvr>
                                        <p:cTn id="85" dur="500"/>
                                        <p:tgtEl>
                                          <p:spTgt spid="71">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72">
                                            <p:txEl>
                                              <p:pRg st="0" end="0"/>
                                            </p:txEl>
                                          </p:spTgt>
                                        </p:tgtEl>
                                        <p:attrNameLst>
                                          <p:attrName>style.visibility</p:attrName>
                                        </p:attrNameLst>
                                      </p:cBhvr>
                                      <p:to>
                                        <p:strVal val="visible"/>
                                      </p:to>
                                    </p:set>
                                    <p:animEffect transition="in" filter="fade">
                                      <p:cBhvr>
                                        <p:cTn id="88" dur="400"/>
                                        <p:tgtEl>
                                          <p:spTgt spid="72">
                                            <p:txEl>
                                              <p:pRg st="0" end="0"/>
                                            </p:txEl>
                                          </p:spTgt>
                                        </p:tgtEl>
                                      </p:cBhvr>
                                    </p:animEffect>
                                    <p:anim calcmode="lin" valueType="num">
                                      <p:cBhvr>
                                        <p:cTn id="89" dur="4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fltVal val="0"/>
                          </p:val>
                        </p:tav>
                        <p:tav tm="100000">
                          <p:val>
                            <p:strVal val="#ppt_w"/>
                          </p:val>
                        </p:tav>
                      </p:tavLst>
                    </p:anim>
                    <p:anim calcmode="lin" valueType="num">
                      <p:cBhvr>
                        <p:cTn dur="300" fill="hold"/>
                        <p:tgtEl>
                          <p:spTgt spid="57"/>
                        </p:tgtEl>
                        <p:attrNameLst>
                          <p:attrName>ppt_h</p:attrName>
                        </p:attrNameLst>
                      </p:cBhvr>
                      <p:tavLst>
                        <p:tav tm="0">
                          <p:val>
                            <p:fltVal val="0"/>
                          </p:val>
                        </p:tav>
                        <p:tav tm="100000">
                          <p:val>
                            <p:strVal val="#ppt_h"/>
                          </p:val>
                        </p:tav>
                      </p:tavLst>
                    </p:anim>
                    <p:animEffect transition="in" filter="fade">
                      <p:cBhvr>
                        <p:cTn dur="3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10" presetClass="entr" presetSubtype="0"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300" fill="hold"/>
                        <p:tgtEl>
                          <p:spTgt spid="62"/>
                        </p:tgtEl>
                        <p:attrNameLst>
                          <p:attrName>ppt_w</p:attrName>
                        </p:attrNameLst>
                      </p:cBhvr>
                      <p:tavLst>
                        <p:tav tm="0">
                          <p:val>
                            <p:fltVal val="0"/>
                          </p:val>
                        </p:tav>
                        <p:tav tm="100000">
                          <p:val>
                            <p:strVal val="#ppt_w"/>
                          </p:val>
                        </p:tav>
                      </p:tavLst>
                    </p:anim>
                    <p:anim calcmode="lin" valueType="num">
                      <p:cBhvr>
                        <p:cTn dur="300" fill="hold"/>
                        <p:tgtEl>
                          <p:spTgt spid="62"/>
                        </p:tgtEl>
                        <p:attrNameLst>
                          <p:attrName>ppt_h</p:attrName>
                        </p:attrNameLst>
                      </p:cBhvr>
                      <p:tavLst>
                        <p:tav tm="0">
                          <p:val>
                            <p:fltVal val="0"/>
                          </p:val>
                        </p:tav>
                        <p:tav tm="100000">
                          <p:val>
                            <p:strVal val="#ppt_h"/>
                          </p:val>
                        </p:tav>
                      </p:tavLst>
                    </p:anim>
                    <p:animEffect transition="in" filter="fade">
                      <p:cBhvr>
                        <p:cTn dur="300"/>
                        <p:tgtEl>
                          <p:spTgt spid="62"/>
                        </p:tgtEl>
                      </p:cBhvr>
                    </p:animEffect>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300" fill="hold"/>
                        <p:tgtEl>
                          <p:spTgt spid="67"/>
                        </p:tgtEl>
                        <p:attrNameLst>
                          <p:attrName>ppt_w</p:attrName>
                        </p:attrNameLst>
                      </p:cBhvr>
                      <p:tavLst>
                        <p:tav tm="0">
                          <p:val>
                            <p:fltVal val="0"/>
                          </p:val>
                        </p:tav>
                        <p:tav tm="100000">
                          <p:val>
                            <p:strVal val="#ppt_w"/>
                          </p:val>
                        </p:tav>
                      </p:tavLst>
                    </p:anim>
                    <p:anim calcmode="lin" valueType="num">
                      <p:cBhvr>
                        <p:cTn dur="300" fill="hold"/>
                        <p:tgtEl>
                          <p:spTgt spid="67"/>
                        </p:tgtEl>
                        <p:attrNameLst>
                          <p:attrName>ppt_h</p:attrName>
                        </p:attrNameLst>
                      </p:cBhvr>
                      <p:tavLst>
                        <p:tav tm="0">
                          <p:val>
                            <p:fltVal val="0"/>
                          </p:val>
                        </p:tav>
                        <p:tav tm="100000">
                          <p:val>
                            <p:strVal val="#ppt_h"/>
                          </p:val>
                        </p:tav>
                      </p:tavLst>
                    </p:anim>
                    <p:animEffect transition="in" filter="fade">
                      <p:cBhvr>
                        <p:cTn dur="300"/>
                        <p:tgtEl>
                          <p:spTgt spid="67"/>
                        </p:tgtEl>
                      </p:cBhvr>
                    </p:animEffect>
                  </p:childTnLst>
                </p:cTn>
              </p:par>
            </p:tnLst>
          </p:tmpl>
        </p:tmplLst>
      </p:bldP>
      <p:bldP spid="68" grpId="0" build="p">
        <p:tmplLst>
          <p:tmpl lvl="1">
            <p:tnLst>
              <p:par>
                <p:cTn presetID="42" presetClass="entr" presetSubtype="0"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anim calcmode="lin" valueType="num">
                      <p:cBhvr>
                        <p:cTn dur="500" fill="hold"/>
                        <p:tgtEl>
                          <p:spTgt spid="68"/>
                        </p:tgtEl>
                        <p:attrNameLst>
                          <p:attrName>ppt_x</p:attrName>
                        </p:attrNameLst>
                      </p:cBhvr>
                      <p:tavLst>
                        <p:tav tm="0">
                          <p:val>
                            <p:strVal val="#ppt_x"/>
                          </p:val>
                        </p:tav>
                        <p:tav tm="100000">
                          <p:val>
                            <p:strVal val="#ppt_x"/>
                          </p:val>
                        </p:tav>
                      </p:tavLst>
                    </p:anim>
                    <p:anim calcmode="lin" valueType="num">
                      <p:cBhvr>
                        <p:cTn dur="500" fill="hold"/>
                        <p:tgtEl>
                          <p:spTgt spid="68"/>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42" presetClass="entr" presetSubtype="0"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Effect transition="in" filter="fade">
                      <p:cBhvr>
                        <p:cTn dur="400"/>
                        <p:tgtEl>
                          <p:spTgt spid="72"/>
                        </p:tgtEl>
                      </p:cBhvr>
                    </p:animEffect>
                    <p:anim calcmode="lin" valueType="num">
                      <p:cBhvr>
                        <p:cTn dur="400" fill="hold"/>
                        <p:tgtEl>
                          <p:spTgt spid="72"/>
                        </p:tgtEl>
                        <p:attrNameLst>
                          <p:attrName>ppt_x</p:attrName>
                        </p:attrNameLst>
                      </p:cBhvr>
                      <p:tavLst>
                        <p:tav tm="0">
                          <p:val>
                            <p:strVal val="#ppt_x"/>
                          </p:val>
                        </p:tav>
                        <p:tav tm="100000">
                          <p:val>
                            <p:strVal val="#ppt_x"/>
                          </p:val>
                        </p:tav>
                      </p:tavLst>
                    </p:anim>
                    <p:anim calcmode="lin" valueType="num">
                      <p:cBhvr>
                        <p:cTn dur="400" fill="hold"/>
                        <p:tgtEl>
                          <p:spTgt spid="7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5" name="Group 34"/>
          <p:cNvGrpSpPr/>
          <p:nvPr userDrawn="1"/>
        </p:nvGrpSpPr>
        <p:grpSpPr>
          <a:xfrm>
            <a:off x="101309" y="385540"/>
            <a:ext cx="383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0" name="Oval 39"/>
          <p:cNvSpPr>
            <a:spLocks noChangeAspect="1"/>
          </p:cNvSpPr>
          <p:nvPr userDrawn="1"/>
        </p:nvSpPr>
        <p:spPr>
          <a:xfrm>
            <a:off x="651303" y="1782081"/>
            <a:ext cx="1823989" cy="164159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41" name="Picture Placeholder 2"/>
          <p:cNvSpPr>
            <a:spLocks noGrp="1" noChangeAspect="1"/>
          </p:cNvSpPr>
          <p:nvPr>
            <p:ph type="pic" sz="quarter" idx="17"/>
          </p:nvPr>
        </p:nvSpPr>
        <p:spPr>
          <a:xfrm>
            <a:off x="549706"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9" name="Text Placeholder 7"/>
          <p:cNvSpPr>
            <a:spLocks noGrp="1"/>
          </p:cNvSpPr>
          <p:nvPr>
            <p:ph type="body" sz="quarter" idx="18" hasCustomPrompt="1"/>
          </p:nvPr>
        </p:nvSpPr>
        <p:spPr>
          <a:xfrm>
            <a:off x="569384"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70" name="Text Placeholder 7"/>
          <p:cNvSpPr>
            <a:spLocks noGrp="1"/>
          </p:cNvSpPr>
          <p:nvPr>
            <p:ph type="body" sz="quarter" idx="19" hasCustomPrompt="1"/>
          </p:nvPr>
        </p:nvSpPr>
        <p:spPr>
          <a:xfrm>
            <a:off x="569384"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1" name="Text Placeholder 2"/>
          <p:cNvSpPr>
            <a:spLocks noGrp="1"/>
          </p:cNvSpPr>
          <p:nvPr>
            <p:ph type="body" sz="quarter" idx="16" hasCustomPrompt="1"/>
          </p:nvPr>
        </p:nvSpPr>
        <p:spPr>
          <a:xfrm>
            <a:off x="569385"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72" name="Text Placeholder 7"/>
          <p:cNvSpPr>
            <a:spLocks noGrp="1"/>
          </p:cNvSpPr>
          <p:nvPr>
            <p:ph type="body" sz="quarter" idx="39" hasCustomPrompt="1"/>
          </p:nvPr>
        </p:nvSpPr>
        <p:spPr>
          <a:xfrm>
            <a:off x="1338847"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85" name="Straight Connector 84"/>
          <p:cNvCxnSpPr/>
          <p:nvPr userDrawn="1"/>
        </p:nvCxnSpPr>
        <p:spPr>
          <a:xfrm>
            <a:off x="3064933"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userDrawn="1"/>
        </p:nvSpPr>
        <p:spPr>
          <a:xfrm>
            <a:off x="3596691" y="1782081"/>
            <a:ext cx="1823989" cy="164159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09" name="Picture Placeholder 2"/>
          <p:cNvSpPr>
            <a:spLocks noGrp="1" noChangeAspect="1"/>
          </p:cNvSpPr>
          <p:nvPr>
            <p:ph type="pic" sz="quarter" idx="55"/>
          </p:nvPr>
        </p:nvSpPr>
        <p:spPr>
          <a:xfrm>
            <a:off x="349509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14" name="Text Placeholder 7"/>
          <p:cNvSpPr>
            <a:spLocks noGrp="1"/>
          </p:cNvSpPr>
          <p:nvPr>
            <p:ph type="body" sz="quarter" idx="41" hasCustomPrompt="1"/>
          </p:nvPr>
        </p:nvSpPr>
        <p:spPr>
          <a:xfrm>
            <a:off x="3459339"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15" name="Text Placeholder 7"/>
          <p:cNvSpPr>
            <a:spLocks noGrp="1"/>
          </p:cNvSpPr>
          <p:nvPr>
            <p:ph type="body" sz="quarter" idx="42" hasCustomPrompt="1"/>
          </p:nvPr>
        </p:nvSpPr>
        <p:spPr>
          <a:xfrm>
            <a:off x="345933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6" name="Text Placeholder 2"/>
          <p:cNvSpPr>
            <a:spLocks noGrp="1"/>
          </p:cNvSpPr>
          <p:nvPr>
            <p:ph type="body" sz="quarter" idx="43" hasCustomPrompt="1"/>
          </p:nvPr>
        </p:nvSpPr>
        <p:spPr>
          <a:xfrm>
            <a:off x="3459340"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17" name="Text Placeholder 7"/>
          <p:cNvSpPr>
            <a:spLocks noGrp="1"/>
          </p:cNvSpPr>
          <p:nvPr>
            <p:ph type="body" sz="quarter" idx="44" hasCustomPrompt="1"/>
          </p:nvPr>
        </p:nvSpPr>
        <p:spPr>
          <a:xfrm>
            <a:off x="4228802"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126" name="Straight Connector 125"/>
          <p:cNvCxnSpPr/>
          <p:nvPr userDrawn="1"/>
        </p:nvCxnSpPr>
        <p:spPr>
          <a:xfrm>
            <a:off x="6011333"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Oval 140"/>
          <p:cNvSpPr>
            <a:spLocks noChangeAspect="1"/>
          </p:cNvSpPr>
          <p:nvPr userDrawn="1"/>
        </p:nvSpPr>
        <p:spPr>
          <a:xfrm>
            <a:off x="6599531" y="1782081"/>
            <a:ext cx="1823989" cy="164159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42" name="Picture Placeholder 2"/>
          <p:cNvSpPr>
            <a:spLocks noGrp="1" noChangeAspect="1"/>
          </p:cNvSpPr>
          <p:nvPr>
            <p:ph type="pic" sz="quarter" idx="56"/>
          </p:nvPr>
        </p:nvSpPr>
        <p:spPr>
          <a:xfrm>
            <a:off x="649793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45" name="Text Placeholder 7"/>
          <p:cNvSpPr>
            <a:spLocks noGrp="1"/>
          </p:cNvSpPr>
          <p:nvPr>
            <p:ph type="body" sz="quarter" idx="46" hasCustomPrompt="1"/>
          </p:nvPr>
        </p:nvSpPr>
        <p:spPr>
          <a:xfrm>
            <a:off x="6462179"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46" name="Text Placeholder 7"/>
          <p:cNvSpPr>
            <a:spLocks noGrp="1"/>
          </p:cNvSpPr>
          <p:nvPr>
            <p:ph type="body" sz="quarter" idx="47" hasCustomPrompt="1"/>
          </p:nvPr>
        </p:nvSpPr>
        <p:spPr>
          <a:xfrm>
            <a:off x="646217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7" name="Text Placeholder 2"/>
          <p:cNvSpPr>
            <a:spLocks noGrp="1"/>
          </p:cNvSpPr>
          <p:nvPr>
            <p:ph type="body" sz="quarter" idx="48" hasCustomPrompt="1"/>
          </p:nvPr>
        </p:nvSpPr>
        <p:spPr>
          <a:xfrm>
            <a:off x="6462180"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8" name="Text Placeholder 7"/>
          <p:cNvSpPr>
            <a:spLocks noGrp="1"/>
          </p:cNvSpPr>
          <p:nvPr>
            <p:ph type="body" sz="quarter" idx="49" hasCustomPrompt="1"/>
          </p:nvPr>
        </p:nvSpPr>
        <p:spPr>
          <a:xfrm>
            <a:off x="7231642"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153" name="Straight Connector 152"/>
          <p:cNvCxnSpPr/>
          <p:nvPr userDrawn="1"/>
        </p:nvCxnSpPr>
        <p:spPr>
          <a:xfrm>
            <a:off x="9025467"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0" name="Oval 159"/>
          <p:cNvSpPr>
            <a:spLocks noChangeAspect="1"/>
          </p:cNvSpPr>
          <p:nvPr userDrawn="1"/>
        </p:nvSpPr>
        <p:spPr>
          <a:xfrm>
            <a:off x="9577911" y="1782081"/>
            <a:ext cx="1823989" cy="1641590"/>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61" name="Picture Placeholder 2"/>
          <p:cNvSpPr>
            <a:spLocks noGrp="1" noChangeAspect="1"/>
          </p:cNvSpPr>
          <p:nvPr>
            <p:ph type="pic" sz="quarter" idx="57"/>
          </p:nvPr>
        </p:nvSpPr>
        <p:spPr>
          <a:xfrm>
            <a:off x="947631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62" name="Text Placeholder 7"/>
          <p:cNvSpPr>
            <a:spLocks noGrp="1"/>
          </p:cNvSpPr>
          <p:nvPr>
            <p:ph type="body" sz="quarter" idx="51" hasCustomPrompt="1"/>
          </p:nvPr>
        </p:nvSpPr>
        <p:spPr>
          <a:xfrm>
            <a:off x="9476311"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63" name="Text Placeholder 7"/>
          <p:cNvSpPr>
            <a:spLocks noGrp="1"/>
          </p:cNvSpPr>
          <p:nvPr>
            <p:ph type="body" sz="quarter" idx="52" hasCustomPrompt="1"/>
          </p:nvPr>
        </p:nvSpPr>
        <p:spPr>
          <a:xfrm>
            <a:off x="9476311"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4" name="Text Placeholder 2"/>
          <p:cNvSpPr>
            <a:spLocks noGrp="1"/>
          </p:cNvSpPr>
          <p:nvPr>
            <p:ph type="body" sz="quarter" idx="53" hasCustomPrompt="1"/>
          </p:nvPr>
        </p:nvSpPr>
        <p:spPr>
          <a:xfrm>
            <a:off x="9476312"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5" name="Text Placeholder 7"/>
          <p:cNvSpPr>
            <a:spLocks noGrp="1"/>
          </p:cNvSpPr>
          <p:nvPr>
            <p:ph type="body" sz="quarter" idx="54" hasCustomPrompt="1"/>
          </p:nvPr>
        </p:nvSpPr>
        <p:spPr>
          <a:xfrm>
            <a:off x="10245774"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157131750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69">
                                            <p:txEl>
                                              <p:pRg st="0" end="0"/>
                                            </p:txEl>
                                          </p:spTgt>
                                        </p:tgtEl>
                                        <p:attrNameLst>
                                          <p:attrName>style.visibility</p:attrName>
                                        </p:attrNameLst>
                                      </p:cBhvr>
                                      <p:to>
                                        <p:strVal val="visible"/>
                                      </p:to>
                                    </p:set>
                                    <p:animEffect transition="in" filter="fade">
                                      <p:cBhvr>
                                        <p:cTn id="31" dur="400"/>
                                        <p:tgtEl>
                                          <p:spTgt spid="69">
                                            <p:txEl>
                                              <p:pRg st="0" end="0"/>
                                            </p:txEl>
                                          </p:spTgt>
                                        </p:tgtEl>
                                      </p:cBhvr>
                                    </p:animEffect>
                                    <p:anim calcmode="lin" valueType="num">
                                      <p:cBhvr>
                                        <p:cTn id="32"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70">
                                            <p:txEl>
                                              <p:pRg st="0" end="0"/>
                                            </p:txEl>
                                          </p:spTgt>
                                        </p:tgtEl>
                                        <p:attrNameLst>
                                          <p:attrName>style.visibility</p:attrName>
                                        </p:attrNameLst>
                                      </p:cBhvr>
                                      <p:to>
                                        <p:strVal val="visible"/>
                                      </p:to>
                                    </p:set>
                                    <p:animEffect transition="in" filter="fade">
                                      <p:cBhvr>
                                        <p:cTn id="36" dur="500"/>
                                        <p:tgtEl>
                                          <p:spTgt spid="70">
                                            <p:txEl>
                                              <p:pRg st="0" end="0"/>
                                            </p:txEl>
                                          </p:spTgt>
                                        </p:tgtEl>
                                      </p:cBhvr>
                                    </p:animEffect>
                                    <p:anim calcmode="lin" valueType="num">
                                      <p:cBhvr>
                                        <p:cTn id="3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70">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71">
                                            <p:txEl>
                                              <p:pRg st="0" end="0"/>
                                            </p:txEl>
                                          </p:spTgt>
                                        </p:tgtEl>
                                        <p:attrNameLst>
                                          <p:attrName>style.visibility</p:attrName>
                                        </p:attrNameLst>
                                      </p:cBhvr>
                                      <p:to>
                                        <p:strVal val="visible"/>
                                      </p:to>
                                    </p:set>
                                    <p:animEffect transition="in" filter="fade">
                                      <p:cBhvr>
                                        <p:cTn id="41" dur="500"/>
                                        <p:tgtEl>
                                          <p:spTgt spid="71">
                                            <p:txEl>
                                              <p:pRg st="0" end="0"/>
                                            </p:txEl>
                                          </p:spTgt>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72">
                                            <p:txEl>
                                              <p:pRg st="0" end="0"/>
                                            </p:txEl>
                                          </p:spTgt>
                                        </p:tgtEl>
                                        <p:attrNameLst>
                                          <p:attrName>style.visibility</p:attrName>
                                        </p:attrNameLst>
                                      </p:cBhvr>
                                      <p:to>
                                        <p:strVal val="visible"/>
                                      </p:to>
                                    </p:set>
                                    <p:anim calcmode="lin" valueType="num">
                                      <p:cBhvr>
                                        <p:cTn id="45" dur="3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72">
                                            <p:txEl>
                                              <p:pRg st="0" end="0"/>
                                            </p:txEl>
                                          </p:spTgt>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up)">
                                      <p:cBhvr>
                                        <p:cTn id="51" dur="500"/>
                                        <p:tgtEl>
                                          <p:spTgt spid="8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p:cTn id="54" dur="500" fill="hold"/>
                                        <p:tgtEl>
                                          <p:spTgt spid="108"/>
                                        </p:tgtEl>
                                        <p:attrNameLst>
                                          <p:attrName>ppt_w</p:attrName>
                                        </p:attrNameLst>
                                      </p:cBhvr>
                                      <p:tavLst>
                                        <p:tav tm="0">
                                          <p:val>
                                            <p:fltVal val="0"/>
                                          </p:val>
                                        </p:tav>
                                        <p:tav tm="100000">
                                          <p:val>
                                            <p:strVal val="#ppt_w"/>
                                          </p:val>
                                        </p:tav>
                                      </p:tavLst>
                                    </p:anim>
                                    <p:anim calcmode="lin" valueType="num">
                                      <p:cBhvr>
                                        <p:cTn id="55" dur="500" fill="hold"/>
                                        <p:tgtEl>
                                          <p:spTgt spid="108"/>
                                        </p:tgtEl>
                                        <p:attrNameLst>
                                          <p:attrName>ppt_h</p:attrName>
                                        </p:attrNameLst>
                                      </p:cBhvr>
                                      <p:tavLst>
                                        <p:tav tm="0">
                                          <p:val>
                                            <p:fltVal val="0"/>
                                          </p:val>
                                        </p:tav>
                                        <p:tav tm="100000">
                                          <p:val>
                                            <p:strVal val="#ppt_h"/>
                                          </p:val>
                                        </p:tav>
                                      </p:tavLst>
                                    </p:anim>
                                    <p:animEffect transition="in" filter="fade">
                                      <p:cBhvr>
                                        <p:cTn id="56" dur="500"/>
                                        <p:tgtEl>
                                          <p:spTgt spid="108"/>
                                        </p:tgtEl>
                                      </p:cBhvr>
                                    </p:animEffect>
                                  </p:childTnLst>
                                </p:cTn>
                              </p:par>
                            </p:childTnLst>
                          </p:cTn>
                        </p:par>
                        <p:par>
                          <p:cTn id="57" fill="hold">
                            <p:stCondLst>
                              <p:cond delay="2000"/>
                            </p:stCondLst>
                            <p:childTnLst>
                              <p:par>
                                <p:cTn id="58" presetID="53" presetClass="entr" presetSubtype="16" fill="hold" grpId="0" nodeType="afterEffect" nodePh="1">
                                  <p:stCondLst>
                                    <p:cond delay="0"/>
                                  </p:stCondLst>
                                  <p:endCondLst>
                                    <p:cond evt="begin" delay="0">
                                      <p:tn val="58"/>
                                    </p:cond>
                                  </p:end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14">
                                            <p:txEl>
                                              <p:pRg st="0" end="0"/>
                                            </p:txEl>
                                          </p:spTgt>
                                        </p:tgtEl>
                                        <p:attrNameLst>
                                          <p:attrName>style.visibility</p:attrName>
                                        </p:attrNameLst>
                                      </p:cBhvr>
                                      <p:to>
                                        <p:strVal val="visible"/>
                                      </p:to>
                                    </p:set>
                                    <p:animEffect transition="in" filter="fade">
                                      <p:cBhvr>
                                        <p:cTn id="65" dur="400"/>
                                        <p:tgtEl>
                                          <p:spTgt spid="114">
                                            <p:txEl>
                                              <p:pRg st="0" end="0"/>
                                            </p:txEl>
                                          </p:spTgt>
                                        </p:tgtEl>
                                      </p:cBhvr>
                                    </p:animEffect>
                                    <p:anim calcmode="lin" valueType="num">
                                      <p:cBhvr>
                                        <p:cTn id="66" dur="4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14">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15">
                                            <p:txEl>
                                              <p:pRg st="0" end="0"/>
                                            </p:txEl>
                                          </p:spTgt>
                                        </p:tgtEl>
                                        <p:attrNameLst>
                                          <p:attrName>style.visibility</p:attrName>
                                        </p:attrNameLst>
                                      </p:cBhvr>
                                      <p:to>
                                        <p:strVal val="visible"/>
                                      </p:to>
                                    </p:set>
                                    <p:animEffect transition="in" filter="fade">
                                      <p:cBhvr>
                                        <p:cTn id="70" dur="500"/>
                                        <p:tgtEl>
                                          <p:spTgt spid="115">
                                            <p:txEl>
                                              <p:pRg st="0" end="0"/>
                                            </p:txEl>
                                          </p:spTgt>
                                        </p:tgtEl>
                                      </p:cBhvr>
                                    </p:animEffect>
                                    <p:anim calcmode="lin" valueType="num">
                                      <p:cBhvr>
                                        <p:cTn id="71"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15">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116">
                                            <p:txEl>
                                              <p:pRg st="0" end="0"/>
                                            </p:txEl>
                                          </p:spTgt>
                                        </p:tgtEl>
                                        <p:attrNameLst>
                                          <p:attrName>style.visibility</p:attrName>
                                        </p:attrNameLst>
                                      </p:cBhvr>
                                      <p:to>
                                        <p:strVal val="visible"/>
                                      </p:to>
                                    </p:set>
                                    <p:animEffect transition="in" filter="fade">
                                      <p:cBhvr>
                                        <p:cTn id="75" dur="500"/>
                                        <p:tgtEl>
                                          <p:spTgt spid="116">
                                            <p:txEl>
                                              <p:pRg st="0" end="0"/>
                                            </p:txEl>
                                          </p:spTgt>
                                        </p:tgtEl>
                                      </p:cBhvr>
                                    </p:animEffect>
                                  </p:childTnLst>
                                </p:cTn>
                              </p:par>
                            </p:childTnLst>
                          </p:cTn>
                        </p:par>
                        <p:par>
                          <p:cTn id="76" fill="hold">
                            <p:stCondLst>
                              <p:cond delay="2500"/>
                            </p:stCondLst>
                            <p:childTnLst>
                              <p:par>
                                <p:cTn id="77" presetID="53" presetClass="entr" presetSubtype="16" fill="hold" grpId="0" nodeType="afterEffect">
                                  <p:stCondLst>
                                    <p:cond delay="0"/>
                                  </p:stCondLst>
                                  <p:childTnLst>
                                    <p:set>
                                      <p:cBhvr>
                                        <p:cTn id="78" dur="1" fill="hold">
                                          <p:stCondLst>
                                            <p:cond delay="0"/>
                                          </p:stCondLst>
                                        </p:cTn>
                                        <p:tgtEl>
                                          <p:spTgt spid="117">
                                            <p:txEl>
                                              <p:pRg st="0" end="0"/>
                                            </p:txEl>
                                          </p:spTgt>
                                        </p:tgtEl>
                                        <p:attrNameLst>
                                          <p:attrName>style.visibility</p:attrName>
                                        </p:attrNameLst>
                                      </p:cBhvr>
                                      <p:to>
                                        <p:strVal val="visible"/>
                                      </p:to>
                                    </p:set>
                                    <p:anim calcmode="lin" valueType="num">
                                      <p:cBhvr>
                                        <p:cTn id="79" dur="3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117">
                                            <p:txEl>
                                              <p:pRg st="0" end="0"/>
                                            </p:txEl>
                                          </p:spTgt>
                                        </p:tgtEl>
                                      </p:cBhvr>
                                    </p:animEffect>
                                  </p:childTnLst>
                                </p:cTn>
                              </p:par>
                            </p:childTnLst>
                          </p:cTn>
                        </p:par>
                        <p:par>
                          <p:cTn id="82" fill="hold">
                            <p:stCondLst>
                              <p:cond delay="3000"/>
                            </p:stCondLst>
                            <p:childTnLst>
                              <p:par>
                                <p:cTn id="83" presetID="22" presetClass="entr" presetSubtype="1" fill="hold" nodeType="after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up)">
                                      <p:cBhvr>
                                        <p:cTn id="85" dur="500"/>
                                        <p:tgtEl>
                                          <p:spTgt spid="1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3500"/>
                            </p:stCondLst>
                            <p:childTnLst>
                              <p:par>
                                <p:cTn id="92" presetID="53" presetClass="entr" presetSubtype="16" fill="hold" grpId="0" nodeType="afterEffect" nodePh="1">
                                  <p:stCondLst>
                                    <p:cond delay="0"/>
                                  </p:stCondLst>
                                  <p:endCondLst>
                                    <p:cond evt="begin" delay="0">
                                      <p:tn val="92"/>
                                    </p:cond>
                                  </p:endCondLst>
                                  <p:childTnLst>
                                    <p:set>
                                      <p:cBhvr>
                                        <p:cTn id="93" dur="1" fill="hold">
                                          <p:stCondLst>
                                            <p:cond delay="0"/>
                                          </p:stCondLst>
                                        </p:cTn>
                                        <p:tgtEl>
                                          <p:spTgt spid="142"/>
                                        </p:tgtEl>
                                        <p:attrNameLst>
                                          <p:attrName>style.visibility</p:attrName>
                                        </p:attrNameLst>
                                      </p:cBhvr>
                                      <p:to>
                                        <p:strVal val="visible"/>
                                      </p:to>
                                    </p:set>
                                    <p:anim calcmode="lin" valueType="num">
                                      <p:cBhvr>
                                        <p:cTn id="94" dur="500" fill="hold"/>
                                        <p:tgtEl>
                                          <p:spTgt spid="142"/>
                                        </p:tgtEl>
                                        <p:attrNameLst>
                                          <p:attrName>ppt_w</p:attrName>
                                        </p:attrNameLst>
                                      </p:cBhvr>
                                      <p:tavLst>
                                        <p:tav tm="0">
                                          <p:val>
                                            <p:fltVal val="0"/>
                                          </p:val>
                                        </p:tav>
                                        <p:tav tm="100000">
                                          <p:val>
                                            <p:strVal val="#ppt_w"/>
                                          </p:val>
                                        </p:tav>
                                      </p:tavLst>
                                    </p:anim>
                                    <p:anim calcmode="lin" valueType="num">
                                      <p:cBhvr>
                                        <p:cTn id="95" dur="500" fill="hold"/>
                                        <p:tgtEl>
                                          <p:spTgt spid="142"/>
                                        </p:tgtEl>
                                        <p:attrNameLst>
                                          <p:attrName>ppt_h</p:attrName>
                                        </p:attrNameLst>
                                      </p:cBhvr>
                                      <p:tavLst>
                                        <p:tav tm="0">
                                          <p:val>
                                            <p:fltVal val="0"/>
                                          </p:val>
                                        </p:tav>
                                        <p:tav tm="100000">
                                          <p:val>
                                            <p:strVal val="#ppt_h"/>
                                          </p:val>
                                        </p:tav>
                                      </p:tavLst>
                                    </p:anim>
                                    <p:animEffect transition="in" filter="fade">
                                      <p:cBhvr>
                                        <p:cTn id="96" dur="500"/>
                                        <p:tgtEl>
                                          <p:spTgt spid="142"/>
                                        </p:tgtEl>
                                      </p:cBhvr>
                                    </p:animEffect>
                                  </p:childTnLst>
                                </p:cTn>
                              </p:par>
                              <p:par>
                                <p:cTn id="97" presetID="42" presetClass="entr" presetSubtype="0" fill="hold" grpId="0" nodeType="withEffect">
                                  <p:stCondLst>
                                    <p:cond delay="200"/>
                                  </p:stCondLst>
                                  <p:childTnLst>
                                    <p:set>
                                      <p:cBhvr>
                                        <p:cTn id="98" dur="1" fill="hold">
                                          <p:stCondLst>
                                            <p:cond delay="0"/>
                                          </p:stCondLst>
                                        </p:cTn>
                                        <p:tgtEl>
                                          <p:spTgt spid="145">
                                            <p:txEl>
                                              <p:pRg st="0" end="0"/>
                                            </p:txEl>
                                          </p:spTgt>
                                        </p:tgtEl>
                                        <p:attrNameLst>
                                          <p:attrName>style.visibility</p:attrName>
                                        </p:attrNameLst>
                                      </p:cBhvr>
                                      <p:to>
                                        <p:strVal val="visible"/>
                                      </p:to>
                                    </p:set>
                                    <p:animEffect transition="in" filter="fade">
                                      <p:cBhvr>
                                        <p:cTn id="99" dur="400"/>
                                        <p:tgtEl>
                                          <p:spTgt spid="145">
                                            <p:txEl>
                                              <p:pRg st="0" end="0"/>
                                            </p:txEl>
                                          </p:spTgt>
                                        </p:tgtEl>
                                      </p:cBhvr>
                                    </p:animEffect>
                                    <p:anim calcmode="lin" valueType="num">
                                      <p:cBhvr>
                                        <p:cTn id="100" dur="4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01" dur="400" fill="hold"/>
                                        <p:tgtEl>
                                          <p:spTgt spid="145">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00"/>
                                  </p:stCondLst>
                                  <p:childTnLst>
                                    <p:set>
                                      <p:cBhvr>
                                        <p:cTn id="103" dur="1" fill="hold">
                                          <p:stCondLst>
                                            <p:cond delay="0"/>
                                          </p:stCondLst>
                                        </p:cTn>
                                        <p:tgtEl>
                                          <p:spTgt spid="146">
                                            <p:txEl>
                                              <p:pRg st="0" end="0"/>
                                            </p:txEl>
                                          </p:spTgt>
                                        </p:tgtEl>
                                        <p:attrNameLst>
                                          <p:attrName>style.visibility</p:attrName>
                                        </p:attrNameLst>
                                      </p:cBhvr>
                                      <p:to>
                                        <p:strVal val="visible"/>
                                      </p:to>
                                    </p:set>
                                    <p:animEffect transition="in" filter="fade">
                                      <p:cBhvr>
                                        <p:cTn id="104" dur="500"/>
                                        <p:tgtEl>
                                          <p:spTgt spid="146">
                                            <p:txEl>
                                              <p:pRg st="0" end="0"/>
                                            </p:txEl>
                                          </p:spTgt>
                                        </p:tgtEl>
                                      </p:cBhvr>
                                    </p:animEffect>
                                    <p:anim calcmode="lin" valueType="num">
                                      <p:cBhvr>
                                        <p:cTn id="105"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06" dur="500" fill="hold"/>
                                        <p:tgtEl>
                                          <p:spTgt spid="146">
                                            <p:txEl>
                                              <p:pRg st="0" end="0"/>
                                            </p:txEl>
                                          </p:spTgt>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800"/>
                                  </p:stCondLst>
                                  <p:childTnLst>
                                    <p:set>
                                      <p:cBhvr>
                                        <p:cTn id="108" dur="1" fill="hold">
                                          <p:stCondLst>
                                            <p:cond delay="0"/>
                                          </p:stCondLst>
                                        </p:cTn>
                                        <p:tgtEl>
                                          <p:spTgt spid="147">
                                            <p:txEl>
                                              <p:pRg st="0" end="0"/>
                                            </p:txEl>
                                          </p:spTgt>
                                        </p:tgtEl>
                                        <p:attrNameLst>
                                          <p:attrName>style.visibility</p:attrName>
                                        </p:attrNameLst>
                                      </p:cBhvr>
                                      <p:to>
                                        <p:strVal val="visible"/>
                                      </p:to>
                                    </p:set>
                                    <p:animEffect transition="in" filter="fade">
                                      <p:cBhvr>
                                        <p:cTn id="109" dur="500"/>
                                        <p:tgtEl>
                                          <p:spTgt spid="147">
                                            <p:txEl>
                                              <p:pRg st="0" end="0"/>
                                            </p:txEl>
                                          </p:spTgt>
                                        </p:tgtEl>
                                      </p:cBhvr>
                                    </p:animEffect>
                                  </p:childTnLst>
                                </p:cTn>
                              </p:par>
                            </p:childTnLst>
                          </p:cTn>
                        </p:par>
                        <p:par>
                          <p:cTn id="110" fill="hold">
                            <p:stCondLst>
                              <p:cond delay="4000"/>
                            </p:stCondLst>
                            <p:childTnLst>
                              <p:par>
                                <p:cTn id="111" presetID="53" presetClass="entr" presetSubtype="16" fill="hold" grpId="0" nodeType="afterEffect">
                                  <p:stCondLst>
                                    <p:cond delay="0"/>
                                  </p:stCondLst>
                                  <p:childTnLst>
                                    <p:set>
                                      <p:cBhvr>
                                        <p:cTn id="112" dur="1" fill="hold">
                                          <p:stCondLst>
                                            <p:cond delay="0"/>
                                          </p:stCondLst>
                                        </p:cTn>
                                        <p:tgtEl>
                                          <p:spTgt spid="148">
                                            <p:txEl>
                                              <p:pRg st="0" end="0"/>
                                            </p:txEl>
                                          </p:spTgt>
                                        </p:tgtEl>
                                        <p:attrNameLst>
                                          <p:attrName>style.visibility</p:attrName>
                                        </p:attrNameLst>
                                      </p:cBhvr>
                                      <p:to>
                                        <p:strVal val="visible"/>
                                      </p:to>
                                    </p:set>
                                    <p:anim calcmode="lin" valueType="num">
                                      <p:cBhvr>
                                        <p:cTn id="113" dur="3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8">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8">
                                            <p:txEl>
                                              <p:pRg st="0" end="0"/>
                                            </p:txEl>
                                          </p:spTgt>
                                        </p:tgtEl>
                                      </p:cBhvr>
                                    </p:animEffect>
                                  </p:childTnLst>
                                </p:cTn>
                              </p:par>
                            </p:childTnLst>
                          </p:cTn>
                        </p:par>
                        <p:par>
                          <p:cTn id="116" fill="hold">
                            <p:stCondLst>
                              <p:cond delay="4500"/>
                            </p:stCondLst>
                            <p:childTnLst>
                              <p:par>
                                <p:cTn id="117" presetID="22" presetClass="entr" presetSubtype="1" fill="hold" nodeType="afterEffect">
                                  <p:stCondLst>
                                    <p:cond delay="0"/>
                                  </p:stCondLst>
                                  <p:childTnLst>
                                    <p:set>
                                      <p:cBhvr>
                                        <p:cTn id="118" dur="1" fill="hold">
                                          <p:stCondLst>
                                            <p:cond delay="0"/>
                                          </p:stCondLst>
                                        </p:cTn>
                                        <p:tgtEl>
                                          <p:spTgt spid="153"/>
                                        </p:tgtEl>
                                        <p:attrNameLst>
                                          <p:attrName>style.visibility</p:attrName>
                                        </p:attrNameLst>
                                      </p:cBhvr>
                                      <p:to>
                                        <p:strVal val="visible"/>
                                      </p:to>
                                    </p:set>
                                    <p:animEffect transition="in" filter="wipe(up)">
                                      <p:cBhvr>
                                        <p:cTn id="119" dur="500"/>
                                        <p:tgtEl>
                                          <p:spTgt spid="1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anim calcmode="lin" valueType="num">
                                      <p:cBhvr>
                                        <p:cTn id="122" dur="500" fill="hold"/>
                                        <p:tgtEl>
                                          <p:spTgt spid="160"/>
                                        </p:tgtEl>
                                        <p:attrNameLst>
                                          <p:attrName>ppt_w</p:attrName>
                                        </p:attrNameLst>
                                      </p:cBhvr>
                                      <p:tavLst>
                                        <p:tav tm="0">
                                          <p:val>
                                            <p:fltVal val="0"/>
                                          </p:val>
                                        </p:tav>
                                        <p:tav tm="100000">
                                          <p:val>
                                            <p:strVal val="#ppt_w"/>
                                          </p:val>
                                        </p:tav>
                                      </p:tavLst>
                                    </p:anim>
                                    <p:anim calcmode="lin" valueType="num">
                                      <p:cBhvr>
                                        <p:cTn id="123" dur="500" fill="hold"/>
                                        <p:tgtEl>
                                          <p:spTgt spid="160"/>
                                        </p:tgtEl>
                                        <p:attrNameLst>
                                          <p:attrName>ppt_h</p:attrName>
                                        </p:attrNameLst>
                                      </p:cBhvr>
                                      <p:tavLst>
                                        <p:tav tm="0">
                                          <p:val>
                                            <p:fltVal val="0"/>
                                          </p:val>
                                        </p:tav>
                                        <p:tav tm="100000">
                                          <p:val>
                                            <p:strVal val="#ppt_h"/>
                                          </p:val>
                                        </p:tav>
                                      </p:tavLst>
                                    </p:anim>
                                    <p:animEffect transition="in" filter="fade">
                                      <p:cBhvr>
                                        <p:cTn id="124" dur="500"/>
                                        <p:tgtEl>
                                          <p:spTgt spid="160"/>
                                        </p:tgtEl>
                                      </p:cBhvr>
                                    </p:animEffect>
                                  </p:childTnLst>
                                </p:cTn>
                              </p:par>
                            </p:childTnLst>
                          </p:cTn>
                        </p:par>
                        <p:par>
                          <p:cTn id="125" fill="hold">
                            <p:stCondLst>
                              <p:cond delay="5000"/>
                            </p:stCondLst>
                            <p:childTnLst>
                              <p:par>
                                <p:cTn id="126" presetID="53" presetClass="entr" presetSubtype="16" fill="hold" grpId="0" nodeType="afterEffect" nodePh="1">
                                  <p:stCondLst>
                                    <p:cond delay="0"/>
                                  </p:stCondLst>
                                  <p:endCondLst>
                                    <p:cond evt="begin" delay="0">
                                      <p:tn val="126"/>
                                    </p:cond>
                                  </p:endCondLst>
                                  <p:childTnLst>
                                    <p:set>
                                      <p:cBhvr>
                                        <p:cTn id="127" dur="1" fill="hold">
                                          <p:stCondLst>
                                            <p:cond delay="0"/>
                                          </p:stCondLst>
                                        </p:cTn>
                                        <p:tgtEl>
                                          <p:spTgt spid="161"/>
                                        </p:tgtEl>
                                        <p:attrNameLst>
                                          <p:attrName>style.visibility</p:attrName>
                                        </p:attrNameLst>
                                      </p:cBhvr>
                                      <p:to>
                                        <p:strVal val="visible"/>
                                      </p:to>
                                    </p:set>
                                    <p:anim calcmode="lin" valueType="num">
                                      <p:cBhvr>
                                        <p:cTn id="128" dur="500" fill="hold"/>
                                        <p:tgtEl>
                                          <p:spTgt spid="161"/>
                                        </p:tgtEl>
                                        <p:attrNameLst>
                                          <p:attrName>ppt_w</p:attrName>
                                        </p:attrNameLst>
                                      </p:cBhvr>
                                      <p:tavLst>
                                        <p:tav tm="0">
                                          <p:val>
                                            <p:fltVal val="0"/>
                                          </p:val>
                                        </p:tav>
                                        <p:tav tm="100000">
                                          <p:val>
                                            <p:strVal val="#ppt_w"/>
                                          </p:val>
                                        </p:tav>
                                      </p:tavLst>
                                    </p:anim>
                                    <p:anim calcmode="lin" valueType="num">
                                      <p:cBhvr>
                                        <p:cTn id="129" dur="500" fill="hold"/>
                                        <p:tgtEl>
                                          <p:spTgt spid="161"/>
                                        </p:tgtEl>
                                        <p:attrNameLst>
                                          <p:attrName>ppt_h</p:attrName>
                                        </p:attrNameLst>
                                      </p:cBhvr>
                                      <p:tavLst>
                                        <p:tav tm="0">
                                          <p:val>
                                            <p:fltVal val="0"/>
                                          </p:val>
                                        </p:tav>
                                        <p:tav tm="100000">
                                          <p:val>
                                            <p:strVal val="#ppt_h"/>
                                          </p:val>
                                        </p:tav>
                                      </p:tavLst>
                                    </p:anim>
                                    <p:animEffect transition="in" filter="fade">
                                      <p:cBhvr>
                                        <p:cTn id="130" dur="500"/>
                                        <p:tgtEl>
                                          <p:spTgt spid="161"/>
                                        </p:tgtEl>
                                      </p:cBhvr>
                                    </p:animEffect>
                                  </p:childTnLst>
                                </p:cTn>
                              </p:par>
                              <p:par>
                                <p:cTn id="131" presetID="42" presetClass="entr" presetSubtype="0" fill="hold" grpId="0" nodeType="withEffect">
                                  <p:stCondLst>
                                    <p:cond delay="200"/>
                                  </p:stCondLst>
                                  <p:childTnLst>
                                    <p:set>
                                      <p:cBhvr>
                                        <p:cTn id="132" dur="1" fill="hold">
                                          <p:stCondLst>
                                            <p:cond delay="0"/>
                                          </p:stCondLst>
                                        </p:cTn>
                                        <p:tgtEl>
                                          <p:spTgt spid="162">
                                            <p:txEl>
                                              <p:pRg st="0" end="0"/>
                                            </p:txEl>
                                          </p:spTgt>
                                        </p:tgtEl>
                                        <p:attrNameLst>
                                          <p:attrName>style.visibility</p:attrName>
                                        </p:attrNameLst>
                                      </p:cBhvr>
                                      <p:to>
                                        <p:strVal val="visible"/>
                                      </p:to>
                                    </p:set>
                                    <p:animEffect transition="in" filter="fade">
                                      <p:cBhvr>
                                        <p:cTn id="133" dur="400"/>
                                        <p:tgtEl>
                                          <p:spTgt spid="162">
                                            <p:txEl>
                                              <p:pRg st="0" end="0"/>
                                            </p:txEl>
                                          </p:spTgt>
                                        </p:tgtEl>
                                      </p:cBhvr>
                                    </p:animEffect>
                                    <p:anim calcmode="lin" valueType="num">
                                      <p:cBhvr>
                                        <p:cTn id="134" dur="400" fill="hold"/>
                                        <p:tgtEl>
                                          <p:spTgt spid="162">
                                            <p:txEl>
                                              <p:pRg st="0" end="0"/>
                                            </p:txEl>
                                          </p:spTgt>
                                        </p:tgtEl>
                                        <p:attrNameLst>
                                          <p:attrName>ppt_x</p:attrName>
                                        </p:attrNameLst>
                                      </p:cBhvr>
                                      <p:tavLst>
                                        <p:tav tm="0">
                                          <p:val>
                                            <p:strVal val="#ppt_x"/>
                                          </p:val>
                                        </p:tav>
                                        <p:tav tm="100000">
                                          <p:val>
                                            <p:strVal val="#ppt_x"/>
                                          </p:val>
                                        </p:tav>
                                      </p:tavLst>
                                    </p:anim>
                                    <p:anim calcmode="lin" valueType="num">
                                      <p:cBhvr>
                                        <p:cTn id="135" dur="400" fill="hold"/>
                                        <p:tgtEl>
                                          <p:spTgt spid="162">
                                            <p:txEl>
                                              <p:pRg st="0" end="0"/>
                                            </p:txEl>
                                          </p:spTgt>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200"/>
                                  </p:stCondLst>
                                  <p:childTnLst>
                                    <p:set>
                                      <p:cBhvr>
                                        <p:cTn id="137" dur="1" fill="hold">
                                          <p:stCondLst>
                                            <p:cond delay="0"/>
                                          </p:stCondLst>
                                        </p:cTn>
                                        <p:tgtEl>
                                          <p:spTgt spid="163">
                                            <p:txEl>
                                              <p:pRg st="0" end="0"/>
                                            </p:txEl>
                                          </p:spTgt>
                                        </p:tgtEl>
                                        <p:attrNameLst>
                                          <p:attrName>style.visibility</p:attrName>
                                        </p:attrNameLst>
                                      </p:cBhvr>
                                      <p:to>
                                        <p:strVal val="visible"/>
                                      </p:to>
                                    </p:set>
                                    <p:animEffect transition="in" filter="fade">
                                      <p:cBhvr>
                                        <p:cTn id="138" dur="500"/>
                                        <p:tgtEl>
                                          <p:spTgt spid="163">
                                            <p:txEl>
                                              <p:pRg st="0" end="0"/>
                                            </p:txEl>
                                          </p:spTgt>
                                        </p:tgtEl>
                                      </p:cBhvr>
                                    </p:animEffect>
                                    <p:anim calcmode="lin" valueType="num">
                                      <p:cBhvr>
                                        <p:cTn id="139"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41" presetID="10" presetClass="entr" presetSubtype="0" fill="hold" grpId="0" nodeType="withEffect">
                                  <p:stCondLst>
                                    <p:cond delay="800"/>
                                  </p:stCondLst>
                                  <p:childTnLst>
                                    <p:set>
                                      <p:cBhvr>
                                        <p:cTn id="142" dur="1" fill="hold">
                                          <p:stCondLst>
                                            <p:cond delay="0"/>
                                          </p:stCondLst>
                                        </p:cTn>
                                        <p:tgtEl>
                                          <p:spTgt spid="164">
                                            <p:txEl>
                                              <p:pRg st="0" end="0"/>
                                            </p:txEl>
                                          </p:spTgt>
                                        </p:tgtEl>
                                        <p:attrNameLst>
                                          <p:attrName>style.visibility</p:attrName>
                                        </p:attrNameLst>
                                      </p:cBhvr>
                                      <p:to>
                                        <p:strVal val="visible"/>
                                      </p:to>
                                    </p:set>
                                    <p:animEffect transition="in" filter="fade">
                                      <p:cBhvr>
                                        <p:cTn id="143" dur="500"/>
                                        <p:tgtEl>
                                          <p:spTgt spid="164">
                                            <p:txEl>
                                              <p:pRg st="0" end="0"/>
                                            </p:txEl>
                                          </p:spTgt>
                                        </p:tgtEl>
                                      </p:cBhvr>
                                    </p:animEffect>
                                  </p:childTnLst>
                                </p:cTn>
                              </p:par>
                            </p:childTnLst>
                          </p:cTn>
                        </p:par>
                        <p:par>
                          <p:cTn id="144" fill="hold">
                            <p:stCondLst>
                              <p:cond delay="5500"/>
                            </p:stCondLst>
                            <p:childTnLst>
                              <p:par>
                                <p:cTn id="145" presetID="53" presetClass="entr" presetSubtype="16" fill="hold" grpId="0" nodeType="afterEffect">
                                  <p:stCondLst>
                                    <p:cond delay="0"/>
                                  </p:stCondLst>
                                  <p:childTnLst>
                                    <p:set>
                                      <p:cBhvr>
                                        <p:cTn id="146" dur="1" fill="hold">
                                          <p:stCondLst>
                                            <p:cond delay="0"/>
                                          </p:stCondLst>
                                        </p:cTn>
                                        <p:tgtEl>
                                          <p:spTgt spid="165">
                                            <p:txEl>
                                              <p:pRg st="0" end="0"/>
                                            </p:txEl>
                                          </p:spTgt>
                                        </p:tgtEl>
                                        <p:attrNameLst>
                                          <p:attrName>style.visibility</p:attrName>
                                        </p:attrNameLst>
                                      </p:cBhvr>
                                      <p:to>
                                        <p:strVal val="visible"/>
                                      </p:to>
                                    </p:set>
                                    <p:anim calcmode="lin" valueType="num">
                                      <p:cBhvr>
                                        <p:cTn id="147" dur="300" fill="hold"/>
                                        <p:tgtEl>
                                          <p:spTgt spid="165">
                                            <p:txEl>
                                              <p:pRg st="0" end="0"/>
                                            </p:txEl>
                                          </p:spTgt>
                                        </p:tgtEl>
                                        <p:attrNameLst>
                                          <p:attrName>ppt_w</p:attrName>
                                        </p:attrNameLst>
                                      </p:cBhvr>
                                      <p:tavLst>
                                        <p:tav tm="0">
                                          <p:val>
                                            <p:fltVal val="0"/>
                                          </p:val>
                                        </p:tav>
                                        <p:tav tm="100000">
                                          <p:val>
                                            <p:strVal val="#ppt_w"/>
                                          </p:val>
                                        </p:tav>
                                      </p:tavLst>
                                    </p:anim>
                                    <p:anim calcmode="lin" valueType="num">
                                      <p:cBhvr>
                                        <p:cTn id="148" dur="300" fill="hold"/>
                                        <p:tgtEl>
                                          <p:spTgt spid="165">
                                            <p:txEl>
                                              <p:pRg st="0" end="0"/>
                                            </p:txEl>
                                          </p:spTgt>
                                        </p:tgtEl>
                                        <p:attrNameLst>
                                          <p:attrName>ppt_h</p:attrName>
                                        </p:attrNameLst>
                                      </p:cBhvr>
                                      <p:tavLst>
                                        <p:tav tm="0">
                                          <p:val>
                                            <p:fltVal val="0"/>
                                          </p:val>
                                        </p:tav>
                                        <p:tav tm="100000">
                                          <p:val>
                                            <p:strVal val="#ppt_h"/>
                                          </p:val>
                                        </p:tav>
                                      </p:tavLst>
                                    </p:anim>
                                    <p:animEffect transition="in" filter="fade">
                                      <p:cBhvr>
                                        <p:cTn id="149" dur="3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0" grpId="0" animBg="1"/>
      <p:bldP spid="41" grpId="0"/>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anim calcmode="lin" valueType="num">
                      <p:cBhvr>
                        <p:cTn dur="500" fill="hold"/>
                        <p:tgtEl>
                          <p:spTgt spid="70"/>
                        </p:tgtEl>
                        <p:attrNameLst>
                          <p:attrName>ppt_x</p:attrName>
                        </p:attrNameLst>
                      </p:cBhvr>
                      <p:tavLst>
                        <p:tav tm="0">
                          <p:val>
                            <p:strVal val="#ppt_x"/>
                          </p:val>
                        </p:tav>
                        <p:tav tm="100000">
                          <p:val>
                            <p:strVal val="#ppt_x"/>
                          </p:val>
                        </p:tav>
                      </p:tavLst>
                    </p:anim>
                    <p:anim calcmode="lin" valueType="num">
                      <p:cBhvr>
                        <p:cTn dur="5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300" fill="hold"/>
                        <p:tgtEl>
                          <p:spTgt spid="72"/>
                        </p:tgtEl>
                        <p:attrNameLst>
                          <p:attrName>ppt_w</p:attrName>
                        </p:attrNameLst>
                      </p:cBhvr>
                      <p:tavLst>
                        <p:tav tm="0">
                          <p:val>
                            <p:fltVal val="0"/>
                          </p:val>
                        </p:tav>
                        <p:tav tm="100000">
                          <p:val>
                            <p:strVal val="#ppt_w"/>
                          </p:val>
                        </p:tav>
                      </p:tavLst>
                    </p:anim>
                    <p:anim calcmode="lin" valueType="num">
                      <p:cBhvr>
                        <p:cTn dur="300" fill="hold"/>
                        <p:tgtEl>
                          <p:spTgt spid="72"/>
                        </p:tgtEl>
                        <p:attrNameLst>
                          <p:attrName>ppt_h</p:attrName>
                        </p:attrNameLst>
                      </p:cBhvr>
                      <p:tavLst>
                        <p:tav tm="0">
                          <p:val>
                            <p:fltVal val="0"/>
                          </p:val>
                        </p:tav>
                        <p:tav tm="100000">
                          <p:val>
                            <p:strVal val="#ppt_h"/>
                          </p:val>
                        </p:tav>
                      </p:tavLst>
                    </p:anim>
                    <p:animEffect transition="in" filter="fade">
                      <p:cBhvr>
                        <p:cTn dur="300"/>
                        <p:tgtEl>
                          <p:spTgt spid="72"/>
                        </p:tgtEl>
                      </p:cBhvr>
                    </p:animEffect>
                  </p:childTnLst>
                </p:cTn>
              </p:par>
            </p:tnLst>
          </p:tmpl>
        </p:tmplLst>
      </p:bldP>
      <p:bldP spid="108" grpId="0" animBg="1"/>
      <p:bldP spid="109" grpId="0"/>
      <p:bldP spid="114" grpId="0" build="p">
        <p:tmplLst>
          <p:tmpl lvl="1">
            <p:tnLst>
              <p:par>
                <p:cTn presetID="42" presetClass="entr" presetSubtype="0"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Effect transition="in" filter="fade">
                      <p:cBhvr>
                        <p:cTn dur="400"/>
                        <p:tgtEl>
                          <p:spTgt spid="114"/>
                        </p:tgtEl>
                      </p:cBhvr>
                    </p:animEffect>
                    <p:anim calcmode="lin" valueType="num">
                      <p:cBhvr>
                        <p:cTn dur="400" fill="hold"/>
                        <p:tgtEl>
                          <p:spTgt spid="114"/>
                        </p:tgtEl>
                        <p:attrNameLst>
                          <p:attrName>ppt_x</p:attrName>
                        </p:attrNameLst>
                      </p:cBhvr>
                      <p:tavLst>
                        <p:tav tm="0">
                          <p:val>
                            <p:strVal val="#ppt_x"/>
                          </p:val>
                        </p:tav>
                        <p:tav tm="100000">
                          <p:val>
                            <p:strVal val="#ppt_x"/>
                          </p:val>
                        </p:tav>
                      </p:tavLst>
                    </p:anim>
                    <p:anim calcmode="lin" valueType="num">
                      <p:cBhvr>
                        <p:cTn dur="400" fill="hold"/>
                        <p:tgtEl>
                          <p:spTgt spid="114"/>
                        </p:tgtEl>
                        <p:attrNameLst>
                          <p:attrName>ppt_y</p:attrName>
                        </p:attrNameLst>
                      </p:cBhvr>
                      <p:tavLst>
                        <p:tav tm="0">
                          <p:val>
                            <p:strVal val="#ppt_y+.1"/>
                          </p:val>
                        </p:tav>
                        <p:tav tm="100000">
                          <p:val>
                            <p:strVal val="#ppt_y"/>
                          </p:val>
                        </p:tav>
                      </p:tavLst>
                    </p:anim>
                  </p:childTnLst>
                </p:cTn>
              </p:par>
            </p:tnLst>
          </p:tmpl>
        </p:tmplLst>
      </p:bldP>
      <p:bldP spid="115" grpId="0" build="p">
        <p:tmplLst>
          <p:tmpl lvl="1">
            <p:tnLst>
              <p:par>
                <p:cTn presetID="42" presetClass="entr" presetSubtype="0"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anim calcmode="lin" valueType="num">
                      <p:cBhvr>
                        <p:cTn dur="500" fill="hold"/>
                        <p:tgtEl>
                          <p:spTgt spid="115"/>
                        </p:tgtEl>
                        <p:attrNameLst>
                          <p:attrName>ppt_x</p:attrName>
                        </p:attrNameLst>
                      </p:cBhvr>
                      <p:tavLst>
                        <p:tav tm="0">
                          <p:val>
                            <p:strVal val="#ppt_x"/>
                          </p:val>
                        </p:tav>
                        <p:tav tm="100000">
                          <p:val>
                            <p:strVal val="#ppt_x"/>
                          </p:val>
                        </p:tav>
                      </p:tavLst>
                    </p:anim>
                    <p:anim calcmode="lin" valueType="num">
                      <p:cBhvr>
                        <p:cTn dur="500" fill="hold"/>
                        <p:tgtEl>
                          <p:spTgt spid="115"/>
                        </p:tgtEl>
                        <p:attrNameLst>
                          <p:attrName>ppt_y</p:attrName>
                        </p:attrNameLst>
                      </p:cBhvr>
                      <p:tavLst>
                        <p:tav tm="0">
                          <p:val>
                            <p:strVal val="#ppt_y+.1"/>
                          </p:val>
                        </p:tav>
                        <p:tav tm="100000">
                          <p:val>
                            <p:strVal val="#ppt_y"/>
                          </p:val>
                        </p:tav>
                      </p:tavLst>
                    </p:anim>
                  </p:childTnLst>
                </p:cTn>
              </p:par>
            </p:tnLst>
          </p:tmpl>
        </p:tmplLst>
      </p:bldP>
      <p:bldP spid="116" grpId="0" build="p">
        <p:tmplLst>
          <p:tmpl lvl="1">
            <p:tnLst>
              <p:par>
                <p:cTn presetID="10" presetClass="entr" presetSubtype="0" fill="hold" nodeType="withEffect">
                  <p:stCondLst>
                    <p:cond delay="8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build="p">
        <p:tmplLst>
          <p:tmpl lvl="1">
            <p:tnLst>
              <p:par>
                <p:cTn presetID="53" presetClass="entr" presetSubtype="16"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p:cTn dur="300" fill="hold"/>
                        <p:tgtEl>
                          <p:spTgt spid="117"/>
                        </p:tgtEl>
                        <p:attrNameLst>
                          <p:attrName>ppt_w</p:attrName>
                        </p:attrNameLst>
                      </p:cBhvr>
                      <p:tavLst>
                        <p:tav tm="0">
                          <p:val>
                            <p:fltVal val="0"/>
                          </p:val>
                        </p:tav>
                        <p:tav tm="100000">
                          <p:val>
                            <p:strVal val="#ppt_w"/>
                          </p:val>
                        </p:tav>
                      </p:tavLst>
                    </p:anim>
                    <p:anim calcmode="lin" valueType="num">
                      <p:cBhvr>
                        <p:cTn dur="300" fill="hold"/>
                        <p:tgtEl>
                          <p:spTgt spid="117"/>
                        </p:tgtEl>
                        <p:attrNameLst>
                          <p:attrName>ppt_h</p:attrName>
                        </p:attrNameLst>
                      </p:cBhvr>
                      <p:tavLst>
                        <p:tav tm="0">
                          <p:val>
                            <p:fltVal val="0"/>
                          </p:val>
                        </p:tav>
                        <p:tav tm="100000">
                          <p:val>
                            <p:strVal val="#ppt_h"/>
                          </p:val>
                        </p:tav>
                      </p:tavLst>
                    </p:anim>
                    <p:animEffect transition="in" filter="fade">
                      <p:cBhvr>
                        <p:cTn dur="300"/>
                        <p:tgtEl>
                          <p:spTgt spid="117"/>
                        </p:tgtEl>
                      </p:cBhvr>
                    </p:animEffect>
                  </p:childTnLst>
                </p:cTn>
              </p:par>
            </p:tnLst>
          </p:tmpl>
        </p:tmplLst>
      </p:bldP>
      <p:bldP spid="141" grpId="0" animBg="1"/>
      <p:bldP spid="142" grpId="0"/>
      <p:bldP spid="145" grpId="0" build="p">
        <p:tmplLst>
          <p:tmpl lvl="1">
            <p:tnLst>
              <p:par>
                <p:cTn presetID="42" presetClass="entr" presetSubtype="0" fill="hold" nodeType="withEffect">
                  <p:stCondLst>
                    <p:cond delay="200"/>
                  </p:stCondLst>
                  <p:childTnLst>
                    <p:set>
                      <p:cBhvr>
                        <p:cTn dur="1" fill="hold">
                          <p:stCondLst>
                            <p:cond delay="0"/>
                          </p:stCondLst>
                        </p:cTn>
                        <p:tgtEl>
                          <p:spTgt spid="145"/>
                        </p:tgtEl>
                        <p:attrNameLst>
                          <p:attrName>style.visibility</p:attrName>
                        </p:attrNameLst>
                      </p:cBhvr>
                      <p:to>
                        <p:strVal val="visible"/>
                      </p:to>
                    </p:set>
                    <p:animEffect transition="in" filter="fade">
                      <p:cBhvr>
                        <p:cTn dur="400"/>
                        <p:tgtEl>
                          <p:spTgt spid="145"/>
                        </p:tgtEl>
                      </p:cBhvr>
                    </p:animEffect>
                    <p:anim calcmode="lin" valueType="num">
                      <p:cBhvr>
                        <p:cTn dur="400" fill="hold"/>
                        <p:tgtEl>
                          <p:spTgt spid="145"/>
                        </p:tgtEl>
                        <p:attrNameLst>
                          <p:attrName>ppt_x</p:attrName>
                        </p:attrNameLst>
                      </p:cBhvr>
                      <p:tavLst>
                        <p:tav tm="0">
                          <p:val>
                            <p:strVal val="#ppt_x"/>
                          </p:val>
                        </p:tav>
                        <p:tav tm="100000">
                          <p:val>
                            <p:strVal val="#ppt_x"/>
                          </p:val>
                        </p:tav>
                      </p:tavLst>
                    </p:anim>
                    <p:anim calcmode="lin" valueType="num">
                      <p:cBhvr>
                        <p:cTn dur="400" fill="hold"/>
                        <p:tgtEl>
                          <p:spTgt spid="145"/>
                        </p:tgtEl>
                        <p:attrNameLst>
                          <p:attrName>ppt_y</p:attrName>
                        </p:attrNameLst>
                      </p:cBhvr>
                      <p:tavLst>
                        <p:tav tm="0">
                          <p:val>
                            <p:strVal val="#ppt_y+.1"/>
                          </p:val>
                        </p:tav>
                        <p:tav tm="100000">
                          <p:val>
                            <p:strVal val="#ppt_y"/>
                          </p:val>
                        </p:tav>
                      </p:tavLst>
                    </p:anim>
                  </p:childTnLst>
                </p:cTn>
              </p:par>
            </p:tnLst>
          </p:tmpl>
        </p:tmplLst>
      </p:bldP>
      <p:bldP spid="146" grpId="0" build="p">
        <p:tmplLst>
          <p:tmpl lvl="1">
            <p:tnLst>
              <p:par>
                <p:cTn presetID="42" presetClass="entr" presetSubtype="0" fill="hold" nodeType="withEffect">
                  <p:stCondLst>
                    <p:cond delay="200"/>
                  </p:stCondLst>
                  <p:childTnLst>
                    <p:set>
                      <p:cBhvr>
                        <p:cTn dur="1" fill="hold">
                          <p:stCondLst>
                            <p:cond delay="0"/>
                          </p:stCondLst>
                        </p:cTn>
                        <p:tgtEl>
                          <p:spTgt spid="146"/>
                        </p:tgtEl>
                        <p:attrNameLst>
                          <p:attrName>style.visibility</p:attrName>
                        </p:attrNameLst>
                      </p:cBhvr>
                      <p:to>
                        <p:strVal val="visible"/>
                      </p:to>
                    </p:set>
                    <p:animEffect transition="in" filter="fade">
                      <p:cBhvr>
                        <p:cTn dur="500"/>
                        <p:tgtEl>
                          <p:spTgt spid="146"/>
                        </p:tgtEl>
                      </p:cBhvr>
                    </p:animEffect>
                    <p:anim calcmode="lin" valueType="num">
                      <p:cBhvr>
                        <p:cTn dur="500" fill="hold"/>
                        <p:tgtEl>
                          <p:spTgt spid="146"/>
                        </p:tgtEl>
                        <p:attrNameLst>
                          <p:attrName>ppt_x</p:attrName>
                        </p:attrNameLst>
                      </p:cBhvr>
                      <p:tavLst>
                        <p:tav tm="0">
                          <p:val>
                            <p:strVal val="#ppt_x"/>
                          </p:val>
                        </p:tav>
                        <p:tav tm="100000">
                          <p:val>
                            <p:strVal val="#ppt_x"/>
                          </p:val>
                        </p:tav>
                      </p:tavLst>
                    </p:anim>
                    <p:anim calcmode="lin" valueType="num">
                      <p:cBhvr>
                        <p:cTn dur="500" fill="hold"/>
                        <p:tgtEl>
                          <p:spTgt spid="146"/>
                        </p:tgtEl>
                        <p:attrNameLst>
                          <p:attrName>ppt_y</p:attrName>
                        </p:attrNameLst>
                      </p:cBhvr>
                      <p:tavLst>
                        <p:tav tm="0">
                          <p:val>
                            <p:strVal val="#ppt_y+.1"/>
                          </p:val>
                        </p:tav>
                        <p:tav tm="100000">
                          <p:val>
                            <p:strVal val="#ppt_y"/>
                          </p:val>
                        </p:tav>
                      </p:tavLst>
                    </p:anim>
                  </p:childTnLst>
                </p:cTn>
              </p:par>
            </p:tnLst>
          </p:tmpl>
        </p:tmplLst>
      </p:bldP>
      <p:bldP spid="147" grpId="0" build="p">
        <p:tmplLst>
          <p:tmpl lvl="1">
            <p:tnLst>
              <p:par>
                <p:cTn presetID="10" presetClass="entr" presetSubtype="0" fill="hold" nodeType="withEffect">
                  <p:stCondLst>
                    <p:cond delay="800"/>
                  </p:stCondLst>
                  <p:childTnLst>
                    <p:set>
                      <p:cBhvr>
                        <p:cTn dur="1" fill="hold">
                          <p:stCondLst>
                            <p:cond delay="0"/>
                          </p:stCondLst>
                        </p:cTn>
                        <p:tgtEl>
                          <p:spTgt spid="147"/>
                        </p:tgtEl>
                        <p:attrNameLst>
                          <p:attrName>style.visibility</p:attrName>
                        </p:attrNameLst>
                      </p:cBhvr>
                      <p:to>
                        <p:strVal val="visible"/>
                      </p:to>
                    </p:set>
                    <p:animEffect transition="in" filter="fade">
                      <p:cBhvr>
                        <p:cTn dur="500"/>
                        <p:tgtEl>
                          <p:spTgt spid="147"/>
                        </p:tgtEl>
                      </p:cBhvr>
                    </p:animEffect>
                  </p:childTnLst>
                </p:cTn>
              </p:par>
            </p:tnLst>
          </p:tmpl>
        </p:tmplLst>
      </p:bldP>
      <p:bldP spid="148" grpId="0" build="p">
        <p:tmplLst>
          <p:tmpl lvl="1">
            <p:tnLst>
              <p:par>
                <p:cTn presetID="53" presetClass="entr" presetSubtype="16" fill="hold" nodeType="afterEffect">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p:cTn dur="300" fill="hold"/>
                        <p:tgtEl>
                          <p:spTgt spid="148"/>
                        </p:tgtEl>
                        <p:attrNameLst>
                          <p:attrName>ppt_w</p:attrName>
                        </p:attrNameLst>
                      </p:cBhvr>
                      <p:tavLst>
                        <p:tav tm="0">
                          <p:val>
                            <p:fltVal val="0"/>
                          </p:val>
                        </p:tav>
                        <p:tav tm="100000">
                          <p:val>
                            <p:strVal val="#ppt_w"/>
                          </p:val>
                        </p:tav>
                      </p:tavLst>
                    </p:anim>
                    <p:anim calcmode="lin" valueType="num">
                      <p:cBhvr>
                        <p:cTn dur="300" fill="hold"/>
                        <p:tgtEl>
                          <p:spTgt spid="148"/>
                        </p:tgtEl>
                        <p:attrNameLst>
                          <p:attrName>ppt_h</p:attrName>
                        </p:attrNameLst>
                      </p:cBhvr>
                      <p:tavLst>
                        <p:tav tm="0">
                          <p:val>
                            <p:fltVal val="0"/>
                          </p:val>
                        </p:tav>
                        <p:tav tm="100000">
                          <p:val>
                            <p:strVal val="#ppt_h"/>
                          </p:val>
                        </p:tav>
                      </p:tavLst>
                    </p:anim>
                    <p:animEffect transition="in" filter="fade">
                      <p:cBhvr>
                        <p:cTn dur="300"/>
                        <p:tgtEl>
                          <p:spTgt spid="148"/>
                        </p:tgtEl>
                      </p:cBhvr>
                    </p:animEffect>
                  </p:childTnLst>
                </p:cTn>
              </p:par>
            </p:tnLst>
          </p:tmpl>
        </p:tmplLst>
      </p:bldP>
      <p:bldP spid="160" grpId="0" animBg="1"/>
      <p:bldP spid="161" grpId="0"/>
      <p:bldP spid="162" grpId="0" build="p">
        <p:tmplLst>
          <p:tmpl lvl="1">
            <p:tnLst>
              <p:par>
                <p:cTn presetID="42" presetClass="entr" presetSubtype="0" fill="hold" nodeType="withEffect">
                  <p:stCondLst>
                    <p:cond delay="200"/>
                  </p:stCondLst>
                  <p:childTnLst>
                    <p:set>
                      <p:cBhvr>
                        <p:cTn dur="1" fill="hold">
                          <p:stCondLst>
                            <p:cond delay="0"/>
                          </p:stCondLst>
                        </p:cTn>
                        <p:tgtEl>
                          <p:spTgt spid="162"/>
                        </p:tgtEl>
                        <p:attrNameLst>
                          <p:attrName>style.visibility</p:attrName>
                        </p:attrNameLst>
                      </p:cBhvr>
                      <p:to>
                        <p:strVal val="visible"/>
                      </p:to>
                    </p:set>
                    <p:animEffect transition="in" filter="fade">
                      <p:cBhvr>
                        <p:cTn dur="400"/>
                        <p:tgtEl>
                          <p:spTgt spid="162"/>
                        </p:tgtEl>
                      </p:cBhvr>
                    </p:animEffect>
                    <p:anim calcmode="lin" valueType="num">
                      <p:cBhvr>
                        <p:cTn dur="400" fill="hold"/>
                        <p:tgtEl>
                          <p:spTgt spid="162"/>
                        </p:tgtEl>
                        <p:attrNameLst>
                          <p:attrName>ppt_x</p:attrName>
                        </p:attrNameLst>
                      </p:cBhvr>
                      <p:tavLst>
                        <p:tav tm="0">
                          <p:val>
                            <p:strVal val="#ppt_x"/>
                          </p:val>
                        </p:tav>
                        <p:tav tm="100000">
                          <p:val>
                            <p:strVal val="#ppt_x"/>
                          </p:val>
                        </p:tav>
                      </p:tavLst>
                    </p:anim>
                    <p:anim calcmode="lin" valueType="num">
                      <p:cBhvr>
                        <p:cTn dur="400" fill="hold"/>
                        <p:tgtEl>
                          <p:spTgt spid="162"/>
                        </p:tgtEl>
                        <p:attrNameLst>
                          <p:attrName>ppt_y</p:attrName>
                        </p:attrNameLst>
                      </p:cBhvr>
                      <p:tavLst>
                        <p:tav tm="0">
                          <p:val>
                            <p:strVal val="#ppt_y+.1"/>
                          </p:val>
                        </p:tav>
                        <p:tav tm="100000">
                          <p:val>
                            <p:strVal val="#ppt_y"/>
                          </p:val>
                        </p:tav>
                      </p:tavLst>
                    </p:anim>
                  </p:childTnLst>
                </p:cTn>
              </p:par>
            </p:tnLst>
          </p:tmpl>
        </p:tmplLst>
      </p:bldP>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10" presetClass="entr" presetSubtype="0" fill="hold" nodeType="withEffect">
                  <p:stCondLst>
                    <p:cond delay="8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childTnLst>
                </p:cTn>
              </p:par>
            </p:tnLst>
          </p:tmpl>
        </p:tmplLst>
      </p:bldP>
      <p:bldP spid="165" grpId="0" build="p">
        <p:tmplLst>
          <p:tmpl lvl="1">
            <p:tnLst>
              <p:par>
                <p:cTn presetID="53" presetClass="entr" presetSubtype="16" fill="hold" nodeType="afterEffect">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p:cTn dur="300" fill="hold"/>
                        <p:tgtEl>
                          <p:spTgt spid="165"/>
                        </p:tgtEl>
                        <p:attrNameLst>
                          <p:attrName>ppt_w</p:attrName>
                        </p:attrNameLst>
                      </p:cBhvr>
                      <p:tavLst>
                        <p:tav tm="0">
                          <p:val>
                            <p:fltVal val="0"/>
                          </p:val>
                        </p:tav>
                        <p:tav tm="100000">
                          <p:val>
                            <p:strVal val="#ppt_w"/>
                          </p:val>
                        </p:tav>
                      </p:tavLst>
                    </p:anim>
                    <p:anim calcmode="lin" valueType="num">
                      <p:cBhvr>
                        <p:cTn dur="300" fill="hold"/>
                        <p:tgtEl>
                          <p:spTgt spid="165"/>
                        </p:tgtEl>
                        <p:attrNameLst>
                          <p:attrName>ppt_h</p:attrName>
                        </p:attrNameLst>
                      </p:cBhvr>
                      <p:tavLst>
                        <p:tav tm="0">
                          <p:val>
                            <p:fltVal val="0"/>
                          </p:val>
                        </p:tav>
                        <p:tav tm="100000">
                          <p:val>
                            <p:strVal val="#ppt_h"/>
                          </p:val>
                        </p:tav>
                      </p:tavLst>
                    </p:anim>
                    <p:animEffect transition="in" filter="fade">
                      <p:cBhvr>
                        <p:cTn dur="300"/>
                        <p:tgtEl>
                          <p:spTgt spid="16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5" name="Group 34"/>
          <p:cNvGrpSpPr/>
          <p:nvPr userDrawn="1"/>
        </p:nvGrpSpPr>
        <p:grpSpPr>
          <a:xfrm>
            <a:off x="101309" y="385540"/>
            <a:ext cx="383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85" name="Straight Connector 84"/>
          <p:cNvCxnSpPr/>
          <p:nvPr userDrawn="1"/>
        </p:nvCxnSpPr>
        <p:spPr>
          <a:xfrm flipH="1">
            <a:off x="603251" y="3810001"/>
            <a:ext cx="532976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a:off x="6096000" y="1622327"/>
            <a:ext cx="0" cy="4656556"/>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6239948" y="3810001"/>
            <a:ext cx="532976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0" name="Arc 89"/>
          <p:cNvSpPr>
            <a:spLocks noChangeAspect="1"/>
          </p:cNvSpPr>
          <p:nvPr userDrawn="1"/>
        </p:nvSpPr>
        <p:spPr>
          <a:xfrm>
            <a:off x="999955" y="1622324"/>
            <a:ext cx="2112000" cy="1900798"/>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94" name="Text Placeholder 7"/>
          <p:cNvSpPr>
            <a:spLocks noGrp="1"/>
          </p:cNvSpPr>
          <p:nvPr>
            <p:ph type="body" sz="quarter" idx="18" hasCustomPrompt="1"/>
          </p:nvPr>
        </p:nvSpPr>
        <p:spPr>
          <a:xfrm>
            <a:off x="3383887" y="190118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95" name="Text Placeholder 7"/>
          <p:cNvSpPr>
            <a:spLocks noGrp="1"/>
          </p:cNvSpPr>
          <p:nvPr>
            <p:ph type="body" sz="quarter" idx="19" hasCustomPrompt="1"/>
          </p:nvPr>
        </p:nvSpPr>
        <p:spPr>
          <a:xfrm>
            <a:off x="3383887" y="234274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6" name="Text Placeholder 2"/>
          <p:cNvSpPr>
            <a:spLocks noGrp="1"/>
          </p:cNvSpPr>
          <p:nvPr>
            <p:ph type="body" sz="quarter" idx="16" hasCustomPrompt="1"/>
          </p:nvPr>
        </p:nvSpPr>
        <p:spPr>
          <a:xfrm>
            <a:off x="3377544" y="264308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06" name="Oval 105"/>
          <p:cNvSpPr>
            <a:spLocks noChangeAspect="1"/>
          </p:cNvSpPr>
          <p:nvPr userDrawn="1"/>
        </p:nvSpPr>
        <p:spPr>
          <a:xfrm>
            <a:off x="603253" y="2203997"/>
            <a:ext cx="816001" cy="734399"/>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10" name="Text Placeholder 7"/>
          <p:cNvSpPr>
            <a:spLocks noGrp="1"/>
          </p:cNvSpPr>
          <p:nvPr>
            <p:ph type="body" sz="quarter" idx="65" hasCustomPrompt="1"/>
          </p:nvPr>
        </p:nvSpPr>
        <p:spPr>
          <a:xfrm>
            <a:off x="681751" y="22039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14" name="Picture Placeholder 2"/>
          <p:cNvSpPr>
            <a:spLocks noGrp="1" noChangeAspect="1"/>
          </p:cNvSpPr>
          <p:nvPr>
            <p:ph type="pic" sz="quarter" idx="17"/>
          </p:nvPr>
        </p:nvSpPr>
        <p:spPr>
          <a:xfrm>
            <a:off x="1257795" y="176402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18" name="Arc 117"/>
          <p:cNvSpPr>
            <a:spLocks noChangeAspect="1"/>
          </p:cNvSpPr>
          <p:nvPr userDrawn="1"/>
        </p:nvSpPr>
        <p:spPr>
          <a:xfrm>
            <a:off x="6642996" y="1622324"/>
            <a:ext cx="2112000" cy="1900798"/>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21" name="Text Placeholder 7"/>
          <p:cNvSpPr>
            <a:spLocks noGrp="1"/>
          </p:cNvSpPr>
          <p:nvPr>
            <p:ph type="body" sz="quarter" idx="68" hasCustomPrompt="1"/>
          </p:nvPr>
        </p:nvSpPr>
        <p:spPr>
          <a:xfrm>
            <a:off x="9026928" y="190118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22" name="Text Placeholder 7"/>
          <p:cNvSpPr>
            <a:spLocks noGrp="1"/>
          </p:cNvSpPr>
          <p:nvPr>
            <p:ph type="body" sz="quarter" idx="69" hasCustomPrompt="1"/>
          </p:nvPr>
        </p:nvSpPr>
        <p:spPr>
          <a:xfrm>
            <a:off x="9026928" y="234274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3" name="Text Placeholder 2"/>
          <p:cNvSpPr>
            <a:spLocks noGrp="1"/>
          </p:cNvSpPr>
          <p:nvPr>
            <p:ph type="body" sz="quarter" idx="70" hasCustomPrompt="1"/>
          </p:nvPr>
        </p:nvSpPr>
        <p:spPr>
          <a:xfrm>
            <a:off x="9020585" y="264308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30" name="Oval 129"/>
          <p:cNvSpPr>
            <a:spLocks noChangeAspect="1"/>
          </p:cNvSpPr>
          <p:nvPr userDrawn="1"/>
        </p:nvSpPr>
        <p:spPr>
          <a:xfrm>
            <a:off x="6246296" y="2203997"/>
            <a:ext cx="816001" cy="734399"/>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33" name="Text Placeholder 7"/>
          <p:cNvSpPr>
            <a:spLocks noGrp="1"/>
          </p:cNvSpPr>
          <p:nvPr>
            <p:ph type="body" sz="quarter" idx="67" hasCustomPrompt="1"/>
          </p:nvPr>
        </p:nvSpPr>
        <p:spPr>
          <a:xfrm>
            <a:off x="6324792" y="22039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36" name="Picture Placeholder 2"/>
          <p:cNvSpPr>
            <a:spLocks noGrp="1" noChangeAspect="1"/>
          </p:cNvSpPr>
          <p:nvPr>
            <p:ph type="pic" sz="quarter" idx="66"/>
          </p:nvPr>
        </p:nvSpPr>
        <p:spPr>
          <a:xfrm>
            <a:off x="6900834" y="176402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39" name="Arc 138"/>
          <p:cNvSpPr>
            <a:spLocks noChangeAspect="1"/>
          </p:cNvSpPr>
          <p:nvPr userDrawn="1"/>
        </p:nvSpPr>
        <p:spPr>
          <a:xfrm>
            <a:off x="999955" y="4121684"/>
            <a:ext cx="2112000" cy="1900798"/>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41" name="Text Placeholder 7"/>
          <p:cNvSpPr>
            <a:spLocks noGrp="1"/>
          </p:cNvSpPr>
          <p:nvPr>
            <p:ph type="body" sz="quarter" idx="73" hasCustomPrompt="1"/>
          </p:nvPr>
        </p:nvSpPr>
        <p:spPr>
          <a:xfrm>
            <a:off x="3383887" y="440054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42" name="Text Placeholder 7"/>
          <p:cNvSpPr>
            <a:spLocks noGrp="1"/>
          </p:cNvSpPr>
          <p:nvPr>
            <p:ph type="body" sz="quarter" idx="74" hasCustomPrompt="1"/>
          </p:nvPr>
        </p:nvSpPr>
        <p:spPr>
          <a:xfrm>
            <a:off x="3383887" y="484210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3" name="Text Placeholder 2"/>
          <p:cNvSpPr>
            <a:spLocks noGrp="1"/>
          </p:cNvSpPr>
          <p:nvPr>
            <p:ph type="body" sz="quarter" idx="75" hasCustomPrompt="1"/>
          </p:nvPr>
        </p:nvSpPr>
        <p:spPr>
          <a:xfrm>
            <a:off x="3377544" y="514244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7" name="Oval 146"/>
          <p:cNvSpPr>
            <a:spLocks noChangeAspect="1"/>
          </p:cNvSpPr>
          <p:nvPr userDrawn="1"/>
        </p:nvSpPr>
        <p:spPr>
          <a:xfrm>
            <a:off x="603253" y="4703357"/>
            <a:ext cx="816001" cy="734399"/>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49" name="Text Placeholder 7"/>
          <p:cNvSpPr>
            <a:spLocks noGrp="1"/>
          </p:cNvSpPr>
          <p:nvPr>
            <p:ph type="body" sz="quarter" idx="72" hasCustomPrompt="1"/>
          </p:nvPr>
        </p:nvSpPr>
        <p:spPr>
          <a:xfrm>
            <a:off x="681751" y="470335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1" name="Picture Placeholder 2"/>
          <p:cNvSpPr>
            <a:spLocks noGrp="1" noChangeAspect="1"/>
          </p:cNvSpPr>
          <p:nvPr>
            <p:ph type="pic" sz="quarter" idx="71"/>
          </p:nvPr>
        </p:nvSpPr>
        <p:spPr>
          <a:xfrm>
            <a:off x="1257795" y="426338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53" name="Arc 152"/>
          <p:cNvSpPr>
            <a:spLocks noChangeAspect="1"/>
          </p:cNvSpPr>
          <p:nvPr userDrawn="1"/>
        </p:nvSpPr>
        <p:spPr>
          <a:xfrm>
            <a:off x="6642996" y="4121684"/>
            <a:ext cx="2112000" cy="1900798"/>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54" name="Text Placeholder 7"/>
          <p:cNvSpPr>
            <a:spLocks noGrp="1"/>
          </p:cNvSpPr>
          <p:nvPr>
            <p:ph type="body" sz="quarter" idx="78" hasCustomPrompt="1"/>
          </p:nvPr>
        </p:nvSpPr>
        <p:spPr>
          <a:xfrm>
            <a:off x="9026928" y="440054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5" name="Text Placeholder 7"/>
          <p:cNvSpPr>
            <a:spLocks noGrp="1"/>
          </p:cNvSpPr>
          <p:nvPr>
            <p:ph type="body" sz="quarter" idx="79" hasCustomPrompt="1"/>
          </p:nvPr>
        </p:nvSpPr>
        <p:spPr>
          <a:xfrm>
            <a:off x="9026928" y="484210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6" name="Text Placeholder 2"/>
          <p:cNvSpPr>
            <a:spLocks noGrp="1"/>
          </p:cNvSpPr>
          <p:nvPr>
            <p:ph type="body" sz="quarter" idx="80" hasCustomPrompt="1"/>
          </p:nvPr>
        </p:nvSpPr>
        <p:spPr>
          <a:xfrm>
            <a:off x="9020585" y="514244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57" name="Oval 156"/>
          <p:cNvSpPr>
            <a:spLocks noChangeAspect="1"/>
          </p:cNvSpPr>
          <p:nvPr userDrawn="1"/>
        </p:nvSpPr>
        <p:spPr>
          <a:xfrm>
            <a:off x="6246296" y="4703357"/>
            <a:ext cx="816001" cy="734399"/>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158" name="Text Placeholder 7"/>
          <p:cNvSpPr>
            <a:spLocks noGrp="1"/>
          </p:cNvSpPr>
          <p:nvPr>
            <p:ph type="body" sz="quarter" idx="77" hasCustomPrompt="1"/>
          </p:nvPr>
        </p:nvSpPr>
        <p:spPr>
          <a:xfrm>
            <a:off x="6324792" y="470335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9" name="Picture Placeholder 2"/>
          <p:cNvSpPr>
            <a:spLocks noGrp="1" noChangeAspect="1"/>
          </p:cNvSpPr>
          <p:nvPr>
            <p:ph type="pic" sz="quarter" idx="76"/>
          </p:nvPr>
        </p:nvSpPr>
        <p:spPr>
          <a:xfrm>
            <a:off x="6900834" y="426338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496411099"/>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500"/>
                                        <p:tgtEl>
                                          <p:spTgt spid="85"/>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94">
                                            <p:txEl>
                                              <p:pRg st="0" end="0"/>
                                            </p:txEl>
                                          </p:spTgt>
                                        </p:tgtEl>
                                        <p:attrNameLst>
                                          <p:attrName>style.visibility</p:attrName>
                                        </p:attrNameLst>
                                      </p:cBhvr>
                                      <p:to>
                                        <p:strVal val="visible"/>
                                      </p:to>
                                    </p:set>
                                    <p:animEffect transition="in" filter="fade">
                                      <p:cBhvr>
                                        <p:cTn id="32" dur="400"/>
                                        <p:tgtEl>
                                          <p:spTgt spid="94">
                                            <p:txEl>
                                              <p:pRg st="0" end="0"/>
                                            </p:txEl>
                                          </p:spTgt>
                                        </p:tgtEl>
                                      </p:cBhvr>
                                    </p:animEffect>
                                    <p:anim calcmode="lin" valueType="num">
                                      <p:cBhvr>
                                        <p:cTn id="33"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9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95">
                                            <p:txEl>
                                              <p:pRg st="0" end="0"/>
                                            </p:txEl>
                                          </p:spTgt>
                                        </p:tgtEl>
                                        <p:attrNameLst>
                                          <p:attrName>style.visibility</p:attrName>
                                        </p:attrNameLst>
                                      </p:cBhvr>
                                      <p:to>
                                        <p:strVal val="visible"/>
                                      </p:to>
                                    </p:set>
                                    <p:animEffect transition="in" filter="fade">
                                      <p:cBhvr>
                                        <p:cTn id="37" dur="500"/>
                                        <p:tgtEl>
                                          <p:spTgt spid="95">
                                            <p:txEl>
                                              <p:pRg st="0" end="0"/>
                                            </p:txEl>
                                          </p:spTgt>
                                        </p:tgtEl>
                                      </p:cBhvr>
                                    </p:animEffect>
                                    <p:anim calcmode="lin" valueType="num">
                                      <p:cBhvr>
                                        <p:cTn id="38"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95">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96">
                                            <p:txEl>
                                              <p:pRg st="0" end="0"/>
                                            </p:txEl>
                                          </p:spTgt>
                                        </p:tgtEl>
                                        <p:attrNameLst>
                                          <p:attrName>style.visibility</p:attrName>
                                        </p:attrNameLst>
                                      </p:cBhvr>
                                      <p:to>
                                        <p:strVal val="visible"/>
                                      </p:to>
                                    </p:set>
                                    <p:animEffect transition="in" filter="fade">
                                      <p:cBhvr>
                                        <p:cTn id="42" dur="500"/>
                                        <p:tgtEl>
                                          <p:spTgt spid="96">
                                            <p:txEl>
                                              <p:pRg st="0" end="0"/>
                                            </p:txEl>
                                          </p:spTgt>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10">
                                            <p:txEl>
                                              <p:pRg st="0" end="0"/>
                                            </p:txEl>
                                          </p:spTgt>
                                        </p:tgtEl>
                                        <p:attrNameLst>
                                          <p:attrName>style.visibility</p:attrName>
                                        </p:attrNameLst>
                                      </p:cBhvr>
                                      <p:to>
                                        <p:strVal val="visible"/>
                                      </p:to>
                                    </p:set>
                                    <p:anim calcmode="lin" valueType="num">
                                      <p:cBhvr>
                                        <p:cTn id="52" dur="3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110">
                                            <p:txEl>
                                              <p:pRg st="0" end="0"/>
                                            </p:txEl>
                                          </p:spTgt>
                                        </p:tgtEl>
                                      </p:cBhvr>
                                    </p:animEffect>
                                  </p:childTnLst>
                                </p:cTn>
                              </p:par>
                            </p:childTnLst>
                          </p:cTn>
                        </p:par>
                        <p:par>
                          <p:cTn id="55" fill="hold">
                            <p:stCondLst>
                              <p:cond delay="3000"/>
                            </p:stCondLst>
                            <p:childTnLst>
                              <p:par>
                                <p:cTn id="56" presetID="6" presetClass="entr" presetSubtype="16"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circle(in)">
                                      <p:cBhvr>
                                        <p:cTn id="58" dur="1000"/>
                                        <p:tgtEl>
                                          <p:spTgt spid="90"/>
                                        </p:tgtEl>
                                      </p:cBhvr>
                                    </p:animEffect>
                                  </p:childTnLst>
                                </p:cTn>
                              </p:par>
                            </p:childTnLst>
                          </p:cTn>
                        </p:par>
                        <p:par>
                          <p:cTn id="59" fill="hold">
                            <p:stCondLst>
                              <p:cond delay="4000"/>
                            </p:stCondLst>
                            <p:childTnLst>
                              <p:par>
                                <p:cTn id="60" presetID="53" presetClass="entr" presetSubtype="16" fill="hold" grpId="0" nodeType="afterEffect" nodePh="1">
                                  <p:stCondLst>
                                    <p:cond delay="0"/>
                                  </p:stCondLst>
                                  <p:endCondLst>
                                    <p:cond evt="begin" delay="0">
                                      <p:tn val="60"/>
                                    </p:cond>
                                  </p:end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21">
                                            <p:txEl>
                                              <p:pRg st="0" end="0"/>
                                            </p:txEl>
                                          </p:spTgt>
                                        </p:tgtEl>
                                        <p:attrNameLst>
                                          <p:attrName>style.visibility</p:attrName>
                                        </p:attrNameLst>
                                      </p:cBhvr>
                                      <p:to>
                                        <p:strVal val="visible"/>
                                      </p:to>
                                    </p:set>
                                    <p:animEffect transition="in" filter="fade">
                                      <p:cBhvr>
                                        <p:cTn id="67" dur="400"/>
                                        <p:tgtEl>
                                          <p:spTgt spid="121">
                                            <p:txEl>
                                              <p:pRg st="0" end="0"/>
                                            </p:txEl>
                                          </p:spTgt>
                                        </p:tgtEl>
                                      </p:cBhvr>
                                    </p:animEffect>
                                    <p:anim calcmode="lin" valueType="num">
                                      <p:cBhvr>
                                        <p:cTn id="68" dur="4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21">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22">
                                            <p:txEl>
                                              <p:pRg st="0" end="0"/>
                                            </p:txEl>
                                          </p:spTgt>
                                        </p:tgtEl>
                                        <p:attrNameLst>
                                          <p:attrName>style.visibility</p:attrName>
                                        </p:attrNameLst>
                                      </p:cBhvr>
                                      <p:to>
                                        <p:strVal val="visible"/>
                                      </p:to>
                                    </p:set>
                                    <p:animEffect transition="in" filter="fade">
                                      <p:cBhvr>
                                        <p:cTn id="72" dur="500"/>
                                        <p:tgtEl>
                                          <p:spTgt spid="122">
                                            <p:txEl>
                                              <p:pRg st="0" end="0"/>
                                            </p:txEl>
                                          </p:spTgt>
                                        </p:tgtEl>
                                      </p:cBhvr>
                                    </p:animEffect>
                                    <p:anim calcmode="lin" valueType="num">
                                      <p:cBhvr>
                                        <p:cTn id="73"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2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123">
                                            <p:txEl>
                                              <p:pRg st="0" end="0"/>
                                            </p:txEl>
                                          </p:spTgt>
                                        </p:tgtEl>
                                        <p:attrNameLst>
                                          <p:attrName>style.visibility</p:attrName>
                                        </p:attrNameLst>
                                      </p:cBhvr>
                                      <p:to>
                                        <p:strVal val="visible"/>
                                      </p:to>
                                    </p:set>
                                    <p:animEffect transition="in" filter="fade">
                                      <p:cBhvr>
                                        <p:cTn id="77" dur="500"/>
                                        <p:tgtEl>
                                          <p:spTgt spid="123">
                                            <p:txEl>
                                              <p:pRg st="0" end="0"/>
                                            </p:txEl>
                                          </p:spTgt>
                                        </p:tgtEl>
                                      </p:cBhvr>
                                    </p:animEffec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p:cTn id="81" dur="500" fill="hold"/>
                                        <p:tgtEl>
                                          <p:spTgt spid="130"/>
                                        </p:tgtEl>
                                        <p:attrNameLst>
                                          <p:attrName>ppt_w</p:attrName>
                                        </p:attrNameLst>
                                      </p:cBhvr>
                                      <p:tavLst>
                                        <p:tav tm="0">
                                          <p:val>
                                            <p:fltVal val="0"/>
                                          </p:val>
                                        </p:tav>
                                        <p:tav tm="100000">
                                          <p:val>
                                            <p:strVal val="#ppt_w"/>
                                          </p:val>
                                        </p:tav>
                                      </p:tavLst>
                                    </p:anim>
                                    <p:anim calcmode="lin" valueType="num">
                                      <p:cBhvr>
                                        <p:cTn id="82" dur="500" fill="hold"/>
                                        <p:tgtEl>
                                          <p:spTgt spid="130"/>
                                        </p:tgtEl>
                                        <p:attrNameLst>
                                          <p:attrName>ppt_h</p:attrName>
                                        </p:attrNameLst>
                                      </p:cBhvr>
                                      <p:tavLst>
                                        <p:tav tm="0">
                                          <p:val>
                                            <p:fltVal val="0"/>
                                          </p:val>
                                        </p:tav>
                                        <p:tav tm="100000">
                                          <p:val>
                                            <p:strVal val="#ppt_h"/>
                                          </p:val>
                                        </p:tav>
                                      </p:tavLst>
                                    </p:anim>
                                    <p:animEffect transition="in" filter="fade">
                                      <p:cBhvr>
                                        <p:cTn id="83" dur="500"/>
                                        <p:tgtEl>
                                          <p:spTgt spid="130"/>
                                        </p:tgtEl>
                                      </p:cBhvr>
                                    </p:animEffect>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133">
                                            <p:txEl>
                                              <p:pRg st="0" end="0"/>
                                            </p:txEl>
                                          </p:spTgt>
                                        </p:tgtEl>
                                        <p:attrNameLst>
                                          <p:attrName>style.visibility</p:attrName>
                                        </p:attrNameLst>
                                      </p:cBhvr>
                                      <p:to>
                                        <p:strVal val="visible"/>
                                      </p:to>
                                    </p:set>
                                    <p:anim calcmode="lin" valueType="num">
                                      <p:cBhvr>
                                        <p:cTn id="87" dur="300" fill="hold"/>
                                        <p:tgtEl>
                                          <p:spTgt spid="133">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133">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133">
                                            <p:txEl>
                                              <p:pRg st="0" end="0"/>
                                            </p:txEl>
                                          </p:spTgt>
                                        </p:tgtEl>
                                      </p:cBhvr>
                                    </p:animEffect>
                                  </p:childTnLst>
                                </p:cTn>
                              </p:par>
                            </p:childTnLst>
                          </p:cTn>
                        </p:par>
                        <p:par>
                          <p:cTn id="90" fill="hold">
                            <p:stCondLst>
                              <p:cond delay="5500"/>
                            </p:stCondLst>
                            <p:childTnLst>
                              <p:par>
                                <p:cTn id="91" presetID="6" presetClass="entr" presetSubtype="16"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circle(in)">
                                      <p:cBhvr>
                                        <p:cTn id="93" dur="1000"/>
                                        <p:tgtEl>
                                          <p:spTgt spid="118"/>
                                        </p:tgtEl>
                                      </p:cBhvr>
                                    </p:animEffect>
                                  </p:childTnLst>
                                </p:cTn>
                              </p:par>
                            </p:childTnLst>
                          </p:cTn>
                        </p:par>
                        <p:par>
                          <p:cTn id="94" fill="hold">
                            <p:stCondLst>
                              <p:cond delay="65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42" presetClass="entr" presetSubtype="0" fill="hold" grpId="0" nodeType="withEffect">
                                  <p:stCondLst>
                                    <p:cond delay="200"/>
                                  </p:stCondLst>
                                  <p:childTnLst>
                                    <p:set>
                                      <p:cBhvr>
                                        <p:cTn id="101" dur="1" fill="hold">
                                          <p:stCondLst>
                                            <p:cond delay="0"/>
                                          </p:stCondLst>
                                        </p:cTn>
                                        <p:tgtEl>
                                          <p:spTgt spid="141">
                                            <p:txEl>
                                              <p:pRg st="0" end="0"/>
                                            </p:txEl>
                                          </p:spTgt>
                                        </p:tgtEl>
                                        <p:attrNameLst>
                                          <p:attrName>style.visibility</p:attrName>
                                        </p:attrNameLst>
                                      </p:cBhvr>
                                      <p:to>
                                        <p:strVal val="visible"/>
                                      </p:to>
                                    </p:set>
                                    <p:animEffect transition="in" filter="fade">
                                      <p:cBhvr>
                                        <p:cTn id="102" dur="400"/>
                                        <p:tgtEl>
                                          <p:spTgt spid="141">
                                            <p:txEl>
                                              <p:pRg st="0" end="0"/>
                                            </p:txEl>
                                          </p:spTgt>
                                        </p:tgtEl>
                                      </p:cBhvr>
                                    </p:animEffect>
                                    <p:anim calcmode="lin" valueType="num">
                                      <p:cBhvr>
                                        <p:cTn id="103" dur="4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104" dur="400" fill="hold"/>
                                        <p:tgtEl>
                                          <p:spTgt spid="141">
                                            <p:txEl>
                                              <p:pRg st="0" end="0"/>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
                                  </p:stCondLst>
                                  <p:childTnLst>
                                    <p:set>
                                      <p:cBhvr>
                                        <p:cTn id="106" dur="1" fill="hold">
                                          <p:stCondLst>
                                            <p:cond delay="0"/>
                                          </p:stCondLst>
                                        </p:cTn>
                                        <p:tgtEl>
                                          <p:spTgt spid="142">
                                            <p:txEl>
                                              <p:pRg st="0" end="0"/>
                                            </p:txEl>
                                          </p:spTgt>
                                        </p:tgtEl>
                                        <p:attrNameLst>
                                          <p:attrName>style.visibility</p:attrName>
                                        </p:attrNameLst>
                                      </p:cBhvr>
                                      <p:to>
                                        <p:strVal val="visible"/>
                                      </p:to>
                                    </p:set>
                                    <p:animEffect transition="in" filter="fade">
                                      <p:cBhvr>
                                        <p:cTn id="107" dur="500"/>
                                        <p:tgtEl>
                                          <p:spTgt spid="142">
                                            <p:txEl>
                                              <p:pRg st="0" end="0"/>
                                            </p:txEl>
                                          </p:spTgt>
                                        </p:tgtEl>
                                      </p:cBhvr>
                                    </p:animEffect>
                                    <p:anim calcmode="lin" valueType="num">
                                      <p:cBhvr>
                                        <p:cTn id="108"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09" dur="500" fill="hold"/>
                                        <p:tgtEl>
                                          <p:spTgt spid="142">
                                            <p:txEl>
                                              <p:pRg st="0" end="0"/>
                                            </p:txEl>
                                          </p:spTgt>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800"/>
                                  </p:stCondLst>
                                  <p:childTnLst>
                                    <p:set>
                                      <p:cBhvr>
                                        <p:cTn id="111" dur="1" fill="hold">
                                          <p:stCondLst>
                                            <p:cond delay="0"/>
                                          </p:stCondLst>
                                        </p:cTn>
                                        <p:tgtEl>
                                          <p:spTgt spid="143">
                                            <p:txEl>
                                              <p:pRg st="0" end="0"/>
                                            </p:txEl>
                                          </p:spTgt>
                                        </p:tgtEl>
                                        <p:attrNameLst>
                                          <p:attrName>style.visibility</p:attrName>
                                        </p:attrNameLst>
                                      </p:cBhvr>
                                      <p:to>
                                        <p:strVal val="visible"/>
                                      </p:to>
                                    </p:set>
                                    <p:animEffect transition="in" filter="fade">
                                      <p:cBhvr>
                                        <p:cTn id="112" dur="500"/>
                                        <p:tgtEl>
                                          <p:spTgt spid="143">
                                            <p:txEl>
                                              <p:pRg st="0" end="0"/>
                                            </p:txEl>
                                          </p:spTgt>
                                        </p:tgtEl>
                                      </p:cBhvr>
                                    </p:animEffect>
                                  </p:childTnLst>
                                </p:cTn>
                              </p:par>
                            </p:childTnLst>
                          </p:cTn>
                        </p:par>
                        <p:par>
                          <p:cTn id="113" fill="hold">
                            <p:stCondLst>
                              <p:cond delay="7000"/>
                            </p:stCondLst>
                            <p:childTnLst>
                              <p:par>
                                <p:cTn id="114" presetID="53" presetClass="entr" presetSubtype="16" fill="hold" grpId="0" nodeType="afterEffect">
                                  <p:stCondLst>
                                    <p:cond delay="0"/>
                                  </p:stCondLst>
                                  <p:childTnLst>
                                    <p:set>
                                      <p:cBhvr>
                                        <p:cTn id="115" dur="1" fill="hold">
                                          <p:stCondLst>
                                            <p:cond delay="0"/>
                                          </p:stCondLst>
                                        </p:cTn>
                                        <p:tgtEl>
                                          <p:spTgt spid="147"/>
                                        </p:tgtEl>
                                        <p:attrNameLst>
                                          <p:attrName>style.visibility</p:attrName>
                                        </p:attrNameLst>
                                      </p:cBhvr>
                                      <p:to>
                                        <p:strVal val="visible"/>
                                      </p:to>
                                    </p:set>
                                    <p:anim calcmode="lin" valueType="num">
                                      <p:cBhvr>
                                        <p:cTn id="116" dur="500" fill="hold"/>
                                        <p:tgtEl>
                                          <p:spTgt spid="147"/>
                                        </p:tgtEl>
                                        <p:attrNameLst>
                                          <p:attrName>ppt_w</p:attrName>
                                        </p:attrNameLst>
                                      </p:cBhvr>
                                      <p:tavLst>
                                        <p:tav tm="0">
                                          <p:val>
                                            <p:fltVal val="0"/>
                                          </p:val>
                                        </p:tav>
                                        <p:tav tm="100000">
                                          <p:val>
                                            <p:strVal val="#ppt_w"/>
                                          </p:val>
                                        </p:tav>
                                      </p:tavLst>
                                    </p:anim>
                                    <p:anim calcmode="lin" valueType="num">
                                      <p:cBhvr>
                                        <p:cTn id="117" dur="500" fill="hold"/>
                                        <p:tgtEl>
                                          <p:spTgt spid="147"/>
                                        </p:tgtEl>
                                        <p:attrNameLst>
                                          <p:attrName>ppt_h</p:attrName>
                                        </p:attrNameLst>
                                      </p:cBhvr>
                                      <p:tavLst>
                                        <p:tav tm="0">
                                          <p:val>
                                            <p:fltVal val="0"/>
                                          </p:val>
                                        </p:tav>
                                        <p:tav tm="100000">
                                          <p:val>
                                            <p:strVal val="#ppt_h"/>
                                          </p:val>
                                        </p:tav>
                                      </p:tavLst>
                                    </p:anim>
                                    <p:animEffect transition="in" filter="fade">
                                      <p:cBhvr>
                                        <p:cTn id="118" dur="500"/>
                                        <p:tgtEl>
                                          <p:spTgt spid="147"/>
                                        </p:tgtEl>
                                      </p:cBhvr>
                                    </p:animEffect>
                                  </p:childTnLst>
                                </p:cTn>
                              </p:par>
                            </p:childTnLst>
                          </p:cTn>
                        </p:par>
                        <p:par>
                          <p:cTn id="119" fill="hold">
                            <p:stCondLst>
                              <p:cond delay="7500"/>
                            </p:stCondLst>
                            <p:childTnLst>
                              <p:par>
                                <p:cTn id="120" presetID="53" presetClass="entr" presetSubtype="16" fill="hold" grpId="0" nodeType="afterEffect">
                                  <p:stCondLst>
                                    <p:cond delay="0"/>
                                  </p:stCondLst>
                                  <p:childTnLst>
                                    <p:set>
                                      <p:cBhvr>
                                        <p:cTn id="121" dur="1" fill="hold">
                                          <p:stCondLst>
                                            <p:cond delay="0"/>
                                          </p:stCondLst>
                                        </p:cTn>
                                        <p:tgtEl>
                                          <p:spTgt spid="149">
                                            <p:txEl>
                                              <p:pRg st="0" end="0"/>
                                            </p:txEl>
                                          </p:spTgt>
                                        </p:tgtEl>
                                        <p:attrNameLst>
                                          <p:attrName>style.visibility</p:attrName>
                                        </p:attrNameLst>
                                      </p:cBhvr>
                                      <p:to>
                                        <p:strVal val="visible"/>
                                      </p:to>
                                    </p:set>
                                    <p:anim calcmode="lin" valueType="num">
                                      <p:cBhvr>
                                        <p:cTn id="122" dur="3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23" dur="300" fill="hold"/>
                                        <p:tgtEl>
                                          <p:spTgt spid="149">
                                            <p:txEl>
                                              <p:pRg st="0" end="0"/>
                                            </p:txEl>
                                          </p:spTgt>
                                        </p:tgtEl>
                                        <p:attrNameLst>
                                          <p:attrName>ppt_h</p:attrName>
                                        </p:attrNameLst>
                                      </p:cBhvr>
                                      <p:tavLst>
                                        <p:tav tm="0">
                                          <p:val>
                                            <p:fltVal val="0"/>
                                          </p:val>
                                        </p:tav>
                                        <p:tav tm="100000">
                                          <p:val>
                                            <p:strVal val="#ppt_h"/>
                                          </p:val>
                                        </p:tav>
                                      </p:tavLst>
                                    </p:anim>
                                    <p:animEffect transition="in" filter="fade">
                                      <p:cBhvr>
                                        <p:cTn id="124" dur="300"/>
                                        <p:tgtEl>
                                          <p:spTgt spid="149">
                                            <p:txEl>
                                              <p:pRg st="0" end="0"/>
                                            </p:txEl>
                                          </p:spTgt>
                                        </p:tgtEl>
                                      </p:cBhvr>
                                    </p:animEffect>
                                  </p:childTnLst>
                                </p:cTn>
                              </p:par>
                            </p:childTnLst>
                          </p:cTn>
                        </p:par>
                        <p:par>
                          <p:cTn id="125" fill="hold">
                            <p:stCondLst>
                              <p:cond delay="8000"/>
                            </p:stCondLst>
                            <p:childTnLst>
                              <p:par>
                                <p:cTn id="126" presetID="6" presetClass="entr" presetSubtype="16" fill="hold" grpId="0" nodeType="after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circle(in)">
                                      <p:cBhvr>
                                        <p:cTn id="128" dur="1000"/>
                                        <p:tgtEl>
                                          <p:spTgt spid="139"/>
                                        </p:tgtEl>
                                      </p:cBhvr>
                                    </p:animEffect>
                                  </p:childTnLst>
                                </p:cTn>
                              </p:par>
                            </p:childTnLst>
                          </p:cTn>
                        </p:par>
                        <p:par>
                          <p:cTn id="129" fill="hold">
                            <p:stCondLst>
                              <p:cond delay="9000"/>
                            </p:stCondLst>
                            <p:childTnLst>
                              <p:par>
                                <p:cTn id="130" presetID="53" presetClass="entr" presetSubtype="16" fill="hold" grpId="0" nodeType="afterEffect" nodePh="1">
                                  <p:stCondLst>
                                    <p:cond delay="0"/>
                                  </p:stCondLst>
                                  <p:endCondLst>
                                    <p:cond evt="begin" delay="0">
                                      <p:tn val="130"/>
                                    </p:cond>
                                  </p:endCondLst>
                                  <p:childTnLst>
                                    <p:set>
                                      <p:cBhvr>
                                        <p:cTn id="131" dur="1" fill="hold">
                                          <p:stCondLst>
                                            <p:cond delay="0"/>
                                          </p:stCondLst>
                                        </p:cTn>
                                        <p:tgtEl>
                                          <p:spTgt spid="151"/>
                                        </p:tgtEl>
                                        <p:attrNameLst>
                                          <p:attrName>style.visibility</p:attrName>
                                        </p:attrNameLst>
                                      </p:cBhvr>
                                      <p:to>
                                        <p:strVal val="visible"/>
                                      </p:to>
                                    </p:set>
                                    <p:anim calcmode="lin" valueType="num">
                                      <p:cBhvr>
                                        <p:cTn id="132" dur="500" fill="hold"/>
                                        <p:tgtEl>
                                          <p:spTgt spid="151"/>
                                        </p:tgtEl>
                                        <p:attrNameLst>
                                          <p:attrName>ppt_w</p:attrName>
                                        </p:attrNameLst>
                                      </p:cBhvr>
                                      <p:tavLst>
                                        <p:tav tm="0">
                                          <p:val>
                                            <p:fltVal val="0"/>
                                          </p:val>
                                        </p:tav>
                                        <p:tav tm="100000">
                                          <p:val>
                                            <p:strVal val="#ppt_w"/>
                                          </p:val>
                                        </p:tav>
                                      </p:tavLst>
                                    </p:anim>
                                    <p:anim calcmode="lin" valueType="num">
                                      <p:cBhvr>
                                        <p:cTn id="133" dur="500" fill="hold"/>
                                        <p:tgtEl>
                                          <p:spTgt spid="151"/>
                                        </p:tgtEl>
                                        <p:attrNameLst>
                                          <p:attrName>ppt_h</p:attrName>
                                        </p:attrNameLst>
                                      </p:cBhvr>
                                      <p:tavLst>
                                        <p:tav tm="0">
                                          <p:val>
                                            <p:fltVal val="0"/>
                                          </p:val>
                                        </p:tav>
                                        <p:tav tm="100000">
                                          <p:val>
                                            <p:strVal val="#ppt_h"/>
                                          </p:val>
                                        </p:tav>
                                      </p:tavLst>
                                    </p:anim>
                                    <p:animEffect transition="in" filter="fade">
                                      <p:cBhvr>
                                        <p:cTn id="134" dur="500"/>
                                        <p:tgtEl>
                                          <p:spTgt spid="151"/>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54">
                                            <p:txEl>
                                              <p:pRg st="0" end="0"/>
                                            </p:txEl>
                                          </p:spTgt>
                                        </p:tgtEl>
                                        <p:attrNameLst>
                                          <p:attrName>style.visibility</p:attrName>
                                        </p:attrNameLst>
                                      </p:cBhvr>
                                      <p:to>
                                        <p:strVal val="visible"/>
                                      </p:to>
                                    </p:set>
                                    <p:animEffect transition="in" filter="fade">
                                      <p:cBhvr>
                                        <p:cTn id="137" dur="400"/>
                                        <p:tgtEl>
                                          <p:spTgt spid="154">
                                            <p:txEl>
                                              <p:pRg st="0" end="0"/>
                                            </p:txEl>
                                          </p:spTgt>
                                        </p:tgtEl>
                                      </p:cBhvr>
                                    </p:animEffect>
                                    <p:anim calcmode="lin" valueType="num">
                                      <p:cBhvr>
                                        <p:cTn id="138" dur="4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54">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55">
                                            <p:txEl>
                                              <p:pRg st="0" end="0"/>
                                            </p:txEl>
                                          </p:spTgt>
                                        </p:tgtEl>
                                        <p:attrNameLst>
                                          <p:attrName>style.visibility</p:attrName>
                                        </p:attrNameLst>
                                      </p:cBhvr>
                                      <p:to>
                                        <p:strVal val="visible"/>
                                      </p:to>
                                    </p:set>
                                    <p:animEffect transition="in" filter="fade">
                                      <p:cBhvr>
                                        <p:cTn id="142" dur="500"/>
                                        <p:tgtEl>
                                          <p:spTgt spid="155">
                                            <p:txEl>
                                              <p:pRg st="0" end="0"/>
                                            </p:txEl>
                                          </p:spTgt>
                                        </p:tgtEl>
                                      </p:cBhvr>
                                    </p:animEffect>
                                    <p:anim calcmode="lin" valueType="num">
                                      <p:cBhvr>
                                        <p:cTn id="143"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44" dur="500" fill="hold"/>
                                        <p:tgtEl>
                                          <p:spTgt spid="155">
                                            <p:txEl>
                                              <p:pRg st="0" end="0"/>
                                            </p:txEl>
                                          </p:spTgt>
                                        </p:tgtEl>
                                        <p:attrNameLst>
                                          <p:attrName>ppt_y</p:attrName>
                                        </p:attrNameLst>
                                      </p:cBhvr>
                                      <p:tavLst>
                                        <p:tav tm="0">
                                          <p:val>
                                            <p:strVal val="#ppt_y+.1"/>
                                          </p:val>
                                        </p:tav>
                                        <p:tav tm="100000">
                                          <p:val>
                                            <p:strVal val="#ppt_y"/>
                                          </p:val>
                                        </p:tav>
                                      </p:tavLst>
                                    </p:anim>
                                  </p:childTnLst>
                                </p:cTn>
                              </p:par>
                              <p:par>
                                <p:cTn id="145" presetID="10" presetClass="entr" presetSubtype="0" fill="hold" grpId="0" nodeType="withEffect">
                                  <p:stCondLst>
                                    <p:cond delay="800"/>
                                  </p:stCondLst>
                                  <p:childTnLst>
                                    <p:set>
                                      <p:cBhvr>
                                        <p:cTn id="146" dur="1" fill="hold">
                                          <p:stCondLst>
                                            <p:cond delay="0"/>
                                          </p:stCondLst>
                                        </p:cTn>
                                        <p:tgtEl>
                                          <p:spTgt spid="156">
                                            <p:txEl>
                                              <p:pRg st="0" end="0"/>
                                            </p:txEl>
                                          </p:spTgt>
                                        </p:tgtEl>
                                        <p:attrNameLst>
                                          <p:attrName>style.visibility</p:attrName>
                                        </p:attrNameLst>
                                      </p:cBhvr>
                                      <p:to>
                                        <p:strVal val="visible"/>
                                      </p:to>
                                    </p:set>
                                    <p:animEffect transition="in" filter="fade">
                                      <p:cBhvr>
                                        <p:cTn id="147" dur="500"/>
                                        <p:tgtEl>
                                          <p:spTgt spid="156">
                                            <p:txEl>
                                              <p:pRg st="0" end="0"/>
                                            </p:txEl>
                                          </p:spTgt>
                                        </p:tgtEl>
                                      </p:cBhvr>
                                    </p:animEffect>
                                  </p:childTnLst>
                                </p:cTn>
                              </p:par>
                            </p:childTnLst>
                          </p:cTn>
                        </p:par>
                        <p:par>
                          <p:cTn id="148" fill="hold">
                            <p:stCondLst>
                              <p:cond delay="9500"/>
                            </p:stCondLst>
                            <p:childTnLst>
                              <p:par>
                                <p:cTn id="149" presetID="53" presetClass="entr" presetSubtype="16" fill="hold" grpId="0" nodeType="afterEffect">
                                  <p:stCondLst>
                                    <p:cond delay="0"/>
                                  </p:stCondLst>
                                  <p:childTnLst>
                                    <p:set>
                                      <p:cBhvr>
                                        <p:cTn id="150" dur="1" fill="hold">
                                          <p:stCondLst>
                                            <p:cond delay="0"/>
                                          </p:stCondLst>
                                        </p:cTn>
                                        <p:tgtEl>
                                          <p:spTgt spid="157"/>
                                        </p:tgtEl>
                                        <p:attrNameLst>
                                          <p:attrName>style.visibility</p:attrName>
                                        </p:attrNameLst>
                                      </p:cBhvr>
                                      <p:to>
                                        <p:strVal val="visible"/>
                                      </p:to>
                                    </p:set>
                                    <p:anim calcmode="lin" valueType="num">
                                      <p:cBhvr>
                                        <p:cTn id="151" dur="500" fill="hold"/>
                                        <p:tgtEl>
                                          <p:spTgt spid="157"/>
                                        </p:tgtEl>
                                        <p:attrNameLst>
                                          <p:attrName>ppt_w</p:attrName>
                                        </p:attrNameLst>
                                      </p:cBhvr>
                                      <p:tavLst>
                                        <p:tav tm="0">
                                          <p:val>
                                            <p:fltVal val="0"/>
                                          </p:val>
                                        </p:tav>
                                        <p:tav tm="100000">
                                          <p:val>
                                            <p:strVal val="#ppt_w"/>
                                          </p:val>
                                        </p:tav>
                                      </p:tavLst>
                                    </p:anim>
                                    <p:anim calcmode="lin" valueType="num">
                                      <p:cBhvr>
                                        <p:cTn id="152" dur="500" fill="hold"/>
                                        <p:tgtEl>
                                          <p:spTgt spid="157"/>
                                        </p:tgtEl>
                                        <p:attrNameLst>
                                          <p:attrName>ppt_h</p:attrName>
                                        </p:attrNameLst>
                                      </p:cBhvr>
                                      <p:tavLst>
                                        <p:tav tm="0">
                                          <p:val>
                                            <p:fltVal val="0"/>
                                          </p:val>
                                        </p:tav>
                                        <p:tav tm="100000">
                                          <p:val>
                                            <p:strVal val="#ppt_h"/>
                                          </p:val>
                                        </p:tav>
                                      </p:tavLst>
                                    </p:anim>
                                    <p:animEffect transition="in" filter="fade">
                                      <p:cBhvr>
                                        <p:cTn id="153" dur="500"/>
                                        <p:tgtEl>
                                          <p:spTgt spid="157"/>
                                        </p:tgtEl>
                                      </p:cBhvr>
                                    </p:animEffect>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158">
                                            <p:txEl>
                                              <p:pRg st="0" end="0"/>
                                            </p:txEl>
                                          </p:spTgt>
                                        </p:tgtEl>
                                        <p:attrNameLst>
                                          <p:attrName>style.visibility</p:attrName>
                                        </p:attrNameLst>
                                      </p:cBhvr>
                                      <p:to>
                                        <p:strVal val="visible"/>
                                      </p:to>
                                    </p:set>
                                    <p:anim calcmode="lin" valueType="num">
                                      <p:cBhvr>
                                        <p:cTn id="157" dur="3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158">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158">
                                            <p:txEl>
                                              <p:pRg st="0" end="0"/>
                                            </p:txEl>
                                          </p:spTgt>
                                        </p:tgtEl>
                                      </p:cBhvr>
                                    </p:animEffect>
                                  </p:childTnLst>
                                </p:cTn>
                              </p:par>
                            </p:childTnLst>
                          </p:cTn>
                        </p:par>
                        <p:par>
                          <p:cTn id="160" fill="hold">
                            <p:stCondLst>
                              <p:cond delay="10500"/>
                            </p:stCondLst>
                            <p:childTnLst>
                              <p:par>
                                <p:cTn id="161" presetID="6" presetClass="entr" presetSubtype="16"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circle(in)">
                                      <p:cBhvr>
                                        <p:cTn id="163" dur="1000"/>
                                        <p:tgtEl>
                                          <p:spTgt spid="153"/>
                                        </p:tgtEl>
                                      </p:cBhvr>
                                    </p:animEffect>
                                  </p:childTnLst>
                                </p:cTn>
                              </p:par>
                            </p:childTnLst>
                          </p:cTn>
                        </p:par>
                        <p:par>
                          <p:cTn id="164" fill="hold">
                            <p:stCondLst>
                              <p:cond delay="11500"/>
                            </p:stCondLst>
                            <p:childTnLst>
                              <p:par>
                                <p:cTn id="165" presetID="53" presetClass="entr" presetSubtype="16" fill="hold" grpId="0" nodeType="afterEffect" nodePh="1">
                                  <p:stCondLst>
                                    <p:cond delay="0"/>
                                  </p:stCondLst>
                                  <p:endCondLst>
                                    <p:cond evt="begin" delay="0">
                                      <p:tn val="165"/>
                                    </p:cond>
                                  </p:endCondLst>
                                  <p:childTnLst>
                                    <p:set>
                                      <p:cBhvr>
                                        <p:cTn id="166" dur="1" fill="hold">
                                          <p:stCondLst>
                                            <p:cond delay="0"/>
                                          </p:stCondLst>
                                        </p:cTn>
                                        <p:tgtEl>
                                          <p:spTgt spid="159"/>
                                        </p:tgtEl>
                                        <p:attrNameLst>
                                          <p:attrName>style.visibility</p:attrName>
                                        </p:attrNameLst>
                                      </p:cBhvr>
                                      <p:to>
                                        <p:strVal val="visible"/>
                                      </p:to>
                                    </p:set>
                                    <p:anim calcmode="lin" valueType="num">
                                      <p:cBhvr>
                                        <p:cTn id="167" dur="500" fill="hold"/>
                                        <p:tgtEl>
                                          <p:spTgt spid="159"/>
                                        </p:tgtEl>
                                        <p:attrNameLst>
                                          <p:attrName>ppt_w</p:attrName>
                                        </p:attrNameLst>
                                      </p:cBhvr>
                                      <p:tavLst>
                                        <p:tav tm="0">
                                          <p:val>
                                            <p:fltVal val="0"/>
                                          </p:val>
                                        </p:tav>
                                        <p:tav tm="100000">
                                          <p:val>
                                            <p:strVal val="#ppt_w"/>
                                          </p:val>
                                        </p:tav>
                                      </p:tavLst>
                                    </p:anim>
                                    <p:anim calcmode="lin" valueType="num">
                                      <p:cBhvr>
                                        <p:cTn id="168" dur="500" fill="hold"/>
                                        <p:tgtEl>
                                          <p:spTgt spid="159"/>
                                        </p:tgtEl>
                                        <p:attrNameLst>
                                          <p:attrName>ppt_h</p:attrName>
                                        </p:attrNameLst>
                                      </p:cBhvr>
                                      <p:tavLst>
                                        <p:tav tm="0">
                                          <p:val>
                                            <p:fltVal val="0"/>
                                          </p:val>
                                        </p:tav>
                                        <p:tav tm="100000">
                                          <p:val>
                                            <p:strVal val="#ppt_h"/>
                                          </p:val>
                                        </p:tav>
                                      </p:tavLst>
                                    </p:anim>
                                    <p:animEffect transition="in" filter="fade">
                                      <p:cBhvr>
                                        <p:cTn id="1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90" grpId="0" animBg="1"/>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P spid="95" grpId="0" build="p">
        <p:tmplLst>
          <p:tmpl lvl="1">
            <p:tnLst>
              <p:par>
                <p:cTn presetID="42" presetClass="entr" presetSubtype="0" fill="hold" nodeType="withEffect">
                  <p:stCondLst>
                    <p:cond delay="2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anim calcmode="lin" valueType="num">
                      <p:cBhvr>
                        <p:cTn dur="500" fill="hold"/>
                        <p:tgtEl>
                          <p:spTgt spid="95"/>
                        </p:tgtEl>
                        <p:attrNameLst>
                          <p:attrName>ppt_x</p:attrName>
                        </p:attrNameLst>
                      </p:cBhvr>
                      <p:tavLst>
                        <p:tav tm="0">
                          <p:val>
                            <p:strVal val="#ppt_x"/>
                          </p:val>
                        </p:tav>
                        <p:tav tm="100000">
                          <p:val>
                            <p:strVal val="#ppt_x"/>
                          </p:val>
                        </p:tav>
                      </p:tavLst>
                    </p:anim>
                    <p:anim calcmode="lin" valueType="num">
                      <p:cBhvr>
                        <p:cTn dur="500" fill="hold"/>
                        <p:tgtEl>
                          <p:spTgt spid="95"/>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10" presetClass="entr" presetSubtype="0" fill="hold" nodeType="withEffect">
                  <p:stCondLst>
                    <p:cond delay="80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6" grpId="0" animBg="1"/>
      <p:bldP spid="110" grpId="0" build="p">
        <p:tmplLst>
          <p:tmpl lvl="1">
            <p:tnLst>
              <p:par>
                <p:cTn presetID="53" presetClass="entr" presetSubtype="16"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p:cTn dur="300" fill="hold"/>
                        <p:tgtEl>
                          <p:spTgt spid="110"/>
                        </p:tgtEl>
                        <p:attrNameLst>
                          <p:attrName>ppt_w</p:attrName>
                        </p:attrNameLst>
                      </p:cBhvr>
                      <p:tavLst>
                        <p:tav tm="0">
                          <p:val>
                            <p:fltVal val="0"/>
                          </p:val>
                        </p:tav>
                        <p:tav tm="100000">
                          <p:val>
                            <p:strVal val="#ppt_w"/>
                          </p:val>
                        </p:tav>
                      </p:tavLst>
                    </p:anim>
                    <p:anim calcmode="lin" valueType="num">
                      <p:cBhvr>
                        <p:cTn dur="300" fill="hold"/>
                        <p:tgtEl>
                          <p:spTgt spid="110"/>
                        </p:tgtEl>
                        <p:attrNameLst>
                          <p:attrName>ppt_h</p:attrName>
                        </p:attrNameLst>
                      </p:cBhvr>
                      <p:tavLst>
                        <p:tav tm="0">
                          <p:val>
                            <p:fltVal val="0"/>
                          </p:val>
                        </p:tav>
                        <p:tav tm="100000">
                          <p:val>
                            <p:strVal val="#ppt_h"/>
                          </p:val>
                        </p:tav>
                      </p:tavLst>
                    </p:anim>
                    <p:animEffect transition="in" filter="fade">
                      <p:cBhvr>
                        <p:cTn dur="300"/>
                        <p:tgtEl>
                          <p:spTgt spid="110"/>
                        </p:tgtEl>
                      </p:cBhvr>
                    </p:animEffect>
                  </p:childTnLst>
                </p:cTn>
              </p:par>
            </p:tnLst>
          </p:tmpl>
        </p:tmplLst>
      </p:bldP>
      <p:bldP spid="114" grpId="0"/>
      <p:bldP spid="118" grpId="0" animBg="1"/>
      <p:bldP spid="121" grpId="0" build="p">
        <p:tmplLst>
          <p:tmpl lvl="1">
            <p:tnLst>
              <p:par>
                <p:cTn presetID="42" presetClass="entr" presetSubtype="0"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Effect transition="in" filter="fade">
                      <p:cBhvr>
                        <p:cTn dur="400"/>
                        <p:tgtEl>
                          <p:spTgt spid="121"/>
                        </p:tgtEl>
                      </p:cBhvr>
                    </p:animEffect>
                    <p:anim calcmode="lin" valueType="num">
                      <p:cBhvr>
                        <p:cTn dur="400" fill="hold"/>
                        <p:tgtEl>
                          <p:spTgt spid="121"/>
                        </p:tgtEl>
                        <p:attrNameLst>
                          <p:attrName>ppt_x</p:attrName>
                        </p:attrNameLst>
                      </p:cBhvr>
                      <p:tavLst>
                        <p:tav tm="0">
                          <p:val>
                            <p:strVal val="#ppt_x"/>
                          </p:val>
                        </p:tav>
                        <p:tav tm="100000">
                          <p:val>
                            <p:strVal val="#ppt_x"/>
                          </p:val>
                        </p:tav>
                      </p:tavLst>
                    </p:anim>
                    <p:anim calcmode="lin" valueType="num">
                      <p:cBhvr>
                        <p:cTn dur="400" fill="hold"/>
                        <p:tgtEl>
                          <p:spTgt spid="121"/>
                        </p:tgtEl>
                        <p:attrNameLst>
                          <p:attrName>ppt_y</p:attrName>
                        </p:attrNameLst>
                      </p:cBhvr>
                      <p:tavLst>
                        <p:tav tm="0">
                          <p:val>
                            <p:strVal val="#ppt_y+.1"/>
                          </p:val>
                        </p:tav>
                        <p:tav tm="100000">
                          <p:val>
                            <p:strVal val="#ppt_y"/>
                          </p:val>
                        </p:tav>
                      </p:tavLst>
                    </p:anim>
                  </p:childTnLst>
                </p:cTn>
              </p:par>
            </p:tnLst>
          </p:tmpl>
        </p:tmplLst>
      </p:bldP>
      <p:bldP spid="122" grpId="0" build="p">
        <p:tmplLst>
          <p:tmpl lvl="1">
            <p:tnLst>
              <p:par>
                <p:cTn presetID="42" presetClass="entr" presetSubtype="0"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anim calcmode="lin" valueType="num">
                      <p:cBhvr>
                        <p:cTn dur="500" fill="hold"/>
                        <p:tgtEl>
                          <p:spTgt spid="122"/>
                        </p:tgtEl>
                        <p:attrNameLst>
                          <p:attrName>ppt_x</p:attrName>
                        </p:attrNameLst>
                      </p:cBhvr>
                      <p:tavLst>
                        <p:tav tm="0">
                          <p:val>
                            <p:strVal val="#ppt_x"/>
                          </p:val>
                        </p:tav>
                        <p:tav tm="100000">
                          <p:val>
                            <p:strVal val="#ppt_x"/>
                          </p:val>
                        </p:tav>
                      </p:tavLst>
                    </p:anim>
                    <p:anim calcmode="lin" valueType="num">
                      <p:cBhvr>
                        <p:cTn dur="500" fill="hold"/>
                        <p:tgtEl>
                          <p:spTgt spid="122"/>
                        </p:tgtEl>
                        <p:attrNameLst>
                          <p:attrName>ppt_y</p:attrName>
                        </p:attrNameLst>
                      </p:cBhvr>
                      <p:tavLst>
                        <p:tav tm="0">
                          <p:val>
                            <p:strVal val="#ppt_y+.1"/>
                          </p:val>
                        </p:tav>
                        <p:tav tm="100000">
                          <p:val>
                            <p:strVal val="#ppt_y"/>
                          </p:val>
                        </p:tav>
                      </p:tavLst>
                    </p:anim>
                  </p:childTnLst>
                </p:cTn>
              </p:par>
            </p:tnLst>
          </p:tmpl>
        </p:tmplLst>
      </p:bldP>
      <p:bldP spid="123" grpId="0" build="p">
        <p:tmplLst>
          <p:tmpl lvl="1">
            <p:tnLst>
              <p:par>
                <p:cTn presetID="10" presetClass="entr" presetSubtype="0" fill="hold" nodeType="withEffect">
                  <p:stCondLst>
                    <p:cond delay="80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30" grpId="0" animBg="1"/>
      <p:bldP spid="133" grpId="0" build="p">
        <p:tmplLst>
          <p:tmpl lvl="1">
            <p:tnLst>
              <p:par>
                <p:cTn presetID="53" presetClass="entr" presetSubtype="16" fill="hold" nodeType="afterEffect">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p:cTn dur="300" fill="hold"/>
                        <p:tgtEl>
                          <p:spTgt spid="133"/>
                        </p:tgtEl>
                        <p:attrNameLst>
                          <p:attrName>ppt_w</p:attrName>
                        </p:attrNameLst>
                      </p:cBhvr>
                      <p:tavLst>
                        <p:tav tm="0">
                          <p:val>
                            <p:fltVal val="0"/>
                          </p:val>
                        </p:tav>
                        <p:tav tm="100000">
                          <p:val>
                            <p:strVal val="#ppt_w"/>
                          </p:val>
                        </p:tav>
                      </p:tavLst>
                    </p:anim>
                    <p:anim calcmode="lin" valueType="num">
                      <p:cBhvr>
                        <p:cTn dur="300" fill="hold"/>
                        <p:tgtEl>
                          <p:spTgt spid="133"/>
                        </p:tgtEl>
                        <p:attrNameLst>
                          <p:attrName>ppt_h</p:attrName>
                        </p:attrNameLst>
                      </p:cBhvr>
                      <p:tavLst>
                        <p:tav tm="0">
                          <p:val>
                            <p:fltVal val="0"/>
                          </p:val>
                        </p:tav>
                        <p:tav tm="100000">
                          <p:val>
                            <p:strVal val="#ppt_h"/>
                          </p:val>
                        </p:tav>
                      </p:tavLst>
                    </p:anim>
                    <p:animEffect transition="in" filter="fade">
                      <p:cBhvr>
                        <p:cTn dur="300"/>
                        <p:tgtEl>
                          <p:spTgt spid="133"/>
                        </p:tgtEl>
                      </p:cBhvr>
                    </p:animEffect>
                  </p:childTnLst>
                </p:cTn>
              </p:par>
            </p:tnLst>
          </p:tmpl>
        </p:tmplLst>
      </p:bldP>
      <p:bldP spid="136" grpId="0"/>
      <p:bldP spid="139" grpId="0" animBg="1"/>
      <p:bldP spid="141" grpId="0" build="p">
        <p:tmplLst>
          <p:tmpl lvl="1">
            <p:tnLst>
              <p:par>
                <p:cTn presetID="42" presetClass="entr" presetSubtype="0" fill="hold" nodeType="withEffect">
                  <p:stCondLst>
                    <p:cond delay="200"/>
                  </p:stCondLst>
                  <p:childTnLst>
                    <p:set>
                      <p:cBhvr>
                        <p:cTn dur="1" fill="hold">
                          <p:stCondLst>
                            <p:cond delay="0"/>
                          </p:stCondLst>
                        </p:cTn>
                        <p:tgtEl>
                          <p:spTgt spid="141"/>
                        </p:tgtEl>
                        <p:attrNameLst>
                          <p:attrName>style.visibility</p:attrName>
                        </p:attrNameLst>
                      </p:cBhvr>
                      <p:to>
                        <p:strVal val="visible"/>
                      </p:to>
                    </p:set>
                    <p:animEffect transition="in" filter="fade">
                      <p:cBhvr>
                        <p:cTn dur="400"/>
                        <p:tgtEl>
                          <p:spTgt spid="141"/>
                        </p:tgtEl>
                      </p:cBhvr>
                    </p:animEffect>
                    <p:anim calcmode="lin" valueType="num">
                      <p:cBhvr>
                        <p:cTn dur="400" fill="hold"/>
                        <p:tgtEl>
                          <p:spTgt spid="141"/>
                        </p:tgtEl>
                        <p:attrNameLst>
                          <p:attrName>ppt_x</p:attrName>
                        </p:attrNameLst>
                      </p:cBhvr>
                      <p:tavLst>
                        <p:tav tm="0">
                          <p:val>
                            <p:strVal val="#ppt_x"/>
                          </p:val>
                        </p:tav>
                        <p:tav tm="100000">
                          <p:val>
                            <p:strVal val="#ppt_x"/>
                          </p:val>
                        </p:tav>
                      </p:tavLst>
                    </p:anim>
                    <p:anim calcmode="lin" valueType="num">
                      <p:cBhvr>
                        <p:cTn dur="400" fill="hold"/>
                        <p:tgtEl>
                          <p:spTgt spid="141"/>
                        </p:tgtEl>
                        <p:attrNameLst>
                          <p:attrName>ppt_y</p:attrName>
                        </p:attrNameLst>
                      </p:cBhvr>
                      <p:tavLst>
                        <p:tav tm="0">
                          <p:val>
                            <p:strVal val="#ppt_y+.1"/>
                          </p:val>
                        </p:tav>
                        <p:tav tm="100000">
                          <p:val>
                            <p:strVal val="#ppt_y"/>
                          </p:val>
                        </p:tav>
                      </p:tavLst>
                    </p:anim>
                  </p:childTnLst>
                </p:cTn>
              </p:par>
            </p:tnLst>
          </p:tmpl>
        </p:tmplLst>
      </p:bldP>
      <p:bldP spid="142" grpId="0" build="p">
        <p:tmplLst>
          <p:tmpl lvl="1">
            <p:tnLst>
              <p:par>
                <p:cTn presetID="42" presetClass="entr" presetSubtype="0" fill="hold" nodeType="withEffect">
                  <p:stCondLst>
                    <p:cond delay="200"/>
                  </p:stCondLst>
                  <p:childTnLst>
                    <p:set>
                      <p:cBhvr>
                        <p:cTn dur="1" fill="hold">
                          <p:stCondLst>
                            <p:cond delay="0"/>
                          </p:stCondLst>
                        </p:cTn>
                        <p:tgtEl>
                          <p:spTgt spid="142"/>
                        </p:tgtEl>
                        <p:attrNameLst>
                          <p:attrName>style.visibility</p:attrName>
                        </p:attrNameLst>
                      </p:cBhvr>
                      <p:to>
                        <p:strVal val="visible"/>
                      </p:to>
                    </p:set>
                    <p:animEffect transition="in" filter="fade">
                      <p:cBhvr>
                        <p:cTn dur="500"/>
                        <p:tgtEl>
                          <p:spTgt spid="142"/>
                        </p:tgtEl>
                      </p:cBhvr>
                    </p:animEffect>
                    <p:anim calcmode="lin" valueType="num">
                      <p:cBhvr>
                        <p:cTn dur="500" fill="hold"/>
                        <p:tgtEl>
                          <p:spTgt spid="142"/>
                        </p:tgtEl>
                        <p:attrNameLst>
                          <p:attrName>ppt_x</p:attrName>
                        </p:attrNameLst>
                      </p:cBhvr>
                      <p:tavLst>
                        <p:tav tm="0">
                          <p:val>
                            <p:strVal val="#ppt_x"/>
                          </p:val>
                        </p:tav>
                        <p:tav tm="100000">
                          <p:val>
                            <p:strVal val="#ppt_x"/>
                          </p:val>
                        </p:tav>
                      </p:tavLst>
                    </p:anim>
                    <p:anim calcmode="lin" valueType="num">
                      <p:cBhvr>
                        <p:cTn dur="500" fill="hold"/>
                        <p:tgtEl>
                          <p:spTgt spid="142"/>
                        </p:tgtEl>
                        <p:attrNameLst>
                          <p:attrName>ppt_y</p:attrName>
                        </p:attrNameLst>
                      </p:cBhvr>
                      <p:tavLst>
                        <p:tav tm="0">
                          <p:val>
                            <p:strVal val="#ppt_y+.1"/>
                          </p:val>
                        </p:tav>
                        <p:tav tm="100000">
                          <p:val>
                            <p:strVal val="#ppt_y"/>
                          </p:val>
                        </p:tav>
                      </p:tavLst>
                    </p:anim>
                  </p:childTnLst>
                </p:cTn>
              </p:par>
            </p:tnLst>
          </p:tmpl>
        </p:tmplLst>
      </p:bldP>
      <p:bldP spid="143" grpId="0" build="p">
        <p:tmplLst>
          <p:tmpl lvl="1">
            <p:tnLst>
              <p:par>
                <p:cTn presetID="10" presetClass="entr" presetSubtype="0" fill="hold" nodeType="withEffect">
                  <p:stCondLst>
                    <p:cond delay="800"/>
                  </p:stCondLst>
                  <p:childTnLst>
                    <p:set>
                      <p:cBhvr>
                        <p:cTn dur="1" fill="hold">
                          <p:stCondLst>
                            <p:cond delay="0"/>
                          </p:stCondLst>
                        </p:cTn>
                        <p:tgtEl>
                          <p:spTgt spid="143"/>
                        </p:tgtEl>
                        <p:attrNameLst>
                          <p:attrName>style.visibility</p:attrName>
                        </p:attrNameLst>
                      </p:cBhvr>
                      <p:to>
                        <p:strVal val="visible"/>
                      </p:to>
                    </p:set>
                    <p:animEffect transition="in" filter="fade">
                      <p:cBhvr>
                        <p:cTn dur="500"/>
                        <p:tgtEl>
                          <p:spTgt spid="143"/>
                        </p:tgtEl>
                      </p:cBhvr>
                    </p:animEffect>
                  </p:childTnLst>
                </p:cTn>
              </p:par>
            </p:tnLst>
          </p:tmpl>
        </p:tmplLst>
      </p:bldP>
      <p:bldP spid="147" grpId="0" animBg="1"/>
      <p:bldP spid="149" grpId="0" build="p">
        <p:tmplLst>
          <p:tmpl lvl="1">
            <p:tnLst>
              <p:par>
                <p:cTn presetID="53" presetClass="entr" presetSubtype="16" fill="hold" nodeType="after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p:cTn dur="300" fill="hold"/>
                        <p:tgtEl>
                          <p:spTgt spid="149"/>
                        </p:tgtEl>
                        <p:attrNameLst>
                          <p:attrName>ppt_w</p:attrName>
                        </p:attrNameLst>
                      </p:cBhvr>
                      <p:tavLst>
                        <p:tav tm="0">
                          <p:val>
                            <p:fltVal val="0"/>
                          </p:val>
                        </p:tav>
                        <p:tav tm="100000">
                          <p:val>
                            <p:strVal val="#ppt_w"/>
                          </p:val>
                        </p:tav>
                      </p:tavLst>
                    </p:anim>
                    <p:anim calcmode="lin" valueType="num">
                      <p:cBhvr>
                        <p:cTn dur="300" fill="hold"/>
                        <p:tgtEl>
                          <p:spTgt spid="149"/>
                        </p:tgtEl>
                        <p:attrNameLst>
                          <p:attrName>ppt_h</p:attrName>
                        </p:attrNameLst>
                      </p:cBhvr>
                      <p:tavLst>
                        <p:tav tm="0">
                          <p:val>
                            <p:fltVal val="0"/>
                          </p:val>
                        </p:tav>
                        <p:tav tm="100000">
                          <p:val>
                            <p:strVal val="#ppt_h"/>
                          </p:val>
                        </p:tav>
                      </p:tavLst>
                    </p:anim>
                    <p:animEffect transition="in" filter="fade">
                      <p:cBhvr>
                        <p:cTn dur="300"/>
                        <p:tgtEl>
                          <p:spTgt spid="149"/>
                        </p:tgtEl>
                      </p:cBhvr>
                    </p:animEffect>
                  </p:childTnLst>
                </p:cTn>
              </p:par>
            </p:tnLst>
          </p:tmpl>
        </p:tmplLst>
      </p:bldP>
      <p:bldP spid="151" grpId="0"/>
      <p:bldP spid="153" grpId="0" animBg="1"/>
      <p:bldP spid="154" grpId="0" build="p">
        <p:tmplLst>
          <p:tmpl lvl="1">
            <p:tnLst>
              <p:par>
                <p:cTn presetID="42" presetClass="entr" presetSubtype="0" fill="hold" nodeType="withEffect">
                  <p:stCondLst>
                    <p:cond delay="200"/>
                  </p:stCondLst>
                  <p:childTnLst>
                    <p:set>
                      <p:cBhvr>
                        <p:cTn dur="1" fill="hold">
                          <p:stCondLst>
                            <p:cond delay="0"/>
                          </p:stCondLst>
                        </p:cTn>
                        <p:tgtEl>
                          <p:spTgt spid="154"/>
                        </p:tgtEl>
                        <p:attrNameLst>
                          <p:attrName>style.visibility</p:attrName>
                        </p:attrNameLst>
                      </p:cBhvr>
                      <p:to>
                        <p:strVal val="visible"/>
                      </p:to>
                    </p:set>
                    <p:animEffect transition="in" filter="fade">
                      <p:cBhvr>
                        <p:cTn dur="400"/>
                        <p:tgtEl>
                          <p:spTgt spid="154"/>
                        </p:tgtEl>
                      </p:cBhvr>
                    </p:animEffect>
                    <p:anim calcmode="lin" valueType="num">
                      <p:cBhvr>
                        <p:cTn dur="400" fill="hold"/>
                        <p:tgtEl>
                          <p:spTgt spid="154"/>
                        </p:tgtEl>
                        <p:attrNameLst>
                          <p:attrName>ppt_x</p:attrName>
                        </p:attrNameLst>
                      </p:cBhvr>
                      <p:tavLst>
                        <p:tav tm="0">
                          <p:val>
                            <p:strVal val="#ppt_x"/>
                          </p:val>
                        </p:tav>
                        <p:tav tm="100000">
                          <p:val>
                            <p:strVal val="#ppt_x"/>
                          </p:val>
                        </p:tav>
                      </p:tavLst>
                    </p:anim>
                    <p:anim calcmode="lin" valueType="num">
                      <p:cBhvr>
                        <p:cTn dur="400" fill="hold"/>
                        <p:tgtEl>
                          <p:spTgt spid="154"/>
                        </p:tgtEl>
                        <p:attrNameLst>
                          <p:attrName>ppt_y</p:attrName>
                        </p:attrNameLst>
                      </p:cBhvr>
                      <p:tavLst>
                        <p:tav tm="0">
                          <p:val>
                            <p:strVal val="#ppt_y+.1"/>
                          </p:val>
                        </p:tav>
                        <p:tav tm="100000">
                          <p:val>
                            <p:strVal val="#ppt_y"/>
                          </p:val>
                        </p:tav>
                      </p:tavLst>
                    </p:anim>
                  </p:childTnLst>
                </p:cTn>
              </p:par>
            </p:tnLst>
          </p:tmpl>
        </p:tmplLst>
      </p:bldP>
      <p:bldP spid="155" grpId="0" build="p">
        <p:tmplLst>
          <p:tmpl lvl="1">
            <p:tnLst>
              <p:par>
                <p:cTn presetID="42" presetClass="entr" presetSubtype="0" fill="hold" nodeType="withEffect">
                  <p:stCondLst>
                    <p:cond delay="20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anim calcmode="lin" valueType="num">
                      <p:cBhvr>
                        <p:cTn dur="500" fill="hold"/>
                        <p:tgtEl>
                          <p:spTgt spid="155"/>
                        </p:tgtEl>
                        <p:attrNameLst>
                          <p:attrName>ppt_x</p:attrName>
                        </p:attrNameLst>
                      </p:cBhvr>
                      <p:tavLst>
                        <p:tav tm="0">
                          <p:val>
                            <p:strVal val="#ppt_x"/>
                          </p:val>
                        </p:tav>
                        <p:tav tm="100000">
                          <p:val>
                            <p:strVal val="#ppt_x"/>
                          </p:val>
                        </p:tav>
                      </p:tavLst>
                    </p:anim>
                    <p:anim calcmode="lin" valueType="num">
                      <p:cBhvr>
                        <p:cTn dur="500" fill="hold"/>
                        <p:tgtEl>
                          <p:spTgt spid="155"/>
                        </p:tgtEl>
                        <p:attrNameLst>
                          <p:attrName>ppt_y</p:attrName>
                        </p:attrNameLst>
                      </p:cBhvr>
                      <p:tavLst>
                        <p:tav tm="0">
                          <p:val>
                            <p:strVal val="#ppt_y+.1"/>
                          </p:val>
                        </p:tav>
                        <p:tav tm="100000">
                          <p:val>
                            <p:strVal val="#ppt_y"/>
                          </p:val>
                        </p:tav>
                      </p:tavLst>
                    </p:anim>
                  </p:childTnLst>
                </p:cTn>
              </p:par>
            </p:tnLst>
          </p:tmpl>
        </p:tmplLst>
      </p:bldP>
      <p:bldP spid="156" grpId="0" build="p">
        <p:tmplLst>
          <p:tmpl lvl="1">
            <p:tnLst>
              <p:par>
                <p:cTn presetID="10" presetClass="entr" presetSubtype="0" fill="hold" nodeType="withEffect">
                  <p:stCondLst>
                    <p:cond delay="80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P spid="157" grpId="0" animBg="1"/>
      <p:bldP spid="158" grpId="0" build="p">
        <p:tmplLst>
          <p:tmpl lvl="1">
            <p:tnLst>
              <p:par>
                <p:cTn presetID="53" presetClass="entr" presetSubtype="16" fill="hold" nodeType="afterEffect">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p:cTn dur="300" fill="hold"/>
                        <p:tgtEl>
                          <p:spTgt spid="158"/>
                        </p:tgtEl>
                        <p:attrNameLst>
                          <p:attrName>ppt_w</p:attrName>
                        </p:attrNameLst>
                      </p:cBhvr>
                      <p:tavLst>
                        <p:tav tm="0">
                          <p:val>
                            <p:fltVal val="0"/>
                          </p:val>
                        </p:tav>
                        <p:tav tm="100000">
                          <p:val>
                            <p:strVal val="#ppt_w"/>
                          </p:val>
                        </p:tav>
                      </p:tavLst>
                    </p:anim>
                    <p:anim calcmode="lin" valueType="num">
                      <p:cBhvr>
                        <p:cTn dur="300" fill="hold"/>
                        <p:tgtEl>
                          <p:spTgt spid="158"/>
                        </p:tgtEl>
                        <p:attrNameLst>
                          <p:attrName>ppt_h</p:attrName>
                        </p:attrNameLst>
                      </p:cBhvr>
                      <p:tavLst>
                        <p:tav tm="0">
                          <p:val>
                            <p:fltVal val="0"/>
                          </p:val>
                        </p:tav>
                        <p:tav tm="100000">
                          <p:val>
                            <p:strVal val="#ppt_h"/>
                          </p:val>
                        </p:tav>
                      </p:tavLst>
                    </p:anim>
                    <p:animEffect transition="in" filter="fade">
                      <p:cBhvr>
                        <p:cTn dur="300"/>
                        <p:tgtEl>
                          <p:spTgt spid="158"/>
                        </p:tgtEl>
                      </p:cBhvr>
                    </p:animEffect>
                  </p:childTnLst>
                </p:cTn>
              </p:par>
            </p:tnLst>
          </p:tmpl>
        </p:tmplLst>
      </p:bldP>
      <p:bldP spid="15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4732394"/>
            <a:ext cx="869949" cy="173008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684392"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9"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608669"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28" name="Text Placeholder 7"/>
          <p:cNvSpPr>
            <a:spLocks noGrp="1"/>
          </p:cNvSpPr>
          <p:nvPr>
            <p:ph type="body" sz="quarter" idx="55" hasCustomPrompt="1"/>
          </p:nvPr>
        </p:nvSpPr>
        <p:spPr>
          <a:xfrm>
            <a:off x="1608669"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2"/>
                  </a:solidFill>
                </a:ln>
                <a:solidFill>
                  <a:schemeClr val="accent1">
                    <a:lumMod val="60000"/>
                    <a:lumOff val="40000"/>
                  </a:schemeClr>
                </a:solidFill>
                <a:latin typeface="Lato Light"/>
                <a:cs typeface="Lato Light"/>
              </a:defRPr>
            </a:lvl1pPr>
          </a:lstStyle>
          <a:p>
            <a:pPr lvl="0"/>
            <a:r>
              <a:rPr lang="es-ES_tradnl" dirty="0"/>
              <a:t>80%</a:t>
            </a:r>
          </a:p>
        </p:txBody>
      </p:sp>
      <p:grpSp>
        <p:nvGrpSpPr>
          <p:cNvPr id="19" name="Group 18"/>
          <p:cNvGrpSpPr/>
          <p:nvPr userDrawn="1"/>
        </p:nvGrpSpPr>
        <p:grpSpPr>
          <a:xfrm>
            <a:off x="101309" y="385540"/>
            <a:ext cx="383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8" name="Rounded Rectangle 37"/>
          <p:cNvSpPr/>
          <p:nvPr userDrawn="1"/>
        </p:nvSpPr>
        <p:spPr>
          <a:xfrm>
            <a:off x="4351162" y="4732394"/>
            <a:ext cx="869949" cy="173008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 Placeholder 7"/>
          <p:cNvSpPr>
            <a:spLocks noGrp="1"/>
          </p:cNvSpPr>
          <p:nvPr>
            <p:ph type="body" sz="quarter" idx="56" hasCustomPrompt="1"/>
          </p:nvPr>
        </p:nvSpPr>
        <p:spPr>
          <a:xfrm>
            <a:off x="4432303"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0" name="Text Placeholder 7"/>
          <p:cNvSpPr>
            <a:spLocks noGrp="1"/>
          </p:cNvSpPr>
          <p:nvPr>
            <p:ph type="body" sz="quarter" idx="57" hasCustomPrompt="1"/>
          </p:nvPr>
        </p:nvSpPr>
        <p:spPr>
          <a:xfrm>
            <a:off x="5356580"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1" name="Text Placeholder 2"/>
          <p:cNvSpPr>
            <a:spLocks noGrp="1"/>
          </p:cNvSpPr>
          <p:nvPr>
            <p:ph type="body" sz="quarter" idx="58" hasCustomPrompt="1"/>
          </p:nvPr>
        </p:nvSpPr>
        <p:spPr>
          <a:xfrm>
            <a:off x="5356580"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42" name="Text Placeholder 7"/>
          <p:cNvSpPr>
            <a:spLocks noGrp="1"/>
          </p:cNvSpPr>
          <p:nvPr>
            <p:ph type="body" sz="quarter" idx="59" hasCustomPrompt="1"/>
          </p:nvPr>
        </p:nvSpPr>
        <p:spPr>
          <a:xfrm>
            <a:off x="5356580"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3"/>
                  </a:solidFill>
                </a:ln>
                <a:solidFill>
                  <a:schemeClr val="accent2"/>
                </a:solidFill>
                <a:latin typeface="Lato Light"/>
                <a:cs typeface="Lato Light"/>
              </a:defRPr>
            </a:lvl1pPr>
          </a:lstStyle>
          <a:p>
            <a:pPr lvl="0"/>
            <a:r>
              <a:rPr lang="es-ES_tradnl" dirty="0"/>
              <a:t>80%</a:t>
            </a:r>
          </a:p>
        </p:txBody>
      </p:sp>
      <p:sp>
        <p:nvSpPr>
          <p:cNvPr id="43" name="Rounded Rectangle 42"/>
          <p:cNvSpPr/>
          <p:nvPr userDrawn="1"/>
        </p:nvSpPr>
        <p:spPr>
          <a:xfrm>
            <a:off x="8070147" y="4732391"/>
            <a:ext cx="869949" cy="173008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 Placeholder 7"/>
          <p:cNvSpPr>
            <a:spLocks noGrp="1"/>
          </p:cNvSpPr>
          <p:nvPr>
            <p:ph type="body" sz="quarter" idx="60" hasCustomPrompt="1"/>
          </p:nvPr>
        </p:nvSpPr>
        <p:spPr>
          <a:xfrm>
            <a:off x="8151288"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5" name="Text Placeholder 7"/>
          <p:cNvSpPr>
            <a:spLocks noGrp="1"/>
          </p:cNvSpPr>
          <p:nvPr>
            <p:ph type="body" sz="quarter" idx="61" hasCustomPrompt="1"/>
          </p:nvPr>
        </p:nvSpPr>
        <p:spPr>
          <a:xfrm>
            <a:off x="9075565"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6" name="Text Placeholder 2"/>
          <p:cNvSpPr>
            <a:spLocks noGrp="1"/>
          </p:cNvSpPr>
          <p:nvPr>
            <p:ph type="body" sz="quarter" idx="62" hasCustomPrompt="1"/>
          </p:nvPr>
        </p:nvSpPr>
        <p:spPr>
          <a:xfrm>
            <a:off x="9075565"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47" name="Text Placeholder 7"/>
          <p:cNvSpPr>
            <a:spLocks noGrp="1"/>
          </p:cNvSpPr>
          <p:nvPr>
            <p:ph type="body" sz="quarter" idx="63" hasCustomPrompt="1"/>
          </p:nvPr>
        </p:nvSpPr>
        <p:spPr>
          <a:xfrm>
            <a:off x="9075565"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4"/>
                  </a:solidFill>
                </a:ln>
                <a:solidFill>
                  <a:schemeClr val="accent3"/>
                </a:solidFill>
                <a:latin typeface="Lato Light"/>
                <a:cs typeface="Lato Light"/>
              </a:defRPr>
            </a:lvl1pPr>
          </a:lstStyle>
          <a:p>
            <a:pPr lvl="0"/>
            <a:r>
              <a:rPr lang="es-ES_tradnl" dirty="0"/>
              <a:t>80%</a:t>
            </a:r>
          </a:p>
        </p:txBody>
      </p:sp>
      <p:sp>
        <p:nvSpPr>
          <p:cNvPr id="23" name="Oval 22"/>
          <p:cNvSpPr>
            <a:spLocks noChangeAspect="1"/>
          </p:cNvSpPr>
          <p:nvPr userDrawn="1"/>
        </p:nvSpPr>
        <p:spPr>
          <a:xfrm>
            <a:off x="996835" y="1583962"/>
            <a:ext cx="2880004" cy="259200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25" name="Oval 24"/>
          <p:cNvSpPr>
            <a:spLocks noChangeAspect="1"/>
          </p:cNvSpPr>
          <p:nvPr userDrawn="1"/>
        </p:nvSpPr>
        <p:spPr>
          <a:xfrm>
            <a:off x="4654434" y="1583962"/>
            <a:ext cx="2880004" cy="259200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30" name="Oval 29"/>
          <p:cNvSpPr>
            <a:spLocks noChangeAspect="1"/>
          </p:cNvSpPr>
          <p:nvPr userDrawn="1"/>
        </p:nvSpPr>
        <p:spPr>
          <a:xfrm>
            <a:off x="8334611" y="1583962"/>
            <a:ext cx="2880004" cy="259200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35" name="Oval 34"/>
          <p:cNvSpPr>
            <a:spLocks noChangeAspect="1"/>
          </p:cNvSpPr>
          <p:nvPr userDrawn="1"/>
        </p:nvSpPr>
        <p:spPr>
          <a:xfrm>
            <a:off x="3873621" y="2565575"/>
            <a:ext cx="816001" cy="734399"/>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36"/>
          <p:cNvSpPr>
            <a:spLocks noChangeAspect="1"/>
          </p:cNvSpPr>
          <p:nvPr userDrawn="1"/>
        </p:nvSpPr>
        <p:spPr>
          <a:xfrm>
            <a:off x="7514989" y="2565575"/>
            <a:ext cx="816001" cy="734399"/>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51" name="Picture Placeholder 2"/>
          <p:cNvSpPr>
            <a:spLocks noGrp="1" noChangeAspect="1"/>
          </p:cNvSpPr>
          <p:nvPr>
            <p:ph type="pic" sz="quarter" idx="17"/>
          </p:nvPr>
        </p:nvSpPr>
        <p:spPr>
          <a:xfrm>
            <a:off x="874187" y="1483364"/>
            <a:ext cx="3072984" cy="2808000"/>
          </a:xfrm>
          <a:custGeom>
            <a:avLst/>
            <a:gdLst/>
            <a:ahLst/>
            <a:cxnLst/>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2" name="Picture Placeholder 2"/>
          <p:cNvSpPr>
            <a:spLocks noGrp="1" noChangeAspect="1"/>
          </p:cNvSpPr>
          <p:nvPr>
            <p:ph type="pic" sz="quarter" idx="18"/>
          </p:nvPr>
        </p:nvSpPr>
        <p:spPr>
          <a:xfrm>
            <a:off x="4585804" y="1483364"/>
            <a:ext cx="3016120" cy="2808000"/>
          </a:xfrm>
          <a:custGeom>
            <a:avLst/>
            <a:gdLst/>
            <a:ahLst/>
            <a:cxnLst/>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3" name="Picture Placeholder 2"/>
          <p:cNvSpPr>
            <a:spLocks noGrp="1" noChangeAspect="1"/>
          </p:cNvSpPr>
          <p:nvPr>
            <p:ph type="pic" sz="quarter" idx="64"/>
          </p:nvPr>
        </p:nvSpPr>
        <p:spPr>
          <a:xfrm>
            <a:off x="8254106" y="1483364"/>
            <a:ext cx="3071508" cy="2808000"/>
          </a:xfrm>
          <a:custGeom>
            <a:avLst/>
            <a:gdLst/>
            <a:ahLst/>
            <a:cxnLst/>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4" name="Text Placeholder 7"/>
          <p:cNvSpPr>
            <a:spLocks noGrp="1"/>
          </p:cNvSpPr>
          <p:nvPr>
            <p:ph type="body" sz="quarter" idx="65" hasCustomPrompt="1"/>
          </p:nvPr>
        </p:nvSpPr>
        <p:spPr>
          <a:xfrm>
            <a:off x="3947171" y="256557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55" name="Text Placeholder 7"/>
          <p:cNvSpPr>
            <a:spLocks noGrp="1"/>
          </p:cNvSpPr>
          <p:nvPr>
            <p:ph type="body" sz="quarter" idx="66" hasCustomPrompt="1"/>
          </p:nvPr>
        </p:nvSpPr>
        <p:spPr>
          <a:xfrm>
            <a:off x="7572830" y="256557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718687096"/>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10"/>
                                        <p:tgtEl>
                                          <p:spTgt spid="3"/>
                                        </p:tgtEl>
                                      </p:cBhvr>
                                    </p:animEffect>
                                    <p:anim calcmode="lin" valueType="num">
                                      <p:cBhvr>
                                        <p:cTn id="22" dur="510" fill="hold"/>
                                        <p:tgtEl>
                                          <p:spTgt spid="3"/>
                                        </p:tgtEl>
                                        <p:attrNameLst>
                                          <p:attrName>ppt_x</p:attrName>
                                        </p:attrNameLst>
                                      </p:cBhvr>
                                      <p:tavLst>
                                        <p:tav tm="0">
                                          <p:val>
                                            <p:strVal val="#ppt_x"/>
                                          </p:val>
                                        </p:tav>
                                        <p:tav tm="100000">
                                          <p:val>
                                            <p:strVal val="#ppt_x"/>
                                          </p:val>
                                        </p:tav>
                                      </p:tavLst>
                                    </p:anim>
                                    <p:anim calcmode="lin" valueType="num">
                                      <p:cBhvr>
                                        <p:cTn id="23" dur="459" decel="100000" fill="hold"/>
                                        <p:tgtEl>
                                          <p:spTgt spid="3"/>
                                        </p:tgtEl>
                                        <p:attrNameLst>
                                          <p:attrName>ppt_y</p:attrName>
                                        </p:attrNameLst>
                                      </p:cBhvr>
                                      <p:tavLst>
                                        <p:tav tm="0">
                                          <p:val>
                                            <p:strVal val="#ppt_y+1"/>
                                          </p:val>
                                        </p:tav>
                                        <p:tav tm="100000">
                                          <p:val>
                                            <p:strVal val="#ppt_y-.03"/>
                                          </p:val>
                                        </p:tav>
                                      </p:tavLst>
                                    </p:anim>
                                    <p:anim calcmode="lin" valueType="num">
                                      <p:cBhvr>
                                        <p:cTn id="24" dur="1" accel="100000" fill="hold">
                                          <p:stCondLst>
                                            <p:cond delay="509"/>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1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1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10"/>
                                        <p:tgtEl>
                                          <p:spTgt spid="13">
                                            <p:txEl>
                                              <p:pRg st="0" end="0"/>
                                            </p:txEl>
                                          </p:spTgt>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10"/>
                                        <p:tgtEl>
                                          <p:spTgt spid="28">
                                            <p:txEl>
                                              <p:pRg st="0" end="0"/>
                                            </p:txEl>
                                          </p:spTgt>
                                        </p:tgtEl>
                                      </p:cBhvr>
                                    </p:animEffect>
                                    <p:anim calcmode="lin" valueType="num">
                                      <p:cBhvr>
                                        <p:cTn id="35" dur="51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6" dur="51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10"/>
                                        <p:tgtEl>
                                          <p:spTgt spid="26">
                                            <p:txEl>
                                              <p:pRg st="0" end="0"/>
                                            </p:txEl>
                                          </p:spTgt>
                                        </p:tgtEl>
                                      </p:cBhvr>
                                    </p:animEffect>
                                    <p:anim calcmode="lin" valueType="num">
                                      <p:cBhvr>
                                        <p:cTn id="41" dur="51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2" dur="51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10"/>
                                        <p:tgtEl>
                                          <p:spTgt spid="27">
                                            <p:txEl>
                                              <p:pRg st="0" end="0"/>
                                            </p:txEl>
                                          </p:spTgt>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10"/>
                                        <p:tgtEl>
                                          <p:spTgt spid="38"/>
                                        </p:tgtEl>
                                      </p:cBhvr>
                                    </p:animEffect>
                                    <p:anim calcmode="lin" valueType="num">
                                      <p:cBhvr>
                                        <p:cTn id="51" dur="510" fill="hold"/>
                                        <p:tgtEl>
                                          <p:spTgt spid="38"/>
                                        </p:tgtEl>
                                        <p:attrNameLst>
                                          <p:attrName>ppt_x</p:attrName>
                                        </p:attrNameLst>
                                      </p:cBhvr>
                                      <p:tavLst>
                                        <p:tav tm="0">
                                          <p:val>
                                            <p:strVal val="#ppt_x"/>
                                          </p:val>
                                        </p:tav>
                                        <p:tav tm="100000">
                                          <p:val>
                                            <p:strVal val="#ppt_x"/>
                                          </p:val>
                                        </p:tav>
                                      </p:tavLst>
                                    </p:anim>
                                    <p:anim calcmode="lin" valueType="num">
                                      <p:cBhvr>
                                        <p:cTn id="52" dur="459" decel="100000" fill="hold"/>
                                        <p:tgtEl>
                                          <p:spTgt spid="38"/>
                                        </p:tgtEl>
                                        <p:attrNameLst>
                                          <p:attrName>ppt_y</p:attrName>
                                        </p:attrNameLst>
                                      </p:cBhvr>
                                      <p:tavLst>
                                        <p:tav tm="0">
                                          <p:val>
                                            <p:strVal val="#ppt_y+1"/>
                                          </p:val>
                                        </p:tav>
                                        <p:tav tm="100000">
                                          <p:val>
                                            <p:strVal val="#ppt_y-.03"/>
                                          </p:val>
                                        </p:tav>
                                      </p:tavLst>
                                    </p:anim>
                                    <p:anim calcmode="lin" valueType="num">
                                      <p:cBhvr>
                                        <p:cTn id="53" dur="1" accel="100000" fill="hold">
                                          <p:stCondLst>
                                            <p:cond delay="509"/>
                                          </p:stCondLst>
                                        </p:cTn>
                                        <p:tgtEl>
                                          <p:spTgt spid="3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p:cTn id="57" dur="51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8" dur="51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59" dur="510"/>
                                        <p:tgtEl>
                                          <p:spTgt spid="39">
                                            <p:txEl>
                                              <p:pRg st="0" end="0"/>
                                            </p:txEl>
                                          </p:spTgt>
                                        </p:tgtEl>
                                      </p:cBhvr>
                                    </p:animEffect>
                                  </p:childTnLst>
                                </p:cTn>
                              </p:par>
                            </p:childTnLst>
                          </p:cTn>
                        </p:par>
                        <p:par>
                          <p:cTn id="60" fill="hold">
                            <p:stCondLst>
                              <p:cond delay="7500"/>
                            </p:stCondLst>
                            <p:childTnLst>
                              <p:par>
                                <p:cTn id="61" presetID="42"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10"/>
                                        <p:tgtEl>
                                          <p:spTgt spid="42">
                                            <p:txEl>
                                              <p:pRg st="0" end="0"/>
                                            </p:txEl>
                                          </p:spTgt>
                                        </p:tgtEl>
                                      </p:cBhvr>
                                    </p:animEffect>
                                    <p:anim calcmode="lin" valueType="num">
                                      <p:cBhvr>
                                        <p:cTn id="64" dur="51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5" dur="51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42" presetClass="entr" presetSubtype="0" fill="hold" grpId="0" nodeType="after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fade">
                                      <p:cBhvr>
                                        <p:cTn id="69" dur="510"/>
                                        <p:tgtEl>
                                          <p:spTgt spid="40">
                                            <p:txEl>
                                              <p:pRg st="0" end="0"/>
                                            </p:txEl>
                                          </p:spTgt>
                                        </p:tgtEl>
                                      </p:cBhvr>
                                    </p:animEffect>
                                    <p:anim calcmode="lin" valueType="num">
                                      <p:cBhvr>
                                        <p:cTn id="70" dur="51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1" dur="51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10"/>
                                        <p:tgtEl>
                                          <p:spTgt spid="41">
                                            <p:txEl>
                                              <p:pRg st="0" end="0"/>
                                            </p:txEl>
                                          </p:spTgt>
                                        </p:tgtEl>
                                      </p:cBhvr>
                                    </p:animEffect>
                                  </p:childTnLst>
                                </p:cTn>
                              </p:par>
                            </p:childTnLst>
                          </p:cTn>
                        </p:par>
                        <p:par>
                          <p:cTn id="76" fill="hold">
                            <p:stCondLst>
                              <p:cond delay="10500"/>
                            </p:stCondLst>
                            <p:childTnLst>
                              <p:par>
                                <p:cTn id="77" presetID="37"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10"/>
                                        <p:tgtEl>
                                          <p:spTgt spid="43"/>
                                        </p:tgtEl>
                                      </p:cBhvr>
                                    </p:animEffect>
                                    <p:anim calcmode="lin" valueType="num">
                                      <p:cBhvr>
                                        <p:cTn id="80" dur="510" fill="hold"/>
                                        <p:tgtEl>
                                          <p:spTgt spid="43"/>
                                        </p:tgtEl>
                                        <p:attrNameLst>
                                          <p:attrName>ppt_x</p:attrName>
                                        </p:attrNameLst>
                                      </p:cBhvr>
                                      <p:tavLst>
                                        <p:tav tm="0">
                                          <p:val>
                                            <p:strVal val="#ppt_x"/>
                                          </p:val>
                                        </p:tav>
                                        <p:tav tm="100000">
                                          <p:val>
                                            <p:strVal val="#ppt_x"/>
                                          </p:val>
                                        </p:tav>
                                      </p:tavLst>
                                    </p:anim>
                                    <p:anim calcmode="lin" valueType="num">
                                      <p:cBhvr>
                                        <p:cTn id="81" dur="459" decel="100000" fill="hold"/>
                                        <p:tgtEl>
                                          <p:spTgt spid="43"/>
                                        </p:tgtEl>
                                        <p:attrNameLst>
                                          <p:attrName>ppt_y</p:attrName>
                                        </p:attrNameLst>
                                      </p:cBhvr>
                                      <p:tavLst>
                                        <p:tav tm="0">
                                          <p:val>
                                            <p:strVal val="#ppt_y+1"/>
                                          </p:val>
                                        </p:tav>
                                        <p:tav tm="100000">
                                          <p:val>
                                            <p:strVal val="#ppt_y-.03"/>
                                          </p:val>
                                        </p:tav>
                                      </p:tavLst>
                                    </p:anim>
                                    <p:anim calcmode="lin" valueType="num">
                                      <p:cBhvr>
                                        <p:cTn id="82" dur="1" accel="100000" fill="hold">
                                          <p:stCondLst>
                                            <p:cond delay="509"/>
                                          </p:stCondLst>
                                        </p:cTn>
                                        <p:tgtEl>
                                          <p:spTgt spid="43"/>
                                        </p:tgtEl>
                                        <p:attrNameLst>
                                          <p:attrName>ppt_y</p:attrName>
                                        </p:attrNameLst>
                                      </p:cBhvr>
                                      <p:tavLst>
                                        <p:tav tm="0">
                                          <p:val>
                                            <p:strVal val="#ppt_y-.03"/>
                                          </p:val>
                                        </p:tav>
                                        <p:tav tm="100000">
                                          <p:val>
                                            <p:strVal val="#ppt_y"/>
                                          </p:val>
                                        </p:tav>
                                      </p:tavLst>
                                    </p:anim>
                                  </p:childTnLst>
                                </p:cTn>
                              </p:par>
                            </p:childTnLst>
                          </p:cTn>
                        </p:par>
                        <p:par>
                          <p:cTn id="83" fill="hold">
                            <p:stCondLst>
                              <p:cond delay="11500"/>
                            </p:stCondLst>
                            <p:childTnLst>
                              <p:par>
                                <p:cTn id="84" presetID="53" presetClass="entr" presetSubtype="16"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 calcmode="lin" valueType="num">
                                      <p:cBhvr>
                                        <p:cTn id="86" dur="51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7" dur="51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88" dur="510"/>
                                        <p:tgtEl>
                                          <p:spTgt spid="44">
                                            <p:txEl>
                                              <p:pRg st="0" end="0"/>
                                            </p:txEl>
                                          </p:spTgt>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47">
                                            <p:txEl>
                                              <p:pRg st="0" end="0"/>
                                            </p:txEl>
                                          </p:spTgt>
                                        </p:tgtEl>
                                        <p:attrNameLst>
                                          <p:attrName>style.visibility</p:attrName>
                                        </p:attrNameLst>
                                      </p:cBhvr>
                                      <p:to>
                                        <p:strVal val="visible"/>
                                      </p:to>
                                    </p:set>
                                    <p:animEffect transition="in" filter="fade">
                                      <p:cBhvr>
                                        <p:cTn id="92" dur="510"/>
                                        <p:tgtEl>
                                          <p:spTgt spid="47">
                                            <p:txEl>
                                              <p:pRg st="0" end="0"/>
                                            </p:txEl>
                                          </p:spTgt>
                                        </p:tgtEl>
                                      </p:cBhvr>
                                    </p:animEffect>
                                    <p:anim calcmode="lin" valueType="num">
                                      <p:cBhvr>
                                        <p:cTn id="93" dur="51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4" dur="51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10"/>
                                        <p:tgtEl>
                                          <p:spTgt spid="45">
                                            <p:txEl>
                                              <p:pRg st="0" end="0"/>
                                            </p:txEl>
                                          </p:spTgt>
                                        </p:tgtEl>
                                      </p:cBhvr>
                                    </p:animEffect>
                                    <p:anim calcmode="lin" valueType="num">
                                      <p:cBhvr>
                                        <p:cTn id="99" dur="51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51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500"/>
                            </p:stCondLst>
                            <p:childTnLst>
                              <p:par>
                                <p:cTn id="102" presetID="10" presetClass="entr" presetSubtype="0"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fade">
                                      <p:cBhvr>
                                        <p:cTn id="104" dur="510"/>
                                        <p:tgtEl>
                                          <p:spTgt spid="46">
                                            <p:txEl>
                                              <p:pRg st="0" end="0"/>
                                            </p:txEl>
                                          </p:spTgt>
                                        </p:tgtEl>
                                      </p:cBhvr>
                                    </p:animEffect>
                                  </p:childTnLst>
                                </p:cTn>
                              </p:par>
                            </p:childTnLst>
                          </p:cTn>
                        </p:par>
                        <p:par>
                          <p:cTn id="105" fill="hold">
                            <p:stCondLst>
                              <p:cond delay="15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1600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6500"/>
                            </p:stCondLst>
                            <p:childTnLst>
                              <p:par>
                                <p:cTn id="118" presetID="53" presetClass="entr" presetSubtype="16"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fltVal val="0"/>
                                          </p:val>
                                        </p:tav>
                                        <p:tav tm="100000">
                                          <p:val>
                                            <p:strVal val="#ppt_h"/>
                                          </p:val>
                                        </p:tav>
                                      </p:tavLst>
                                    </p:anim>
                                    <p:animEffect transition="in" filter="fade">
                                      <p:cBhvr>
                                        <p:cTn id="122" dur="500"/>
                                        <p:tgtEl>
                                          <p:spTgt spid="30"/>
                                        </p:tgtEl>
                                      </p:cBhvr>
                                    </p:animEffect>
                                  </p:childTnLst>
                                </p:cTn>
                              </p:par>
                            </p:childTnLst>
                          </p:cTn>
                        </p:par>
                        <p:par>
                          <p:cTn id="123" fill="hold">
                            <p:stCondLst>
                              <p:cond delay="17000"/>
                            </p:stCondLst>
                            <p:childTnLst>
                              <p:par>
                                <p:cTn id="124" presetID="53" presetClass="entr" presetSubtype="16"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500" fill="hold"/>
                                        <p:tgtEl>
                                          <p:spTgt spid="35"/>
                                        </p:tgtEl>
                                        <p:attrNameLst>
                                          <p:attrName>ppt_w</p:attrName>
                                        </p:attrNameLst>
                                      </p:cBhvr>
                                      <p:tavLst>
                                        <p:tav tm="0">
                                          <p:val>
                                            <p:fltVal val="0"/>
                                          </p:val>
                                        </p:tav>
                                        <p:tav tm="100000">
                                          <p:val>
                                            <p:strVal val="#ppt_w"/>
                                          </p:val>
                                        </p:tav>
                                      </p:tavLst>
                                    </p:anim>
                                    <p:anim calcmode="lin" valueType="num">
                                      <p:cBhvr>
                                        <p:cTn id="127" dur="500" fill="hold"/>
                                        <p:tgtEl>
                                          <p:spTgt spid="35"/>
                                        </p:tgtEl>
                                        <p:attrNameLst>
                                          <p:attrName>ppt_h</p:attrName>
                                        </p:attrNameLst>
                                      </p:cBhvr>
                                      <p:tavLst>
                                        <p:tav tm="0">
                                          <p:val>
                                            <p:fltVal val="0"/>
                                          </p:val>
                                        </p:tav>
                                        <p:tav tm="100000">
                                          <p:val>
                                            <p:strVal val="#ppt_h"/>
                                          </p:val>
                                        </p:tav>
                                      </p:tavLst>
                                    </p:anim>
                                    <p:animEffect transition="in" filter="fade">
                                      <p:cBhvr>
                                        <p:cTn id="128" dur="500"/>
                                        <p:tgtEl>
                                          <p:spTgt spid="35"/>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childTnLst>
                          </p:cTn>
                        </p:par>
                        <p:par>
                          <p:cTn id="135" fill="hold">
                            <p:stCondLst>
                              <p:cond delay="18000"/>
                            </p:stCondLst>
                            <p:childTnLst>
                              <p:par>
                                <p:cTn id="136" presetID="10" presetClass="entr" presetSubtype="0" fill="hold" grpId="0" nodeType="afterEffect" nodePh="1">
                                  <p:stCondLst>
                                    <p:cond delay="0"/>
                                  </p:stCondLst>
                                  <p:endCondLst>
                                    <p:cond evt="begin" delay="0">
                                      <p:tn val="136"/>
                                    </p:cond>
                                  </p:end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childTnLst>
                          </p:cTn>
                        </p:par>
                        <p:par>
                          <p:cTn id="139" fill="hold">
                            <p:stCondLst>
                              <p:cond delay="18500"/>
                            </p:stCondLst>
                            <p:childTnLst>
                              <p:par>
                                <p:cTn id="140" presetID="10" presetClass="entr" presetSubtype="0" fill="hold" grpId="0" nodeType="afterEffect" nodePh="1">
                                  <p:stCondLst>
                                    <p:cond delay="0"/>
                                  </p:stCondLst>
                                  <p:endCondLst>
                                    <p:cond evt="begin" delay="0">
                                      <p:tn val="140"/>
                                    </p:cond>
                                  </p:end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par>
                          <p:cTn id="143" fill="hold">
                            <p:stCondLst>
                              <p:cond delay="19000"/>
                            </p:stCondLst>
                            <p:childTnLst>
                              <p:par>
                                <p:cTn id="144" presetID="10" presetClass="entr" presetSubtype="0" fill="hold" grpId="0" nodeType="afterEffect" nodePh="1">
                                  <p:stCondLst>
                                    <p:cond delay="0"/>
                                  </p:stCondLst>
                                  <p:endCondLst>
                                    <p:cond evt="begin" delay="0">
                                      <p:tn val="144"/>
                                    </p:cond>
                                  </p:end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p:stCondLst>
                              <p:cond delay="19500"/>
                            </p:stCondLst>
                            <p:childTnLst>
                              <p:par>
                                <p:cTn id="148" presetID="53" presetClass="entr" presetSubtype="16" fill="hold" grpId="0" nodeType="afterEffect">
                                  <p:stCondLst>
                                    <p:cond delay="0"/>
                                  </p:stCondLst>
                                  <p:childTnLst>
                                    <p:set>
                                      <p:cBhvr>
                                        <p:cTn id="149" dur="1" fill="hold">
                                          <p:stCondLst>
                                            <p:cond delay="0"/>
                                          </p:stCondLst>
                                        </p:cTn>
                                        <p:tgtEl>
                                          <p:spTgt spid="54">
                                            <p:txEl>
                                              <p:pRg st="0" end="0"/>
                                            </p:txEl>
                                          </p:spTgt>
                                        </p:tgtEl>
                                        <p:attrNameLst>
                                          <p:attrName>style.visibility</p:attrName>
                                        </p:attrNameLst>
                                      </p:cBhvr>
                                      <p:to>
                                        <p:strVal val="visible"/>
                                      </p:to>
                                    </p:set>
                                    <p:anim calcmode="lin" valueType="num">
                                      <p:cBhvr>
                                        <p:cTn id="150"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51"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52" dur="300"/>
                                        <p:tgtEl>
                                          <p:spTgt spid="54">
                                            <p:txEl>
                                              <p:pRg st="0" end="0"/>
                                            </p:txEl>
                                          </p:spTgt>
                                        </p:tgtEl>
                                      </p:cBhvr>
                                    </p:animEffect>
                                  </p:childTnLst>
                                </p:cTn>
                              </p:par>
                            </p:childTnLst>
                          </p:cTn>
                        </p:par>
                        <p:par>
                          <p:cTn id="153" fill="hold">
                            <p:stCondLst>
                              <p:cond delay="20000"/>
                            </p:stCondLst>
                            <p:childTnLst>
                              <p:par>
                                <p:cTn id="154" presetID="53" presetClass="entr" presetSubtype="16" fill="hold" grpId="0" nodeType="afterEffect">
                                  <p:stCondLst>
                                    <p:cond delay="0"/>
                                  </p:stCondLst>
                                  <p:childTnLst>
                                    <p:set>
                                      <p:cBhvr>
                                        <p:cTn id="155" dur="1" fill="hold">
                                          <p:stCondLst>
                                            <p:cond delay="0"/>
                                          </p:stCondLst>
                                        </p:cTn>
                                        <p:tgtEl>
                                          <p:spTgt spid="55">
                                            <p:txEl>
                                              <p:pRg st="0" end="0"/>
                                            </p:txEl>
                                          </p:spTgt>
                                        </p:tgtEl>
                                        <p:attrNameLst>
                                          <p:attrName>style.visibility</p:attrName>
                                        </p:attrNameLst>
                                      </p:cBhvr>
                                      <p:to>
                                        <p:strVal val="visible"/>
                                      </p:to>
                                    </p:set>
                                    <p:anim calcmode="lin" valueType="num">
                                      <p:cBhvr>
                                        <p:cTn id="156"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57"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58"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10" fill="hold"/>
                        <p:tgtEl>
                          <p:spTgt spid="13"/>
                        </p:tgtEl>
                        <p:attrNameLst>
                          <p:attrName>ppt_w</p:attrName>
                        </p:attrNameLst>
                      </p:cBhvr>
                      <p:tavLst>
                        <p:tav tm="0">
                          <p:val>
                            <p:fltVal val="0"/>
                          </p:val>
                        </p:tav>
                        <p:tav tm="100000">
                          <p:val>
                            <p:strVal val="#ppt_w"/>
                          </p:val>
                        </p:tav>
                      </p:tavLst>
                    </p:anim>
                    <p:anim calcmode="lin" valueType="num">
                      <p:cBhvr>
                        <p:cTn dur="510" fill="hold"/>
                        <p:tgtEl>
                          <p:spTgt spid="13"/>
                        </p:tgtEl>
                        <p:attrNameLst>
                          <p:attrName>ppt_h</p:attrName>
                        </p:attrNameLst>
                      </p:cBhvr>
                      <p:tavLst>
                        <p:tav tm="0">
                          <p:val>
                            <p:fltVal val="0"/>
                          </p:val>
                        </p:tav>
                        <p:tav tm="100000">
                          <p:val>
                            <p:strVal val="#ppt_h"/>
                          </p:val>
                        </p:tav>
                      </p:tavLst>
                    </p:anim>
                    <p:animEffect transition="in" filter="fade">
                      <p:cBhvr>
                        <p:cTn dur="510"/>
                        <p:tgtEl>
                          <p:spTgt spid="13"/>
                        </p:tgtEl>
                      </p:cBhvr>
                    </p:animEffect>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10"/>
                        <p:tgtEl>
                          <p:spTgt spid="26"/>
                        </p:tgtEl>
                      </p:cBhvr>
                    </p:animEffect>
                    <p:anim calcmode="lin" valueType="num">
                      <p:cBhvr>
                        <p:cTn dur="510" fill="hold"/>
                        <p:tgtEl>
                          <p:spTgt spid="26"/>
                        </p:tgtEl>
                        <p:attrNameLst>
                          <p:attrName>ppt_x</p:attrName>
                        </p:attrNameLst>
                      </p:cBhvr>
                      <p:tavLst>
                        <p:tav tm="0">
                          <p:val>
                            <p:strVal val="#ppt_x"/>
                          </p:val>
                        </p:tav>
                        <p:tav tm="100000">
                          <p:val>
                            <p:strVal val="#ppt_x"/>
                          </p:val>
                        </p:tav>
                      </p:tavLst>
                    </p:anim>
                    <p:anim calcmode="lin" valueType="num">
                      <p:cBhvr>
                        <p:cTn dur="51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10"/>
                        <p:tgtEl>
                          <p:spTgt spid="27"/>
                        </p:tgtEl>
                      </p:cBhvr>
                    </p:animEffect>
                  </p:childTnLst>
                </p:cTn>
              </p:par>
            </p:tnLst>
          </p:tmpl>
        </p:tmplLst>
      </p:bldP>
      <p:bldP spid="28" grpId="0" build="p">
        <p:tmplLst>
          <p:tmpl lvl="1">
            <p:tnLst>
              <p:par>
                <p:cTn presetID="42"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10"/>
                        <p:tgtEl>
                          <p:spTgt spid="28"/>
                        </p:tgtEl>
                      </p:cBhvr>
                    </p:animEffect>
                    <p:anim calcmode="lin" valueType="num">
                      <p:cBhvr>
                        <p:cTn dur="510" fill="hold"/>
                        <p:tgtEl>
                          <p:spTgt spid="28"/>
                        </p:tgtEl>
                        <p:attrNameLst>
                          <p:attrName>ppt_x</p:attrName>
                        </p:attrNameLst>
                      </p:cBhvr>
                      <p:tavLst>
                        <p:tav tm="0">
                          <p:val>
                            <p:strVal val="#ppt_x"/>
                          </p:val>
                        </p:tav>
                        <p:tav tm="100000">
                          <p:val>
                            <p:strVal val="#ppt_x"/>
                          </p:val>
                        </p:tav>
                      </p:tavLst>
                    </p:anim>
                    <p:anim calcmode="lin" valueType="num">
                      <p:cBhvr>
                        <p:cTn dur="510" fill="hold"/>
                        <p:tgtEl>
                          <p:spTgt spid="28"/>
                        </p:tgtEl>
                        <p:attrNameLst>
                          <p:attrName>ppt_y</p:attrName>
                        </p:attrNameLst>
                      </p:cBhvr>
                      <p:tavLst>
                        <p:tav tm="0">
                          <p:val>
                            <p:strVal val="#ppt_y+.1"/>
                          </p:val>
                        </p:tav>
                        <p:tav tm="100000">
                          <p:val>
                            <p:strVal val="#ppt_y"/>
                          </p:val>
                        </p:tav>
                      </p:tavLst>
                    </p:anim>
                  </p:childTnLst>
                </p:cTn>
              </p:par>
            </p:tnLst>
          </p:tmpl>
        </p:tmplLst>
      </p:bldP>
      <p:bldP spid="38" grpId="0" animBg="1"/>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10" fill="hold"/>
                        <p:tgtEl>
                          <p:spTgt spid="39"/>
                        </p:tgtEl>
                        <p:attrNameLst>
                          <p:attrName>ppt_w</p:attrName>
                        </p:attrNameLst>
                      </p:cBhvr>
                      <p:tavLst>
                        <p:tav tm="0">
                          <p:val>
                            <p:fltVal val="0"/>
                          </p:val>
                        </p:tav>
                        <p:tav tm="100000">
                          <p:val>
                            <p:strVal val="#ppt_w"/>
                          </p:val>
                        </p:tav>
                      </p:tavLst>
                    </p:anim>
                    <p:anim calcmode="lin" valueType="num">
                      <p:cBhvr>
                        <p:cTn dur="510" fill="hold"/>
                        <p:tgtEl>
                          <p:spTgt spid="39"/>
                        </p:tgtEl>
                        <p:attrNameLst>
                          <p:attrName>ppt_h</p:attrName>
                        </p:attrNameLst>
                      </p:cBhvr>
                      <p:tavLst>
                        <p:tav tm="0">
                          <p:val>
                            <p:fltVal val="0"/>
                          </p:val>
                        </p:tav>
                        <p:tav tm="100000">
                          <p:val>
                            <p:strVal val="#ppt_h"/>
                          </p:val>
                        </p:tav>
                      </p:tavLst>
                    </p:anim>
                    <p:animEffect transition="in" filter="fade">
                      <p:cBhvr>
                        <p:cTn dur="510"/>
                        <p:tgtEl>
                          <p:spTgt spid="39"/>
                        </p:tgtEl>
                      </p:cBhvr>
                    </p:animEffect>
                  </p:childTnLst>
                </p:cTn>
              </p:par>
            </p:tnLst>
          </p:tmpl>
        </p:tmplLst>
      </p:bldP>
      <p:bldP spid="40" grpId="0" build="p">
        <p:tmplLst>
          <p:tmpl lvl="1">
            <p:tnLst>
              <p:par>
                <p:cTn presetID="42"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10"/>
                        <p:tgtEl>
                          <p:spTgt spid="40"/>
                        </p:tgtEl>
                      </p:cBhvr>
                    </p:animEffect>
                    <p:anim calcmode="lin" valueType="num">
                      <p:cBhvr>
                        <p:cTn dur="510" fill="hold"/>
                        <p:tgtEl>
                          <p:spTgt spid="40"/>
                        </p:tgtEl>
                        <p:attrNameLst>
                          <p:attrName>ppt_x</p:attrName>
                        </p:attrNameLst>
                      </p:cBhvr>
                      <p:tavLst>
                        <p:tav tm="0">
                          <p:val>
                            <p:strVal val="#ppt_x"/>
                          </p:val>
                        </p:tav>
                        <p:tav tm="100000">
                          <p:val>
                            <p:strVal val="#ppt_x"/>
                          </p:val>
                        </p:tav>
                      </p:tavLst>
                    </p:anim>
                    <p:anim calcmode="lin" valueType="num">
                      <p:cBhvr>
                        <p:cTn dur="51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10"/>
                        <p:tgtEl>
                          <p:spTgt spid="41"/>
                        </p:tgtEl>
                      </p:cBhvr>
                    </p:animEffect>
                  </p:childTnLst>
                </p:cTn>
              </p:par>
            </p:tnLst>
          </p:tmpl>
        </p:tmplLst>
      </p:bldP>
      <p:bldP spid="42" grpId="0" build="p">
        <p:tmplLst>
          <p:tmpl lvl="1">
            <p:tnLst>
              <p:par>
                <p:cTn presetID="42"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10"/>
                        <p:tgtEl>
                          <p:spTgt spid="42"/>
                        </p:tgtEl>
                      </p:cBhvr>
                    </p:animEffect>
                    <p:anim calcmode="lin" valueType="num">
                      <p:cBhvr>
                        <p:cTn dur="510" fill="hold"/>
                        <p:tgtEl>
                          <p:spTgt spid="42"/>
                        </p:tgtEl>
                        <p:attrNameLst>
                          <p:attrName>ppt_x</p:attrName>
                        </p:attrNameLst>
                      </p:cBhvr>
                      <p:tavLst>
                        <p:tav tm="0">
                          <p:val>
                            <p:strVal val="#ppt_x"/>
                          </p:val>
                        </p:tav>
                        <p:tav tm="100000">
                          <p:val>
                            <p:strVal val="#ppt_x"/>
                          </p:val>
                        </p:tav>
                      </p:tavLst>
                    </p:anim>
                    <p:anim calcmode="lin" valueType="num">
                      <p:cBhvr>
                        <p:cTn dur="510" fill="hold"/>
                        <p:tgtEl>
                          <p:spTgt spid="42"/>
                        </p:tgtEl>
                        <p:attrNameLst>
                          <p:attrName>ppt_y</p:attrName>
                        </p:attrNameLst>
                      </p:cBhvr>
                      <p:tavLst>
                        <p:tav tm="0">
                          <p:val>
                            <p:strVal val="#ppt_y+.1"/>
                          </p:val>
                        </p:tav>
                        <p:tav tm="100000">
                          <p:val>
                            <p:strVal val="#ppt_y"/>
                          </p:val>
                        </p:tav>
                      </p:tavLst>
                    </p:anim>
                  </p:childTnLst>
                </p:cTn>
              </p:par>
            </p:tnLst>
          </p:tmpl>
        </p:tmplLst>
      </p:bldP>
      <p:bldP spid="43" grpId="0" animBg="1"/>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10" fill="hold"/>
                        <p:tgtEl>
                          <p:spTgt spid="44"/>
                        </p:tgtEl>
                        <p:attrNameLst>
                          <p:attrName>ppt_w</p:attrName>
                        </p:attrNameLst>
                      </p:cBhvr>
                      <p:tavLst>
                        <p:tav tm="0">
                          <p:val>
                            <p:fltVal val="0"/>
                          </p:val>
                        </p:tav>
                        <p:tav tm="100000">
                          <p:val>
                            <p:strVal val="#ppt_w"/>
                          </p:val>
                        </p:tav>
                      </p:tavLst>
                    </p:anim>
                    <p:anim calcmode="lin" valueType="num">
                      <p:cBhvr>
                        <p:cTn dur="510" fill="hold"/>
                        <p:tgtEl>
                          <p:spTgt spid="44"/>
                        </p:tgtEl>
                        <p:attrNameLst>
                          <p:attrName>ppt_h</p:attrName>
                        </p:attrNameLst>
                      </p:cBhvr>
                      <p:tavLst>
                        <p:tav tm="0">
                          <p:val>
                            <p:fltVal val="0"/>
                          </p:val>
                        </p:tav>
                        <p:tav tm="100000">
                          <p:val>
                            <p:strVal val="#ppt_h"/>
                          </p:val>
                        </p:tav>
                      </p:tavLst>
                    </p:anim>
                    <p:animEffect transition="in" filter="fade">
                      <p:cBhvr>
                        <p:cTn dur="510"/>
                        <p:tgtEl>
                          <p:spTgt spid="44"/>
                        </p:tgtEl>
                      </p:cBhvr>
                    </p:animEffect>
                  </p:childTnLst>
                </p:cTn>
              </p:par>
            </p:tnLst>
          </p:tmpl>
        </p:tmplLst>
      </p:bldP>
      <p:bldP spid="45" grpId="0" build="p">
        <p:tmplLst>
          <p:tmpl lvl="1">
            <p:tnLst>
              <p:par>
                <p:cT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10"/>
                        <p:tgtEl>
                          <p:spTgt spid="45"/>
                        </p:tgtEl>
                      </p:cBhvr>
                    </p:animEffect>
                    <p:anim calcmode="lin" valueType="num">
                      <p:cBhvr>
                        <p:cTn dur="510" fill="hold"/>
                        <p:tgtEl>
                          <p:spTgt spid="45"/>
                        </p:tgtEl>
                        <p:attrNameLst>
                          <p:attrName>ppt_x</p:attrName>
                        </p:attrNameLst>
                      </p:cBhvr>
                      <p:tavLst>
                        <p:tav tm="0">
                          <p:val>
                            <p:strVal val="#ppt_x"/>
                          </p:val>
                        </p:tav>
                        <p:tav tm="100000">
                          <p:val>
                            <p:strVal val="#ppt_x"/>
                          </p:val>
                        </p:tav>
                      </p:tavLst>
                    </p:anim>
                    <p:anim calcmode="lin" valueType="num">
                      <p:cBhvr>
                        <p:cTn dur="51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10"/>
                        <p:tgtEl>
                          <p:spTgt spid="46"/>
                        </p:tgtEl>
                      </p:cBhvr>
                    </p:animEffect>
                  </p:childTnLst>
                </p:cTn>
              </p:par>
            </p:tnLst>
          </p:tmpl>
        </p:tmplLst>
      </p:bldP>
      <p:bldP spid="47" grpId="0" build="p">
        <p:tmplLst>
          <p:tmpl lvl="1">
            <p:tnLst>
              <p:par>
                <p:cT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10"/>
                        <p:tgtEl>
                          <p:spTgt spid="47"/>
                        </p:tgtEl>
                      </p:cBhvr>
                    </p:animEffect>
                    <p:anim calcmode="lin" valueType="num">
                      <p:cBhvr>
                        <p:cTn dur="510" fill="hold"/>
                        <p:tgtEl>
                          <p:spTgt spid="47"/>
                        </p:tgtEl>
                        <p:attrNameLst>
                          <p:attrName>ppt_x</p:attrName>
                        </p:attrNameLst>
                      </p:cBhvr>
                      <p:tavLst>
                        <p:tav tm="0">
                          <p:val>
                            <p:strVal val="#ppt_x"/>
                          </p:val>
                        </p:tav>
                        <p:tav tm="100000">
                          <p:val>
                            <p:strVal val="#ppt_x"/>
                          </p:val>
                        </p:tav>
                      </p:tavLst>
                    </p:anim>
                    <p:anim calcmode="lin" valueType="num">
                      <p:cBhvr>
                        <p:cTn dur="510" fill="hold"/>
                        <p:tgtEl>
                          <p:spTgt spid="47"/>
                        </p:tgtEl>
                        <p:attrNameLst>
                          <p:attrName>ppt_y</p:attrName>
                        </p:attrNameLst>
                      </p:cBhvr>
                      <p:tavLst>
                        <p:tav tm="0">
                          <p:val>
                            <p:strVal val="#ppt_y+.1"/>
                          </p:val>
                        </p:tav>
                        <p:tav tm="100000">
                          <p:val>
                            <p:strVal val="#ppt_y"/>
                          </p:val>
                        </p:tav>
                      </p:tavLst>
                    </p:anim>
                  </p:childTnLst>
                </p:cTn>
              </p:par>
            </p:tnLst>
          </p:tmpl>
        </p:tmplLst>
      </p:bldP>
      <p:bldP spid="23" grpId="0" animBg="1"/>
      <p:bldP spid="25" grpId="0" animBg="1"/>
      <p:bldP spid="30" grpId="0" animBg="1"/>
      <p:bldP spid="35" grpId="0" animBg="1"/>
      <p:bldP spid="37" grpId="0" animBg="1"/>
      <p:bldP spid="51" grpId="0"/>
      <p:bldP spid="52" grpId="0"/>
      <p:bldP spid="53" grpId="0"/>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9" name="Group 18"/>
          <p:cNvGrpSpPr/>
          <p:nvPr userDrawn="1"/>
        </p:nvGrpSpPr>
        <p:grpSpPr>
          <a:xfrm>
            <a:off x="101309" y="385540"/>
            <a:ext cx="383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Teardrop 29"/>
          <p:cNvSpPr/>
          <p:nvPr userDrawn="1"/>
        </p:nvSpPr>
        <p:spPr>
          <a:xfrm rot="13482192">
            <a:off x="1282930" y="1573861"/>
            <a:ext cx="2709581" cy="2438623"/>
          </a:xfrm>
          <a:prstGeom prst="teardrop">
            <a:avLst>
              <a:gd name="adj" fmla="val 1079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id-ID" sz="1920" b="0" i="0" u="none" strike="noStrike" kern="1200" cap="none" spc="0" normalizeH="0" baseline="0" noProof="0">
              <a:ln>
                <a:noFill/>
              </a:ln>
              <a:solidFill>
                <a:prstClr val="white"/>
              </a:solidFill>
              <a:effectLst/>
              <a:uLnTx/>
              <a:uFillTx/>
              <a:latin typeface="Calibri"/>
              <a:ea typeface="+mn-ea"/>
              <a:cs typeface="+mn-cs"/>
            </a:endParaRPr>
          </a:p>
        </p:txBody>
      </p:sp>
      <p:sp>
        <p:nvSpPr>
          <p:cNvPr id="33" name="Teardrop 32"/>
          <p:cNvSpPr/>
          <p:nvPr userDrawn="1"/>
        </p:nvSpPr>
        <p:spPr>
          <a:xfrm rot="13482192">
            <a:off x="4993448" y="1573861"/>
            <a:ext cx="2709581" cy="2438623"/>
          </a:xfrm>
          <a:prstGeom prst="teardrop">
            <a:avLst>
              <a:gd name="adj" fmla="val 1079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id-ID" sz="1920" b="0" i="0" u="none" strike="noStrike" kern="1200" cap="none" spc="0" normalizeH="0" baseline="0" noProof="0">
              <a:ln>
                <a:noFill/>
              </a:ln>
              <a:solidFill>
                <a:prstClr val="white"/>
              </a:solidFill>
              <a:effectLst/>
              <a:uLnTx/>
              <a:uFillTx/>
              <a:latin typeface="Calibri"/>
              <a:ea typeface="+mn-ea"/>
              <a:cs typeface="+mn-cs"/>
            </a:endParaRPr>
          </a:p>
        </p:txBody>
      </p:sp>
      <p:sp>
        <p:nvSpPr>
          <p:cNvPr id="34" name="Teardrop 33"/>
          <p:cNvSpPr/>
          <p:nvPr userDrawn="1"/>
        </p:nvSpPr>
        <p:spPr>
          <a:xfrm rot="13482192">
            <a:off x="8921272" y="1573860"/>
            <a:ext cx="2709581" cy="2438623"/>
          </a:xfrm>
          <a:prstGeom prst="teardrop">
            <a:avLst>
              <a:gd name="adj" fmla="val 1079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id-ID" sz="192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 Placeholder 7"/>
          <p:cNvSpPr>
            <a:spLocks noGrp="1" noChangeAspect="1"/>
          </p:cNvSpPr>
          <p:nvPr>
            <p:ph type="body" sz="quarter" idx="39" hasCustomPrompt="1"/>
          </p:nvPr>
        </p:nvSpPr>
        <p:spPr>
          <a:xfrm>
            <a:off x="1751186"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36" name="Text Placeholder 7"/>
          <p:cNvSpPr>
            <a:spLocks noGrp="1" noChangeAspect="1"/>
          </p:cNvSpPr>
          <p:nvPr>
            <p:ph type="body" sz="quarter" idx="56" hasCustomPrompt="1"/>
          </p:nvPr>
        </p:nvSpPr>
        <p:spPr>
          <a:xfrm>
            <a:off x="5499097"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37" name="Text Placeholder 7"/>
          <p:cNvSpPr>
            <a:spLocks noGrp="1" noChangeAspect="1"/>
          </p:cNvSpPr>
          <p:nvPr>
            <p:ph type="body" sz="quarter" idx="60" hasCustomPrompt="1"/>
          </p:nvPr>
        </p:nvSpPr>
        <p:spPr>
          <a:xfrm>
            <a:off x="9319682"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48" name="Rounded Rectangle 47"/>
          <p:cNvSpPr/>
          <p:nvPr userDrawn="1"/>
        </p:nvSpPr>
        <p:spPr>
          <a:xfrm>
            <a:off x="1067504" y="4549516"/>
            <a:ext cx="405696" cy="278600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 Placeholder 7"/>
          <p:cNvSpPr>
            <a:spLocks noGrp="1"/>
          </p:cNvSpPr>
          <p:nvPr>
            <p:ph type="body" sz="quarter" idx="19" hasCustomPrompt="1"/>
          </p:nvPr>
        </p:nvSpPr>
        <p:spPr>
          <a:xfrm>
            <a:off x="1608669"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16" hasCustomPrompt="1"/>
          </p:nvPr>
        </p:nvSpPr>
        <p:spPr>
          <a:xfrm>
            <a:off x="1608669"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1" name="Text Placeholder 7"/>
          <p:cNvSpPr>
            <a:spLocks noGrp="1"/>
          </p:cNvSpPr>
          <p:nvPr>
            <p:ph type="body" sz="quarter" idx="55" hasCustomPrompt="1"/>
          </p:nvPr>
        </p:nvSpPr>
        <p:spPr>
          <a:xfrm>
            <a:off x="1608669"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lumMod val="60000"/>
                    <a:lumOff val="40000"/>
                  </a:schemeClr>
                </a:solidFill>
                <a:latin typeface="Lato Light"/>
                <a:cs typeface="Lato Light"/>
              </a:defRPr>
            </a:lvl1pPr>
          </a:lstStyle>
          <a:p>
            <a:pPr lvl="0"/>
            <a:r>
              <a:rPr lang="es-ES_tradnl" dirty="0"/>
              <a:t>80%</a:t>
            </a:r>
          </a:p>
        </p:txBody>
      </p:sp>
      <p:sp>
        <p:nvSpPr>
          <p:cNvPr id="52" name="Rounded Rectangle 51"/>
          <p:cNvSpPr/>
          <p:nvPr userDrawn="1"/>
        </p:nvSpPr>
        <p:spPr>
          <a:xfrm>
            <a:off x="4815415" y="4549516"/>
            <a:ext cx="405696" cy="278600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 Placeholder 7"/>
          <p:cNvSpPr>
            <a:spLocks noGrp="1"/>
          </p:cNvSpPr>
          <p:nvPr>
            <p:ph type="body" sz="quarter" idx="57" hasCustomPrompt="1"/>
          </p:nvPr>
        </p:nvSpPr>
        <p:spPr>
          <a:xfrm>
            <a:off x="5356580"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58" hasCustomPrompt="1"/>
          </p:nvPr>
        </p:nvSpPr>
        <p:spPr>
          <a:xfrm>
            <a:off x="5356580"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5" name="Text Placeholder 7"/>
          <p:cNvSpPr>
            <a:spLocks noGrp="1"/>
          </p:cNvSpPr>
          <p:nvPr>
            <p:ph type="body" sz="quarter" idx="59" hasCustomPrompt="1"/>
          </p:nvPr>
        </p:nvSpPr>
        <p:spPr>
          <a:xfrm>
            <a:off x="5356580"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56" name="Rounded Rectangle 55"/>
          <p:cNvSpPr/>
          <p:nvPr userDrawn="1"/>
        </p:nvSpPr>
        <p:spPr>
          <a:xfrm>
            <a:off x="8534400" y="4549514"/>
            <a:ext cx="405696" cy="278600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 Placeholder 7"/>
          <p:cNvSpPr>
            <a:spLocks noGrp="1"/>
          </p:cNvSpPr>
          <p:nvPr>
            <p:ph type="body" sz="quarter" idx="61" hasCustomPrompt="1"/>
          </p:nvPr>
        </p:nvSpPr>
        <p:spPr>
          <a:xfrm>
            <a:off x="9075565"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Text Placeholder 2"/>
          <p:cNvSpPr>
            <a:spLocks noGrp="1"/>
          </p:cNvSpPr>
          <p:nvPr>
            <p:ph type="body" sz="quarter" idx="62" hasCustomPrompt="1"/>
          </p:nvPr>
        </p:nvSpPr>
        <p:spPr>
          <a:xfrm>
            <a:off x="9075565"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9" name="Text Placeholder 7"/>
          <p:cNvSpPr>
            <a:spLocks noGrp="1"/>
          </p:cNvSpPr>
          <p:nvPr>
            <p:ph type="body" sz="quarter" idx="63" hasCustomPrompt="1"/>
          </p:nvPr>
        </p:nvSpPr>
        <p:spPr>
          <a:xfrm>
            <a:off x="9075565"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75272730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35">
                                            <p:txEl>
                                              <p:pRg st="0" end="0"/>
                                            </p:txEl>
                                          </p:spTgt>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p:cTn id="39" dur="3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40" dur="3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41" dur="300"/>
                                        <p:tgtEl>
                                          <p:spTgt spid="36">
                                            <p:txEl>
                                              <p:pRg st="0" end="0"/>
                                            </p:txEl>
                                          </p:spTgt>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 calcmode="lin" valueType="num">
                                      <p:cBhvr>
                                        <p:cTn id="45"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37">
                                            <p:txEl>
                                              <p:pRg st="0" end="0"/>
                                            </p:txEl>
                                          </p:spTgt>
                                        </p:tgtEl>
                                      </p:cBhvr>
                                    </p:animEffect>
                                  </p:childTnLst>
                                </p:cTn>
                              </p:par>
                            </p:childTnLst>
                          </p:cTn>
                        </p:par>
                        <p:par>
                          <p:cTn id="48" fill="hold">
                            <p:stCondLst>
                              <p:cond delay="3500"/>
                            </p:stCondLst>
                            <p:childTnLst>
                              <p:par>
                                <p:cTn id="49" presetID="3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900" decel="100000" fill="hold"/>
                                        <p:tgtEl>
                                          <p:spTgt spid="4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anim calcmode="lin" valueType="num">
                                      <p:cBhvr>
                                        <p:cTn id="58"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9">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400"/>
                                        <p:tgtEl>
                                          <p:spTgt spid="51">
                                            <p:txEl>
                                              <p:pRg st="0" end="0"/>
                                            </p:txEl>
                                          </p:spTgt>
                                        </p:tgtEl>
                                      </p:cBhvr>
                                    </p:animEffect>
                                    <p:anim calcmode="lin" valueType="num">
                                      <p:cBhvr>
                                        <p:cTn id="66" dur="4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3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900" decel="100000" fill="hold"/>
                                        <p:tgtEl>
                                          <p:spTgt spid="5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xEl>
                                              <p:pRg st="0" end="0"/>
                                            </p:txEl>
                                          </p:spTgt>
                                        </p:tgtEl>
                                        <p:attrNameLst>
                                          <p:attrName>style.visibility</p:attrName>
                                        </p:attrNameLst>
                                      </p:cBhvr>
                                      <p:to>
                                        <p:strVal val="visible"/>
                                      </p:to>
                                    </p:set>
                                    <p:animEffect transition="in" filter="fade">
                                      <p:cBhvr>
                                        <p:cTn id="77" dur="500"/>
                                        <p:tgtEl>
                                          <p:spTgt spid="53">
                                            <p:txEl>
                                              <p:pRg st="0" end="0"/>
                                            </p:txEl>
                                          </p:spTgt>
                                        </p:tgtEl>
                                      </p:cBhvr>
                                    </p:animEffect>
                                    <p:anim calcmode="lin" valueType="num">
                                      <p:cBhvr>
                                        <p:cTn id="7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53">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54">
                                            <p:txEl>
                                              <p:pRg st="0" end="0"/>
                                            </p:txEl>
                                          </p:spTgt>
                                        </p:tgtEl>
                                        <p:attrNameLst>
                                          <p:attrName>style.visibility</p:attrName>
                                        </p:attrNameLst>
                                      </p:cBhvr>
                                      <p:to>
                                        <p:strVal val="visible"/>
                                      </p:to>
                                    </p:set>
                                    <p:animEffect transition="in" filter="fade">
                                      <p:cBhvr>
                                        <p:cTn id="82" dur="500"/>
                                        <p:tgtEl>
                                          <p:spTgt spid="54">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55">
                                            <p:txEl>
                                              <p:pRg st="0" end="0"/>
                                            </p:txEl>
                                          </p:spTgt>
                                        </p:tgtEl>
                                        <p:attrNameLst>
                                          <p:attrName>style.visibility</p:attrName>
                                        </p:attrNameLst>
                                      </p:cBhvr>
                                      <p:to>
                                        <p:strVal val="visible"/>
                                      </p:to>
                                    </p:set>
                                    <p:animEffect transition="in" filter="fade">
                                      <p:cBhvr>
                                        <p:cTn id="85" dur="400"/>
                                        <p:tgtEl>
                                          <p:spTgt spid="55">
                                            <p:txEl>
                                              <p:pRg st="0" end="0"/>
                                            </p:txEl>
                                          </p:spTgt>
                                        </p:tgtEl>
                                      </p:cBhvr>
                                    </p:animEffect>
                                    <p:anim calcmode="lin" valueType="num">
                                      <p:cBhvr>
                                        <p:cTn id="86"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5500"/>
                            </p:stCondLst>
                            <p:childTnLst>
                              <p:par>
                                <p:cTn id="89" presetID="37"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42" presetClass="entr" presetSubtype="0" fill="hold" grpId="0" nodeType="withEffect">
                                  <p:stCondLst>
                                    <p:cond delay="20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fade">
                                      <p:cBhvr>
                                        <p:cTn id="97" dur="500"/>
                                        <p:tgtEl>
                                          <p:spTgt spid="57">
                                            <p:txEl>
                                              <p:pRg st="0" end="0"/>
                                            </p:txEl>
                                          </p:spTgt>
                                        </p:tgtEl>
                                      </p:cBhvr>
                                    </p:animEffect>
                                    <p:anim calcmode="lin" valueType="num">
                                      <p:cBhvr>
                                        <p:cTn id="9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57">
                                            <p:txEl>
                                              <p:pRg st="0" end="0"/>
                                            </p:txEl>
                                          </p:spTgt>
                                        </p:tgtEl>
                                        <p:attrNameLst>
                                          <p:attrName>ppt_y</p:attrName>
                                        </p:attrNameLst>
                                      </p:cBhvr>
                                      <p:tavLst>
                                        <p:tav tm="0">
                                          <p:val>
                                            <p:strVal val="#ppt_y+.1"/>
                                          </p:val>
                                        </p:tav>
                                        <p:tav tm="100000">
                                          <p:val>
                                            <p:strVal val="#ppt_y"/>
                                          </p:val>
                                        </p:tav>
                                      </p:tavLst>
                                    </p:anim>
                                  </p:childTnLst>
                                </p:cTn>
                              </p:par>
                              <p:par>
                                <p:cTn id="100" presetID="10" presetClass="entr" presetSubtype="0" fill="hold" grpId="0" nodeType="withEffect">
                                  <p:stCondLst>
                                    <p:cond delay="800"/>
                                  </p:stCondLst>
                                  <p:childTnLst>
                                    <p:set>
                                      <p:cBhvr>
                                        <p:cTn id="101" dur="1" fill="hold">
                                          <p:stCondLst>
                                            <p:cond delay="0"/>
                                          </p:stCondLst>
                                        </p:cTn>
                                        <p:tgtEl>
                                          <p:spTgt spid="58">
                                            <p:txEl>
                                              <p:pRg st="0" end="0"/>
                                            </p:txEl>
                                          </p:spTgt>
                                        </p:tgtEl>
                                        <p:attrNameLst>
                                          <p:attrName>style.visibility</p:attrName>
                                        </p:attrNameLst>
                                      </p:cBhvr>
                                      <p:to>
                                        <p:strVal val="visible"/>
                                      </p:to>
                                    </p:set>
                                    <p:animEffect transition="in" filter="fade">
                                      <p:cBhvr>
                                        <p:cTn id="102" dur="500"/>
                                        <p:tgtEl>
                                          <p:spTgt spid="58">
                                            <p:txEl>
                                              <p:pRg st="0" end="0"/>
                                            </p:txEl>
                                          </p:spTgt>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59">
                                            <p:txEl>
                                              <p:pRg st="0" end="0"/>
                                            </p:txEl>
                                          </p:spTgt>
                                        </p:tgtEl>
                                        <p:attrNameLst>
                                          <p:attrName>style.visibility</p:attrName>
                                        </p:attrNameLst>
                                      </p:cBhvr>
                                      <p:to>
                                        <p:strVal val="visible"/>
                                      </p:to>
                                    </p:set>
                                    <p:animEffect transition="in" filter="fade">
                                      <p:cBhvr>
                                        <p:cTn id="105" dur="400"/>
                                        <p:tgtEl>
                                          <p:spTgt spid="59">
                                            <p:txEl>
                                              <p:pRg st="0" end="0"/>
                                            </p:txEl>
                                          </p:spTgt>
                                        </p:tgtEl>
                                      </p:cBhvr>
                                    </p:animEffect>
                                    <p:anim calcmode="lin" valueType="num">
                                      <p:cBhvr>
                                        <p:cTn id="106"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0" grpId="0" animBg="1"/>
      <p:bldP spid="33" grpId="0" animBg="1"/>
      <p:bldP spid="34" grpId="0" animBg="1"/>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300" fill="hold"/>
                        <p:tgtEl>
                          <p:spTgt spid="36"/>
                        </p:tgtEl>
                        <p:attrNameLst>
                          <p:attrName>ppt_w</p:attrName>
                        </p:attrNameLst>
                      </p:cBhvr>
                      <p:tavLst>
                        <p:tav tm="0">
                          <p:val>
                            <p:fltVal val="0"/>
                          </p:val>
                        </p:tav>
                        <p:tav tm="100000">
                          <p:val>
                            <p:strVal val="#ppt_w"/>
                          </p:val>
                        </p:tav>
                      </p:tavLst>
                    </p:anim>
                    <p:anim calcmode="lin" valueType="num">
                      <p:cBhvr>
                        <p:cTn dur="300" fill="hold"/>
                        <p:tgtEl>
                          <p:spTgt spid="36"/>
                        </p:tgtEl>
                        <p:attrNameLst>
                          <p:attrName>ppt_h</p:attrName>
                        </p:attrNameLst>
                      </p:cBhvr>
                      <p:tavLst>
                        <p:tav tm="0">
                          <p:val>
                            <p:fltVal val="0"/>
                          </p:val>
                        </p:tav>
                        <p:tav tm="100000">
                          <p:val>
                            <p:strVal val="#ppt_h"/>
                          </p:val>
                        </p:tav>
                      </p:tavLst>
                    </p:anim>
                    <p:animEffect transition="in" filter="fade">
                      <p:cBhvr>
                        <p:cTn dur="3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48" grpId="0" animBg="1"/>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400"/>
                        <p:tgtEl>
                          <p:spTgt spid="51"/>
                        </p:tgtEl>
                      </p:cBhvr>
                    </p:animEffect>
                    <p:anim calcmode="lin" valueType="num">
                      <p:cBhvr>
                        <p:cTn dur="400" fill="hold"/>
                        <p:tgtEl>
                          <p:spTgt spid="51"/>
                        </p:tgtEl>
                        <p:attrNameLst>
                          <p:attrName>ppt_x</p:attrName>
                        </p:attrNameLst>
                      </p:cBhvr>
                      <p:tavLst>
                        <p:tav tm="0">
                          <p:val>
                            <p:strVal val="#ppt_x"/>
                          </p:val>
                        </p:tav>
                        <p:tav tm="100000">
                          <p:val>
                            <p:strVal val="#ppt_x"/>
                          </p:val>
                        </p:tav>
                      </p:tavLst>
                    </p:anim>
                    <p:anim calcmode="lin" valueType="num">
                      <p:cBhvr>
                        <p:cTn dur="400" fill="hold"/>
                        <p:tgtEl>
                          <p:spTgt spid="51"/>
                        </p:tgtEl>
                        <p:attrNameLst>
                          <p:attrName>ppt_y</p:attrName>
                        </p:attrNameLst>
                      </p:cBhvr>
                      <p:tavLst>
                        <p:tav tm="0">
                          <p:val>
                            <p:strVal val="#ppt_y+.1"/>
                          </p:val>
                        </p:tav>
                        <p:tav tm="100000">
                          <p:val>
                            <p:strVal val="#ppt_y"/>
                          </p:val>
                        </p:tav>
                      </p:tavLst>
                    </p:anim>
                  </p:childTnLst>
                </p:cTn>
              </p:par>
            </p:tnLst>
          </p:tmpl>
        </p:tmplLst>
      </p:bldP>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06400" y="1715377"/>
            <a:ext cx="1879600"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684392"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18" y="154432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06400" y="3193657"/>
            <a:ext cx="1879600"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684392"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18" y="302260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06400" y="4671937"/>
            <a:ext cx="1879600"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684392"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18" y="450088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11897176"/>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0706102" y="1852537"/>
            <a:ext cx="2027765"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10787243" y="18982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6421968" y="168148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421971" y="216227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10706102" y="3330817"/>
            <a:ext cx="2027765"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10787243" y="337653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6421968" y="315976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6421971" y="364055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10706102" y="4809097"/>
            <a:ext cx="2027765"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10787243" y="485481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6421968" y="463804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6421971" y="511883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63713800"/>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Ref idx="1001">
        <a:schemeClr val="bg1"/>
      </p:bgRef>
    </p:bg>
    <p:spTree>
      <p:nvGrpSpPr>
        <p:cNvPr id="1" name=""/>
        <p:cNvGrpSpPr/>
        <p:nvPr/>
      </p:nvGrpSpPr>
      <p:grpSpPr>
        <a:xfrm>
          <a:off x="0" y="0"/>
          <a:ext cx="0" cy="0"/>
          <a:chOff x="0" y="0"/>
          <a:chExt cx="0" cy="0"/>
        </a:xfrm>
      </p:grpSpPr>
      <p:sp>
        <p:nvSpPr>
          <p:cNvPr id="13" name="Freeform 25">
            <a:extLst>
              <a:ext uri="{FF2B5EF4-FFF2-40B4-BE49-F238E27FC236}">
                <a16:creationId xmlns:a16="http://schemas.microsoft.com/office/drawing/2014/main" id="{74A87E4A-B01F-4BC2-B340-8A24699EDB0F}"/>
              </a:ext>
            </a:extLst>
          </p:cNvPr>
          <p:cNvSpPr>
            <a:spLocks/>
          </p:cNvSpPr>
          <p:nvPr userDrawn="1"/>
        </p:nvSpPr>
        <p:spPr bwMode="auto">
          <a:xfrm>
            <a:off x="630692" y="1649412"/>
            <a:ext cx="1257300"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20">
            <a:extLst>
              <a:ext uri="{FF2B5EF4-FFF2-40B4-BE49-F238E27FC236}">
                <a16:creationId xmlns:a16="http://schemas.microsoft.com/office/drawing/2014/main" id="{5E885489-9BD7-446D-9889-5F82F2820AB4}"/>
              </a:ext>
            </a:extLst>
          </p:cNvPr>
          <p:cNvSpPr>
            <a:spLocks noChangeArrowheads="1"/>
          </p:cNvSpPr>
          <p:nvPr userDrawn="1"/>
        </p:nvSpPr>
        <p:spPr bwMode="auto">
          <a:xfrm>
            <a:off x="0" y="2124075"/>
            <a:ext cx="12192000" cy="28575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标题 1"/>
          <p:cNvSpPr>
            <a:spLocks noGrp="1"/>
          </p:cNvSpPr>
          <p:nvPr>
            <p:ph type="title" hasCustomPrompt="1"/>
          </p:nvPr>
        </p:nvSpPr>
        <p:spPr>
          <a:xfrm>
            <a:off x="3094446" y="2760886"/>
            <a:ext cx="7584213" cy="656792"/>
          </a:xfrm>
        </p:spPr>
        <p:txBody>
          <a:bodyPr anchor="b">
            <a:normAutofit/>
          </a:bodyPr>
          <a:lstStyle>
            <a:lvl1pPr>
              <a:defRPr sz="2400" b="1">
                <a:solidFill>
                  <a:schemeClr val="bg2"/>
                </a:solidFill>
              </a:defRPr>
            </a:lvl1pPr>
          </a:lstStyle>
          <a:p>
            <a:r>
              <a:rPr lang="zh-CN" altLang="en-US" dirty="0"/>
              <a:t>单击此处添加幻灯片章节标题</a:t>
            </a:r>
          </a:p>
        </p:txBody>
      </p:sp>
      <p:sp>
        <p:nvSpPr>
          <p:cNvPr id="21" name="文本占位符 2"/>
          <p:cNvSpPr>
            <a:spLocks noGrp="1"/>
          </p:cNvSpPr>
          <p:nvPr>
            <p:ph type="body" idx="1"/>
          </p:nvPr>
        </p:nvSpPr>
        <p:spPr>
          <a:xfrm>
            <a:off x="3094446" y="3547042"/>
            <a:ext cx="7584213" cy="1015623"/>
          </a:xfrm>
        </p:spPr>
        <p:txBody>
          <a:bodyPr anchor="t">
            <a:normAutofit/>
          </a:bodyPr>
          <a:lstStyle>
            <a:lvl1pPr marL="0" indent="0">
              <a:buNone/>
              <a:defRPr sz="1100">
                <a:solidFill>
                  <a:schemeClr val="bg2"/>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9" name="Freeform 21">
            <a:extLst>
              <a:ext uri="{FF2B5EF4-FFF2-40B4-BE49-F238E27FC236}">
                <a16:creationId xmlns:a16="http://schemas.microsoft.com/office/drawing/2014/main" id="{2B53D691-F2F0-49F5-A5EC-68BA8E86BB44}"/>
              </a:ext>
            </a:extLst>
          </p:cNvPr>
          <p:cNvSpPr>
            <a:spLocks/>
          </p:cNvSpPr>
          <p:nvPr userDrawn="1"/>
        </p:nvSpPr>
        <p:spPr bwMode="auto">
          <a:xfrm>
            <a:off x="1997982" y="1797050"/>
            <a:ext cx="654050"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22">
            <a:extLst>
              <a:ext uri="{FF2B5EF4-FFF2-40B4-BE49-F238E27FC236}">
                <a16:creationId xmlns:a16="http://schemas.microsoft.com/office/drawing/2014/main" id="{08584396-C829-48F3-B33C-D10826D5833C}"/>
              </a:ext>
            </a:extLst>
          </p:cNvPr>
          <p:cNvSpPr>
            <a:spLocks/>
          </p:cNvSpPr>
          <p:nvPr userDrawn="1"/>
        </p:nvSpPr>
        <p:spPr bwMode="auto">
          <a:xfrm>
            <a:off x="9072562" y="5445579"/>
            <a:ext cx="657225"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23">
            <a:extLst>
              <a:ext uri="{FF2B5EF4-FFF2-40B4-BE49-F238E27FC236}">
                <a16:creationId xmlns:a16="http://schemas.microsoft.com/office/drawing/2014/main" id="{AF940197-18E6-4C04-8B36-34A79B8755E9}"/>
              </a:ext>
            </a:extLst>
          </p:cNvPr>
          <p:cNvSpPr>
            <a:spLocks/>
          </p:cNvSpPr>
          <p:nvPr userDrawn="1"/>
        </p:nvSpPr>
        <p:spPr bwMode="auto">
          <a:xfrm>
            <a:off x="1982220" y="1624149"/>
            <a:ext cx="1489075"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4">
            <a:extLst>
              <a:ext uri="{FF2B5EF4-FFF2-40B4-BE49-F238E27FC236}">
                <a16:creationId xmlns:a16="http://schemas.microsoft.com/office/drawing/2014/main" id="{E6D56BD4-8D6F-4FD6-8011-C645F2C8D445}"/>
              </a:ext>
            </a:extLst>
          </p:cNvPr>
          <p:cNvSpPr>
            <a:spLocks/>
          </p:cNvSpPr>
          <p:nvPr userDrawn="1"/>
        </p:nvSpPr>
        <p:spPr bwMode="auto">
          <a:xfrm>
            <a:off x="3686403" y="1411607"/>
            <a:ext cx="893763"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6">
            <a:extLst>
              <a:ext uri="{FF2B5EF4-FFF2-40B4-BE49-F238E27FC236}">
                <a16:creationId xmlns:a16="http://schemas.microsoft.com/office/drawing/2014/main" id="{54F77CF0-1458-4140-9E61-44D7565420D0}"/>
              </a:ext>
            </a:extLst>
          </p:cNvPr>
          <p:cNvSpPr>
            <a:spLocks/>
          </p:cNvSpPr>
          <p:nvPr userDrawn="1"/>
        </p:nvSpPr>
        <p:spPr bwMode="auto">
          <a:xfrm>
            <a:off x="10263187" y="4295775"/>
            <a:ext cx="1257300"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7">
            <a:extLst>
              <a:ext uri="{FF2B5EF4-FFF2-40B4-BE49-F238E27FC236}">
                <a16:creationId xmlns:a16="http://schemas.microsoft.com/office/drawing/2014/main" id="{94F5964F-1AF9-4361-AF40-A99A57E074E2}"/>
              </a:ext>
            </a:extLst>
          </p:cNvPr>
          <p:cNvSpPr>
            <a:spLocks/>
          </p:cNvSpPr>
          <p:nvPr userDrawn="1"/>
        </p:nvSpPr>
        <p:spPr bwMode="auto">
          <a:xfrm>
            <a:off x="1878240" y="1219520"/>
            <a:ext cx="401638"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8">
            <a:extLst>
              <a:ext uri="{FF2B5EF4-FFF2-40B4-BE49-F238E27FC236}">
                <a16:creationId xmlns:a16="http://schemas.microsoft.com/office/drawing/2014/main" id="{20353C5A-4588-40B0-AD2F-12E283A09BB4}"/>
              </a:ext>
            </a:extLst>
          </p:cNvPr>
          <p:cNvSpPr>
            <a:spLocks/>
          </p:cNvSpPr>
          <p:nvPr userDrawn="1"/>
        </p:nvSpPr>
        <p:spPr bwMode="auto">
          <a:xfrm>
            <a:off x="3388745" y="1293949"/>
            <a:ext cx="401638"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9">
            <a:extLst>
              <a:ext uri="{FF2B5EF4-FFF2-40B4-BE49-F238E27FC236}">
                <a16:creationId xmlns:a16="http://schemas.microsoft.com/office/drawing/2014/main" id="{DC39E1E7-6B77-4D48-B3EA-2454E52CE088}"/>
              </a:ext>
            </a:extLst>
          </p:cNvPr>
          <p:cNvSpPr>
            <a:spLocks/>
          </p:cNvSpPr>
          <p:nvPr userDrawn="1"/>
        </p:nvSpPr>
        <p:spPr bwMode="auto">
          <a:xfrm>
            <a:off x="9907587" y="5491162"/>
            <a:ext cx="403225"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 infographic">
    <p:spTree>
      <p:nvGrpSpPr>
        <p:cNvPr id="1" name=""/>
        <p:cNvGrpSpPr/>
        <p:nvPr/>
      </p:nvGrpSpPr>
      <p:grpSpPr>
        <a:xfrm>
          <a:off x="0" y="0"/>
          <a:ext cx="0" cy="0"/>
          <a:chOff x="0" y="0"/>
          <a:chExt cx="0" cy="0"/>
        </a:xfrm>
      </p:grpSpPr>
      <p:sp>
        <p:nvSpPr>
          <p:cNvPr id="53" name="Oval 52"/>
          <p:cNvSpPr>
            <a:spLocks noChangeAspect="1"/>
          </p:cNvSpPr>
          <p:nvPr userDrawn="1"/>
        </p:nvSpPr>
        <p:spPr>
          <a:xfrm>
            <a:off x="861369"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20" hasCustomPrompt="1"/>
          </p:nvPr>
        </p:nvSpPr>
        <p:spPr>
          <a:xfrm>
            <a:off x="964496"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16" hasCustomPrompt="1"/>
          </p:nvPr>
        </p:nvSpPr>
        <p:spPr>
          <a:xfrm>
            <a:off x="964501"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21" name="Picture Placeholder 2"/>
          <p:cNvSpPr>
            <a:spLocks noGrp="1" noChangeAspect="1"/>
          </p:cNvSpPr>
          <p:nvPr>
            <p:ph type="pic" sz="quarter" idx="17"/>
          </p:nvPr>
        </p:nvSpPr>
        <p:spPr>
          <a:xfrm>
            <a:off x="1099962"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5" name="Oval 24"/>
          <p:cNvSpPr>
            <a:spLocks noChangeAspect="1"/>
          </p:cNvSpPr>
          <p:nvPr userDrawn="1"/>
        </p:nvSpPr>
        <p:spPr>
          <a:xfrm>
            <a:off x="4518970"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 Placeholder 7"/>
          <p:cNvSpPr>
            <a:spLocks noGrp="1"/>
          </p:cNvSpPr>
          <p:nvPr>
            <p:ph type="body" sz="quarter" idx="21" hasCustomPrompt="1"/>
          </p:nvPr>
        </p:nvSpPr>
        <p:spPr>
          <a:xfrm>
            <a:off x="4622088"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22" hasCustomPrompt="1"/>
          </p:nvPr>
        </p:nvSpPr>
        <p:spPr>
          <a:xfrm>
            <a:off x="4622093"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32" name="Picture Placeholder 2"/>
          <p:cNvSpPr>
            <a:spLocks noGrp="1" noChangeAspect="1"/>
          </p:cNvSpPr>
          <p:nvPr>
            <p:ph type="pic" sz="quarter" idx="18"/>
          </p:nvPr>
        </p:nvSpPr>
        <p:spPr>
          <a:xfrm>
            <a:off x="4757555"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4" name="Oval 33"/>
          <p:cNvSpPr>
            <a:spLocks noChangeAspect="1"/>
          </p:cNvSpPr>
          <p:nvPr userDrawn="1"/>
        </p:nvSpPr>
        <p:spPr>
          <a:xfrm>
            <a:off x="8199147"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 Placeholder 7"/>
          <p:cNvSpPr>
            <a:spLocks noGrp="1"/>
          </p:cNvSpPr>
          <p:nvPr>
            <p:ph type="body" sz="quarter" idx="23" hasCustomPrompt="1"/>
          </p:nvPr>
        </p:nvSpPr>
        <p:spPr>
          <a:xfrm>
            <a:off x="8295917"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24" hasCustomPrompt="1"/>
          </p:nvPr>
        </p:nvSpPr>
        <p:spPr>
          <a:xfrm>
            <a:off x="8295922"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37" name="Picture Placeholder 2"/>
          <p:cNvSpPr>
            <a:spLocks noGrp="1" noChangeAspect="1"/>
          </p:cNvSpPr>
          <p:nvPr>
            <p:ph type="pic" sz="quarter" idx="19"/>
          </p:nvPr>
        </p:nvSpPr>
        <p:spPr>
          <a:xfrm>
            <a:off x="8453962"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082486958"/>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500"/>
                            </p:stCondLst>
                            <p:childTnLst>
                              <p:par>
                                <p:cTn id="32" presetID="53" presetClass="entr" presetSubtype="16" fill="hold" grpId="0" nodeType="afterEffect" nodePh="1">
                                  <p:stCondLst>
                                    <p:cond delay="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500"/>
                                        <p:tgtEl>
                                          <p:spTgt spid="26">
                                            <p:txEl>
                                              <p:pRg st="0" end="0"/>
                                            </p:txEl>
                                          </p:spTgt>
                                        </p:tgtEl>
                                      </p:cBhvr>
                                    </p:animEffect>
                                    <p:anim calcmode="lin" valueType="num">
                                      <p:cBhvr>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27">
                                            <p:txEl>
                                              <p:pRg st="0" end="0"/>
                                            </p:txEl>
                                          </p:spTgt>
                                        </p:tgtEl>
                                        <p:attrNameLst>
                                          <p:attrName>style.visibility</p:attrName>
                                        </p:attrNameLst>
                                      </p:cBhvr>
                                      <p:to>
                                        <p:strVal val="visible"/>
                                      </p:to>
                                    </p:set>
                                    <p:animEffect transition="in" filter="fade">
                                      <p:cBhvr>
                                        <p:cTn id="44" dur="500"/>
                                        <p:tgtEl>
                                          <p:spTgt spid="27">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1000"/>
                            </p:stCondLst>
                            <p:childTnLst>
                              <p:par>
                                <p:cTn id="51" presetID="53" presetClass="entr" presetSubtype="16" fill="hold" grpId="0" nodeType="afterEffect" nodePh="1">
                                  <p:stCondLst>
                                    <p:cond delay="0"/>
                                  </p:stCondLst>
                                  <p:endCondLst>
                                    <p:cond evt="begin" delay="0">
                                      <p:tn val="51"/>
                                    </p:cond>
                                  </p:end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fade">
                                      <p:cBhvr>
                                        <p:cTn id="58" dur="500"/>
                                        <p:tgtEl>
                                          <p:spTgt spid="35">
                                            <p:txEl>
                                              <p:pRg st="0" end="0"/>
                                            </p:txEl>
                                          </p:spTgt>
                                        </p:tgtEl>
                                      </p:cBhvr>
                                    </p:animEffect>
                                    <p:anim calcmode="lin" valueType="num">
                                      <p:cBhvr>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80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1500"/>
                            </p:stCondLst>
                            <p:childTnLst>
                              <p:par>
                                <p:cTn id="70" presetID="53" presetClass="entr" presetSubtype="16" fill="hold" grpId="0" nodeType="afterEffect" nodePh="1">
                                  <p:stCondLst>
                                    <p:cond delay="0"/>
                                  </p:stCondLst>
                                  <p:endCondLst>
                                    <p:cond evt="begin" delay="0">
                                      <p:tn val="70"/>
                                    </p:cond>
                                  </p:end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1" grpId="0"/>
      <p:bldP spid="25" grpId="0" animBg="1"/>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4" grpId="0" animBg="1"/>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ound bars char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20" hasCustomPrompt="1"/>
          </p:nvPr>
        </p:nvSpPr>
        <p:spPr>
          <a:xfrm>
            <a:off x="964496"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16" hasCustomPrompt="1"/>
          </p:nvPr>
        </p:nvSpPr>
        <p:spPr>
          <a:xfrm>
            <a:off x="964501"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44" name="Text Placeholder 7"/>
          <p:cNvSpPr>
            <a:spLocks noGrp="1"/>
          </p:cNvSpPr>
          <p:nvPr>
            <p:ph type="body" sz="quarter" idx="21" hasCustomPrompt="1"/>
          </p:nvPr>
        </p:nvSpPr>
        <p:spPr>
          <a:xfrm>
            <a:off x="4622088"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5" name="Text Placeholder 2"/>
          <p:cNvSpPr>
            <a:spLocks noGrp="1"/>
          </p:cNvSpPr>
          <p:nvPr>
            <p:ph type="body" sz="quarter" idx="22" hasCustomPrompt="1"/>
          </p:nvPr>
        </p:nvSpPr>
        <p:spPr>
          <a:xfrm>
            <a:off x="4622093"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49" name="Text Placeholder 7"/>
          <p:cNvSpPr>
            <a:spLocks noGrp="1"/>
          </p:cNvSpPr>
          <p:nvPr>
            <p:ph type="body" sz="quarter" idx="23" hasCustomPrompt="1"/>
          </p:nvPr>
        </p:nvSpPr>
        <p:spPr>
          <a:xfrm>
            <a:off x="8295917"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24" hasCustomPrompt="1"/>
          </p:nvPr>
        </p:nvSpPr>
        <p:spPr>
          <a:xfrm>
            <a:off x="8295922"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grpSp>
        <p:nvGrpSpPr>
          <p:cNvPr id="5" name="Group 4"/>
          <p:cNvGrpSpPr/>
          <p:nvPr userDrawn="1"/>
        </p:nvGrpSpPr>
        <p:grpSpPr>
          <a:xfrm>
            <a:off x="603251" y="1767848"/>
            <a:ext cx="10972800" cy="2833612"/>
            <a:chOff x="452438" y="1473206"/>
            <a:chExt cx="8229600" cy="2361343"/>
          </a:xfrm>
        </p:grpSpPr>
        <p:sp>
          <p:nvSpPr>
            <p:cNvPr id="2" name="TextBox 1"/>
            <p:cNvSpPr txBox="1"/>
            <p:nvPr userDrawn="1"/>
          </p:nvSpPr>
          <p:spPr>
            <a:xfrm>
              <a:off x="452438" y="1473206"/>
              <a:ext cx="347691"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100</a:t>
              </a:r>
            </a:p>
          </p:txBody>
        </p:sp>
        <p:cxnSp>
          <p:nvCxnSpPr>
            <p:cNvPr id="4" name="Straight Connector 3"/>
            <p:cNvCxnSpPr/>
            <p:nvPr userDrawn="1"/>
          </p:nvCxnSpPr>
          <p:spPr>
            <a:xfrm>
              <a:off x="906408" y="16455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52438" y="3572939"/>
              <a:ext cx="208230"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0</a:t>
              </a:r>
            </a:p>
          </p:txBody>
        </p:sp>
        <p:cxnSp>
          <p:nvCxnSpPr>
            <p:cNvPr id="25" name="Straight Connector 24"/>
            <p:cNvCxnSpPr/>
            <p:nvPr userDrawn="1"/>
          </p:nvCxnSpPr>
          <p:spPr>
            <a:xfrm>
              <a:off x="906408" y="3745305"/>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52438" y="2540006"/>
              <a:ext cx="277961"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50</a:t>
              </a:r>
            </a:p>
          </p:txBody>
        </p:sp>
        <p:cxnSp>
          <p:nvCxnSpPr>
            <p:cNvPr id="27" name="Straight Connector 26"/>
            <p:cNvCxnSpPr/>
            <p:nvPr userDrawn="1"/>
          </p:nvCxnSpPr>
          <p:spPr>
            <a:xfrm>
              <a:off x="906408" y="2712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452438" y="2032006"/>
              <a:ext cx="277961"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75</a:t>
              </a:r>
            </a:p>
          </p:txBody>
        </p:sp>
        <p:cxnSp>
          <p:nvCxnSpPr>
            <p:cNvPr id="31" name="Straight Connector 30"/>
            <p:cNvCxnSpPr/>
            <p:nvPr userDrawn="1"/>
          </p:nvCxnSpPr>
          <p:spPr>
            <a:xfrm>
              <a:off x="906408" y="2204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userDrawn="1"/>
          </p:nvSpPr>
          <p:spPr>
            <a:xfrm>
              <a:off x="452438" y="3064940"/>
              <a:ext cx="277961" cy="261610"/>
            </a:xfrm>
            <a:prstGeom prst="rect">
              <a:avLst/>
            </a:prstGeom>
            <a:noFill/>
          </p:spPr>
          <p:txBody>
            <a:bodyPr wrap="none" rtlCol="0">
              <a:spAutoFit/>
            </a:bodyPr>
            <a:lstStyle/>
            <a:p>
              <a:pPr marL="0" marR="0" lvl="0" indent="0" algn="l" defTabSz="485394"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25</a:t>
              </a:r>
            </a:p>
          </p:txBody>
        </p:sp>
        <p:cxnSp>
          <p:nvCxnSpPr>
            <p:cNvPr id="33" name="Straight Connector 32"/>
            <p:cNvCxnSpPr/>
            <p:nvPr userDrawn="1"/>
          </p:nvCxnSpPr>
          <p:spPr>
            <a:xfrm>
              <a:off x="906408" y="3237306"/>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8829668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fade">
                                      <p:cBhvr>
                                        <p:cTn id="28" dur="500"/>
                                        <p:tgtEl>
                                          <p:spTgt spid="44">
                                            <p:txEl>
                                              <p:pRg st="0" end="0"/>
                                            </p:txEl>
                                          </p:spTgt>
                                        </p:tgtEl>
                                      </p:cBhvr>
                                    </p:animEffect>
                                    <p:anim calcmode="lin" valueType="num">
                                      <p:cBhvr>
                                        <p:cTn id="2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44">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fade">
                                      <p:cBhvr>
                                        <p:cTn id="33" dur="500"/>
                                        <p:tgtEl>
                                          <p:spTgt spid="45">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49">
                                            <p:txEl>
                                              <p:pRg st="0" end="0"/>
                                            </p:txEl>
                                          </p:spTgt>
                                        </p:tgtEl>
                                        <p:attrNameLst>
                                          <p:attrName>style.visibility</p:attrName>
                                        </p:attrNameLst>
                                      </p:cBhvr>
                                      <p:to>
                                        <p:strVal val="visible"/>
                                      </p:to>
                                    </p:set>
                                    <p:animEffect transition="in" filter="fade">
                                      <p:cBhvr>
                                        <p:cTn id="36" dur="500"/>
                                        <p:tgtEl>
                                          <p:spTgt spid="49">
                                            <p:txEl>
                                              <p:pRg st="0" end="0"/>
                                            </p:txEl>
                                          </p:spTgt>
                                        </p:tgtEl>
                                      </p:cBhvr>
                                    </p:animEffect>
                                    <p:anim calcmode="lin" valueType="num">
                                      <p:cBhvr>
                                        <p:cTn id="3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9">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fade">
                                      <p:cBhvr>
                                        <p:cTn id="41" dur="500"/>
                                        <p:tgtEl>
                                          <p:spTgt spid="50">
                                            <p:txEl>
                                              <p:pRg st="0" end="0"/>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10" presetClass="entr" presetSubtype="0" fill="hold" nodeType="withEffect">
                  <p:stCondLst>
                    <p:cond delay="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6331655"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6738048"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7" name="Text Placeholder 7"/>
          <p:cNvSpPr>
            <a:spLocks noGrp="1"/>
          </p:cNvSpPr>
          <p:nvPr>
            <p:ph type="body" sz="quarter" idx="65" hasCustomPrompt="1"/>
          </p:nvPr>
        </p:nvSpPr>
        <p:spPr>
          <a:xfrm>
            <a:off x="6331655"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9215262"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9621655"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6331655"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6738048"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3" name="Text Placeholder 7"/>
          <p:cNvSpPr>
            <a:spLocks noGrp="1"/>
          </p:cNvSpPr>
          <p:nvPr>
            <p:ph type="body" sz="quarter" idx="71" hasCustomPrompt="1"/>
          </p:nvPr>
        </p:nvSpPr>
        <p:spPr>
          <a:xfrm>
            <a:off x="6331655"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9215262"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9621655"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6331655"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6738048"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9" name="Text Placeholder 7"/>
          <p:cNvSpPr>
            <a:spLocks noGrp="1"/>
          </p:cNvSpPr>
          <p:nvPr>
            <p:ph type="body" sz="quarter" idx="77" hasCustomPrompt="1"/>
          </p:nvPr>
        </p:nvSpPr>
        <p:spPr>
          <a:xfrm>
            <a:off x="6331655"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78" hasCustomPrompt="1"/>
          </p:nvPr>
        </p:nvSpPr>
        <p:spPr>
          <a:xfrm>
            <a:off x="9215262"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7"/>
          <p:cNvSpPr>
            <a:spLocks noGrp="1"/>
          </p:cNvSpPr>
          <p:nvPr>
            <p:ph type="body" sz="quarter" idx="79" hasCustomPrompt="1"/>
          </p:nvPr>
        </p:nvSpPr>
        <p:spPr>
          <a:xfrm>
            <a:off x="9621655"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32" name="Text Placeholder 7"/>
          <p:cNvSpPr>
            <a:spLocks noGrp="1"/>
          </p:cNvSpPr>
          <p:nvPr>
            <p:ph type="body" sz="quarter" idx="80" hasCustomPrompt="1"/>
          </p:nvPr>
        </p:nvSpPr>
        <p:spPr>
          <a:xfrm>
            <a:off x="9215262"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3" name="Group 32"/>
          <p:cNvGrpSpPr/>
          <p:nvPr userDrawn="1"/>
        </p:nvGrpSpPr>
        <p:grpSpPr>
          <a:xfrm>
            <a:off x="101309" y="385540"/>
            <a:ext cx="383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7" name="Oval 36"/>
          <p:cNvSpPr>
            <a:spLocks noChangeAspect="1"/>
          </p:cNvSpPr>
          <p:nvPr userDrawn="1"/>
        </p:nvSpPr>
        <p:spPr>
          <a:xfrm flipH="1">
            <a:off x="6331655" y="1568515"/>
            <a:ext cx="288000" cy="259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a:spLocks noChangeAspect="1"/>
          </p:cNvSpPr>
          <p:nvPr userDrawn="1"/>
        </p:nvSpPr>
        <p:spPr>
          <a:xfrm flipH="1">
            <a:off x="9215261" y="1568515"/>
            <a:ext cx="288000" cy="259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a:spLocks noChangeAspect="1"/>
          </p:cNvSpPr>
          <p:nvPr userDrawn="1"/>
        </p:nvSpPr>
        <p:spPr>
          <a:xfrm flipH="1">
            <a:off x="6331655" y="3174886"/>
            <a:ext cx="288000" cy="259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a:spLocks noChangeAspect="1"/>
          </p:cNvSpPr>
          <p:nvPr userDrawn="1"/>
        </p:nvSpPr>
        <p:spPr>
          <a:xfrm flipH="1">
            <a:off x="9215261" y="3174886"/>
            <a:ext cx="288000" cy="259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a:spLocks noChangeAspect="1"/>
          </p:cNvSpPr>
          <p:nvPr userDrawn="1"/>
        </p:nvSpPr>
        <p:spPr>
          <a:xfrm flipH="1">
            <a:off x="6331655" y="4762168"/>
            <a:ext cx="288000" cy="259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a:spLocks noChangeAspect="1"/>
          </p:cNvSpPr>
          <p:nvPr userDrawn="1"/>
        </p:nvSpPr>
        <p:spPr>
          <a:xfrm flipH="1">
            <a:off x="9215261" y="4762168"/>
            <a:ext cx="288000" cy="2592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744956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30">
                                            <p:txEl>
                                              <p:pRg st="0" end="0"/>
                                            </p:txEl>
                                          </p:spTgt>
                                        </p:tgtEl>
                                        <p:attrNameLst>
                                          <p:attrName>style.visibility</p:attrName>
                                        </p:attrNameLst>
                                      </p:cBhvr>
                                      <p:to>
                                        <p:strVal val="visible"/>
                                      </p:to>
                                    </p:set>
                                    <p:animEffect transition="in" filter="fade">
                                      <p:cBhvr>
                                        <p:cTn id="85" dur="500"/>
                                        <p:tgtEl>
                                          <p:spTgt spid="30">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31">
                                            <p:txEl>
                                              <p:pRg st="0" end="0"/>
                                            </p:txEl>
                                          </p:spTgt>
                                        </p:tgtEl>
                                        <p:attrNameLst>
                                          <p:attrName>style.visibility</p:attrName>
                                        </p:attrNameLst>
                                      </p:cBhvr>
                                      <p:to>
                                        <p:strVal val="visible"/>
                                      </p:to>
                                    </p:set>
                                    <p:animEffect transition="in" filter="fade">
                                      <p:cBhvr>
                                        <p:cTn id="88" dur="400"/>
                                        <p:tgtEl>
                                          <p:spTgt spid="31">
                                            <p:txEl>
                                              <p:pRg st="0" end="0"/>
                                            </p:txEl>
                                          </p:spTgt>
                                        </p:tgtEl>
                                      </p:cBhvr>
                                    </p:animEffect>
                                    <p:anim calcmode="lin" valueType="num">
                                      <p:cBhvr>
                                        <p:cTn id="89"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31">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32">
                                            <p:txEl>
                                              <p:pRg st="0" end="0"/>
                                            </p:txEl>
                                          </p:spTgt>
                                        </p:tgtEl>
                                        <p:attrNameLst>
                                          <p:attrName>style.visibility</p:attrName>
                                        </p:attrNameLst>
                                      </p:cBhvr>
                                      <p:to>
                                        <p:strVal val="visible"/>
                                      </p:to>
                                    </p:set>
                                    <p:animEffect transition="in" filter="fade">
                                      <p:cBhvr>
                                        <p:cTn id="93" dur="500"/>
                                        <p:tgtEl>
                                          <p:spTgt spid="32">
                                            <p:txEl>
                                              <p:pRg st="0" end="0"/>
                                            </p:txEl>
                                          </p:spTgt>
                                        </p:tgtEl>
                                      </p:cBhvr>
                                    </p:animEffect>
                                    <p:anim calcmode="lin" valueType="num">
                                      <p:cBhvr>
                                        <p:cTn id="9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200" fill="hold"/>
                                        <p:tgtEl>
                                          <p:spTgt spid="37"/>
                                        </p:tgtEl>
                                        <p:attrNameLst>
                                          <p:attrName>ppt_w</p:attrName>
                                        </p:attrNameLst>
                                      </p:cBhvr>
                                      <p:tavLst>
                                        <p:tav tm="0">
                                          <p:val>
                                            <p:fltVal val="0"/>
                                          </p:val>
                                        </p:tav>
                                        <p:tav tm="100000">
                                          <p:val>
                                            <p:strVal val="#ppt_w"/>
                                          </p:val>
                                        </p:tav>
                                      </p:tavLst>
                                    </p:anim>
                                    <p:anim calcmode="lin" valueType="num">
                                      <p:cBhvr>
                                        <p:cTn id="100" dur="200" fill="hold"/>
                                        <p:tgtEl>
                                          <p:spTgt spid="37"/>
                                        </p:tgtEl>
                                        <p:attrNameLst>
                                          <p:attrName>ppt_h</p:attrName>
                                        </p:attrNameLst>
                                      </p:cBhvr>
                                      <p:tavLst>
                                        <p:tav tm="0">
                                          <p:val>
                                            <p:fltVal val="0"/>
                                          </p:val>
                                        </p:tav>
                                        <p:tav tm="100000">
                                          <p:val>
                                            <p:strVal val="#ppt_h"/>
                                          </p:val>
                                        </p:tav>
                                      </p:tavLst>
                                    </p:anim>
                                    <p:animEffect transition="in" filter="fade">
                                      <p:cBhvr>
                                        <p:cTn id="101" dur="200"/>
                                        <p:tgtEl>
                                          <p:spTgt spid="37"/>
                                        </p:tgtEl>
                                      </p:cBhvr>
                                    </p:animEffect>
                                  </p:childTnLst>
                                </p:cTn>
                              </p:par>
                            </p:childTnLst>
                          </p:cTn>
                        </p:par>
                        <p:par>
                          <p:cTn id="102" fill="hold">
                            <p:stCondLst>
                              <p:cond delay="1000"/>
                            </p:stCondLst>
                            <p:childTnLst>
                              <p:par>
                                <p:cTn id="103" presetID="53" presetClass="entr" presetSubtype="16"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200" fill="hold"/>
                                        <p:tgtEl>
                                          <p:spTgt spid="38"/>
                                        </p:tgtEl>
                                        <p:attrNameLst>
                                          <p:attrName>ppt_w</p:attrName>
                                        </p:attrNameLst>
                                      </p:cBhvr>
                                      <p:tavLst>
                                        <p:tav tm="0">
                                          <p:val>
                                            <p:fltVal val="0"/>
                                          </p:val>
                                        </p:tav>
                                        <p:tav tm="100000">
                                          <p:val>
                                            <p:strVal val="#ppt_w"/>
                                          </p:val>
                                        </p:tav>
                                      </p:tavLst>
                                    </p:anim>
                                    <p:anim calcmode="lin" valueType="num">
                                      <p:cBhvr>
                                        <p:cTn id="106" dur="200" fill="hold"/>
                                        <p:tgtEl>
                                          <p:spTgt spid="38"/>
                                        </p:tgtEl>
                                        <p:attrNameLst>
                                          <p:attrName>ppt_h</p:attrName>
                                        </p:attrNameLst>
                                      </p:cBhvr>
                                      <p:tavLst>
                                        <p:tav tm="0">
                                          <p:val>
                                            <p:fltVal val="0"/>
                                          </p:val>
                                        </p:tav>
                                        <p:tav tm="100000">
                                          <p:val>
                                            <p:strVal val="#ppt_h"/>
                                          </p:val>
                                        </p:tav>
                                      </p:tavLst>
                                    </p:anim>
                                    <p:animEffect transition="in" filter="fade">
                                      <p:cBhvr>
                                        <p:cTn id="107" dur="200"/>
                                        <p:tgtEl>
                                          <p:spTgt spid="38"/>
                                        </p:tgtEl>
                                      </p:cBhvr>
                                    </p:animEffect>
                                  </p:childTnLst>
                                </p:cTn>
                              </p:par>
                            </p:childTnLst>
                          </p:cTn>
                        </p:par>
                        <p:par>
                          <p:cTn id="108" fill="hold">
                            <p:stCondLst>
                              <p:cond delay="15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200" fill="hold"/>
                                        <p:tgtEl>
                                          <p:spTgt spid="39"/>
                                        </p:tgtEl>
                                        <p:attrNameLst>
                                          <p:attrName>ppt_w</p:attrName>
                                        </p:attrNameLst>
                                      </p:cBhvr>
                                      <p:tavLst>
                                        <p:tav tm="0">
                                          <p:val>
                                            <p:fltVal val="0"/>
                                          </p:val>
                                        </p:tav>
                                        <p:tav tm="100000">
                                          <p:val>
                                            <p:strVal val="#ppt_w"/>
                                          </p:val>
                                        </p:tav>
                                      </p:tavLst>
                                    </p:anim>
                                    <p:anim calcmode="lin" valueType="num">
                                      <p:cBhvr>
                                        <p:cTn id="112" dur="200" fill="hold"/>
                                        <p:tgtEl>
                                          <p:spTgt spid="39"/>
                                        </p:tgtEl>
                                        <p:attrNameLst>
                                          <p:attrName>ppt_h</p:attrName>
                                        </p:attrNameLst>
                                      </p:cBhvr>
                                      <p:tavLst>
                                        <p:tav tm="0">
                                          <p:val>
                                            <p:fltVal val="0"/>
                                          </p:val>
                                        </p:tav>
                                        <p:tav tm="100000">
                                          <p:val>
                                            <p:strVal val="#ppt_h"/>
                                          </p:val>
                                        </p:tav>
                                      </p:tavLst>
                                    </p:anim>
                                    <p:animEffect transition="in" filter="fade">
                                      <p:cBhvr>
                                        <p:cTn id="113" dur="200"/>
                                        <p:tgtEl>
                                          <p:spTgt spid="39"/>
                                        </p:tgtEl>
                                      </p:cBhvr>
                                    </p:animEffect>
                                  </p:childTnLst>
                                </p:cTn>
                              </p:par>
                            </p:childTnLst>
                          </p:cTn>
                        </p:par>
                        <p:par>
                          <p:cTn id="114" fill="hold">
                            <p:stCondLst>
                              <p:cond delay="20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200" fill="hold"/>
                                        <p:tgtEl>
                                          <p:spTgt spid="40"/>
                                        </p:tgtEl>
                                        <p:attrNameLst>
                                          <p:attrName>ppt_w</p:attrName>
                                        </p:attrNameLst>
                                      </p:cBhvr>
                                      <p:tavLst>
                                        <p:tav tm="0">
                                          <p:val>
                                            <p:fltVal val="0"/>
                                          </p:val>
                                        </p:tav>
                                        <p:tav tm="100000">
                                          <p:val>
                                            <p:strVal val="#ppt_w"/>
                                          </p:val>
                                        </p:tav>
                                      </p:tavLst>
                                    </p:anim>
                                    <p:anim calcmode="lin" valueType="num">
                                      <p:cBhvr>
                                        <p:cTn id="118" dur="200" fill="hold"/>
                                        <p:tgtEl>
                                          <p:spTgt spid="40"/>
                                        </p:tgtEl>
                                        <p:attrNameLst>
                                          <p:attrName>ppt_h</p:attrName>
                                        </p:attrNameLst>
                                      </p:cBhvr>
                                      <p:tavLst>
                                        <p:tav tm="0">
                                          <p:val>
                                            <p:fltVal val="0"/>
                                          </p:val>
                                        </p:tav>
                                        <p:tav tm="100000">
                                          <p:val>
                                            <p:strVal val="#ppt_h"/>
                                          </p:val>
                                        </p:tav>
                                      </p:tavLst>
                                    </p:anim>
                                    <p:animEffect transition="in" filter="fade">
                                      <p:cBhvr>
                                        <p:cTn id="119" dur="200"/>
                                        <p:tgtEl>
                                          <p:spTgt spid="40"/>
                                        </p:tgtEl>
                                      </p:cBhvr>
                                    </p:animEffect>
                                  </p:childTnLst>
                                </p:cTn>
                              </p:par>
                            </p:childTnLst>
                          </p:cTn>
                        </p:par>
                        <p:par>
                          <p:cTn id="120" fill="hold">
                            <p:stCondLst>
                              <p:cond delay="2500"/>
                            </p:stCondLst>
                            <p:childTnLst>
                              <p:par>
                                <p:cTn id="121" presetID="53" presetClass="entr" presetSubtype="16"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p:cTn id="123" dur="200" fill="hold"/>
                                        <p:tgtEl>
                                          <p:spTgt spid="41"/>
                                        </p:tgtEl>
                                        <p:attrNameLst>
                                          <p:attrName>ppt_w</p:attrName>
                                        </p:attrNameLst>
                                      </p:cBhvr>
                                      <p:tavLst>
                                        <p:tav tm="0">
                                          <p:val>
                                            <p:fltVal val="0"/>
                                          </p:val>
                                        </p:tav>
                                        <p:tav tm="100000">
                                          <p:val>
                                            <p:strVal val="#ppt_w"/>
                                          </p:val>
                                        </p:tav>
                                      </p:tavLst>
                                    </p:anim>
                                    <p:anim calcmode="lin" valueType="num">
                                      <p:cBhvr>
                                        <p:cTn id="124" dur="200" fill="hold"/>
                                        <p:tgtEl>
                                          <p:spTgt spid="41"/>
                                        </p:tgtEl>
                                        <p:attrNameLst>
                                          <p:attrName>ppt_h</p:attrName>
                                        </p:attrNameLst>
                                      </p:cBhvr>
                                      <p:tavLst>
                                        <p:tav tm="0">
                                          <p:val>
                                            <p:fltVal val="0"/>
                                          </p:val>
                                        </p:tav>
                                        <p:tav tm="100000">
                                          <p:val>
                                            <p:strVal val="#ppt_h"/>
                                          </p:val>
                                        </p:tav>
                                      </p:tavLst>
                                    </p:anim>
                                    <p:animEffect transition="in" filter="fade">
                                      <p:cBhvr>
                                        <p:cTn id="125" dur="200"/>
                                        <p:tgtEl>
                                          <p:spTgt spid="41"/>
                                        </p:tgtEl>
                                      </p:cBhvr>
                                    </p:animEffect>
                                  </p:childTnLst>
                                </p:cTn>
                              </p:par>
                            </p:childTnLst>
                          </p:cTn>
                        </p:par>
                        <p:par>
                          <p:cTn id="126" fill="hold">
                            <p:stCondLst>
                              <p:cond delay="3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200" fill="hold"/>
                                        <p:tgtEl>
                                          <p:spTgt spid="42"/>
                                        </p:tgtEl>
                                        <p:attrNameLst>
                                          <p:attrName>ppt_w</p:attrName>
                                        </p:attrNameLst>
                                      </p:cBhvr>
                                      <p:tavLst>
                                        <p:tav tm="0">
                                          <p:val>
                                            <p:fltVal val="0"/>
                                          </p:val>
                                        </p:tav>
                                        <p:tav tm="100000">
                                          <p:val>
                                            <p:strVal val="#ppt_w"/>
                                          </p:val>
                                        </p:tav>
                                      </p:tavLst>
                                    </p:anim>
                                    <p:anim calcmode="lin" valueType="num">
                                      <p:cBhvr>
                                        <p:cTn id="130" dur="200" fill="hold"/>
                                        <p:tgtEl>
                                          <p:spTgt spid="42"/>
                                        </p:tgtEl>
                                        <p:attrNameLst>
                                          <p:attrName>ppt_h</p:attrName>
                                        </p:attrNameLst>
                                      </p:cBhvr>
                                      <p:tavLst>
                                        <p:tav tm="0">
                                          <p:val>
                                            <p:fltVal val="0"/>
                                          </p:val>
                                        </p:tav>
                                        <p:tav tm="100000">
                                          <p:val>
                                            <p:strVal val="#ppt_h"/>
                                          </p:val>
                                        </p:tav>
                                      </p:tavLst>
                                    </p:anim>
                                    <p:animEffect transition="in" filter="fade">
                                      <p:cBhvr>
                                        <p:cTn id="13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7" grpId="0" animBg="1"/>
      <p:bldP spid="38" grpId="0" animBg="1"/>
      <p:bldP spid="39" grpId="0" animBg="1"/>
      <p:bldP spid="40" grpId="0" animBg="1"/>
      <p:bldP spid="41" grpId="0" animBg="1"/>
      <p:bldP spid="4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603251"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1009644"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7" name="Text Placeholder 7"/>
          <p:cNvSpPr>
            <a:spLocks noGrp="1"/>
          </p:cNvSpPr>
          <p:nvPr>
            <p:ph type="body" sz="quarter" idx="65" hasCustomPrompt="1"/>
          </p:nvPr>
        </p:nvSpPr>
        <p:spPr>
          <a:xfrm>
            <a:off x="603251"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9215262"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9621655"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603251"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1009644"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3" name="Text Placeholder 7"/>
          <p:cNvSpPr>
            <a:spLocks noGrp="1"/>
          </p:cNvSpPr>
          <p:nvPr>
            <p:ph type="body" sz="quarter" idx="71" hasCustomPrompt="1"/>
          </p:nvPr>
        </p:nvSpPr>
        <p:spPr>
          <a:xfrm>
            <a:off x="603251"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9215262"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9621655"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603251"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1009644"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9" name="Text Placeholder 7"/>
          <p:cNvSpPr>
            <a:spLocks noGrp="1"/>
          </p:cNvSpPr>
          <p:nvPr>
            <p:ph type="body" sz="quarter" idx="77" hasCustomPrompt="1"/>
          </p:nvPr>
        </p:nvSpPr>
        <p:spPr>
          <a:xfrm>
            <a:off x="603251"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3" name="Group 32"/>
          <p:cNvGrpSpPr/>
          <p:nvPr userDrawn="1"/>
        </p:nvGrpSpPr>
        <p:grpSpPr>
          <a:xfrm>
            <a:off x="101309" y="385540"/>
            <a:ext cx="383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 name="Group 2"/>
          <p:cNvGrpSpPr/>
          <p:nvPr userDrawn="1"/>
        </p:nvGrpSpPr>
        <p:grpSpPr>
          <a:xfrm>
            <a:off x="3882071" y="1568515"/>
            <a:ext cx="3953299" cy="4873008"/>
            <a:chOff x="-1393297" y="-1336778"/>
            <a:chExt cx="6142038" cy="8412162"/>
          </a:xfrm>
        </p:grpSpPr>
        <p:grpSp>
          <p:nvGrpSpPr>
            <p:cNvPr id="2" name="Group 1"/>
            <p:cNvGrpSpPr/>
            <p:nvPr userDrawn="1"/>
          </p:nvGrpSpPr>
          <p:grpSpPr>
            <a:xfrm>
              <a:off x="-1393297" y="-1336778"/>
              <a:ext cx="6142038" cy="8412162"/>
              <a:chOff x="-1393297" y="-1336778"/>
              <a:chExt cx="6142038" cy="8412162"/>
            </a:xfrm>
          </p:grpSpPr>
          <p:sp>
            <p:nvSpPr>
              <p:cNvPr id="43" name="AutoShape 1"/>
              <p:cNvSpPr/>
              <p:nvPr userDrawn="1"/>
            </p:nvSpPr>
            <p:spPr bwMode="auto">
              <a:xfrm>
                <a:off x="-1385359" y="3649559"/>
                <a:ext cx="6134100" cy="3425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75000"/>
                </a:schemeClr>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4" name="AutoShape 17"/>
              <p:cNvSpPr/>
              <p:nvPr userDrawn="1"/>
            </p:nvSpPr>
            <p:spPr bwMode="auto">
              <a:xfrm>
                <a:off x="2408766" y="-789091"/>
                <a:ext cx="993775" cy="5443538"/>
              </a:xfrm>
              <a:prstGeom prst="roundRect">
                <a:avLst>
                  <a:gd name="adj" fmla="val 49824"/>
                </a:avLst>
              </a:prstGeom>
              <a:solidFill>
                <a:schemeClr val="accent4"/>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6" name="AutoShape 20"/>
              <p:cNvSpPr/>
              <p:nvPr userDrawn="1"/>
            </p:nvSpPr>
            <p:spPr bwMode="auto">
              <a:xfrm>
                <a:off x="-161397" y="-654153"/>
                <a:ext cx="993775" cy="5308600"/>
              </a:xfrm>
              <a:prstGeom prst="roundRect">
                <a:avLst>
                  <a:gd name="adj" fmla="val 49824"/>
                </a:avLst>
              </a:prstGeom>
              <a:solidFill>
                <a:schemeClr val="accent2"/>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8" name="AutoShape 24"/>
              <p:cNvSpPr/>
              <p:nvPr userDrawn="1"/>
            </p:nvSpPr>
            <p:spPr bwMode="auto">
              <a:xfrm>
                <a:off x="1070503" y="-1336778"/>
                <a:ext cx="993775" cy="6003925"/>
              </a:xfrm>
              <a:prstGeom prst="roundRect">
                <a:avLst>
                  <a:gd name="adj" fmla="val 49824"/>
                </a:avLst>
              </a:prstGeom>
              <a:solidFill>
                <a:schemeClr val="accent3"/>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0" name="AutoShape 27"/>
              <p:cNvSpPr/>
              <p:nvPr userDrawn="1"/>
            </p:nvSpPr>
            <p:spPr bwMode="auto">
              <a:xfrm>
                <a:off x="-1393297" y="2030309"/>
                <a:ext cx="993775" cy="2624138"/>
              </a:xfrm>
              <a:prstGeom prst="roundRect">
                <a:avLst>
                  <a:gd name="adj" fmla="val 49824"/>
                </a:avLst>
              </a:prstGeom>
              <a:solidFill>
                <a:schemeClr val="accent1"/>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2" name="AutoShape 30"/>
              <p:cNvSpPr/>
              <p:nvPr userDrawn="1"/>
            </p:nvSpPr>
            <p:spPr bwMode="auto">
              <a:xfrm>
                <a:off x="3772428" y="561872"/>
                <a:ext cx="968375" cy="4060825"/>
              </a:xfrm>
              <a:prstGeom prst="roundRect">
                <a:avLst>
                  <a:gd name="adj" fmla="val 48509"/>
                </a:avLst>
              </a:prstGeom>
              <a:solidFill>
                <a:schemeClr val="accent5"/>
              </a:solidFill>
              <a:ln>
                <a:noFill/>
              </a:ln>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45" name="AutoShape 18"/>
            <p:cNvSpPr/>
            <p:nvPr userDrawn="1"/>
          </p:nvSpPr>
          <p:spPr bwMode="auto">
            <a:xfrm>
              <a:off x="2415116" y="1404214"/>
              <a:ext cx="969962" cy="968375"/>
            </a:xfrm>
            <a:prstGeom prst="roundRect">
              <a:avLst>
                <a:gd name="adj" fmla="val 49819"/>
              </a:avLst>
            </a:prstGeom>
            <a:solidFill>
              <a:schemeClr val="accent4">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7" name="AutoShape 21"/>
            <p:cNvSpPr/>
            <p:nvPr userDrawn="1"/>
          </p:nvSpPr>
          <p:spPr bwMode="auto">
            <a:xfrm>
              <a:off x="-159809" y="1404214"/>
              <a:ext cx="968375" cy="968375"/>
            </a:xfrm>
            <a:prstGeom prst="roundRect">
              <a:avLst>
                <a:gd name="adj" fmla="val 49819"/>
              </a:avLst>
            </a:prstGeom>
            <a:solidFill>
              <a:schemeClr val="accent2">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9" name="AutoShape 25"/>
            <p:cNvSpPr/>
            <p:nvPr userDrawn="1"/>
          </p:nvSpPr>
          <p:spPr bwMode="auto">
            <a:xfrm>
              <a:off x="1072091" y="388214"/>
              <a:ext cx="968375" cy="968375"/>
            </a:xfrm>
            <a:prstGeom prst="roundRect">
              <a:avLst>
                <a:gd name="adj" fmla="val 49819"/>
              </a:avLst>
            </a:prstGeom>
            <a:solidFill>
              <a:schemeClr val="accent3">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1" name="AutoShape 28"/>
            <p:cNvSpPr/>
            <p:nvPr userDrawn="1"/>
          </p:nvSpPr>
          <p:spPr bwMode="auto">
            <a:xfrm>
              <a:off x="-1379009" y="2420214"/>
              <a:ext cx="968375" cy="968375"/>
            </a:xfrm>
            <a:prstGeom prst="roundRect">
              <a:avLst>
                <a:gd name="adj" fmla="val 49819"/>
              </a:avLst>
            </a:prstGeom>
            <a:solidFill>
              <a:schemeClr val="accent1">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3" name="AutoShape 31"/>
            <p:cNvSpPr/>
            <p:nvPr userDrawn="1"/>
          </p:nvSpPr>
          <p:spPr bwMode="auto">
            <a:xfrm>
              <a:off x="3772428" y="2401784"/>
              <a:ext cx="968375" cy="968375"/>
            </a:xfrm>
            <a:prstGeom prst="roundRect">
              <a:avLst>
                <a:gd name="adj" fmla="val 49819"/>
              </a:avLst>
            </a:prstGeom>
            <a:solidFill>
              <a:schemeClr val="accent5">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394" rtl="0" eaLnBrk="1" fontAlgn="auto" latinLnBrk="0" hangingPunct="1">
                <a:lnSpc>
                  <a:spcPct val="100000"/>
                </a:lnSpc>
                <a:spcBef>
                  <a:spcPts val="0"/>
                </a:spcBef>
                <a:spcAft>
                  <a:spcPts val="0"/>
                </a:spcAft>
                <a:buClrTx/>
                <a:buSzTx/>
                <a:buFontTx/>
                <a:buNone/>
                <a:tabLst/>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54" name="Text Placeholder 7"/>
          <p:cNvSpPr>
            <a:spLocks noGrp="1" noChangeAspect="1"/>
          </p:cNvSpPr>
          <p:nvPr>
            <p:ph type="body" sz="quarter" idx="81" hasCustomPrompt="1"/>
          </p:nvPr>
        </p:nvSpPr>
        <p:spPr>
          <a:xfrm>
            <a:off x="3917827" y="3734194"/>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01</a:t>
            </a:r>
          </a:p>
        </p:txBody>
      </p:sp>
      <p:sp>
        <p:nvSpPr>
          <p:cNvPr id="55" name="Text Placeholder 7"/>
          <p:cNvSpPr>
            <a:spLocks noGrp="1" noChangeAspect="1"/>
          </p:cNvSpPr>
          <p:nvPr>
            <p:ph type="body" sz="quarter" idx="47" hasCustomPrompt="1"/>
          </p:nvPr>
        </p:nvSpPr>
        <p:spPr>
          <a:xfrm>
            <a:off x="4697095" y="3159647"/>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02</a:t>
            </a:r>
          </a:p>
        </p:txBody>
      </p:sp>
      <p:sp>
        <p:nvSpPr>
          <p:cNvPr id="56" name="Text Placeholder 7"/>
          <p:cNvSpPr>
            <a:spLocks noGrp="1" noChangeAspect="1"/>
          </p:cNvSpPr>
          <p:nvPr>
            <p:ph type="body" sz="quarter" idx="48" hasCustomPrompt="1"/>
          </p:nvPr>
        </p:nvSpPr>
        <p:spPr>
          <a:xfrm>
            <a:off x="5500482" y="2567771"/>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03</a:t>
            </a:r>
          </a:p>
        </p:txBody>
      </p:sp>
      <p:sp>
        <p:nvSpPr>
          <p:cNvPr id="57" name="Text Placeholder 7"/>
          <p:cNvSpPr>
            <a:spLocks noGrp="1" noChangeAspect="1"/>
          </p:cNvSpPr>
          <p:nvPr>
            <p:ph type="body" sz="quarter" idx="49" hasCustomPrompt="1"/>
          </p:nvPr>
        </p:nvSpPr>
        <p:spPr>
          <a:xfrm>
            <a:off x="6361221" y="3137655"/>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04</a:t>
            </a:r>
          </a:p>
        </p:txBody>
      </p:sp>
      <p:sp>
        <p:nvSpPr>
          <p:cNvPr id="58" name="Text Placeholder 7"/>
          <p:cNvSpPr>
            <a:spLocks noGrp="1" noChangeAspect="1"/>
          </p:cNvSpPr>
          <p:nvPr>
            <p:ph type="body" sz="quarter" idx="50" hasCustomPrompt="1"/>
          </p:nvPr>
        </p:nvSpPr>
        <p:spPr>
          <a:xfrm>
            <a:off x="7245102" y="3733557"/>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05</a:t>
            </a:r>
          </a:p>
        </p:txBody>
      </p:sp>
      <p:sp>
        <p:nvSpPr>
          <p:cNvPr id="59" name="Text Placeholder 7"/>
          <p:cNvSpPr>
            <a:spLocks noGrp="1"/>
          </p:cNvSpPr>
          <p:nvPr>
            <p:ph type="body" sz="quarter" idx="82" hasCustomPrompt="1"/>
          </p:nvPr>
        </p:nvSpPr>
        <p:spPr>
          <a:xfrm>
            <a:off x="603254" y="152788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1">
                    <a:lumMod val="60000"/>
                    <a:lumOff val="40000"/>
                  </a:schemeClr>
                </a:solidFill>
                <a:latin typeface="Lato Regular"/>
                <a:cs typeface="Lato Regular"/>
              </a:defRPr>
            </a:lvl1pPr>
          </a:lstStyle>
          <a:p>
            <a:pPr lvl="0"/>
            <a:r>
              <a:rPr lang="es-ES_tradnl" dirty="0"/>
              <a:t>01</a:t>
            </a:r>
          </a:p>
        </p:txBody>
      </p:sp>
      <p:sp>
        <p:nvSpPr>
          <p:cNvPr id="60" name="Text Placeholder 7"/>
          <p:cNvSpPr>
            <a:spLocks noGrp="1"/>
          </p:cNvSpPr>
          <p:nvPr>
            <p:ph type="body" sz="quarter" idx="83" hasCustomPrompt="1"/>
          </p:nvPr>
        </p:nvSpPr>
        <p:spPr>
          <a:xfrm>
            <a:off x="9215265" y="152788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2"/>
                </a:solidFill>
                <a:latin typeface="Lato Regular"/>
                <a:cs typeface="Lato Regular"/>
              </a:defRPr>
            </a:lvl1pPr>
          </a:lstStyle>
          <a:p>
            <a:pPr lvl="0"/>
            <a:r>
              <a:rPr lang="es-ES_tradnl" dirty="0"/>
              <a:t>02</a:t>
            </a:r>
          </a:p>
        </p:txBody>
      </p:sp>
      <p:sp>
        <p:nvSpPr>
          <p:cNvPr id="61" name="Text Placeholder 7"/>
          <p:cNvSpPr>
            <a:spLocks noGrp="1"/>
          </p:cNvSpPr>
          <p:nvPr>
            <p:ph type="body" sz="quarter" idx="84" hasCustomPrompt="1"/>
          </p:nvPr>
        </p:nvSpPr>
        <p:spPr>
          <a:xfrm>
            <a:off x="603254" y="3144408"/>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3"/>
                </a:solidFill>
                <a:latin typeface="Lato Regular"/>
                <a:cs typeface="Lato Regular"/>
              </a:defRPr>
            </a:lvl1pPr>
          </a:lstStyle>
          <a:p>
            <a:pPr lvl="0"/>
            <a:r>
              <a:rPr lang="es-ES_tradnl" dirty="0"/>
              <a:t>03</a:t>
            </a:r>
          </a:p>
        </p:txBody>
      </p:sp>
      <p:sp>
        <p:nvSpPr>
          <p:cNvPr id="62" name="Text Placeholder 7"/>
          <p:cNvSpPr>
            <a:spLocks noGrp="1"/>
          </p:cNvSpPr>
          <p:nvPr>
            <p:ph type="body" sz="quarter" idx="85" hasCustomPrompt="1"/>
          </p:nvPr>
        </p:nvSpPr>
        <p:spPr>
          <a:xfrm>
            <a:off x="9215265" y="3144408"/>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4"/>
                </a:solidFill>
                <a:latin typeface="Lato Regular"/>
                <a:cs typeface="Lato Regular"/>
              </a:defRPr>
            </a:lvl1pPr>
          </a:lstStyle>
          <a:p>
            <a:pPr lvl="0"/>
            <a:r>
              <a:rPr lang="es-ES_tradnl" dirty="0"/>
              <a:t>04</a:t>
            </a:r>
          </a:p>
        </p:txBody>
      </p:sp>
      <p:sp>
        <p:nvSpPr>
          <p:cNvPr id="63" name="Text Placeholder 7"/>
          <p:cNvSpPr>
            <a:spLocks noGrp="1"/>
          </p:cNvSpPr>
          <p:nvPr>
            <p:ph type="body" sz="quarter" idx="86" hasCustomPrompt="1"/>
          </p:nvPr>
        </p:nvSpPr>
        <p:spPr>
          <a:xfrm>
            <a:off x="603254" y="474693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5"/>
                </a:solidFill>
                <a:latin typeface="Lato Regular"/>
                <a:cs typeface="Lato Regular"/>
              </a:defRPr>
            </a:lvl1pPr>
          </a:lstStyle>
          <a:p>
            <a:pPr lvl="0"/>
            <a:r>
              <a:rPr lang="es-ES_tradnl" dirty="0"/>
              <a:t>05</a:t>
            </a:r>
          </a:p>
        </p:txBody>
      </p:sp>
    </p:spTree>
    <p:extLst>
      <p:ext uri="{BB962C8B-B14F-4D97-AF65-F5344CB8AC3E}">
        <p14:creationId xmlns:p14="http://schemas.microsoft.com/office/powerpoint/2010/main" val="1268542066"/>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54">
                                            <p:txEl>
                                              <p:pRg st="0" end="0"/>
                                            </p:txEl>
                                          </p:spTgt>
                                        </p:tgtEl>
                                        <p:attrNameLst>
                                          <p:attrName>style.visibility</p:attrName>
                                        </p:attrNameLst>
                                      </p:cBhvr>
                                      <p:to>
                                        <p:strVal val="visible"/>
                                      </p:to>
                                    </p:set>
                                    <p:animEffect transition="in" filter="fade">
                                      <p:cBhvr>
                                        <p:cTn id="85" dur="400"/>
                                        <p:tgtEl>
                                          <p:spTgt spid="54">
                                            <p:txEl>
                                              <p:pRg st="0" end="0"/>
                                            </p:txEl>
                                          </p:spTgt>
                                        </p:tgtEl>
                                      </p:cBhvr>
                                    </p:animEffect>
                                    <p:anim calcmode="lin" valueType="num">
                                      <p:cBhvr>
                                        <p:cTn id="86" dur="4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4">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55">
                                            <p:txEl>
                                              <p:pRg st="0" end="0"/>
                                            </p:txEl>
                                          </p:spTgt>
                                        </p:tgtEl>
                                        <p:attrNameLst>
                                          <p:attrName>style.visibility</p:attrName>
                                        </p:attrNameLst>
                                      </p:cBhvr>
                                      <p:to>
                                        <p:strVal val="visible"/>
                                      </p:to>
                                    </p:set>
                                    <p:animEffect transition="in" filter="fade">
                                      <p:cBhvr>
                                        <p:cTn id="90" dur="400"/>
                                        <p:tgtEl>
                                          <p:spTgt spid="55">
                                            <p:txEl>
                                              <p:pRg st="0" end="0"/>
                                            </p:txEl>
                                          </p:spTgt>
                                        </p:tgtEl>
                                      </p:cBhvr>
                                    </p:animEffect>
                                    <p:anim calcmode="lin" valueType="num">
                                      <p:cBhvr>
                                        <p:cTn id="91"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2" dur="400" fill="hold"/>
                                        <p:tgtEl>
                                          <p:spTgt spid="55">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56">
                                            <p:txEl>
                                              <p:pRg st="0" end="0"/>
                                            </p:txEl>
                                          </p:spTgt>
                                        </p:tgtEl>
                                        <p:attrNameLst>
                                          <p:attrName>style.visibility</p:attrName>
                                        </p:attrNameLst>
                                      </p:cBhvr>
                                      <p:to>
                                        <p:strVal val="visible"/>
                                      </p:to>
                                    </p:set>
                                    <p:animEffect transition="in" filter="fade">
                                      <p:cBhvr>
                                        <p:cTn id="95" dur="400"/>
                                        <p:tgtEl>
                                          <p:spTgt spid="56">
                                            <p:txEl>
                                              <p:pRg st="0" end="0"/>
                                            </p:txEl>
                                          </p:spTgt>
                                        </p:tgtEl>
                                      </p:cBhvr>
                                    </p:animEffect>
                                    <p:anim calcmode="lin" valueType="num">
                                      <p:cBhvr>
                                        <p:cTn id="96" dur="4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97" dur="400" fill="hold"/>
                                        <p:tgtEl>
                                          <p:spTgt spid="56">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57">
                                            <p:txEl>
                                              <p:pRg st="0" end="0"/>
                                            </p:txEl>
                                          </p:spTgt>
                                        </p:tgtEl>
                                        <p:attrNameLst>
                                          <p:attrName>style.visibility</p:attrName>
                                        </p:attrNameLst>
                                      </p:cBhvr>
                                      <p:to>
                                        <p:strVal val="visible"/>
                                      </p:to>
                                    </p:set>
                                    <p:animEffect transition="in" filter="fade">
                                      <p:cBhvr>
                                        <p:cTn id="100" dur="400"/>
                                        <p:tgtEl>
                                          <p:spTgt spid="57">
                                            <p:txEl>
                                              <p:pRg st="0" end="0"/>
                                            </p:txEl>
                                          </p:spTgt>
                                        </p:tgtEl>
                                      </p:cBhvr>
                                    </p:animEffect>
                                    <p:anim calcmode="lin" valueType="num">
                                      <p:cBhvr>
                                        <p:cTn id="101" dur="4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02" dur="400" fill="hold"/>
                                        <p:tgtEl>
                                          <p:spTgt spid="57">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58">
                                            <p:txEl>
                                              <p:pRg st="0" end="0"/>
                                            </p:txEl>
                                          </p:spTgt>
                                        </p:tgtEl>
                                        <p:attrNameLst>
                                          <p:attrName>style.visibility</p:attrName>
                                        </p:attrNameLst>
                                      </p:cBhvr>
                                      <p:to>
                                        <p:strVal val="visible"/>
                                      </p:to>
                                    </p:set>
                                    <p:animEffect transition="in" filter="fade">
                                      <p:cBhvr>
                                        <p:cTn id="105" dur="400"/>
                                        <p:tgtEl>
                                          <p:spTgt spid="58">
                                            <p:txEl>
                                              <p:pRg st="0" end="0"/>
                                            </p:txEl>
                                          </p:spTgt>
                                        </p:tgtEl>
                                      </p:cBhvr>
                                    </p:animEffect>
                                    <p:anim calcmode="lin" valueType="num">
                                      <p:cBhvr>
                                        <p:cTn id="106"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00"/>
                                  </p:stCondLst>
                                  <p:childTnLst>
                                    <p:set>
                                      <p:cBhvr>
                                        <p:cTn id="109" dur="1" fill="hold">
                                          <p:stCondLst>
                                            <p:cond delay="0"/>
                                          </p:stCondLst>
                                        </p:cTn>
                                        <p:tgtEl>
                                          <p:spTgt spid="59">
                                            <p:txEl>
                                              <p:pRg st="0" end="0"/>
                                            </p:txEl>
                                          </p:spTgt>
                                        </p:tgtEl>
                                        <p:attrNameLst>
                                          <p:attrName>style.visibility</p:attrName>
                                        </p:attrNameLst>
                                      </p:cBhvr>
                                      <p:to>
                                        <p:strVal val="visible"/>
                                      </p:to>
                                    </p:set>
                                    <p:animEffect transition="in" filter="fade">
                                      <p:cBhvr>
                                        <p:cTn id="110" dur="400"/>
                                        <p:tgtEl>
                                          <p:spTgt spid="59">
                                            <p:txEl>
                                              <p:pRg st="0" end="0"/>
                                            </p:txEl>
                                          </p:spTgt>
                                        </p:tgtEl>
                                      </p:cBhvr>
                                    </p:animEffect>
                                    <p:anim calcmode="lin" valueType="num">
                                      <p:cBhvr>
                                        <p:cTn id="111"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5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400"/>
                                        <p:tgtEl>
                                          <p:spTgt spid="60">
                                            <p:txEl>
                                              <p:pRg st="0" end="0"/>
                                            </p:txEl>
                                          </p:spTgt>
                                        </p:tgtEl>
                                      </p:cBhvr>
                                    </p:animEffect>
                                    <p:anim calcmode="lin" valueType="num">
                                      <p:cBhvr>
                                        <p:cTn id="116"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60">
                                            <p:txEl>
                                              <p:pRg st="0" end="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
                                  </p:stCondLst>
                                  <p:childTnLst>
                                    <p:set>
                                      <p:cBhvr>
                                        <p:cTn id="119" dur="1" fill="hold">
                                          <p:stCondLst>
                                            <p:cond delay="0"/>
                                          </p:stCondLst>
                                        </p:cTn>
                                        <p:tgtEl>
                                          <p:spTgt spid="61">
                                            <p:txEl>
                                              <p:pRg st="0" end="0"/>
                                            </p:txEl>
                                          </p:spTgt>
                                        </p:tgtEl>
                                        <p:attrNameLst>
                                          <p:attrName>style.visibility</p:attrName>
                                        </p:attrNameLst>
                                      </p:cBhvr>
                                      <p:to>
                                        <p:strVal val="visible"/>
                                      </p:to>
                                    </p:set>
                                    <p:animEffect transition="in" filter="fade">
                                      <p:cBhvr>
                                        <p:cTn id="120" dur="400"/>
                                        <p:tgtEl>
                                          <p:spTgt spid="61">
                                            <p:txEl>
                                              <p:pRg st="0" end="0"/>
                                            </p:txEl>
                                          </p:spTgt>
                                        </p:tgtEl>
                                      </p:cBhvr>
                                    </p:animEffect>
                                    <p:anim calcmode="lin" valueType="num">
                                      <p:cBhvr>
                                        <p:cTn id="121" dur="4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22" dur="400" fill="hold"/>
                                        <p:tgtEl>
                                          <p:spTgt spid="61">
                                            <p:txEl>
                                              <p:pRg st="0" end="0"/>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200"/>
                                  </p:stCondLst>
                                  <p:childTnLst>
                                    <p:set>
                                      <p:cBhvr>
                                        <p:cTn id="124" dur="1" fill="hold">
                                          <p:stCondLst>
                                            <p:cond delay="0"/>
                                          </p:stCondLst>
                                        </p:cTn>
                                        <p:tgtEl>
                                          <p:spTgt spid="62">
                                            <p:txEl>
                                              <p:pRg st="0" end="0"/>
                                            </p:txEl>
                                          </p:spTgt>
                                        </p:tgtEl>
                                        <p:attrNameLst>
                                          <p:attrName>style.visibility</p:attrName>
                                        </p:attrNameLst>
                                      </p:cBhvr>
                                      <p:to>
                                        <p:strVal val="visible"/>
                                      </p:to>
                                    </p:set>
                                    <p:animEffect transition="in" filter="fade">
                                      <p:cBhvr>
                                        <p:cTn id="125" dur="400"/>
                                        <p:tgtEl>
                                          <p:spTgt spid="62">
                                            <p:txEl>
                                              <p:pRg st="0" end="0"/>
                                            </p:txEl>
                                          </p:spTgt>
                                        </p:tgtEl>
                                      </p:cBhvr>
                                    </p:animEffect>
                                    <p:anim calcmode="lin" valueType="num">
                                      <p:cBhvr>
                                        <p:cTn id="126"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7" dur="400" fill="hold"/>
                                        <p:tgtEl>
                                          <p:spTgt spid="62">
                                            <p:txEl>
                                              <p:pRg st="0" end="0"/>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200"/>
                                  </p:stCondLst>
                                  <p:childTnLst>
                                    <p:set>
                                      <p:cBhvr>
                                        <p:cTn id="129" dur="1" fill="hold">
                                          <p:stCondLst>
                                            <p:cond delay="0"/>
                                          </p:stCondLst>
                                        </p:cTn>
                                        <p:tgtEl>
                                          <p:spTgt spid="63">
                                            <p:txEl>
                                              <p:pRg st="0" end="0"/>
                                            </p:txEl>
                                          </p:spTgt>
                                        </p:tgtEl>
                                        <p:attrNameLst>
                                          <p:attrName>style.visibility</p:attrName>
                                        </p:attrNameLst>
                                      </p:cBhvr>
                                      <p:to>
                                        <p:strVal val="visible"/>
                                      </p:to>
                                    </p:set>
                                    <p:animEffect transition="in" filter="fade">
                                      <p:cBhvr>
                                        <p:cTn id="130" dur="400"/>
                                        <p:tgtEl>
                                          <p:spTgt spid="63">
                                            <p:txEl>
                                              <p:pRg st="0" end="0"/>
                                            </p:txEl>
                                          </p:spTgt>
                                        </p:tgtEl>
                                      </p:cBhvr>
                                    </p:animEffect>
                                    <p:anim calcmode="lin" valueType="num">
                                      <p:cBhvr>
                                        <p:cTn id="131"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32" dur="4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500"/>
                            </p:stCondLst>
                            <p:childTnLst>
                              <p:par>
                                <p:cTn id="134" presetID="53" presetClass="entr" presetSubtype="16" fill="hold" grpId="1" nodeType="afterEffect">
                                  <p:stCondLst>
                                    <p:cond delay="0"/>
                                  </p:stCondLst>
                                  <p:childTnLst>
                                    <p:set>
                                      <p:cBhvr>
                                        <p:cTn id="135" dur="1" fill="hold">
                                          <p:stCondLst>
                                            <p:cond delay="0"/>
                                          </p:stCondLst>
                                        </p:cTn>
                                        <p:tgtEl>
                                          <p:spTgt spid="54">
                                            <p:txEl>
                                              <p:pRg st="0" end="0"/>
                                            </p:txEl>
                                          </p:spTgt>
                                        </p:tgtEl>
                                        <p:attrNameLst>
                                          <p:attrName>style.visibility</p:attrName>
                                        </p:attrNameLst>
                                      </p:cBhvr>
                                      <p:to>
                                        <p:strVal val="visible"/>
                                      </p:to>
                                    </p:set>
                                    <p:anim calcmode="lin" valueType="num">
                                      <p:cBhvr>
                                        <p:cTn id="13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3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38" dur="500"/>
                                        <p:tgtEl>
                                          <p:spTgt spid="54">
                                            <p:txEl>
                                              <p:pRg st="0" end="0"/>
                                            </p:txEl>
                                          </p:spTgt>
                                        </p:tgtEl>
                                      </p:cBhvr>
                                    </p:animEffect>
                                  </p:childTnLst>
                                </p:cTn>
                              </p:par>
                            </p:childTnLst>
                          </p:cTn>
                        </p:par>
                        <p:par>
                          <p:cTn id="139" fill="hold">
                            <p:stCondLst>
                              <p:cond delay="1000"/>
                            </p:stCondLst>
                            <p:childTnLst>
                              <p:par>
                                <p:cTn id="140" presetID="53" presetClass="entr" presetSubtype="16" fill="hold" grpId="1" nodeType="afterEffect">
                                  <p:stCondLst>
                                    <p:cond delay="0"/>
                                  </p:stCondLst>
                                  <p:childTnLst>
                                    <p:set>
                                      <p:cBhvr>
                                        <p:cTn id="141" dur="1" fill="hold">
                                          <p:stCondLst>
                                            <p:cond delay="0"/>
                                          </p:stCondLst>
                                        </p:cTn>
                                        <p:tgtEl>
                                          <p:spTgt spid="55">
                                            <p:txEl>
                                              <p:pRg st="0" end="0"/>
                                            </p:txEl>
                                          </p:spTgt>
                                        </p:tgtEl>
                                        <p:attrNameLst>
                                          <p:attrName>style.visibility</p:attrName>
                                        </p:attrNameLst>
                                      </p:cBhvr>
                                      <p:to>
                                        <p:strVal val="visible"/>
                                      </p:to>
                                    </p:set>
                                    <p:anim calcmode="lin" valueType="num">
                                      <p:cBhvr>
                                        <p:cTn id="14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55">
                                            <p:txEl>
                                              <p:pRg st="0" end="0"/>
                                            </p:txEl>
                                          </p:spTgt>
                                        </p:tgtEl>
                                      </p:cBhvr>
                                    </p:animEffect>
                                  </p:childTnLst>
                                </p:cTn>
                              </p:par>
                            </p:childTnLst>
                          </p:cTn>
                        </p:par>
                        <p:par>
                          <p:cTn id="145" fill="hold">
                            <p:stCondLst>
                              <p:cond delay="1500"/>
                            </p:stCondLst>
                            <p:childTnLst>
                              <p:par>
                                <p:cTn id="146" presetID="53" presetClass="entr" presetSubtype="16" fill="hold" grpId="1" nodeType="afterEffect">
                                  <p:stCondLst>
                                    <p:cond delay="0"/>
                                  </p:stCondLst>
                                  <p:childTnLst>
                                    <p:set>
                                      <p:cBhvr>
                                        <p:cTn id="147" dur="1" fill="hold">
                                          <p:stCondLst>
                                            <p:cond delay="0"/>
                                          </p:stCondLst>
                                        </p:cTn>
                                        <p:tgtEl>
                                          <p:spTgt spid="56">
                                            <p:txEl>
                                              <p:pRg st="0" end="0"/>
                                            </p:txEl>
                                          </p:spTgt>
                                        </p:tgtEl>
                                        <p:attrNameLst>
                                          <p:attrName>style.visibility</p:attrName>
                                        </p:attrNameLst>
                                      </p:cBhvr>
                                      <p:to>
                                        <p:strVal val="visible"/>
                                      </p:to>
                                    </p:set>
                                    <p:anim calcmode="lin" valueType="num">
                                      <p:cBhvr>
                                        <p:cTn id="14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50" dur="500"/>
                                        <p:tgtEl>
                                          <p:spTgt spid="56">
                                            <p:txEl>
                                              <p:pRg st="0" end="0"/>
                                            </p:txEl>
                                          </p:spTgt>
                                        </p:tgtEl>
                                      </p:cBhvr>
                                    </p:animEffect>
                                  </p:childTnLst>
                                </p:cTn>
                              </p:par>
                            </p:childTnLst>
                          </p:cTn>
                        </p:par>
                        <p:par>
                          <p:cTn id="151" fill="hold">
                            <p:stCondLst>
                              <p:cond delay="2000"/>
                            </p:stCondLst>
                            <p:childTnLst>
                              <p:par>
                                <p:cTn id="152" presetID="53" presetClass="entr" presetSubtype="16" fill="hold" grpId="1" nodeType="afterEffect">
                                  <p:stCondLst>
                                    <p:cond delay="0"/>
                                  </p:stCondLst>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p:cTn id="154"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57">
                                            <p:txEl>
                                              <p:pRg st="0" end="0"/>
                                            </p:txEl>
                                          </p:spTgt>
                                        </p:tgtEl>
                                      </p:cBhvr>
                                    </p:animEffect>
                                  </p:childTnLst>
                                </p:cTn>
                              </p:par>
                            </p:childTnLst>
                          </p:cTn>
                        </p:par>
                        <p:par>
                          <p:cTn id="157" fill="hold">
                            <p:stCondLst>
                              <p:cond delay="2500"/>
                            </p:stCondLst>
                            <p:childTnLst>
                              <p:par>
                                <p:cTn id="158" presetID="53" presetClass="entr" presetSubtype="16" fill="hold" grpId="1" nodeType="afterEffect">
                                  <p:stCondLst>
                                    <p:cond delay="0"/>
                                  </p:stCondLst>
                                  <p:childTnLst>
                                    <p:set>
                                      <p:cBhvr>
                                        <p:cTn id="159" dur="1" fill="hold">
                                          <p:stCondLst>
                                            <p:cond delay="0"/>
                                          </p:stCondLst>
                                        </p:cTn>
                                        <p:tgtEl>
                                          <p:spTgt spid="58">
                                            <p:txEl>
                                              <p:pRg st="0" end="0"/>
                                            </p:txEl>
                                          </p:spTgt>
                                        </p:tgtEl>
                                        <p:attrNameLst>
                                          <p:attrName>style.visibility</p:attrName>
                                        </p:attrNameLst>
                                      </p:cBhvr>
                                      <p:to>
                                        <p:strVal val="visible"/>
                                      </p:to>
                                    </p:set>
                                    <p:anim calcmode="lin" valueType="num">
                                      <p:cBhvr>
                                        <p:cTn id="160"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61"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62" dur="500"/>
                                        <p:tgtEl>
                                          <p:spTgt spid="58">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32" fill="hold" nodeType="clickEffect">
                                  <p:stCondLst>
                                    <p:cond delay="0"/>
                                  </p:stCondLst>
                                  <p:childTnLst>
                                    <p:set>
                                      <p:cBhvr>
                                        <p:cTn id="166" dur="1" fill="hold">
                                          <p:stCondLst>
                                            <p:cond delay="0"/>
                                          </p:stCondLst>
                                        </p:cTn>
                                        <p:tgtEl>
                                          <p:spTgt spid="3"/>
                                        </p:tgtEl>
                                        <p:attrNameLst>
                                          <p:attrName>style.visibility</p:attrName>
                                        </p:attrNameLst>
                                      </p:cBhvr>
                                      <p:to>
                                        <p:strVal val="visible"/>
                                      </p:to>
                                    </p:set>
                                    <p:animEffect transition="in" filter="circle(out)">
                                      <p:cBhvr>
                                        <p:cTn id="1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42" presetClass="entr" presetSubtype="0"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Effect transition="in" filter="fade">
                      <p:cBhvr>
                        <p:cTn dur="400"/>
                        <p:tgtEl>
                          <p:spTgt spid="54"/>
                        </p:tgtEl>
                      </p:cBhvr>
                    </p:animEffect>
                    <p:anim calcmode="lin" valueType="num">
                      <p:cBhvr>
                        <p:cTn dur="400" fill="hold"/>
                        <p:tgtEl>
                          <p:spTgt spid="54"/>
                        </p:tgtEl>
                        <p:attrNameLst>
                          <p:attrName>ppt_x</p:attrName>
                        </p:attrNameLst>
                      </p:cBhvr>
                      <p:tavLst>
                        <p:tav tm="0">
                          <p:val>
                            <p:strVal val="#ppt_x"/>
                          </p:val>
                        </p:tav>
                        <p:tav tm="100000">
                          <p:val>
                            <p:strVal val="#ppt_x"/>
                          </p:val>
                        </p:tav>
                      </p:tavLst>
                    </p:anim>
                    <p:anim calcmode="lin" valueType="num">
                      <p:cBhvr>
                        <p:cTn dur="400" fill="hold"/>
                        <p:tgtEl>
                          <p:spTgt spid="54"/>
                        </p:tgtEl>
                        <p:attrNameLst>
                          <p:attrName>ppt_y</p:attrName>
                        </p:attrNameLst>
                      </p:cBhvr>
                      <p:tavLst>
                        <p:tav tm="0">
                          <p:val>
                            <p:strVal val="#ppt_y+.1"/>
                          </p:val>
                        </p:tav>
                        <p:tav tm="100000">
                          <p:val>
                            <p:strVal val="#ppt_y"/>
                          </p:val>
                        </p:tav>
                      </p:tavLst>
                    </p:anim>
                  </p:childTnLst>
                </p:cTn>
              </p:par>
            </p:tnLst>
          </p:tmpl>
        </p:tmplLst>
      </p:bldP>
      <p:bldP spid="54" grpId="1"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5" grpId="1"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42" presetClass="entr" presetSubtype="0"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fade">
                      <p:cBhvr>
                        <p:cTn dur="400"/>
                        <p:tgtEl>
                          <p:spTgt spid="56"/>
                        </p:tgtEl>
                      </p:cBhvr>
                    </p:animEffect>
                    <p:anim calcmode="lin" valueType="num">
                      <p:cBhvr>
                        <p:cTn dur="400" fill="hold"/>
                        <p:tgtEl>
                          <p:spTgt spid="56"/>
                        </p:tgtEl>
                        <p:attrNameLst>
                          <p:attrName>ppt_x</p:attrName>
                        </p:attrNameLst>
                      </p:cBhvr>
                      <p:tavLst>
                        <p:tav tm="0">
                          <p:val>
                            <p:strVal val="#ppt_x"/>
                          </p:val>
                        </p:tav>
                        <p:tav tm="100000">
                          <p:val>
                            <p:strVal val="#ppt_x"/>
                          </p:val>
                        </p:tav>
                      </p:tavLst>
                    </p:anim>
                    <p:anim calcmode="lin" valueType="num">
                      <p:cBhvr>
                        <p:cTn dur="400" fill="hold"/>
                        <p:tgtEl>
                          <p:spTgt spid="56"/>
                        </p:tgtEl>
                        <p:attrNameLst>
                          <p:attrName>ppt_y</p:attrName>
                        </p:attrNameLst>
                      </p:cBhvr>
                      <p:tavLst>
                        <p:tav tm="0">
                          <p:val>
                            <p:strVal val="#ppt_y+.1"/>
                          </p:val>
                        </p:tav>
                        <p:tav tm="100000">
                          <p:val>
                            <p:strVal val="#ppt_y"/>
                          </p:val>
                        </p:tav>
                      </p:tavLst>
                    </p:anim>
                  </p:childTnLst>
                </p:cTn>
              </p:par>
            </p:tnLst>
          </p:tmpl>
        </p:tmplLst>
      </p:bldP>
      <p:bldP spid="56" grpId="1"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400"/>
                        <p:tgtEl>
                          <p:spTgt spid="57"/>
                        </p:tgtEl>
                      </p:cBhvr>
                    </p:animEffect>
                    <p:anim calcmode="lin" valueType="num">
                      <p:cBhvr>
                        <p:cTn dur="400" fill="hold"/>
                        <p:tgtEl>
                          <p:spTgt spid="57"/>
                        </p:tgtEl>
                        <p:attrNameLst>
                          <p:attrName>ppt_x</p:attrName>
                        </p:attrNameLst>
                      </p:cBhvr>
                      <p:tavLst>
                        <p:tav tm="0">
                          <p:val>
                            <p:strVal val="#ppt_x"/>
                          </p:val>
                        </p:tav>
                        <p:tav tm="100000">
                          <p:val>
                            <p:strVal val="#ppt_x"/>
                          </p:val>
                        </p:tav>
                      </p:tavLst>
                    </p:anim>
                    <p:anim calcmode="lin" valueType="num">
                      <p:cBhvr>
                        <p:cTn dur="400" fill="hold"/>
                        <p:tgtEl>
                          <p:spTgt spid="57"/>
                        </p:tgtEl>
                        <p:attrNameLst>
                          <p:attrName>ppt_y</p:attrName>
                        </p:attrNameLst>
                      </p:cBhvr>
                      <p:tavLst>
                        <p:tav tm="0">
                          <p:val>
                            <p:strVal val="#ppt_y+.1"/>
                          </p:val>
                        </p:tav>
                        <p:tav tm="100000">
                          <p:val>
                            <p:strVal val="#ppt_y"/>
                          </p:val>
                        </p:tav>
                      </p:tavLst>
                    </p:anim>
                  </p:childTnLst>
                </p:cTn>
              </p:par>
            </p:tnLst>
          </p:tmpl>
        </p:tmplLst>
      </p:bldP>
      <p:bldP spid="57" grpId="1"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8" grpId="1"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400"/>
                        <p:tgtEl>
                          <p:spTgt spid="61"/>
                        </p:tgtEl>
                      </p:cBhvr>
                    </p:animEffect>
                    <p:anim calcmode="lin" valueType="num">
                      <p:cBhvr>
                        <p:cTn dur="400" fill="hold"/>
                        <p:tgtEl>
                          <p:spTgt spid="61"/>
                        </p:tgtEl>
                        <p:attrNameLst>
                          <p:attrName>ppt_x</p:attrName>
                        </p:attrNameLst>
                      </p:cBhvr>
                      <p:tavLst>
                        <p:tav tm="0">
                          <p:val>
                            <p:strVal val="#ppt_x"/>
                          </p:val>
                        </p:tav>
                        <p:tav tm="100000">
                          <p:val>
                            <p:strVal val="#ppt_x"/>
                          </p:val>
                        </p:tav>
                      </p:tavLst>
                    </p:anim>
                    <p:anim calcmode="lin" valueType="num">
                      <p:cBhvr>
                        <p:cTn dur="4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5" y="565521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20083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Text Placeholder 7"/>
          <p:cNvSpPr>
            <a:spLocks noGrp="1"/>
          </p:cNvSpPr>
          <p:nvPr>
            <p:ph type="body" sz="quarter" idx="77" hasCustomPrompt="1"/>
          </p:nvPr>
        </p:nvSpPr>
        <p:spPr>
          <a:xfrm>
            <a:off x="857384"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 name="Oval 13"/>
          <p:cNvSpPr>
            <a:spLocks noChangeAspect="1"/>
          </p:cNvSpPr>
          <p:nvPr userDrawn="1"/>
        </p:nvSpPr>
        <p:spPr>
          <a:xfrm flipH="1">
            <a:off x="569384" y="4289746"/>
            <a:ext cx="240000" cy="2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 Placeholder 7"/>
          <p:cNvSpPr>
            <a:spLocks noGrp="1"/>
          </p:cNvSpPr>
          <p:nvPr>
            <p:ph type="body" sz="quarter" idx="78" hasCustomPrompt="1"/>
          </p:nvPr>
        </p:nvSpPr>
        <p:spPr>
          <a:xfrm>
            <a:off x="857384"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Oval 15"/>
          <p:cNvSpPr>
            <a:spLocks noChangeAspect="1"/>
          </p:cNvSpPr>
          <p:nvPr userDrawn="1"/>
        </p:nvSpPr>
        <p:spPr>
          <a:xfrm flipH="1">
            <a:off x="569384" y="4655506"/>
            <a:ext cx="240000" cy="2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 Placeholder 7"/>
          <p:cNvSpPr>
            <a:spLocks noGrp="1"/>
          </p:cNvSpPr>
          <p:nvPr>
            <p:ph type="body" sz="quarter" idx="79" hasCustomPrompt="1"/>
          </p:nvPr>
        </p:nvSpPr>
        <p:spPr>
          <a:xfrm>
            <a:off x="3630045"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Oval 17"/>
          <p:cNvSpPr>
            <a:spLocks noChangeAspect="1"/>
          </p:cNvSpPr>
          <p:nvPr userDrawn="1"/>
        </p:nvSpPr>
        <p:spPr>
          <a:xfrm flipH="1">
            <a:off x="3342045" y="4289746"/>
            <a:ext cx="240000" cy="2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Placeholder 7"/>
          <p:cNvSpPr>
            <a:spLocks noGrp="1"/>
          </p:cNvSpPr>
          <p:nvPr>
            <p:ph type="body" sz="quarter" idx="80" hasCustomPrompt="1"/>
          </p:nvPr>
        </p:nvSpPr>
        <p:spPr>
          <a:xfrm>
            <a:off x="3630045"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0" name="Oval 19"/>
          <p:cNvSpPr>
            <a:spLocks noChangeAspect="1"/>
          </p:cNvSpPr>
          <p:nvPr userDrawn="1"/>
        </p:nvSpPr>
        <p:spPr>
          <a:xfrm flipH="1">
            <a:off x="3342045" y="4655506"/>
            <a:ext cx="240000" cy="2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 Placeholder 7"/>
          <p:cNvSpPr>
            <a:spLocks noGrp="1"/>
          </p:cNvSpPr>
          <p:nvPr>
            <p:ph type="body" sz="quarter" idx="81" hasCustomPrompt="1"/>
          </p:nvPr>
        </p:nvSpPr>
        <p:spPr>
          <a:xfrm>
            <a:off x="6318040"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Oval 21"/>
          <p:cNvSpPr>
            <a:spLocks noChangeAspect="1"/>
          </p:cNvSpPr>
          <p:nvPr userDrawn="1"/>
        </p:nvSpPr>
        <p:spPr>
          <a:xfrm flipH="1">
            <a:off x="6030040" y="4289746"/>
            <a:ext cx="240000" cy="216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 Placeholder 7"/>
          <p:cNvSpPr>
            <a:spLocks noGrp="1"/>
          </p:cNvSpPr>
          <p:nvPr>
            <p:ph type="body" sz="quarter" idx="82" hasCustomPrompt="1"/>
          </p:nvPr>
        </p:nvSpPr>
        <p:spPr>
          <a:xfrm>
            <a:off x="6318040"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Oval 23"/>
          <p:cNvSpPr>
            <a:spLocks noChangeAspect="1"/>
          </p:cNvSpPr>
          <p:nvPr userDrawn="1"/>
        </p:nvSpPr>
        <p:spPr>
          <a:xfrm flipH="1">
            <a:off x="6030040" y="4655506"/>
            <a:ext cx="240000" cy="2160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 Placeholder 7"/>
          <p:cNvSpPr>
            <a:spLocks noGrp="1"/>
          </p:cNvSpPr>
          <p:nvPr>
            <p:ph type="body" sz="quarter" idx="83" hasCustomPrompt="1"/>
          </p:nvPr>
        </p:nvSpPr>
        <p:spPr>
          <a:xfrm>
            <a:off x="9006035"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Oval 25"/>
          <p:cNvSpPr>
            <a:spLocks noChangeAspect="1"/>
          </p:cNvSpPr>
          <p:nvPr userDrawn="1"/>
        </p:nvSpPr>
        <p:spPr>
          <a:xfrm flipH="1">
            <a:off x="8718035" y="4289746"/>
            <a:ext cx="240000" cy="21600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 Placeholder 7"/>
          <p:cNvSpPr>
            <a:spLocks noGrp="1"/>
          </p:cNvSpPr>
          <p:nvPr>
            <p:ph type="body" sz="quarter" idx="84" hasCustomPrompt="1"/>
          </p:nvPr>
        </p:nvSpPr>
        <p:spPr>
          <a:xfrm>
            <a:off x="9006035"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Oval 27"/>
          <p:cNvSpPr>
            <a:spLocks noChangeAspect="1"/>
          </p:cNvSpPr>
          <p:nvPr userDrawn="1"/>
        </p:nvSpPr>
        <p:spPr>
          <a:xfrm flipH="1">
            <a:off x="8718035" y="4655506"/>
            <a:ext cx="240000" cy="216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8485052"/>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anim calcmode="lin" valueType="num">
                                      <p:cBhvr>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 fill="hold"/>
                                        <p:tgtEl>
                                          <p:spTgt spid="14"/>
                                        </p:tgtEl>
                                        <p:attrNameLst>
                                          <p:attrName>ppt_w</p:attrName>
                                        </p:attrNameLst>
                                      </p:cBhvr>
                                      <p:tavLst>
                                        <p:tav tm="0">
                                          <p:val>
                                            <p:fltVal val="0"/>
                                          </p:val>
                                        </p:tav>
                                        <p:tav tm="100000">
                                          <p:val>
                                            <p:strVal val="#ppt_w"/>
                                          </p:val>
                                        </p:tav>
                                      </p:tavLst>
                                    </p:anim>
                                    <p:anim calcmode="lin" valueType="num">
                                      <p:cBhvr>
                                        <p:cTn id="35" dur="200" fill="hold"/>
                                        <p:tgtEl>
                                          <p:spTgt spid="14"/>
                                        </p:tgtEl>
                                        <p:attrNameLst>
                                          <p:attrName>ppt_h</p:attrName>
                                        </p:attrNameLst>
                                      </p:cBhvr>
                                      <p:tavLst>
                                        <p:tav tm="0">
                                          <p:val>
                                            <p:fltVal val="0"/>
                                          </p:val>
                                        </p:tav>
                                        <p:tav tm="100000">
                                          <p:val>
                                            <p:strVal val="#ppt_h"/>
                                          </p:val>
                                        </p:tav>
                                      </p:tavLst>
                                    </p:anim>
                                    <p:animEffect transition="in" filter="fade">
                                      <p:cBhvr>
                                        <p:cTn id="36" dur="200"/>
                                        <p:tgtEl>
                                          <p:spTgt spid="14"/>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 fill="hold"/>
                                        <p:tgtEl>
                                          <p:spTgt spid="16"/>
                                        </p:tgtEl>
                                        <p:attrNameLst>
                                          <p:attrName>ppt_w</p:attrName>
                                        </p:attrNameLst>
                                      </p:cBhvr>
                                      <p:tavLst>
                                        <p:tav tm="0">
                                          <p:val>
                                            <p:fltVal val="0"/>
                                          </p:val>
                                        </p:tav>
                                        <p:tav tm="100000">
                                          <p:val>
                                            <p:strVal val="#ppt_w"/>
                                          </p:val>
                                        </p:tav>
                                      </p:tavLst>
                                    </p:anim>
                                    <p:anim calcmode="lin" valueType="num">
                                      <p:cBhvr>
                                        <p:cTn id="46" dur="200" fill="hold"/>
                                        <p:tgtEl>
                                          <p:spTgt spid="16"/>
                                        </p:tgtEl>
                                        <p:attrNameLst>
                                          <p:attrName>ppt_h</p:attrName>
                                        </p:attrNameLst>
                                      </p:cBhvr>
                                      <p:tavLst>
                                        <p:tav tm="0">
                                          <p:val>
                                            <p:fltVal val="0"/>
                                          </p:val>
                                        </p:tav>
                                        <p:tav tm="100000">
                                          <p:val>
                                            <p:strVal val="#ppt_h"/>
                                          </p:val>
                                        </p:tav>
                                      </p:tavLst>
                                    </p:anim>
                                    <p:animEffect transition="in" filter="fade">
                                      <p:cBhvr>
                                        <p:cTn id="47" dur="200"/>
                                        <p:tgtEl>
                                          <p:spTgt spid="16"/>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anim calcmode="lin" valueType="num">
                                      <p:cBhvr>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 fill="hold"/>
                                        <p:tgtEl>
                                          <p:spTgt spid="18"/>
                                        </p:tgtEl>
                                        <p:attrNameLst>
                                          <p:attrName>ppt_w</p:attrName>
                                        </p:attrNameLst>
                                      </p:cBhvr>
                                      <p:tavLst>
                                        <p:tav tm="0">
                                          <p:val>
                                            <p:fltVal val="0"/>
                                          </p:val>
                                        </p:tav>
                                        <p:tav tm="100000">
                                          <p:val>
                                            <p:strVal val="#ppt_w"/>
                                          </p:val>
                                        </p:tav>
                                      </p:tavLst>
                                    </p:anim>
                                    <p:anim calcmode="lin" valueType="num">
                                      <p:cBhvr>
                                        <p:cTn id="57" dur="200" fill="hold"/>
                                        <p:tgtEl>
                                          <p:spTgt spid="18"/>
                                        </p:tgtEl>
                                        <p:attrNameLst>
                                          <p:attrName>ppt_h</p:attrName>
                                        </p:attrNameLst>
                                      </p:cBhvr>
                                      <p:tavLst>
                                        <p:tav tm="0">
                                          <p:val>
                                            <p:fltVal val="0"/>
                                          </p:val>
                                        </p:tav>
                                        <p:tav tm="100000">
                                          <p:val>
                                            <p:strVal val="#ppt_h"/>
                                          </p:val>
                                        </p:tav>
                                      </p:tavLst>
                                    </p:anim>
                                    <p:animEffect transition="in" filter="fade">
                                      <p:cBhvr>
                                        <p:cTn id="58" dur="200"/>
                                        <p:tgtEl>
                                          <p:spTgt spid="18"/>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anim calcmode="lin" valueType="num">
                                      <p:cBhvr>
                                        <p:cTn id="6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00" fill="hold"/>
                                        <p:tgtEl>
                                          <p:spTgt spid="20"/>
                                        </p:tgtEl>
                                        <p:attrNameLst>
                                          <p:attrName>ppt_w</p:attrName>
                                        </p:attrNameLst>
                                      </p:cBhvr>
                                      <p:tavLst>
                                        <p:tav tm="0">
                                          <p:val>
                                            <p:fltVal val="0"/>
                                          </p:val>
                                        </p:tav>
                                        <p:tav tm="100000">
                                          <p:val>
                                            <p:strVal val="#ppt_w"/>
                                          </p:val>
                                        </p:tav>
                                      </p:tavLst>
                                    </p:anim>
                                    <p:anim calcmode="lin" valueType="num">
                                      <p:cBhvr>
                                        <p:cTn id="68" dur="200" fill="hold"/>
                                        <p:tgtEl>
                                          <p:spTgt spid="20"/>
                                        </p:tgtEl>
                                        <p:attrNameLst>
                                          <p:attrName>ppt_h</p:attrName>
                                        </p:attrNameLst>
                                      </p:cBhvr>
                                      <p:tavLst>
                                        <p:tav tm="0">
                                          <p:val>
                                            <p:fltVal val="0"/>
                                          </p:val>
                                        </p:tav>
                                        <p:tav tm="100000">
                                          <p:val>
                                            <p:strVal val="#ppt_h"/>
                                          </p:val>
                                        </p:tav>
                                      </p:tavLst>
                                    </p:anim>
                                    <p:animEffect transition="in" filter="fade">
                                      <p:cBhvr>
                                        <p:cTn id="69" dur="200"/>
                                        <p:tgtEl>
                                          <p:spTgt spid="20"/>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anim calcmode="lin" valueType="num">
                                      <p:cBhvr>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5" fill="hold">
                            <p:stCondLst>
                              <p:cond delay="2500"/>
                            </p:stCondLst>
                            <p:childTnLst>
                              <p:par>
                                <p:cTn id="76" presetID="53"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200" fill="hold"/>
                                        <p:tgtEl>
                                          <p:spTgt spid="22"/>
                                        </p:tgtEl>
                                        <p:attrNameLst>
                                          <p:attrName>ppt_w</p:attrName>
                                        </p:attrNameLst>
                                      </p:cBhvr>
                                      <p:tavLst>
                                        <p:tav tm="0">
                                          <p:val>
                                            <p:fltVal val="0"/>
                                          </p:val>
                                        </p:tav>
                                        <p:tav tm="100000">
                                          <p:val>
                                            <p:strVal val="#ppt_w"/>
                                          </p:val>
                                        </p:tav>
                                      </p:tavLst>
                                    </p:anim>
                                    <p:anim calcmode="lin" valueType="num">
                                      <p:cBhvr>
                                        <p:cTn id="79" dur="200" fill="hold"/>
                                        <p:tgtEl>
                                          <p:spTgt spid="22"/>
                                        </p:tgtEl>
                                        <p:attrNameLst>
                                          <p:attrName>ppt_h</p:attrName>
                                        </p:attrNameLst>
                                      </p:cBhvr>
                                      <p:tavLst>
                                        <p:tav tm="0">
                                          <p:val>
                                            <p:fltVal val="0"/>
                                          </p:val>
                                        </p:tav>
                                        <p:tav tm="100000">
                                          <p:val>
                                            <p:strVal val="#ppt_h"/>
                                          </p:val>
                                        </p:tav>
                                      </p:tavLst>
                                    </p:anim>
                                    <p:animEffect transition="in" filter="fade">
                                      <p:cBhvr>
                                        <p:cTn id="80" dur="200"/>
                                        <p:tgtEl>
                                          <p:spTgt spid="22"/>
                                        </p:tgtEl>
                                      </p:cBhvr>
                                    </p:animEffect>
                                  </p:childTnLst>
                                </p:cTn>
                              </p:par>
                              <p:par>
                                <p:cTn id="81" presetID="42" presetClass="entr" presetSubtype="0" fill="hold" grpId="0" nodeType="withEffect">
                                  <p:stCondLst>
                                    <p:cond delay="20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fade">
                                      <p:cBhvr>
                                        <p:cTn id="83" dur="500"/>
                                        <p:tgtEl>
                                          <p:spTgt spid="23">
                                            <p:txEl>
                                              <p:pRg st="0" end="0"/>
                                            </p:txEl>
                                          </p:spTgt>
                                        </p:tgtEl>
                                      </p:cBhvr>
                                    </p:animEffect>
                                    <p:anim calcmode="lin" valueType="num">
                                      <p:cBhvr>
                                        <p:cTn id="8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200" fill="hold"/>
                                        <p:tgtEl>
                                          <p:spTgt spid="24"/>
                                        </p:tgtEl>
                                        <p:attrNameLst>
                                          <p:attrName>ppt_w</p:attrName>
                                        </p:attrNameLst>
                                      </p:cBhvr>
                                      <p:tavLst>
                                        <p:tav tm="0">
                                          <p:val>
                                            <p:fltVal val="0"/>
                                          </p:val>
                                        </p:tav>
                                        <p:tav tm="100000">
                                          <p:val>
                                            <p:strVal val="#ppt_w"/>
                                          </p:val>
                                        </p:tav>
                                      </p:tavLst>
                                    </p:anim>
                                    <p:anim calcmode="lin" valueType="num">
                                      <p:cBhvr>
                                        <p:cTn id="90" dur="200" fill="hold"/>
                                        <p:tgtEl>
                                          <p:spTgt spid="24"/>
                                        </p:tgtEl>
                                        <p:attrNameLst>
                                          <p:attrName>ppt_h</p:attrName>
                                        </p:attrNameLst>
                                      </p:cBhvr>
                                      <p:tavLst>
                                        <p:tav tm="0">
                                          <p:val>
                                            <p:fltVal val="0"/>
                                          </p:val>
                                        </p:tav>
                                        <p:tav tm="100000">
                                          <p:val>
                                            <p:strVal val="#ppt_h"/>
                                          </p:val>
                                        </p:tav>
                                      </p:tavLst>
                                    </p:anim>
                                    <p:animEffect transition="in" filter="fade">
                                      <p:cBhvr>
                                        <p:cTn id="91" dur="200"/>
                                        <p:tgtEl>
                                          <p:spTgt spid="24"/>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fade">
                                      <p:cBhvr>
                                        <p:cTn id="94" dur="500"/>
                                        <p:tgtEl>
                                          <p:spTgt spid="25">
                                            <p:txEl>
                                              <p:pRg st="0" end="0"/>
                                            </p:txEl>
                                          </p:spTgt>
                                        </p:tgtEl>
                                      </p:cBhvr>
                                    </p:animEffect>
                                    <p:anim calcmode="lin" valueType="num">
                                      <p:cBhvr>
                                        <p:cTn id="9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6"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3500"/>
                            </p:stCondLst>
                            <p:childTnLst>
                              <p:par>
                                <p:cTn id="98" presetID="53" presetClass="entr" presetSubtype="16"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200" fill="hold"/>
                                        <p:tgtEl>
                                          <p:spTgt spid="26"/>
                                        </p:tgtEl>
                                        <p:attrNameLst>
                                          <p:attrName>ppt_w</p:attrName>
                                        </p:attrNameLst>
                                      </p:cBhvr>
                                      <p:tavLst>
                                        <p:tav tm="0">
                                          <p:val>
                                            <p:fltVal val="0"/>
                                          </p:val>
                                        </p:tav>
                                        <p:tav tm="100000">
                                          <p:val>
                                            <p:strVal val="#ppt_w"/>
                                          </p:val>
                                        </p:tav>
                                      </p:tavLst>
                                    </p:anim>
                                    <p:anim calcmode="lin" valueType="num">
                                      <p:cBhvr>
                                        <p:cTn id="101" dur="200" fill="hold"/>
                                        <p:tgtEl>
                                          <p:spTgt spid="26"/>
                                        </p:tgtEl>
                                        <p:attrNameLst>
                                          <p:attrName>ppt_h</p:attrName>
                                        </p:attrNameLst>
                                      </p:cBhvr>
                                      <p:tavLst>
                                        <p:tav tm="0">
                                          <p:val>
                                            <p:fltVal val="0"/>
                                          </p:val>
                                        </p:tav>
                                        <p:tav tm="100000">
                                          <p:val>
                                            <p:strVal val="#ppt_h"/>
                                          </p:val>
                                        </p:tav>
                                      </p:tavLst>
                                    </p:anim>
                                    <p:animEffect transition="in" filter="fade">
                                      <p:cBhvr>
                                        <p:cTn id="102" dur="200"/>
                                        <p:tgtEl>
                                          <p:spTgt spid="26"/>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27">
                                            <p:txEl>
                                              <p:pRg st="0" end="0"/>
                                            </p:txEl>
                                          </p:spTgt>
                                        </p:tgtEl>
                                        <p:attrNameLst>
                                          <p:attrName>style.visibility</p:attrName>
                                        </p:attrNameLst>
                                      </p:cBhvr>
                                      <p:to>
                                        <p:strVal val="visible"/>
                                      </p:to>
                                    </p:set>
                                    <p:animEffect transition="in" filter="fade">
                                      <p:cBhvr>
                                        <p:cTn id="105" dur="500"/>
                                        <p:tgtEl>
                                          <p:spTgt spid="27">
                                            <p:txEl>
                                              <p:pRg st="0" end="0"/>
                                            </p:txEl>
                                          </p:spTgt>
                                        </p:tgtEl>
                                      </p:cBhvr>
                                    </p:animEffect>
                                    <p:anim calcmode="lin" valueType="num">
                                      <p:cBhvr>
                                        <p:cTn id="10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200" fill="hold"/>
                                        <p:tgtEl>
                                          <p:spTgt spid="28"/>
                                        </p:tgtEl>
                                        <p:attrNameLst>
                                          <p:attrName>ppt_w</p:attrName>
                                        </p:attrNameLst>
                                      </p:cBhvr>
                                      <p:tavLst>
                                        <p:tav tm="0">
                                          <p:val>
                                            <p:fltVal val="0"/>
                                          </p:val>
                                        </p:tav>
                                        <p:tav tm="100000">
                                          <p:val>
                                            <p:strVal val="#ppt_w"/>
                                          </p:val>
                                        </p:tav>
                                      </p:tavLst>
                                    </p:anim>
                                    <p:anim calcmode="lin" valueType="num">
                                      <p:cBhvr>
                                        <p:cTn id="112" dur="200" fill="hold"/>
                                        <p:tgtEl>
                                          <p:spTgt spid="28"/>
                                        </p:tgtEl>
                                        <p:attrNameLst>
                                          <p:attrName>ppt_h</p:attrName>
                                        </p:attrNameLst>
                                      </p:cBhvr>
                                      <p:tavLst>
                                        <p:tav tm="0">
                                          <p:val>
                                            <p:fltVal val="0"/>
                                          </p:val>
                                        </p:tav>
                                        <p:tav tm="100000">
                                          <p:val>
                                            <p:strVal val="#ppt_h"/>
                                          </p:val>
                                        </p:tav>
                                      </p:tavLst>
                                    </p:anim>
                                    <p:animEffect transition="in" filter="fade">
                                      <p:cBhvr>
                                        <p:cTn id="11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animBg="1"/>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animBg="1"/>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animBg="1"/>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animBg="1"/>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content dark">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93073418"/>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p slides">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Picture 9" descr="siluete-map.png"/>
          <p:cNvPicPr>
            <a:picLocks noChangeAspect="1"/>
          </p:cNvPicPr>
          <p:nvPr userDrawn="1"/>
        </p:nvPicPr>
        <p:blipFill>
          <a:blip r:embed="rId2">
            <a:alphaModFix amt="16000"/>
            <a:extLst>
              <a:ext uri="{28A0092B-C50C-407E-A947-70E740481C1C}">
                <a14:useLocalDpi xmlns:a14="http://schemas.microsoft.com/office/drawing/2010/main"/>
              </a:ext>
            </a:extLst>
          </a:blip>
          <a:stretch>
            <a:fillRect/>
          </a:stretch>
        </p:blipFill>
        <p:spPr>
          <a:xfrm>
            <a:off x="603251" y="1143410"/>
            <a:ext cx="10972800" cy="5402555"/>
          </a:xfrm>
          <a:prstGeom prst="rect">
            <a:avLst/>
          </a:prstGeom>
        </p:spPr>
      </p:pic>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58163725"/>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content Clear">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4" name="Group 3"/>
          <p:cNvGrpSpPr/>
          <p:nvPr userDrawn="1"/>
        </p:nvGrpSpPr>
        <p:grpSpPr>
          <a:xfrm>
            <a:off x="101309" y="385540"/>
            <a:ext cx="383999" cy="342172"/>
            <a:chOff x="5270500" y="1460500"/>
            <a:chExt cx="1701800" cy="2705100"/>
          </a:xfrm>
        </p:grpSpPr>
        <p:sp>
          <p:nvSpPr>
            <p:cNvPr id="5" name="Rounded Rectangle 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72467847"/>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7"/>
          <p:cNvSpPr>
            <a:spLocks noGrp="1"/>
          </p:cNvSpPr>
          <p:nvPr>
            <p:ph type="body" sz="quarter" idx="40" hasCustomPrompt="1"/>
          </p:nvPr>
        </p:nvSpPr>
        <p:spPr>
          <a:xfrm>
            <a:off x="603252" y="1467760"/>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603254" y="1949956"/>
            <a:ext cx="393157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623715" y="2280931"/>
            <a:ext cx="3910188" cy="2152280"/>
          </a:xfrm>
          <a:prstGeom prst="rect">
            <a:avLst/>
          </a:prstGeom>
        </p:spPr>
        <p:txBody>
          <a:bodyPr vert="horz" lIns="0" tIns="0" rIns="0" bIns="0"/>
          <a:lstStyle>
            <a:lvl1pPr marL="0" marR="0" indent="0" algn="just" defTabSz="485394" rtl="0" eaLnBrk="1" fontAlgn="auto" latinLnBrk="0" hangingPunct="1">
              <a:lnSpc>
                <a:spcPct val="130000"/>
              </a:lnSpc>
              <a:spcBef>
                <a:spcPct val="20000"/>
              </a:spcBef>
              <a:spcAft>
                <a:spcPts val="0"/>
              </a:spcAft>
              <a:buClrTx/>
              <a:buSzTx/>
              <a:buFont typeface="Arial" panose="020B0604020202020204"/>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623714" y="5427908"/>
            <a:ext cx="3910188"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623714" y="4769500"/>
            <a:ext cx="3910188"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623714" y="5181089"/>
            <a:ext cx="3910188"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5526205"/>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400"/>
                                        <p:tgtEl>
                                          <p:spTgt spid="4">
                                            <p:txEl>
                                              <p:pRg st="0" end="0"/>
                                            </p:txEl>
                                          </p:spTgt>
                                        </p:tgtEl>
                                      </p:cBhvr>
                                    </p:animEffect>
                                    <p:anim calcmode="lin" valueType="num">
                                      <p:cBhvr>
                                        <p:cTn id="21"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anim calcmode="lin" valueType="num">
                                      <p:cBhvr>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400"/>
                                        <p:tgtEl>
                                          <p:spTgt spid="10">
                                            <p:txEl>
                                              <p:pRg st="0" end="0"/>
                                            </p:txEl>
                                          </p:spTgt>
                                        </p:tgtEl>
                                      </p:cBhvr>
                                    </p:animEffect>
                                    <p:anim calcmode="lin" valueType="num">
                                      <p:cBhvr>
                                        <p:cTn id="40"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10">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anim calcmode="lin" valueType="num">
                                      <p:cBhvr>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09741447"/>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68967019"/>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64" hasCustomPrompt="1"/>
          </p:nvPr>
        </p:nvSpPr>
        <p:spPr>
          <a:xfrm>
            <a:off x="591963" y="5482494"/>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1" name="Text Placeholder 7"/>
          <p:cNvSpPr>
            <a:spLocks noGrp="1"/>
          </p:cNvSpPr>
          <p:nvPr>
            <p:ph type="body" sz="quarter" idx="18" hasCustomPrompt="1"/>
          </p:nvPr>
        </p:nvSpPr>
        <p:spPr>
          <a:xfrm>
            <a:off x="569384" y="4664085"/>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2015</a:t>
            </a:r>
          </a:p>
        </p:txBody>
      </p:sp>
      <p:sp>
        <p:nvSpPr>
          <p:cNvPr id="12" name="Text Placeholder 7"/>
          <p:cNvSpPr>
            <a:spLocks noGrp="1"/>
          </p:cNvSpPr>
          <p:nvPr>
            <p:ph type="body" sz="quarter" idx="65" hasCustomPrompt="1"/>
          </p:nvPr>
        </p:nvSpPr>
        <p:spPr>
          <a:xfrm>
            <a:off x="603251" y="5151355"/>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66" hasCustomPrompt="1"/>
          </p:nvPr>
        </p:nvSpPr>
        <p:spPr>
          <a:xfrm>
            <a:off x="6365523" y="5482494"/>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4" name="Text Placeholder 7"/>
          <p:cNvSpPr>
            <a:spLocks noGrp="1"/>
          </p:cNvSpPr>
          <p:nvPr>
            <p:ph type="body" sz="quarter" idx="67" hasCustomPrompt="1"/>
          </p:nvPr>
        </p:nvSpPr>
        <p:spPr>
          <a:xfrm>
            <a:off x="6342944" y="4664085"/>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2016</a:t>
            </a:r>
          </a:p>
        </p:txBody>
      </p:sp>
      <p:sp>
        <p:nvSpPr>
          <p:cNvPr id="15" name="Text Placeholder 7"/>
          <p:cNvSpPr>
            <a:spLocks noGrp="1"/>
          </p:cNvSpPr>
          <p:nvPr>
            <p:ph type="body" sz="quarter" idx="68" hasCustomPrompt="1"/>
          </p:nvPr>
        </p:nvSpPr>
        <p:spPr>
          <a:xfrm>
            <a:off x="6376811" y="5151355"/>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9791850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400"/>
                                        <p:tgtEl>
                                          <p:spTgt spid="11">
                                            <p:txEl>
                                              <p:pRg st="0" end="0"/>
                                            </p:txEl>
                                          </p:spTgt>
                                        </p:tgtEl>
                                      </p:cBhvr>
                                    </p:animEffect>
                                    <p:anim calcmode="lin" valueType="num">
                                      <p:cBhvr>
                                        <p:cTn id="24"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anim calcmode="lin" valueType="num">
                                      <p:cBhvr>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2">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400"/>
                                        <p:tgtEl>
                                          <p:spTgt spid="14">
                                            <p:txEl>
                                              <p:pRg st="0" end="0"/>
                                            </p:txEl>
                                          </p:spTgt>
                                        </p:tgtEl>
                                      </p:cBhvr>
                                    </p:animEffect>
                                    <p:anim calcmode="lin" valueType="num">
                                      <p:cBhvr>
                                        <p:cTn id="3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anim calcmode="lin" valueType="num">
                                      <p:cBhvr>
                                        <p:cTn id="4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51748"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551748"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7" name="Text Placeholder 7"/>
          <p:cNvSpPr>
            <a:spLocks noGrp="1"/>
          </p:cNvSpPr>
          <p:nvPr>
            <p:ph type="body" sz="quarter" idx="65" hasCustomPrompt="1"/>
          </p:nvPr>
        </p:nvSpPr>
        <p:spPr>
          <a:xfrm>
            <a:off x="551748"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2"/>
          <p:cNvSpPr>
            <a:spLocks noGrp="1"/>
          </p:cNvSpPr>
          <p:nvPr>
            <p:ph type="body" sz="quarter" idx="66" hasCustomPrompt="1"/>
          </p:nvPr>
        </p:nvSpPr>
        <p:spPr>
          <a:xfrm>
            <a:off x="3351388"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7" hasCustomPrompt="1"/>
          </p:nvPr>
        </p:nvSpPr>
        <p:spPr>
          <a:xfrm>
            <a:off x="3351388"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35" name="Text Placeholder 7"/>
          <p:cNvSpPr>
            <a:spLocks noGrp="1"/>
          </p:cNvSpPr>
          <p:nvPr>
            <p:ph type="body" sz="quarter" idx="68" hasCustomPrompt="1"/>
          </p:nvPr>
        </p:nvSpPr>
        <p:spPr>
          <a:xfrm>
            <a:off x="3351388"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9" hasCustomPrompt="1"/>
          </p:nvPr>
        </p:nvSpPr>
        <p:spPr>
          <a:xfrm>
            <a:off x="6286494"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Text Placeholder 7"/>
          <p:cNvSpPr>
            <a:spLocks noGrp="1"/>
          </p:cNvSpPr>
          <p:nvPr>
            <p:ph type="body" sz="quarter" idx="70" hasCustomPrompt="1"/>
          </p:nvPr>
        </p:nvSpPr>
        <p:spPr>
          <a:xfrm>
            <a:off x="6286494"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38" name="Text Placeholder 7"/>
          <p:cNvSpPr>
            <a:spLocks noGrp="1"/>
          </p:cNvSpPr>
          <p:nvPr>
            <p:ph type="body" sz="quarter" idx="71" hasCustomPrompt="1"/>
          </p:nvPr>
        </p:nvSpPr>
        <p:spPr>
          <a:xfrm>
            <a:off x="6286494"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72" hasCustomPrompt="1"/>
          </p:nvPr>
        </p:nvSpPr>
        <p:spPr>
          <a:xfrm>
            <a:off x="9192684"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9192684"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41" name="Text Placeholder 7"/>
          <p:cNvSpPr>
            <a:spLocks noGrp="1"/>
          </p:cNvSpPr>
          <p:nvPr>
            <p:ph type="body" sz="quarter" idx="74" hasCustomPrompt="1"/>
          </p:nvPr>
        </p:nvSpPr>
        <p:spPr>
          <a:xfrm>
            <a:off x="9192684"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8" name="Group 17"/>
          <p:cNvGrpSpPr/>
          <p:nvPr userDrawn="1"/>
        </p:nvGrpSpPr>
        <p:grpSpPr>
          <a:xfrm>
            <a:off x="101309" y="385540"/>
            <a:ext cx="383999" cy="342172"/>
            <a:chOff x="5270500" y="1460500"/>
            <a:chExt cx="1701800" cy="2705100"/>
          </a:xfrm>
        </p:grpSpPr>
        <p:sp>
          <p:nvSpPr>
            <p:cNvPr id="19" name="Rounded Rectangle 1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84224517"/>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fade">
                                      <p:cBhvr>
                                        <p:cTn id="33" dur="500"/>
                                        <p:tgtEl>
                                          <p:spTgt spid="3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400"/>
                                        <p:tgtEl>
                                          <p:spTgt spid="34">
                                            <p:txEl>
                                              <p:pRg st="0" end="0"/>
                                            </p:txEl>
                                          </p:spTgt>
                                        </p:tgtEl>
                                      </p:cBhvr>
                                    </p:animEffect>
                                    <p:anim calcmode="lin" valueType="num">
                                      <p:cBhvr>
                                        <p:cTn id="37"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anim calcmode="lin" valueType="num">
                                      <p:cBhvr>
                                        <p:cTn id="4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400"/>
                                        <p:tgtEl>
                                          <p:spTgt spid="37">
                                            <p:txEl>
                                              <p:pRg st="0" end="0"/>
                                            </p:txEl>
                                          </p:spTgt>
                                        </p:tgtEl>
                                      </p:cBhvr>
                                    </p:animEffect>
                                    <p:anim calcmode="lin" valueType="num">
                                      <p:cBhvr>
                                        <p:cTn id="50"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37">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fade">
                                      <p:cBhvr>
                                        <p:cTn id="54" dur="500"/>
                                        <p:tgtEl>
                                          <p:spTgt spid="38">
                                            <p:txEl>
                                              <p:pRg st="0" end="0"/>
                                            </p:txEl>
                                          </p:spTgt>
                                        </p:tgtEl>
                                      </p:cBhvr>
                                    </p:animEffect>
                                    <p:anim calcmode="lin" valueType="num">
                                      <p:cBhvr>
                                        <p:cTn id="5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39">
                                            <p:txEl>
                                              <p:pRg st="0" end="0"/>
                                            </p:txEl>
                                          </p:spTgt>
                                        </p:tgtEl>
                                        <p:attrNameLst>
                                          <p:attrName>style.visibility</p:attrName>
                                        </p:attrNameLst>
                                      </p:cBhvr>
                                      <p:to>
                                        <p:strVal val="visible"/>
                                      </p:to>
                                    </p:set>
                                    <p:animEffect transition="in" filter="fade">
                                      <p:cBhvr>
                                        <p:cTn id="59" dur="500"/>
                                        <p:tgtEl>
                                          <p:spTgt spid="39">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400"/>
                                        <p:tgtEl>
                                          <p:spTgt spid="40">
                                            <p:txEl>
                                              <p:pRg st="0" end="0"/>
                                            </p:txEl>
                                          </p:spTgt>
                                        </p:tgtEl>
                                      </p:cBhvr>
                                    </p:animEffect>
                                    <p:anim calcmode="lin" valueType="num">
                                      <p:cBhvr>
                                        <p:cTn id="63"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500"/>
                                        <p:tgtEl>
                                          <p:spTgt spid="41">
                                            <p:txEl>
                                              <p:pRg st="0" end="0"/>
                                            </p:txEl>
                                          </p:spTgt>
                                        </p:tgtEl>
                                      </p:cBhvr>
                                    </p:animEffect>
                                    <p:anim calcmode="lin" valueType="num">
                                      <p:cBhvr>
                                        <p:cTn id="6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603251" y="1369621"/>
            <a:ext cx="10972800" cy="3507180"/>
          </a:xfrm>
          <a:custGeom>
            <a:avLst/>
            <a:gdLst/>
            <a:ahLst/>
            <a:cxnLst/>
            <a:rect l="l" t="t" r="r" b="b"/>
            <a:pathLst>
              <a:path w="8229600" h="2922650">
                <a:moveTo>
                  <a:pt x="1461325" y="0"/>
                </a:moveTo>
                <a:lnTo>
                  <a:pt x="6768275" y="0"/>
                </a:lnTo>
                <a:cubicBezTo>
                  <a:pt x="7575343" y="0"/>
                  <a:pt x="8229600" y="654257"/>
                  <a:pt x="8229600" y="1461325"/>
                </a:cubicBezTo>
                <a:cubicBezTo>
                  <a:pt x="8229600" y="2268393"/>
                  <a:pt x="7575343" y="2922650"/>
                  <a:pt x="6768275" y="2922650"/>
                </a:cubicBezTo>
                <a:lnTo>
                  <a:pt x="1461325" y="2922650"/>
                </a:lnTo>
                <a:cubicBezTo>
                  <a:pt x="654257" y="2922650"/>
                  <a:pt x="0" y="2268393"/>
                  <a:pt x="0" y="1461325"/>
                </a:cubicBezTo>
                <a:cubicBezTo>
                  <a:pt x="0" y="654257"/>
                  <a:pt x="654257" y="0"/>
                  <a:pt x="146132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 Placeholder 2"/>
          <p:cNvSpPr>
            <a:spLocks noGrp="1"/>
          </p:cNvSpPr>
          <p:nvPr>
            <p:ph type="body" sz="quarter" idx="75"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19" name="Text Placeholder 7"/>
          <p:cNvSpPr>
            <a:spLocks noGrp="1"/>
          </p:cNvSpPr>
          <p:nvPr>
            <p:ph type="body" sz="quarter" idx="76"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103580820"/>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anim calcmode="lin" valueType="num">
                                      <p:cBhvr>
                                        <p:cTn id="29"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603251" y="1473207"/>
            <a:ext cx="5204883" cy="3447167"/>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7" name="Rounded Rectangle 16"/>
          <p:cNvSpPr/>
          <p:nvPr userDrawn="1"/>
        </p:nvSpPr>
        <p:spPr>
          <a:xfrm>
            <a:off x="603251" y="4920371"/>
            <a:ext cx="5204883" cy="131064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65" hasCustomPrompt="1"/>
          </p:nvPr>
        </p:nvSpPr>
        <p:spPr>
          <a:xfrm>
            <a:off x="948267" y="5140217"/>
            <a:ext cx="46228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64" hasCustomPrompt="1"/>
          </p:nvPr>
        </p:nvSpPr>
        <p:spPr>
          <a:xfrm>
            <a:off x="948267" y="5434998"/>
            <a:ext cx="4622800"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6" name="Picture Placeholder 2"/>
          <p:cNvSpPr>
            <a:spLocks noGrp="1"/>
          </p:cNvSpPr>
          <p:nvPr>
            <p:ph type="pic" sz="quarter" idx="66"/>
          </p:nvPr>
        </p:nvSpPr>
        <p:spPr>
          <a:xfrm>
            <a:off x="6371168" y="1473207"/>
            <a:ext cx="5204883" cy="3447167"/>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7" name="Rounded Rectangle 16"/>
          <p:cNvSpPr/>
          <p:nvPr userDrawn="1"/>
        </p:nvSpPr>
        <p:spPr>
          <a:xfrm>
            <a:off x="6371168" y="4920371"/>
            <a:ext cx="5204883" cy="131064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8" name="Text Placeholder 7"/>
          <p:cNvSpPr>
            <a:spLocks noGrp="1"/>
          </p:cNvSpPr>
          <p:nvPr>
            <p:ph type="body" sz="quarter" idx="67" hasCustomPrompt="1"/>
          </p:nvPr>
        </p:nvSpPr>
        <p:spPr>
          <a:xfrm>
            <a:off x="6716184" y="5140217"/>
            <a:ext cx="46228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9" name="Text Placeholder 2"/>
          <p:cNvSpPr>
            <a:spLocks noGrp="1"/>
          </p:cNvSpPr>
          <p:nvPr>
            <p:ph type="body" sz="quarter" idx="68" hasCustomPrompt="1"/>
          </p:nvPr>
        </p:nvSpPr>
        <p:spPr>
          <a:xfrm>
            <a:off x="6716184" y="5434998"/>
            <a:ext cx="4622800"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72053415"/>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anim calcmode="lin" valueType="num">
                                      <p:cBhvr>
                                        <p:cTn id="3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8">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par>
                                <p:cTn id="38" presetID="53" presetClass="entr" presetSubtype="16" fill="hold" grpId="0" nodeType="withEffect" nodePh="1">
                                  <p:stCondLst>
                                    <p:cond delay="800"/>
                                  </p:stCondLst>
                                  <p:endCondLst>
                                    <p:cond evt="begin" delay="0">
                                      <p:tn val="38"/>
                                    </p:cond>
                                  </p:endCondLst>
                                  <p:childTnLst>
                                    <p:set>
                                      <p:cBhvr>
                                        <p:cTn id="39" dur="1" fill="hold">
                                          <p:stCondLst>
                                            <p:cond delay="0"/>
                                          </p:stCondLst>
                                        </p:cTn>
                                        <p:tgtEl>
                                          <p:spTgt spid="46"/>
                                        </p:tgtEl>
                                        <p:attrNameLst>
                                          <p:attrName>style.visibility</p:attrName>
                                        </p:attrNameLst>
                                      </p:cBhvr>
                                      <p:to>
                                        <p:strVal val="visible"/>
                                      </p:to>
                                    </p:set>
                                    <p:anim calcmode="lin" valueType="num">
                                      <p:cBhvr>
                                        <p:cTn id="40" dur="1000" fill="hold"/>
                                        <p:tgtEl>
                                          <p:spTgt spid="46"/>
                                        </p:tgtEl>
                                        <p:attrNameLst>
                                          <p:attrName>ppt_w</p:attrName>
                                        </p:attrNameLst>
                                      </p:cBhvr>
                                      <p:tavLst>
                                        <p:tav tm="0">
                                          <p:val>
                                            <p:fltVal val="0"/>
                                          </p:val>
                                        </p:tav>
                                        <p:tav tm="100000">
                                          <p:val>
                                            <p:strVal val="#ppt_w"/>
                                          </p:val>
                                        </p:tav>
                                      </p:tavLst>
                                    </p:anim>
                                    <p:anim calcmode="lin" valueType="num">
                                      <p:cBhvr>
                                        <p:cTn id="41" dur="1000" fill="hold"/>
                                        <p:tgtEl>
                                          <p:spTgt spid="46"/>
                                        </p:tgtEl>
                                        <p:attrNameLst>
                                          <p:attrName>ppt_h</p:attrName>
                                        </p:attrNameLst>
                                      </p:cBhvr>
                                      <p:tavLst>
                                        <p:tav tm="0">
                                          <p:val>
                                            <p:fltVal val="0"/>
                                          </p:val>
                                        </p:tav>
                                        <p:tav tm="100000">
                                          <p:val>
                                            <p:strVal val="#ppt_h"/>
                                          </p:val>
                                        </p:tav>
                                      </p:tavLst>
                                    </p:anim>
                                    <p:animEffect transition="in" filter="fade">
                                      <p:cBhvr>
                                        <p:cTn id="42" dur="1000"/>
                                        <p:tgtEl>
                                          <p:spTgt spid="46"/>
                                        </p:tgtEl>
                                      </p:cBhvr>
                                    </p:animEffect>
                                  </p:childTnLst>
                                </p:cTn>
                              </p:par>
                            </p:childTnLst>
                          </p:cTn>
                        </p:par>
                        <p:par>
                          <p:cTn id="43" fill="hold">
                            <p:stCondLst>
                              <p:cond delay="1500"/>
                            </p:stCondLst>
                            <p:childTnLst>
                              <p:par>
                                <p:cTn id="44" presetID="37"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900" decel="100000" fill="hold"/>
                                        <p:tgtEl>
                                          <p:spTgt spid="4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fade">
                                      <p:cBhvr>
                                        <p:cTn id="52" dur="500"/>
                                        <p:tgtEl>
                                          <p:spTgt spid="48">
                                            <p:txEl>
                                              <p:pRg st="0" end="0"/>
                                            </p:txEl>
                                          </p:spTgt>
                                        </p:tgtEl>
                                      </p:cBhvr>
                                    </p:animEffect>
                                    <p:anim calcmode="lin" valueType="num">
                                      <p:cBhvr>
                                        <p:cTn id="5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48">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p:bldP spid="47" grpId="0" animBg="1"/>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10" presetClass="entr" presetSubtype="0" fill="hold" nodeType="withEffect">
                  <p:stCondLst>
                    <p:cond delay="8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Text Placeholder 2"/>
          <p:cNvSpPr>
            <a:spLocks noGrp="1"/>
          </p:cNvSpPr>
          <p:nvPr>
            <p:ph type="body" sz="quarter" idx="64" hasCustomPrompt="1"/>
          </p:nvPr>
        </p:nvSpPr>
        <p:spPr>
          <a:xfrm>
            <a:off x="603251"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22" name="Group 21"/>
          <p:cNvGrpSpPr/>
          <p:nvPr userDrawn="1"/>
        </p:nvGrpSpPr>
        <p:grpSpPr>
          <a:xfrm>
            <a:off x="101309" y="385540"/>
            <a:ext cx="383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27" name="Picture Placeholder 2"/>
          <p:cNvSpPr>
            <a:spLocks noGrp="1"/>
          </p:cNvSpPr>
          <p:nvPr>
            <p:ph type="pic" sz="quarter" idx="48"/>
          </p:nvPr>
        </p:nvSpPr>
        <p:spPr>
          <a:xfrm>
            <a:off x="603251"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Rounded Rectangle 28"/>
          <p:cNvSpPr/>
          <p:nvPr userDrawn="1"/>
        </p:nvSpPr>
        <p:spPr>
          <a:xfrm>
            <a:off x="603251"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 Placeholder 7"/>
          <p:cNvSpPr>
            <a:spLocks noGrp="1"/>
          </p:cNvSpPr>
          <p:nvPr>
            <p:ph type="body" sz="quarter" idx="39" hasCustomPrompt="1"/>
          </p:nvPr>
        </p:nvSpPr>
        <p:spPr>
          <a:xfrm>
            <a:off x="868539"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77" name="Text Placeholder 7"/>
          <p:cNvSpPr>
            <a:spLocks noGrp="1"/>
          </p:cNvSpPr>
          <p:nvPr>
            <p:ph type="body" sz="quarter" idx="18" hasCustomPrompt="1"/>
          </p:nvPr>
        </p:nvSpPr>
        <p:spPr>
          <a:xfrm>
            <a:off x="1567748"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78" name="Text Placeholder 7"/>
          <p:cNvSpPr>
            <a:spLocks noGrp="1"/>
          </p:cNvSpPr>
          <p:nvPr>
            <p:ph type="body" sz="quarter" idx="65" hasCustomPrompt="1"/>
          </p:nvPr>
        </p:nvSpPr>
        <p:spPr>
          <a:xfrm>
            <a:off x="1567748"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2">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66" hasCustomPrompt="1"/>
          </p:nvPr>
        </p:nvSpPr>
        <p:spPr>
          <a:xfrm>
            <a:off x="4345518"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Picture Placeholder 2"/>
          <p:cNvSpPr>
            <a:spLocks noGrp="1"/>
          </p:cNvSpPr>
          <p:nvPr>
            <p:ph type="pic" sz="quarter" idx="67"/>
          </p:nvPr>
        </p:nvSpPr>
        <p:spPr>
          <a:xfrm>
            <a:off x="4345518"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3" name="Rounded Rectangle 28"/>
          <p:cNvSpPr/>
          <p:nvPr userDrawn="1"/>
        </p:nvSpPr>
        <p:spPr>
          <a:xfrm>
            <a:off x="4345518"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 Placeholder 7"/>
          <p:cNvSpPr>
            <a:spLocks noGrp="1"/>
          </p:cNvSpPr>
          <p:nvPr>
            <p:ph type="body" sz="quarter" idx="68" hasCustomPrompt="1"/>
          </p:nvPr>
        </p:nvSpPr>
        <p:spPr>
          <a:xfrm>
            <a:off x="4610805"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35" name="Text Placeholder 7"/>
          <p:cNvSpPr>
            <a:spLocks noGrp="1"/>
          </p:cNvSpPr>
          <p:nvPr>
            <p:ph type="body" sz="quarter" idx="69" hasCustomPrompt="1"/>
          </p:nvPr>
        </p:nvSpPr>
        <p:spPr>
          <a:xfrm>
            <a:off x="5310014"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36" name="Text Placeholder 7"/>
          <p:cNvSpPr>
            <a:spLocks noGrp="1"/>
          </p:cNvSpPr>
          <p:nvPr>
            <p:ph type="body" sz="quarter" idx="70" hasCustomPrompt="1"/>
          </p:nvPr>
        </p:nvSpPr>
        <p:spPr>
          <a:xfrm>
            <a:off x="5310014"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71" hasCustomPrompt="1"/>
          </p:nvPr>
        </p:nvSpPr>
        <p:spPr>
          <a:xfrm>
            <a:off x="8315782"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8" name="Picture Placeholder 2"/>
          <p:cNvSpPr>
            <a:spLocks noGrp="1"/>
          </p:cNvSpPr>
          <p:nvPr>
            <p:ph type="pic" sz="quarter" idx="72"/>
          </p:nvPr>
        </p:nvSpPr>
        <p:spPr>
          <a:xfrm>
            <a:off x="8315782"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Rounded Rectangle 28"/>
          <p:cNvSpPr/>
          <p:nvPr userDrawn="1"/>
        </p:nvSpPr>
        <p:spPr>
          <a:xfrm>
            <a:off x="8315782"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 Placeholder 7"/>
          <p:cNvSpPr>
            <a:spLocks noGrp="1"/>
          </p:cNvSpPr>
          <p:nvPr>
            <p:ph type="body" sz="quarter" idx="73" hasCustomPrompt="1"/>
          </p:nvPr>
        </p:nvSpPr>
        <p:spPr>
          <a:xfrm>
            <a:off x="8581069"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74" hasCustomPrompt="1"/>
          </p:nvPr>
        </p:nvSpPr>
        <p:spPr>
          <a:xfrm>
            <a:off x="9280279"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42" name="Text Placeholder 7"/>
          <p:cNvSpPr>
            <a:spLocks noGrp="1"/>
          </p:cNvSpPr>
          <p:nvPr>
            <p:ph type="body" sz="quarter" idx="75" hasCustomPrompt="1"/>
          </p:nvPr>
        </p:nvSpPr>
        <p:spPr>
          <a:xfrm>
            <a:off x="9280279"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4">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753495146"/>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Effect transition="in" filter="fade">
                                      <p:cBhvr>
                                        <p:cTn id="41" dur="1000"/>
                                        <p:tgtEl>
                                          <p:spTgt spid="27"/>
                                        </p:tgtEl>
                                      </p:cBhvr>
                                    </p:animEffect>
                                  </p:childTnLst>
                                </p:cTn>
                              </p:par>
                            </p:childTnLst>
                          </p:cTn>
                        </p:par>
                        <p:par>
                          <p:cTn id="42" fill="hold">
                            <p:stCondLst>
                              <p:cond delay="1000"/>
                            </p:stCondLst>
                            <p:childTnLst>
                              <p:par>
                                <p:cTn id="43" presetID="37"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900" decel="100000" fill="hold"/>
                                        <p:tgtEl>
                                          <p:spTgt spid="2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80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fade">
                                      <p:cBhvr>
                                        <p:cTn id="51" dur="500"/>
                                        <p:tgtEl>
                                          <p:spTgt spid="31">
                                            <p:txEl>
                                              <p:pRg st="0" end="0"/>
                                            </p:txEl>
                                          </p:spTgt>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400"/>
                                        <p:tgtEl>
                                          <p:spTgt spid="35">
                                            <p:txEl>
                                              <p:pRg st="0" end="0"/>
                                            </p:txEl>
                                          </p:spTgt>
                                        </p:tgtEl>
                                      </p:cBhvr>
                                    </p:animEffect>
                                    <p:anim calcmode="lin" valueType="num">
                                      <p:cBhvr>
                                        <p:cTn id="5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56" dur="400" fill="hold"/>
                                        <p:tgtEl>
                                          <p:spTgt spid="35">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fade">
                                      <p:cBhvr>
                                        <p:cTn id="59" dur="500"/>
                                        <p:tgtEl>
                                          <p:spTgt spid="36">
                                            <p:txEl>
                                              <p:pRg st="0" end="0"/>
                                            </p:txEl>
                                          </p:spTgt>
                                        </p:tgtEl>
                                      </p:cBhvr>
                                    </p:animEffect>
                                    <p:anim calcmode="lin" valueType="num">
                                      <p:cBhvr>
                                        <p:cTn id="6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1"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p:cTn id="65"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6"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7" dur="300"/>
                                        <p:tgtEl>
                                          <p:spTgt spid="34">
                                            <p:txEl>
                                              <p:pRg st="0" end="0"/>
                                            </p:txEl>
                                          </p:spTgt>
                                        </p:tgtEl>
                                      </p:cBhvr>
                                    </p:animEffect>
                                  </p:childTnLst>
                                </p:cTn>
                              </p:par>
                              <p:par>
                                <p:cTn id="68" presetID="53" presetClass="entr" presetSubtype="16" fill="hold" grpId="0" nodeType="withEffect" nodePh="1">
                                  <p:stCondLst>
                                    <p:cond delay="800"/>
                                  </p:stCondLst>
                                  <p:endCondLst>
                                    <p:cond evt="begin" delay="0">
                                      <p:tn val="68"/>
                                    </p:cond>
                                  </p:endCondLst>
                                  <p:childTnLst>
                                    <p:set>
                                      <p:cBhvr>
                                        <p:cTn id="69" dur="1" fill="hold">
                                          <p:stCondLst>
                                            <p:cond delay="0"/>
                                          </p:stCondLst>
                                        </p:cTn>
                                        <p:tgtEl>
                                          <p:spTgt spid="32"/>
                                        </p:tgtEl>
                                        <p:attrNameLst>
                                          <p:attrName>style.visibility</p:attrName>
                                        </p:attrNameLst>
                                      </p:cBhvr>
                                      <p:to>
                                        <p:strVal val="visible"/>
                                      </p:to>
                                    </p:set>
                                    <p:anim calcmode="lin" valueType="num">
                                      <p:cBhvr>
                                        <p:cTn id="70" dur="1000" fill="hold"/>
                                        <p:tgtEl>
                                          <p:spTgt spid="32"/>
                                        </p:tgtEl>
                                        <p:attrNameLst>
                                          <p:attrName>ppt_w</p:attrName>
                                        </p:attrNameLst>
                                      </p:cBhvr>
                                      <p:tavLst>
                                        <p:tav tm="0">
                                          <p:val>
                                            <p:fltVal val="0"/>
                                          </p:val>
                                        </p:tav>
                                        <p:tav tm="100000">
                                          <p:val>
                                            <p:strVal val="#ppt_w"/>
                                          </p:val>
                                        </p:tav>
                                      </p:tavLst>
                                    </p:anim>
                                    <p:anim calcmode="lin" valueType="num">
                                      <p:cBhvr>
                                        <p:cTn id="71" dur="1000" fill="hold"/>
                                        <p:tgtEl>
                                          <p:spTgt spid="32"/>
                                        </p:tgtEl>
                                        <p:attrNameLst>
                                          <p:attrName>ppt_h</p:attrName>
                                        </p:attrNameLst>
                                      </p:cBhvr>
                                      <p:tavLst>
                                        <p:tav tm="0">
                                          <p:val>
                                            <p:fltVal val="0"/>
                                          </p:val>
                                        </p:tav>
                                        <p:tav tm="100000">
                                          <p:val>
                                            <p:strVal val="#ppt_h"/>
                                          </p:val>
                                        </p:tav>
                                      </p:tavLst>
                                    </p:anim>
                                    <p:animEffect transition="in" filter="fade">
                                      <p:cBhvr>
                                        <p:cTn id="72" dur="1000"/>
                                        <p:tgtEl>
                                          <p:spTgt spid="32"/>
                                        </p:tgtEl>
                                      </p:cBhvr>
                                    </p:animEffect>
                                  </p:childTnLst>
                                </p:cTn>
                              </p:par>
                            </p:childTnLst>
                          </p:cTn>
                        </p:par>
                        <p:par>
                          <p:cTn id="73" fill="hold">
                            <p:stCondLst>
                              <p:cond delay="2500"/>
                            </p:stCondLst>
                            <p:childTnLst>
                              <p:par>
                                <p:cTn id="74" presetID="37"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900" decel="100000" fill="hold"/>
                                        <p:tgtEl>
                                          <p:spTgt spid="3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7">
                                            <p:txEl>
                                              <p:pRg st="0" end="0"/>
                                            </p:txEl>
                                          </p:spTgt>
                                        </p:tgtEl>
                                        <p:attrNameLst>
                                          <p:attrName>style.visibility</p:attrName>
                                        </p:attrNameLst>
                                      </p:cBhvr>
                                      <p:to>
                                        <p:strVal val="visible"/>
                                      </p:to>
                                    </p:set>
                                    <p:animEffect transition="in" filter="fade">
                                      <p:cBhvr>
                                        <p:cTn id="82" dur="500"/>
                                        <p:tgtEl>
                                          <p:spTgt spid="37">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fade">
                                      <p:cBhvr>
                                        <p:cTn id="85" dur="400"/>
                                        <p:tgtEl>
                                          <p:spTgt spid="41">
                                            <p:txEl>
                                              <p:pRg st="0" end="0"/>
                                            </p:txEl>
                                          </p:spTgt>
                                        </p:tgtEl>
                                      </p:cBhvr>
                                    </p:animEffect>
                                    <p:anim calcmode="lin" valueType="num">
                                      <p:cBhvr>
                                        <p:cTn id="86"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fade">
                                      <p:cBhvr>
                                        <p:cTn id="90" dur="500"/>
                                        <p:tgtEl>
                                          <p:spTgt spid="42">
                                            <p:txEl>
                                              <p:pRg st="0" end="0"/>
                                            </p:txEl>
                                          </p:spTgt>
                                        </p:tgtEl>
                                      </p:cBhvr>
                                    </p:animEffect>
                                    <p:anim calcmode="lin" valueType="num">
                                      <p:cBhvr>
                                        <p:cTn id="9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40">
                                            <p:txEl>
                                              <p:pRg st="0" end="0"/>
                                            </p:txEl>
                                          </p:spTgt>
                                        </p:tgtEl>
                                        <p:attrNameLst>
                                          <p:attrName>style.visibility</p:attrName>
                                        </p:attrNameLst>
                                      </p:cBhvr>
                                      <p:to>
                                        <p:strVal val="visible"/>
                                      </p:to>
                                    </p:set>
                                    <p:anim calcmode="lin" valueType="num">
                                      <p:cBhvr>
                                        <p:cTn id="96"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40">
                                            <p:txEl>
                                              <p:pRg st="0" end="0"/>
                                            </p:txEl>
                                          </p:spTgt>
                                        </p:tgtEl>
                                      </p:cBhvr>
                                    </p:animEffect>
                                  </p:childTnLst>
                                </p:cTn>
                              </p:par>
                              <p:par>
                                <p:cTn id="99" presetID="53" presetClass="entr" presetSubtype="16" fill="hold" grpId="0" nodeType="withEffect" nodePh="1">
                                  <p:stCondLst>
                                    <p:cond delay="800"/>
                                  </p:stCondLst>
                                  <p:endCondLst>
                                    <p:cond evt="begin" delay="0">
                                      <p:tn val="99"/>
                                    </p:cond>
                                  </p:endCondLst>
                                  <p:childTnLst>
                                    <p:set>
                                      <p:cBhvr>
                                        <p:cTn id="100" dur="1" fill="hold">
                                          <p:stCondLst>
                                            <p:cond delay="0"/>
                                          </p:stCondLst>
                                        </p:cTn>
                                        <p:tgtEl>
                                          <p:spTgt spid="38"/>
                                        </p:tgtEl>
                                        <p:attrNameLst>
                                          <p:attrName>style.visibility</p:attrName>
                                        </p:attrNameLst>
                                      </p:cBhvr>
                                      <p:to>
                                        <p:strVal val="visible"/>
                                      </p:to>
                                    </p:set>
                                    <p:anim calcmode="lin" valueType="num">
                                      <p:cBhvr>
                                        <p:cTn id="101" dur="1000" fill="hold"/>
                                        <p:tgtEl>
                                          <p:spTgt spid="38"/>
                                        </p:tgtEl>
                                        <p:attrNameLst>
                                          <p:attrName>ppt_w</p:attrName>
                                        </p:attrNameLst>
                                      </p:cBhvr>
                                      <p:tavLst>
                                        <p:tav tm="0">
                                          <p:val>
                                            <p:fltVal val="0"/>
                                          </p:val>
                                        </p:tav>
                                        <p:tav tm="100000">
                                          <p:val>
                                            <p:strVal val="#ppt_w"/>
                                          </p:val>
                                        </p:tav>
                                      </p:tavLst>
                                    </p:anim>
                                    <p:anim calcmode="lin" valueType="num">
                                      <p:cBhvr>
                                        <p:cTn id="102" dur="1000" fill="hold"/>
                                        <p:tgtEl>
                                          <p:spTgt spid="38"/>
                                        </p:tgtEl>
                                        <p:attrNameLst>
                                          <p:attrName>ppt_h</p:attrName>
                                        </p:attrNameLst>
                                      </p:cBhvr>
                                      <p:tavLst>
                                        <p:tav tm="0">
                                          <p:val>
                                            <p:fltVal val="0"/>
                                          </p:val>
                                        </p:tav>
                                        <p:tav tm="100000">
                                          <p:val>
                                            <p:strVal val="#ppt_h"/>
                                          </p:val>
                                        </p:tav>
                                      </p:tavLst>
                                    </p:anim>
                                    <p:animEffect transition="in" filter="fade">
                                      <p:cBhvr>
                                        <p:cTn id="103" dur="1000"/>
                                        <p:tgtEl>
                                          <p:spTgt spid="38"/>
                                        </p:tgtEl>
                                      </p:cBhvr>
                                    </p:animEffect>
                                  </p:childTnLst>
                                </p:cTn>
                              </p:par>
                            </p:childTnLst>
                          </p:cTn>
                        </p:par>
                        <p:par>
                          <p:cTn id="104" fill="hold">
                            <p:stCondLst>
                              <p:cond delay="4000"/>
                            </p:stCondLst>
                            <p:childTnLst>
                              <p:par>
                                <p:cTn id="105" presetID="37"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900" decel="100000" fill="hold"/>
                                        <p:tgtEl>
                                          <p:spTgt spid="3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7" grpId="0"/>
      <p:bldP spid="29" grpId="0" animBg="1"/>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33" grpId="0" animBg="1"/>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bldP spid="39" grpId="0" animBg="1"/>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Text Placeholder 2"/>
          <p:cNvSpPr>
            <a:spLocks noGrp="1"/>
          </p:cNvSpPr>
          <p:nvPr>
            <p:ph type="body" sz="quarter" idx="64" hasCustomPrompt="1"/>
          </p:nvPr>
        </p:nvSpPr>
        <p:spPr>
          <a:xfrm>
            <a:off x="603251"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22" name="Group 21"/>
          <p:cNvGrpSpPr/>
          <p:nvPr userDrawn="1"/>
        </p:nvGrpSpPr>
        <p:grpSpPr>
          <a:xfrm>
            <a:off x="101309" y="385540"/>
            <a:ext cx="383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79" name="Text Placeholder 7"/>
          <p:cNvSpPr>
            <a:spLocks noGrp="1"/>
          </p:cNvSpPr>
          <p:nvPr>
            <p:ph type="body" sz="quarter" idx="39" hasCustomPrompt="1"/>
          </p:nvPr>
        </p:nvSpPr>
        <p:spPr>
          <a:xfrm>
            <a:off x="868539"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77" name="Text Placeholder 7"/>
          <p:cNvSpPr>
            <a:spLocks noGrp="1"/>
          </p:cNvSpPr>
          <p:nvPr>
            <p:ph type="body" sz="quarter" idx="18" hasCustomPrompt="1"/>
          </p:nvPr>
        </p:nvSpPr>
        <p:spPr>
          <a:xfrm>
            <a:off x="1567748"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78" name="Text Placeholder 7"/>
          <p:cNvSpPr>
            <a:spLocks noGrp="1"/>
          </p:cNvSpPr>
          <p:nvPr>
            <p:ph type="body" sz="quarter" idx="65" hasCustomPrompt="1"/>
          </p:nvPr>
        </p:nvSpPr>
        <p:spPr>
          <a:xfrm>
            <a:off x="1567748"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66" hasCustomPrompt="1"/>
          </p:nvPr>
        </p:nvSpPr>
        <p:spPr>
          <a:xfrm>
            <a:off x="4345517"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8" hasCustomPrompt="1"/>
          </p:nvPr>
        </p:nvSpPr>
        <p:spPr>
          <a:xfrm>
            <a:off x="4610805"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35" name="Text Placeholder 7"/>
          <p:cNvSpPr>
            <a:spLocks noGrp="1"/>
          </p:cNvSpPr>
          <p:nvPr>
            <p:ph type="body" sz="quarter" idx="69" hasCustomPrompt="1"/>
          </p:nvPr>
        </p:nvSpPr>
        <p:spPr>
          <a:xfrm>
            <a:off x="5310014"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36" name="Text Placeholder 7"/>
          <p:cNvSpPr>
            <a:spLocks noGrp="1"/>
          </p:cNvSpPr>
          <p:nvPr>
            <p:ph type="body" sz="quarter" idx="70" hasCustomPrompt="1"/>
          </p:nvPr>
        </p:nvSpPr>
        <p:spPr>
          <a:xfrm>
            <a:off x="5310014"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71" hasCustomPrompt="1"/>
          </p:nvPr>
        </p:nvSpPr>
        <p:spPr>
          <a:xfrm>
            <a:off x="8050904"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8327069"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74" hasCustomPrompt="1"/>
          </p:nvPr>
        </p:nvSpPr>
        <p:spPr>
          <a:xfrm>
            <a:off x="9026279"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42" name="Text Placeholder 7"/>
          <p:cNvSpPr>
            <a:spLocks noGrp="1"/>
          </p:cNvSpPr>
          <p:nvPr>
            <p:ph type="body" sz="quarter" idx="75" hasCustomPrompt="1"/>
          </p:nvPr>
        </p:nvSpPr>
        <p:spPr>
          <a:xfrm>
            <a:off x="9026279"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Picture Placeholder 2"/>
          <p:cNvSpPr>
            <a:spLocks noGrp="1" noChangeAspect="1"/>
          </p:cNvSpPr>
          <p:nvPr>
            <p:ph type="pic" sz="quarter" idx="17"/>
          </p:nvPr>
        </p:nvSpPr>
        <p:spPr>
          <a:xfrm>
            <a:off x="603251"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0" name="Picture Placeholder 2"/>
          <p:cNvSpPr>
            <a:spLocks noGrp="1" noChangeAspect="1"/>
          </p:cNvSpPr>
          <p:nvPr>
            <p:ph type="pic" sz="quarter" idx="76"/>
          </p:nvPr>
        </p:nvSpPr>
        <p:spPr>
          <a:xfrm>
            <a:off x="4345517"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3" name="Picture Placeholder 2"/>
          <p:cNvSpPr>
            <a:spLocks noGrp="1" noChangeAspect="1"/>
          </p:cNvSpPr>
          <p:nvPr>
            <p:ph type="pic" sz="quarter" idx="77"/>
          </p:nvPr>
        </p:nvSpPr>
        <p:spPr>
          <a:xfrm>
            <a:off x="8050904"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2562828477"/>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fade">
                                      <p:cBhvr>
                                        <p:cTn id="39" dur="500"/>
                                        <p:tgtEl>
                                          <p:spTgt spid="31">
                                            <p:txEl>
                                              <p:pRg st="0" end="0"/>
                                            </p:txEl>
                                          </p:spTgt>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400"/>
                                        <p:tgtEl>
                                          <p:spTgt spid="35">
                                            <p:txEl>
                                              <p:pRg st="0" end="0"/>
                                            </p:txEl>
                                          </p:spTgt>
                                        </p:tgtEl>
                                      </p:cBhvr>
                                    </p:animEffect>
                                    <p:anim calcmode="lin" valueType="num">
                                      <p:cBhvr>
                                        <p:cTn id="43"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4" dur="400" fill="hold"/>
                                        <p:tgtEl>
                                          <p:spTgt spid="3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anim calcmode="lin" valueType="num">
                                      <p:cBhvr>
                                        <p:cTn id="4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300"/>
                                        <p:tgtEl>
                                          <p:spTgt spid="34">
                                            <p:txEl>
                                              <p:pRg st="0" end="0"/>
                                            </p:txEl>
                                          </p:spTgt>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fade">
                                      <p:cBhvr>
                                        <p:cTn id="58" dur="500"/>
                                        <p:tgtEl>
                                          <p:spTgt spid="37">
                                            <p:txEl>
                                              <p:pRg st="0" end="0"/>
                                            </p:txEl>
                                          </p:spTgt>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400"/>
                                        <p:tgtEl>
                                          <p:spTgt spid="41">
                                            <p:txEl>
                                              <p:pRg st="0" end="0"/>
                                            </p:txEl>
                                          </p:spTgt>
                                        </p:tgtEl>
                                      </p:cBhvr>
                                    </p:animEffect>
                                    <p:anim calcmode="lin" valueType="num">
                                      <p:cBhvr>
                                        <p:cTn id="62"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4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anim calcmode="lin" valueType="num">
                                      <p:cBhvr>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p:cTn id="72"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40">
                                            <p:txEl>
                                              <p:pRg st="0" end="0"/>
                                            </p:txEl>
                                          </p:spTgt>
                                        </p:tgtEl>
                                      </p:cBhvr>
                                    </p:animEffect>
                                  </p:childTnLst>
                                </p:cTn>
                              </p:par>
                            </p:childTnLst>
                          </p:cTn>
                        </p:par>
                        <p:par>
                          <p:cTn id="75" fill="hold">
                            <p:stCondLst>
                              <p:cond delay="2000"/>
                            </p:stCondLst>
                            <p:childTnLst>
                              <p:par>
                                <p:cTn id="76" presetID="53" presetClass="entr" presetSubtype="16" fill="hold" grpId="0" nodeType="afterEffect" nodePh="1">
                                  <p:stCondLst>
                                    <p:cond delay="0"/>
                                  </p:stCondLst>
                                  <p:endCondLst>
                                    <p:cond evt="begin" delay="0">
                                      <p:tn val="76"/>
                                    </p:cond>
                                  </p:end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2500"/>
                            </p:stCondLst>
                            <p:childTnLst>
                              <p:par>
                                <p:cTn id="82" presetID="53" presetClass="entr" presetSubtype="16" fill="hold" grpId="0" nodeType="afterEffect" nodePh="1">
                                  <p:stCondLst>
                                    <p:cond delay="0"/>
                                  </p:stCondLst>
                                  <p:endCondLst>
                                    <p:cond evt="begin" delay="0">
                                      <p:tn val="82"/>
                                    </p:cond>
                                  </p:end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3000"/>
                            </p:stCondLst>
                            <p:childTnLst>
                              <p:par>
                                <p:cTn id="88" presetID="53" presetClass="entr" presetSubtype="16" fill="hold" grpId="0" nodeType="afterEffect" nodePh="1">
                                  <p:stCondLst>
                                    <p:cond delay="0"/>
                                  </p:stCondLst>
                                  <p:endCondLst>
                                    <p:cond evt="begin" delay="0">
                                      <p:tn val="88"/>
                                    </p:cond>
                                  </p:end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28" grpId="0"/>
      <p:bldP spid="30" grpId="0"/>
      <p:bldP spid="4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images with caption 1">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721784" y="1394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8" name="Rounded Rectangle 18"/>
          <p:cNvSpPr/>
          <p:nvPr userDrawn="1"/>
        </p:nvSpPr>
        <p:spPr>
          <a:xfrm>
            <a:off x="721784" y="2929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65" hasCustomPrompt="1"/>
          </p:nvPr>
        </p:nvSpPr>
        <p:spPr>
          <a:xfrm>
            <a:off x="1066800" y="2991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1066800" y="3286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3" name="Picture Placeholder 2"/>
          <p:cNvSpPr>
            <a:spLocks noGrp="1"/>
          </p:cNvSpPr>
          <p:nvPr>
            <p:ph type="pic" sz="quarter" idx="66"/>
          </p:nvPr>
        </p:nvSpPr>
        <p:spPr>
          <a:xfrm>
            <a:off x="6608235" y="1394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Rounded Rectangle 18"/>
          <p:cNvSpPr/>
          <p:nvPr userDrawn="1"/>
        </p:nvSpPr>
        <p:spPr>
          <a:xfrm>
            <a:off x="6608235" y="2929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 Placeholder 7"/>
          <p:cNvSpPr>
            <a:spLocks noGrp="1"/>
          </p:cNvSpPr>
          <p:nvPr>
            <p:ph type="body" sz="quarter" idx="67" hasCustomPrompt="1"/>
          </p:nvPr>
        </p:nvSpPr>
        <p:spPr>
          <a:xfrm>
            <a:off x="6953251" y="2991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68" hasCustomPrompt="1"/>
          </p:nvPr>
        </p:nvSpPr>
        <p:spPr>
          <a:xfrm>
            <a:off x="6953251" y="3286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1" name="Picture Placeholder 2"/>
          <p:cNvSpPr>
            <a:spLocks noGrp="1"/>
          </p:cNvSpPr>
          <p:nvPr>
            <p:ph type="pic" sz="quarter" idx="69"/>
          </p:nvPr>
        </p:nvSpPr>
        <p:spPr>
          <a:xfrm>
            <a:off x="721784" y="4061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2" name="Rounded Rectangle 18"/>
          <p:cNvSpPr/>
          <p:nvPr userDrawn="1"/>
        </p:nvSpPr>
        <p:spPr>
          <a:xfrm>
            <a:off x="721784" y="5596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 Placeholder 7"/>
          <p:cNvSpPr>
            <a:spLocks noGrp="1"/>
          </p:cNvSpPr>
          <p:nvPr>
            <p:ph type="body" sz="quarter" idx="70" hasCustomPrompt="1"/>
          </p:nvPr>
        </p:nvSpPr>
        <p:spPr>
          <a:xfrm>
            <a:off x="1066800" y="5658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71" hasCustomPrompt="1"/>
          </p:nvPr>
        </p:nvSpPr>
        <p:spPr>
          <a:xfrm>
            <a:off x="1066800" y="5953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5" name="Picture Placeholder 2"/>
          <p:cNvSpPr>
            <a:spLocks noGrp="1"/>
          </p:cNvSpPr>
          <p:nvPr>
            <p:ph type="pic" sz="quarter" idx="72"/>
          </p:nvPr>
        </p:nvSpPr>
        <p:spPr>
          <a:xfrm>
            <a:off x="6608235" y="4061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6" name="Rounded Rectangle 18"/>
          <p:cNvSpPr/>
          <p:nvPr userDrawn="1"/>
        </p:nvSpPr>
        <p:spPr>
          <a:xfrm>
            <a:off x="6608235" y="5596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 Placeholder 7"/>
          <p:cNvSpPr>
            <a:spLocks noGrp="1"/>
          </p:cNvSpPr>
          <p:nvPr>
            <p:ph type="body" sz="quarter" idx="73" hasCustomPrompt="1"/>
          </p:nvPr>
        </p:nvSpPr>
        <p:spPr>
          <a:xfrm>
            <a:off x="6953251" y="5658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Text Placeholder 2"/>
          <p:cNvSpPr>
            <a:spLocks noGrp="1"/>
          </p:cNvSpPr>
          <p:nvPr>
            <p:ph type="body" sz="quarter" idx="74" hasCustomPrompt="1"/>
          </p:nvPr>
        </p:nvSpPr>
        <p:spPr>
          <a:xfrm>
            <a:off x="6953251" y="5953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4271209265"/>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400" fill="hold"/>
                                        <p:tgtEl>
                                          <p:spTgt spid="38"/>
                                        </p:tgtEl>
                                        <p:attrNameLst>
                                          <p:attrName>ppt_w</p:attrName>
                                        </p:attrNameLst>
                                      </p:cBhvr>
                                      <p:tavLst>
                                        <p:tav tm="0">
                                          <p:val>
                                            <p:fltVal val="0"/>
                                          </p:val>
                                        </p:tav>
                                        <p:tav tm="100000">
                                          <p:val>
                                            <p:strVal val="#ppt_w"/>
                                          </p:val>
                                        </p:tav>
                                      </p:tavLst>
                                    </p:anim>
                                    <p:anim calcmode="lin" valueType="num">
                                      <p:cBhvr>
                                        <p:cTn id="27" dur="400" fill="hold"/>
                                        <p:tgtEl>
                                          <p:spTgt spid="38"/>
                                        </p:tgtEl>
                                        <p:attrNameLst>
                                          <p:attrName>ppt_h</p:attrName>
                                        </p:attrNameLst>
                                      </p:cBhvr>
                                      <p:tavLst>
                                        <p:tav tm="0">
                                          <p:val>
                                            <p:fltVal val="0"/>
                                          </p:val>
                                        </p:tav>
                                        <p:tav tm="100000">
                                          <p:val>
                                            <p:strVal val="#ppt_h"/>
                                          </p:val>
                                        </p:tav>
                                      </p:tavLst>
                                    </p:anim>
                                    <p:animEffect transition="in" filter="fade">
                                      <p:cBhvr>
                                        <p:cTn id="28" dur="400"/>
                                        <p:tgtEl>
                                          <p:spTgt spid="38"/>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anim calcmode="lin" valueType="num">
                                      <p:cBhvr>
                                        <p:cTn id="3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80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400" fill="hold"/>
                                        <p:tgtEl>
                                          <p:spTgt spid="44"/>
                                        </p:tgtEl>
                                        <p:attrNameLst>
                                          <p:attrName>ppt_w</p:attrName>
                                        </p:attrNameLst>
                                      </p:cBhvr>
                                      <p:tavLst>
                                        <p:tav tm="0">
                                          <p:val>
                                            <p:fltVal val="0"/>
                                          </p:val>
                                        </p:tav>
                                        <p:tav tm="100000">
                                          <p:val>
                                            <p:strVal val="#ppt_w"/>
                                          </p:val>
                                        </p:tav>
                                      </p:tavLst>
                                    </p:anim>
                                    <p:anim calcmode="lin" valueType="num">
                                      <p:cBhvr>
                                        <p:cTn id="46" dur="400" fill="hold"/>
                                        <p:tgtEl>
                                          <p:spTgt spid="44"/>
                                        </p:tgtEl>
                                        <p:attrNameLst>
                                          <p:attrName>ppt_h</p:attrName>
                                        </p:attrNameLst>
                                      </p:cBhvr>
                                      <p:tavLst>
                                        <p:tav tm="0">
                                          <p:val>
                                            <p:fltVal val="0"/>
                                          </p:val>
                                        </p:tav>
                                        <p:tav tm="100000">
                                          <p:val>
                                            <p:strVal val="#ppt_h"/>
                                          </p:val>
                                        </p:tav>
                                      </p:tavLst>
                                    </p:anim>
                                    <p:animEffect transition="in" filter="fade">
                                      <p:cBhvr>
                                        <p:cTn id="47" dur="400"/>
                                        <p:tgtEl>
                                          <p:spTgt spid="44"/>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5">
                                            <p:txEl>
                                              <p:pRg st="0" end="0"/>
                                            </p:txEl>
                                          </p:spTgt>
                                        </p:tgtEl>
                                        <p:attrNameLst>
                                          <p:attrName>style.visibility</p:attrName>
                                        </p:attrNameLst>
                                      </p:cBhvr>
                                      <p:to>
                                        <p:strVal val="visible"/>
                                      </p:to>
                                    </p:set>
                                    <p:animEffect transition="in" filter="fade">
                                      <p:cBhvr>
                                        <p:cTn id="50" dur="500"/>
                                        <p:tgtEl>
                                          <p:spTgt spid="45">
                                            <p:txEl>
                                              <p:pRg st="0" end="0"/>
                                            </p:txEl>
                                          </p:spTgt>
                                        </p:tgtEl>
                                      </p:cBhvr>
                                    </p:animEffect>
                                    <p:anim calcmode="lin" valueType="num">
                                      <p:cBhvr>
                                        <p:cTn id="5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5">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fade">
                                      <p:cBhvr>
                                        <p:cTn id="55" dur="500"/>
                                        <p:tgtEl>
                                          <p:spTgt spid="50">
                                            <p:txEl>
                                              <p:pRg st="0" end="0"/>
                                            </p:txEl>
                                          </p:spTgt>
                                        </p:tgtEl>
                                      </p:cBhvr>
                                    </p:animEffect>
                                  </p:childTnLst>
                                </p:cTn>
                              </p:par>
                              <p:par>
                                <p:cTn id="56" presetID="53" presetClass="entr" presetSubtype="16" fill="hold" grpId="0" nodeType="withEffect" nodePh="1">
                                  <p:stCondLst>
                                    <p:cond delay="800"/>
                                  </p:stCondLst>
                                  <p:endCondLst>
                                    <p:cond evt="begin" delay="0">
                                      <p:tn val="56"/>
                                    </p:cond>
                                  </p:endCondLst>
                                  <p:childTnLst>
                                    <p:set>
                                      <p:cBhvr>
                                        <p:cTn id="57" dur="1" fill="hold">
                                          <p:stCondLst>
                                            <p:cond delay="0"/>
                                          </p:stCondLst>
                                        </p:cTn>
                                        <p:tgtEl>
                                          <p:spTgt spid="51"/>
                                        </p:tgtEl>
                                        <p:attrNameLst>
                                          <p:attrName>style.visibility</p:attrName>
                                        </p:attrNameLst>
                                      </p:cBhvr>
                                      <p:to>
                                        <p:strVal val="visible"/>
                                      </p:to>
                                    </p:set>
                                    <p:anim calcmode="lin" valueType="num">
                                      <p:cBhvr>
                                        <p:cTn id="58" dur="1000" fill="hold"/>
                                        <p:tgtEl>
                                          <p:spTgt spid="51"/>
                                        </p:tgtEl>
                                        <p:attrNameLst>
                                          <p:attrName>ppt_w</p:attrName>
                                        </p:attrNameLst>
                                      </p:cBhvr>
                                      <p:tavLst>
                                        <p:tav tm="0">
                                          <p:val>
                                            <p:fltVal val="0"/>
                                          </p:val>
                                        </p:tav>
                                        <p:tav tm="100000">
                                          <p:val>
                                            <p:strVal val="#ppt_w"/>
                                          </p:val>
                                        </p:tav>
                                      </p:tavLst>
                                    </p:anim>
                                    <p:anim calcmode="lin" valueType="num">
                                      <p:cBhvr>
                                        <p:cTn id="59" dur="1000" fill="hold"/>
                                        <p:tgtEl>
                                          <p:spTgt spid="51"/>
                                        </p:tgtEl>
                                        <p:attrNameLst>
                                          <p:attrName>ppt_h</p:attrName>
                                        </p:attrNameLst>
                                      </p:cBhvr>
                                      <p:tavLst>
                                        <p:tav tm="0">
                                          <p:val>
                                            <p:fltVal val="0"/>
                                          </p:val>
                                        </p:tav>
                                        <p:tav tm="100000">
                                          <p:val>
                                            <p:strVal val="#ppt_h"/>
                                          </p:val>
                                        </p:tav>
                                      </p:tavLst>
                                    </p:anim>
                                    <p:animEffect transition="in" filter="fade">
                                      <p:cBhvr>
                                        <p:cTn id="60" dur="1000"/>
                                        <p:tgtEl>
                                          <p:spTgt spid="5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400" fill="hold"/>
                                        <p:tgtEl>
                                          <p:spTgt spid="52"/>
                                        </p:tgtEl>
                                        <p:attrNameLst>
                                          <p:attrName>ppt_w</p:attrName>
                                        </p:attrNameLst>
                                      </p:cBhvr>
                                      <p:tavLst>
                                        <p:tav tm="0">
                                          <p:val>
                                            <p:fltVal val="0"/>
                                          </p:val>
                                        </p:tav>
                                        <p:tav tm="100000">
                                          <p:val>
                                            <p:strVal val="#ppt_w"/>
                                          </p:val>
                                        </p:tav>
                                      </p:tavLst>
                                    </p:anim>
                                    <p:anim calcmode="lin" valueType="num">
                                      <p:cBhvr>
                                        <p:cTn id="65" dur="400" fill="hold"/>
                                        <p:tgtEl>
                                          <p:spTgt spid="52"/>
                                        </p:tgtEl>
                                        <p:attrNameLst>
                                          <p:attrName>ppt_h</p:attrName>
                                        </p:attrNameLst>
                                      </p:cBhvr>
                                      <p:tavLst>
                                        <p:tav tm="0">
                                          <p:val>
                                            <p:fltVal val="0"/>
                                          </p:val>
                                        </p:tav>
                                        <p:tav tm="100000">
                                          <p:val>
                                            <p:strVal val="#ppt_h"/>
                                          </p:val>
                                        </p:tav>
                                      </p:tavLst>
                                    </p:anim>
                                    <p:animEffect transition="in" filter="fade">
                                      <p:cBhvr>
                                        <p:cTn id="66" dur="400"/>
                                        <p:tgtEl>
                                          <p:spTgt spid="52"/>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anim calcmode="lin" valueType="num">
                                      <p:cBhvr>
                                        <p:cTn id="7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54">
                                            <p:txEl>
                                              <p:pRg st="0" end="0"/>
                                            </p:txEl>
                                          </p:spTgt>
                                        </p:tgtEl>
                                        <p:attrNameLst>
                                          <p:attrName>style.visibility</p:attrName>
                                        </p:attrNameLst>
                                      </p:cBhvr>
                                      <p:to>
                                        <p:strVal val="visible"/>
                                      </p:to>
                                    </p:set>
                                    <p:animEffect transition="in" filter="fade">
                                      <p:cBhvr>
                                        <p:cTn id="74" dur="500"/>
                                        <p:tgtEl>
                                          <p:spTgt spid="54">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ppt_w</p:attrName>
                                        </p:attrNameLst>
                                      </p:cBhvr>
                                      <p:tavLst>
                                        <p:tav tm="0">
                                          <p:val>
                                            <p:fltVal val="0"/>
                                          </p:val>
                                        </p:tav>
                                        <p:tav tm="100000">
                                          <p:val>
                                            <p:strVal val="#ppt_w"/>
                                          </p:val>
                                        </p:tav>
                                      </p:tavLst>
                                    </p:anim>
                                    <p:anim calcmode="lin" valueType="num">
                                      <p:cBhvr>
                                        <p:cTn id="78" dur="1000" fill="hold"/>
                                        <p:tgtEl>
                                          <p:spTgt spid="55"/>
                                        </p:tgtEl>
                                        <p:attrNameLst>
                                          <p:attrName>ppt_h</p:attrName>
                                        </p:attrNameLst>
                                      </p:cBhvr>
                                      <p:tavLst>
                                        <p:tav tm="0">
                                          <p:val>
                                            <p:fltVal val="0"/>
                                          </p:val>
                                        </p:tav>
                                        <p:tav tm="100000">
                                          <p:val>
                                            <p:strVal val="#ppt_h"/>
                                          </p:val>
                                        </p:tav>
                                      </p:tavLst>
                                    </p:anim>
                                    <p:animEffect transition="in" filter="fade">
                                      <p:cBhvr>
                                        <p:cTn id="79" dur="1000"/>
                                        <p:tgtEl>
                                          <p:spTgt spid="55"/>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400" fill="hold"/>
                                        <p:tgtEl>
                                          <p:spTgt spid="56"/>
                                        </p:tgtEl>
                                        <p:attrNameLst>
                                          <p:attrName>ppt_w</p:attrName>
                                        </p:attrNameLst>
                                      </p:cBhvr>
                                      <p:tavLst>
                                        <p:tav tm="0">
                                          <p:val>
                                            <p:fltVal val="0"/>
                                          </p:val>
                                        </p:tav>
                                        <p:tav tm="100000">
                                          <p:val>
                                            <p:strVal val="#ppt_w"/>
                                          </p:val>
                                        </p:tav>
                                      </p:tavLst>
                                    </p:anim>
                                    <p:anim calcmode="lin" valueType="num">
                                      <p:cBhvr>
                                        <p:cTn id="84" dur="400" fill="hold"/>
                                        <p:tgtEl>
                                          <p:spTgt spid="56"/>
                                        </p:tgtEl>
                                        <p:attrNameLst>
                                          <p:attrName>ppt_h</p:attrName>
                                        </p:attrNameLst>
                                      </p:cBhvr>
                                      <p:tavLst>
                                        <p:tav tm="0">
                                          <p:val>
                                            <p:fltVal val="0"/>
                                          </p:val>
                                        </p:tav>
                                        <p:tav tm="100000">
                                          <p:val>
                                            <p:strVal val="#ppt_h"/>
                                          </p:val>
                                        </p:tav>
                                      </p:tavLst>
                                    </p:anim>
                                    <p:animEffect transition="in" filter="fade">
                                      <p:cBhvr>
                                        <p:cTn id="85" dur="400"/>
                                        <p:tgtEl>
                                          <p:spTgt spid="56"/>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57">
                                            <p:txEl>
                                              <p:pRg st="0" end="0"/>
                                            </p:txEl>
                                          </p:spTgt>
                                        </p:tgtEl>
                                        <p:attrNameLst>
                                          <p:attrName>style.visibility</p:attrName>
                                        </p:attrNameLst>
                                      </p:cBhvr>
                                      <p:to>
                                        <p:strVal val="visible"/>
                                      </p:to>
                                    </p:set>
                                    <p:animEffect transition="in" filter="fade">
                                      <p:cBhvr>
                                        <p:cTn id="88" dur="500"/>
                                        <p:tgtEl>
                                          <p:spTgt spid="57">
                                            <p:txEl>
                                              <p:pRg st="0" end="0"/>
                                            </p:txEl>
                                          </p:spTgt>
                                        </p:tgtEl>
                                      </p:cBhvr>
                                    </p:animEffect>
                                    <p:anim calcmode="lin" valueType="num">
                                      <p:cBhvr>
                                        <p:cTn id="8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0" dur="500" fill="hold"/>
                                        <p:tgtEl>
                                          <p:spTgt spid="57">
                                            <p:txEl>
                                              <p:pRg st="0" end="0"/>
                                            </p:txEl>
                                          </p:spTgt>
                                        </p:tgtEl>
                                        <p:attrNameLst>
                                          <p:attrName>ppt_y</p:attrName>
                                        </p:attrNameLst>
                                      </p:cBhvr>
                                      <p:tavLst>
                                        <p:tav tm="0">
                                          <p:val>
                                            <p:strVal val="#ppt_y+.1"/>
                                          </p:val>
                                        </p:tav>
                                        <p:tav tm="100000">
                                          <p:val>
                                            <p:strVal val="#ppt_y"/>
                                          </p:val>
                                        </p:tav>
                                      </p:tavLst>
                                    </p:anim>
                                  </p:childTnLst>
                                </p:cTn>
                              </p:par>
                              <p:par>
                                <p:cTn id="91" presetID="10" presetClass="entr" presetSubtype="0" fill="hold" grpId="0" nodeType="withEffect">
                                  <p:stCondLst>
                                    <p:cond delay="80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fade">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38" grpId="0" animBg="1"/>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bldP spid="44"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603254"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603254"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2"/>
          <p:cNvSpPr>
            <a:spLocks noGrp="1" noChangeAspect="1"/>
          </p:cNvSpPr>
          <p:nvPr>
            <p:ph type="pic" sz="quarter" idx="17"/>
          </p:nvPr>
        </p:nvSpPr>
        <p:spPr>
          <a:xfrm>
            <a:off x="603254"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5" name="Text Placeholder 7"/>
          <p:cNvSpPr>
            <a:spLocks noGrp="1"/>
          </p:cNvSpPr>
          <p:nvPr>
            <p:ph type="body" sz="quarter" idx="66" hasCustomPrompt="1"/>
          </p:nvPr>
        </p:nvSpPr>
        <p:spPr>
          <a:xfrm>
            <a:off x="3448053"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7" hasCustomPrompt="1"/>
          </p:nvPr>
        </p:nvSpPr>
        <p:spPr>
          <a:xfrm>
            <a:off x="3448053"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Picture Placeholder 2"/>
          <p:cNvSpPr>
            <a:spLocks noGrp="1" noChangeAspect="1"/>
          </p:cNvSpPr>
          <p:nvPr>
            <p:ph type="pic" sz="quarter" idx="68"/>
          </p:nvPr>
        </p:nvSpPr>
        <p:spPr>
          <a:xfrm>
            <a:off x="3448053"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6225121"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0" name="Text Placeholder 2"/>
          <p:cNvSpPr>
            <a:spLocks noGrp="1"/>
          </p:cNvSpPr>
          <p:nvPr>
            <p:ph type="body" sz="quarter" idx="70" hasCustomPrompt="1"/>
          </p:nvPr>
        </p:nvSpPr>
        <p:spPr>
          <a:xfrm>
            <a:off x="6225121"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6" name="Picture Placeholder 2"/>
          <p:cNvSpPr>
            <a:spLocks noGrp="1" noChangeAspect="1"/>
          </p:cNvSpPr>
          <p:nvPr>
            <p:ph type="pic" sz="quarter" idx="71"/>
          </p:nvPr>
        </p:nvSpPr>
        <p:spPr>
          <a:xfrm>
            <a:off x="6225121"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7" name="Text Placeholder 7"/>
          <p:cNvSpPr>
            <a:spLocks noGrp="1"/>
          </p:cNvSpPr>
          <p:nvPr>
            <p:ph type="body" sz="quarter" idx="72" hasCustomPrompt="1"/>
          </p:nvPr>
        </p:nvSpPr>
        <p:spPr>
          <a:xfrm>
            <a:off x="9078903"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8" name="Text Placeholder 2"/>
          <p:cNvSpPr>
            <a:spLocks noGrp="1"/>
          </p:cNvSpPr>
          <p:nvPr>
            <p:ph type="body" sz="quarter" idx="73" hasCustomPrompt="1"/>
          </p:nvPr>
        </p:nvSpPr>
        <p:spPr>
          <a:xfrm>
            <a:off x="9078903"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9" name="Picture Placeholder 2"/>
          <p:cNvSpPr>
            <a:spLocks noGrp="1" noChangeAspect="1"/>
          </p:cNvSpPr>
          <p:nvPr>
            <p:ph type="pic" sz="quarter" idx="74"/>
          </p:nvPr>
        </p:nvSpPr>
        <p:spPr>
          <a:xfrm>
            <a:off x="9078903"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745162553"/>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anim calcmode="lin" valueType="num">
                                      <p:cBhvr>
                                        <p:cTn id="3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39">
                                            <p:txEl>
                                              <p:pRg st="0" end="0"/>
                                            </p:txEl>
                                          </p:spTgt>
                                        </p:tgtEl>
                                        <p:attrNameLst>
                                          <p:attrName>style.visibility</p:attrName>
                                        </p:attrNameLst>
                                      </p:cBhvr>
                                      <p:to>
                                        <p:strVal val="visible"/>
                                      </p:to>
                                    </p:set>
                                    <p:animEffect transition="in" filter="fade">
                                      <p:cBhvr>
                                        <p:cTn id="48" dur="500"/>
                                        <p:tgtEl>
                                          <p:spTgt spid="39">
                                            <p:txEl>
                                              <p:pRg st="0" end="0"/>
                                            </p:txEl>
                                          </p:spTgt>
                                        </p:tgtEl>
                                      </p:cBhvr>
                                    </p:animEffect>
                                    <p:anim calcmode="lin" valueType="num">
                                      <p:cBhvr>
                                        <p:cTn id="4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39">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500"/>
                                        <p:tgtEl>
                                          <p:spTgt spid="47">
                                            <p:txEl>
                                              <p:pRg st="0" end="0"/>
                                            </p:txEl>
                                          </p:spTgt>
                                        </p:tgtEl>
                                      </p:cBhvr>
                                    </p:animEffect>
                                    <p:anim calcmode="lin" valueType="num">
                                      <p:cBhvr>
                                        <p:cTn id="6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7">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fade">
                                      <p:cBhvr>
                                        <p:cTn id="67" dur="500"/>
                                        <p:tgtEl>
                                          <p:spTgt spid="48">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10" presetClass="entr" presetSubtype="0" fill="hold" nodeType="withEffect">
                  <p:stCondLst>
                    <p:cond delay="8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6" grpId="0"/>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ircle images with caption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2838451" y="181394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2838451" y="210872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2"/>
          <p:cNvSpPr>
            <a:spLocks noGrp="1" noChangeAspect="1"/>
          </p:cNvSpPr>
          <p:nvPr>
            <p:ph type="pic" sz="quarter" idx="17"/>
          </p:nvPr>
        </p:nvSpPr>
        <p:spPr>
          <a:xfrm>
            <a:off x="603252" y="180149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Text Placeholder 7"/>
          <p:cNvSpPr>
            <a:spLocks noGrp="1"/>
          </p:cNvSpPr>
          <p:nvPr>
            <p:ph type="body" sz="quarter" idx="66" hasCustomPrompt="1"/>
          </p:nvPr>
        </p:nvSpPr>
        <p:spPr>
          <a:xfrm>
            <a:off x="8589435" y="181394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67" hasCustomPrompt="1"/>
          </p:nvPr>
        </p:nvSpPr>
        <p:spPr>
          <a:xfrm>
            <a:off x="8589435" y="210872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Picture Placeholder 2"/>
          <p:cNvSpPr>
            <a:spLocks noGrp="1" noChangeAspect="1"/>
          </p:cNvSpPr>
          <p:nvPr>
            <p:ph type="pic" sz="quarter" idx="68"/>
          </p:nvPr>
        </p:nvSpPr>
        <p:spPr>
          <a:xfrm>
            <a:off x="6354236" y="180149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7" name="Text Placeholder 7"/>
          <p:cNvSpPr>
            <a:spLocks noGrp="1"/>
          </p:cNvSpPr>
          <p:nvPr>
            <p:ph type="body" sz="quarter" idx="69" hasCustomPrompt="1"/>
          </p:nvPr>
        </p:nvSpPr>
        <p:spPr>
          <a:xfrm>
            <a:off x="2838451" y="399326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Text Placeholder 2"/>
          <p:cNvSpPr>
            <a:spLocks noGrp="1"/>
          </p:cNvSpPr>
          <p:nvPr>
            <p:ph type="body" sz="quarter" idx="70" hasCustomPrompt="1"/>
          </p:nvPr>
        </p:nvSpPr>
        <p:spPr>
          <a:xfrm>
            <a:off x="2838451" y="428804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9" name="Picture Placeholder 2"/>
          <p:cNvSpPr>
            <a:spLocks noGrp="1" noChangeAspect="1"/>
          </p:cNvSpPr>
          <p:nvPr>
            <p:ph type="pic" sz="quarter" idx="71"/>
          </p:nvPr>
        </p:nvSpPr>
        <p:spPr>
          <a:xfrm>
            <a:off x="603252" y="398081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0" name="Text Placeholder 7"/>
          <p:cNvSpPr>
            <a:spLocks noGrp="1"/>
          </p:cNvSpPr>
          <p:nvPr>
            <p:ph type="body" sz="quarter" idx="72" hasCustomPrompt="1"/>
          </p:nvPr>
        </p:nvSpPr>
        <p:spPr>
          <a:xfrm>
            <a:off x="8589435" y="399326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73" hasCustomPrompt="1"/>
          </p:nvPr>
        </p:nvSpPr>
        <p:spPr>
          <a:xfrm>
            <a:off x="8589435" y="428804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Picture Placeholder 2"/>
          <p:cNvSpPr>
            <a:spLocks noGrp="1" noChangeAspect="1"/>
          </p:cNvSpPr>
          <p:nvPr>
            <p:ph type="pic" sz="quarter" idx="74"/>
          </p:nvPr>
        </p:nvSpPr>
        <p:spPr>
          <a:xfrm>
            <a:off x="6354236" y="398081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757677990"/>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anim calcmode="lin" valueType="num">
                                      <p:cBhvr>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anim calcmode="lin" valueType="num">
                                      <p:cBhvr>
                                        <p:cTn id="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2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500"/>
                                        <p:tgtEl>
                                          <p:spTgt spid="28">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anim calcmode="lin" valueType="num">
                                      <p:cBhvr>
                                        <p:cTn id="6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10" presetClass="entr" presetSubtype="0" fill="hold" nodeType="withEffect">
                  <p:stCondLst>
                    <p:cond delay="8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ight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60325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noChangeAspect="1"/>
          </p:cNvSpPr>
          <p:nvPr>
            <p:ph type="pic" sz="quarter" idx="17"/>
          </p:nvPr>
        </p:nvSpPr>
        <p:spPr>
          <a:xfrm>
            <a:off x="575738"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6" name="Text Placeholder 7"/>
          <p:cNvSpPr>
            <a:spLocks noGrp="1"/>
          </p:cNvSpPr>
          <p:nvPr>
            <p:ph type="body" sz="quarter" idx="66" hasCustomPrompt="1"/>
          </p:nvPr>
        </p:nvSpPr>
        <p:spPr>
          <a:xfrm>
            <a:off x="3617386"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8" name="Picture Placeholder 2"/>
          <p:cNvSpPr>
            <a:spLocks noGrp="1" noChangeAspect="1"/>
          </p:cNvSpPr>
          <p:nvPr>
            <p:ph type="pic" sz="quarter" idx="68"/>
          </p:nvPr>
        </p:nvSpPr>
        <p:spPr>
          <a:xfrm>
            <a:off x="3589871"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654685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Picture Placeholder 2"/>
          <p:cNvSpPr>
            <a:spLocks noGrp="1" noChangeAspect="1"/>
          </p:cNvSpPr>
          <p:nvPr>
            <p:ph type="pic" sz="quarter" idx="71"/>
          </p:nvPr>
        </p:nvSpPr>
        <p:spPr>
          <a:xfrm>
            <a:off x="6519338"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Text Placeholder 7"/>
          <p:cNvSpPr>
            <a:spLocks noGrp="1"/>
          </p:cNvSpPr>
          <p:nvPr>
            <p:ph type="body" sz="quarter" idx="72" hasCustomPrompt="1"/>
          </p:nvPr>
        </p:nvSpPr>
        <p:spPr>
          <a:xfrm>
            <a:off x="953770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6" name="Picture Placeholder 2"/>
          <p:cNvSpPr>
            <a:spLocks noGrp="1" noChangeAspect="1"/>
          </p:cNvSpPr>
          <p:nvPr>
            <p:ph type="pic" sz="quarter" idx="74"/>
          </p:nvPr>
        </p:nvSpPr>
        <p:spPr>
          <a:xfrm>
            <a:off x="9510187"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9" name="Text Placeholder 7"/>
          <p:cNvSpPr>
            <a:spLocks noGrp="1"/>
          </p:cNvSpPr>
          <p:nvPr>
            <p:ph type="body" sz="quarter" idx="75" hasCustomPrompt="1"/>
          </p:nvPr>
        </p:nvSpPr>
        <p:spPr>
          <a:xfrm>
            <a:off x="60325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0" name="Picture Placeholder 2"/>
          <p:cNvSpPr>
            <a:spLocks noGrp="1" noChangeAspect="1"/>
          </p:cNvSpPr>
          <p:nvPr>
            <p:ph type="pic" sz="quarter" idx="76"/>
          </p:nvPr>
        </p:nvSpPr>
        <p:spPr>
          <a:xfrm>
            <a:off x="524938"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1" name="Text Placeholder 7"/>
          <p:cNvSpPr>
            <a:spLocks noGrp="1"/>
          </p:cNvSpPr>
          <p:nvPr>
            <p:ph type="body" sz="quarter" idx="77" hasCustomPrompt="1"/>
          </p:nvPr>
        </p:nvSpPr>
        <p:spPr>
          <a:xfrm>
            <a:off x="3617386"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2" name="Picture Placeholder 2"/>
          <p:cNvSpPr>
            <a:spLocks noGrp="1" noChangeAspect="1"/>
          </p:cNvSpPr>
          <p:nvPr>
            <p:ph type="pic" sz="quarter" idx="78"/>
          </p:nvPr>
        </p:nvSpPr>
        <p:spPr>
          <a:xfrm>
            <a:off x="3539071"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3" name="Text Placeholder 7"/>
          <p:cNvSpPr>
            <a:spLocks noGrp="1"/>
          </p:cNvSpPr>
          <p:nvPr>
            <p:ph type="body" sz="quarter" idx="79" hasCustomPrompt="1"/>
          </p:nvPr>
        </p:nvSpPr>
        <p:spPr>
          <a:xfrm>
            <a:off x="654685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4" name="Picture Placeholder 2"/>
          <p:cNvSpPr>
            <a:spLocks noGrp="1" noChangeAspect="1"/>
          </p:cNvSpPr>
          <p:nvPr>
            <p:ph type="pic" sz="quarter" idx="80"/>
          </p:nvPr>
        </p:nvSpPr>
        <p:spPr>
          <a:xfrm>
            <a:off x="6468538"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5" name="Text Placeholder 7"/>
          <p:cNvSpPr>
            <a:spLocks noGrp="1"/>
          </p:cNvSpPr>
          <p:nvPr>
            <p:ph type="body" sz="quarter" idx="81" hasCustomPrompt="1"/>
          </p:nvPr>
        </p:nvSpPr>
        <p:spPr>
          <a:xfrm>
            <a:off x="953770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6" name="Picture Placeholder 2"/>
          <p:cNvSpPr>
            <a:spLocks noGrp="1" noChangeAspect="1"/>
          </p:cNvSpPr>
          <p:nvPr>
            <p:ph type="pic" sz="quarter" idx="82"/>
          </p:nvPr>
        </p:nvSpPr>
        <p:spPr>
          <a:xfrm>
            <a:off x="9459387"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3331046049"/>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500"/>
                                        <p:tgtEl>
                                          <p:spTgt spid="36">
                                            <p:txEl>
                                              <p:pRg st="0" end="0"/>
                                            </p:txEl>
                                          </p:spTgt>
                                        </p:tgtEl>
                                      </p:cBhvr>
                                    </p:animEffect>
                                    <p:anim calcmode="lin" valueType="num">
                                      <p:cBhvr>
                                        <p:cTn id="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anim calcmode="lin" valueType="num">
                                      <p:cBhvr>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53" presetClass="entr" presetSubtype="16" fill="hold" grpId="0" nodeType="afterEffect" nodePh="1">
                                  <p:stCondLst>
                                    <p:cond delay="0"/>
                                  </p:stCondLst>
                                  <p:endCondLst>
                                    <p:cond evt="begin" delay="0">
                                      <p:tn val="46"/>
                                    </p:cond>
                                  </p:end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42" presetClass="entr" presetSubtype="0" fill="hold" grpId="0" nodeType="withEffect">
                                  <p:stCondLst>
                                    <p:cond delay="200"/>
                                  </p:stCondLst>
                                  <p:childTnLst>
                                    <p:set>
                                      <p:cBhvr>
                                        <p:cTn id="52" dur="1" fill="hold">
                                          <p:stCondLst>
                                            <p:cond delay="0"/>
                                          </p:stCondLst>
                                        </p:cTn>
                                        <p:tgtEl>
                                          <p:spTgt spid="44">
                                            <p:txEl>
                                              <p:pRg st="0" end="0"/>
                                            </p:txEl>
                                          </p:spTgt>
                                        </p:tgtEl>
                                        <p:attrNameLst>
                                          <p:attrName>style.visibility</p:attrName>
                                        </p:attrNameLst>
                                      </p:cBhvr>
                                      <p:to>
                                        <p:strVal val="visible"/>
                                      </p:to>
                                    </p:set>
                                    <p:animEffect transition="in" filter="fade">
                                      <p:cBhvr>
                                        <p:cTn id="53" dur="500"/>
                                        <p:tgtEl>
                                          <p:spTgt spid="44">
                                            <p:txEl>
                                              <p:pRg st="0" end="0"/>
                                            </p:txEl>
                                          </p:spTgt>
                                        </p:tgtEl>
                                      </p:cBhvr>
                                    </p:animEffect>
                                    <p:anim calcmode="lin" valueType="num">
                                      <p:cBhvr>
                                        <p:cTn id="54"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5"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53" presetClass="entr" presetSubtype="16" fill="hold" grpId="0" nodeType="afterEffect" nodePh="1">
                                  <p:stCondLst>
                                    <p:cond delay="0"/>
                                  </p:stCondLst>
                                  <p:endCondLst>
                                    <p:cond evt="begin" delay="0">
                                      <p:tn val="57"/>
                                    </p:cond>
                                  </p:end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par>
                                <p:cTn id="62" presetID="42" presetClass="entr" presetSubtype="0" fill="hold" grpId="0" nodeType="withEffect">
                                  <p:stCondLst>
                                    <p:cond delay="200"/>
                                  </p:stCondLst>
                                  <p:childTnLst>
                                    <p:set>
                                      <p:cBhvr>
                                        <p:cTn id="63" dur="1" fill="hold">
                                          <p:stCondLst>
                                            <p:cond delay="0"/>
                                          </p:stCondLst>
                                        </p:cTn>
                                        <p:tgtEl>
                                          <p:spTgt spid="59">
                                            <p:txEl>
                                              <p:pRg st="0" end="0"/>
                                            </p:txEl>
                                          </p:spTgt>
                                        </p:tgtEl>
                                        <p:attrNameLst>
                                          <p:attrName>style.visibility</p:attrName>
                                        </p:attrNameLst>
                                      </p:cBhvr>
                                      <p:to>
                                        <p:strVal val="visible"/>
                                      </p:to>
                                    </p:set>
                                    <p:animEffect transition="in" filter="fade">
                                      <p:cBhvr>
                                        <p:cTn id="64" dur="500"/>
                                        <p:tgtEl>
                                          <p:spTgt spid="59">
                                            <p:txEl>
                                              <p:pRg st="0" end="0"/>
                                            </p:txEl>
                                          </p:spTgt>
                                        </p:tgtEl>
                                      </p:cBhvr>
                                    </p:animEffect>
                                    <p:anim calcmode="lin" valueType="num">
                                      <p:cBhvr>
                                        <p:cTn id="65"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53" presetClass="entr" presetSubtype="16" fill="hold" grpId="0" nodeType="afterEffect" nodePh="1">
                                  <p:stCondLst>
                                    <p:cond delay="0"/>
                                  </p:stCondLst>
                                  <p:endCondLst>
                                    <p:cond evt="begin" delay="0">
                                      <p:tn val="68"/>
                                    </p:cond>
                                  </p:end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anim calcmode="lin" valueType="num">
                                      <p:cBhvr>
                                        <p:cTn id="7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77"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3000"/>
                            </p:stCondLst>
                            <p:childTnLst>
                              <p:par>
                                <p:cTn id="79" presetID="53" presetClass="entr" presetSubtype="16" fill="hold" grpId="0" nodeType="afterEffect" nodePh="1">
                                  <p:stCondLst>
                                    <p:cond delay="0"/>
                                  </p:stCondLst>
                                  <p:endCondLst>
                                    <p:cond evt="begin" delay="0">
                                      <p:tn val="79"/>
                                    </p:cond>
                                  </p:end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63">
                                            <p:txEl>
                                              <p:pRg st="0" end="0"/>
                                            </p:txEl>
                                          </p:spTgt>
                                        </p:tgtEl>
                                        <p:attrNameLst>
                                          <p:attrName>style.visibility</p:attrName>
                                        </p:attrNameLst>
                                      </p:cBhvr>
                                      <p:to>
                                        <p:strVal val="visible"/>
                                      </p:to>
                                    </p:set>
                                    <p:animEffect transition="in" filter="fade">
                                      <p:cBhvr>
                                        <p:cTn id="86" dur="500"/>
                                        <p:tgtEl>
                                          <p:spTgt spid="63">
                                            <p:txEl>
                                              <p:pRg st="0" end="0"/>
                                            </p:txEl>
                                          </p:spTgt>
                                        </p:tgtEl>
                                      </p:cBhvr>
                                    </p:animEffect>
                                    <p:anim calcmode="lin" valueType="num">
                                      <p:cBhvr>
                                        <p:cTn id="8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3500"/>
                            </p:stCondLst>
                            <p:childTnLst>
                              <p:par>
                                <p:cTn id="90" presetID="53" presetClass="entr" presetSubtype="16" fill="hold" grpId="0" nodeType="afterEffect" nodePh="1">
                                  <p:stCondLst>
                                    <p:cond delay="0"/>
                                  </p:stCondLst>
                                  <p:endCondLst>
                                    <p:cond evt="begin" delay="0">
                                      <p:tn val="90"/>
                                    </p:cond>
                                  </p:end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par>
                                <p:cTn id="95" presetID="42" presetClass="entr" presetSubtype="0" fill="hold" grpId="0" nodeType="withEffect">
                                  <p:stCondLst>
                                    <p:cond delay="200"/>
                                  </p:stCondLst>
                                  <p:childTnLst>
                                    <p:set>
                                      <p:cBhvr>
                                        <p:cTn id="96" dur="1" fill="hold">
                                          <p:stCondLst>
                                            <p:cond delay="0"/>
                                          </p:stCondLst>
                                        </p:cTn>
                                        <p:tgtEl>
                                          <p:spTgt spid="65">
                                            <p:txEl>
                                              <p:pRg st="0" end="0"/>
                                            </p:txEl>
                                          </p:spTgt>
                                        </p:tgtEl>
                                        <p:attrNameLst>
                                          <p:attrName>style.visibility</p:attrName>
                                        </p:attrNameLst>
                                      </p:cBhvr>
                                      <p:to>
                                        <p:strVal val="visible"/>
                                      </p:to>
                                    </p:set>
                                    <p:animEffect transition="in" filter="fade">
                                      <p:cBhvr>
                                        <p:cTn id="97" dur="500"/>
                                        <p:tgtEl>
                                          <p:spTgt spid="65">
                                            <p:txEl>
                                              <p:pRg st="0" end="0"/>
                                            </p:txEl>
                                          </p:spTgt>
                                        </p:tgtEl>
                                      </p:cBhvr>
                                    </p:animEffect>
                                    <p:anim calcmode="lin" valueType="num">
                                      <p:cBhvr>
                                        <p:cTn id="98"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25" grpId="0"/>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8"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3" grpId="0"/>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6" grpId="0"/>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anim calcmode="lin" valueType="num">
                      <p:cBhvr>
                        <p:cTn dur="500" fill="hold"/>
                        <p:tgtEl>
                          <p:spTgt spid="65"/>
                        </p:tgtEl>
                        <p:attrNameLst>
                          <p:attrName>ppt_x</p:attrName>
                        </p:attrNameLst>
                      </p:cBhvr>
                      <p:tavLst>
                        <p:tav tm="0">
                          <p:val>
                            <p:strVal val="#ppt_x"/>
                          </p:val>
                        </p:tav>
                        <p:tav tm="100000">
                          <p:val>
                            <p:strVal val="#ppt_x"/>
                          </p:val>
                        </p:tav>
                      </p:tavLst>
                    </p:anim>
                    <p:anim calcmode="lin" valueType="num">
                      <p:cBhvr>
                        <p:cTn dur="500" fill="hold"/>
                        <p:tgtEl>
                          <p:spTgt spid="65"/>
                        </p:tgtEl>
                        <p:attrNameLst>
                          <p:attrName>ppt_y</p:attrName>
                        </p:attrNameLst>
                      </p:cBhvr>
                      <p:tavLst>
                        <p:tav tm="0">
                          <p:val>
                            <p:strVal val="#ppt_y+.1"/>
                          </p:val>
                        </p:tav>
                        <p:tav tm="100000">
                          <p:val>
                            <p:strVal val="#ppt_y"/>
                          </p:val>
                        </p:tav>
                      </p:tavLst>
                    </p:anim>
                  </p:childTnLst>
                </p:cTn>
              </p:par>
            </p:tnLst>
          </p:tmpl>
        </p:tmplLst>
      </p:bldP>
      <p:bldP spid="6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758174878"/>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632886"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1" name="Rounded Rectangle 30"/>
          <p:cNvSpPr/>
          <p:nvPr userDrawn="1"/>
        </p:nvSpPr>
        <p:spPr>
          <a:xfrm>
            <a:off x="622447"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6" name="Picture Placeholder 2"/>
          <p:cNvSpPr>
            <a:spLocks noGrp="1"/>
          </p:cNvSpPr>
          <p:nvPr>
            <p:ph type="pic" sz="quarter" idx="65"/>
          </p:nvPr>
        </p:nvSpPr>
        <p:spPr>
          <a:xfrm>
            <a:off x="280035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7" name="Rounded Rectangle 30"/>
          <p:cNvSpPr/>
          <p:nvPr userDrawn="1"/>
        </p:nvSpPr>
        <p:spPr>
          <a:xfrm>
            <a:off x="278991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8" name="Picture Placeholder 2"/>
          <p:cNvSpPr>
            <a:spLocks noGrp="1"/>
          </p:cNvSpPr>
          <p:nvPr>
            <p:ph type="pic" sz="quarter" idx="66"/>
          </p:nvPr>
        </p:nvSpPr>
        <p:spPr>
          <a:xfrm>
            <a:off x="506533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Rounded Rectangle 30"/>
          <p:cNvSpPr/>
          <p:nvPr userDrawn="1"/>
        </p:nvSpPr>
        <p:spPr>
          <a:xfrm>
            <a:off x="505489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0" name="Picture Placeholder 2"/>
          <p:cNvSpPr>
            <a:spLocks noGrp="1"/>
          </p:cNvSpPr>
          <p:nvPr>
            <p:ph type="pic" sz="quarter" idx="67"/>
          </p:nvPr>
        </p:nvSpPr>
        <p:spPr>
          <a:xfrm>
            <a:off x="735133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1" name="Rounded Rectangle 30"/>
          <p:cNvSpPr/>
          <p:nvPr userDrawn="1"/>
        </p:nvSpPr>
        <p:spPr>
          <a:xfrm>
            <a:off x="734089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2" name="Picture Placeholder 2"/>
          <p:cNvSpPr>
            <a:spLocks noGrp="1"/>
          </p:cNvSpPr>
          <p:nvPr>
            <p:ph type="pic" sz="quarter" idx="68"/>
          </p:nvPr>
        </p:nvSpPr>
        <p:spPr>
          <a:xfrm>
            <a:off x="9624486"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3" name="Rounded Rectangle 30"/>
          <p:cNvSpPr/>
          <p:nvPr userDrawn="1"/>
        </p:nvSpPr>
        <p:spPr>
          <a:xfrm>
            <a:off x="9614047"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5"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749800419"/>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Effect transition="in" filter="fade">
                                      <p:cBhvr>
                                        <p:cTn id="22" dur="1000"/>
                                        <p:tgtEl>
                                          <p:spTgt spid="25"/>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53" presetClass="entr" presetSubtype="16" fill="hold" grpId="0" nodeType="withEffect" nodePh="1">
                                  <p:stCondLst>
                                    <p:cond delay="800"/>
                                  </p:stCondLst>
                                  <p:endCondLst>
                                    <p:cond evt="begin" delay="0">
                                      <p:tn val="27"/>
                                    </p:cond>
                                  </p:end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Effect transition="in" filter="fade">
                                      <p:cBhvr>
                                        <p:cTn id="31" dur="1000"/>
                                        <p:tgtEl>
                                          <p:spTgt spid="36"/>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53" presetClass="entr" presetSubtype="16" fill="hold" grpId="0" nodeType="withEffect" nodePh="1">
                                  <p:stCondLst>
                                    <p:cond delay="800"/>
                                  </p:stCondLst>
                                  <p:endCondLst>
                                    <p:cond evt="begin" delay="0">
                                      <p:tn val="36"/>
                                    </p:cond>
                                  </p:end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Effect transition="in" filter="fade">
                                      <p:cBhvr>
                                        <p:cTn id="40" dur="1000"/>
                                        <p:tgtEl>
                                          <p:spTgt spid="38"/>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53" presetClass="entr" presetSubtype="16" fill="hold" grpId="0" nodeType="withEffect" nodePh="1">
                                  <p:stCondLst>
                                    <p:cond delay="800"/>
                                  </p:stCondLst>
                                  <p:endCondLst>
                                    <p:cond evt="begin" delay="0">
                                      <p:tn val="54"/>
                                    </p:cond>
                                  </p:end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Effect transition="in" filter="fade">
                                      <p:cBhvr>
                                        <p:cTn id="58" dur="1000"/>
                                        <p:tgtEl>
                                          <p:spTgt spid="42"/>
                                        </p:tgtEl>
                                      </p:cBhvr>
                                    </p:animEffect>
                                  </p:childTnLst>
                                </p:cTn>
                              </p:par>
                            </p:childTnLst>
                          </p:cTn>
                        </p:par>
                        <p:par>
                          <p:cTn id="59" fill="hold">
                            <p:stCondLst>
                              <p:cond delay="2500"/>
                            </p:stCondLst>
                            <p:childTnLst>
                              <p:par>
                                <p:cTn id="60" presetID="2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500"/>
                                        <p:tgtEl>
                                          <p:spTgt spid="44">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45">
                                            <p:txEl>
                                              <p:pRg st="0" end="0"/>
                                            </p:txEl>
                                          </p:spTgt>
                                        </p:tgtEl>
                                        <p:attrNameLst>
                                          <p:attrName>style.visibility</p:attrName>
                                        </p:attrNameLst>
                                      </p:cBhvr>
                                      <p:to>
                                        <p:strVal val="visible"/>
                                      </p:to>
                                    </p:set>
                                    <p:animEffect transition="in" filter="fade">
                                      <p:cBhvr>
                                        <p:cTn id="68" dur="400"/>
                                        <p:tgtEl>
                                          <p:spTgt spid="45">
                                            <p:txEl>
                                              <p:pRg st="0" end="0"/>
                                            </p:txEl>
                                          </p:spTgt>
                                        </p:tgtEl>
                                      </p:cBhvr>
                                    </p:animEffect>
                                    <p:anim calcmode="lin" valueType="num">
                                      <p:cBhvr>
                                        <p:cTn id="69"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31" grpId="0" animBg="1"/>
      <p:bldP spid="36" grpId="0"/>
      <p:bldP spid="37" grpId="0" animBg="1"/>
      <p:bldP spid="38" grpId="0"/>
      <p:bldP spid="39" grpId="0" animBg="1"/>
      <p:bldP spid="40" grpId="0"/>
      <p:bldP spid="41" grpId="0" animBg="1"/>
      <p:bldP spid="42" grpId="0"/>
      <p:bldP spid="43" grpId="0" animBg="1"/>
      <p:bldP spid="44" grpId="0" build="p">
        <p:tmplLst>
          <p:tmpl lvl="1">
            <p:tnLst>
              <p:par>
                <p:cTn presetID="10" presetClass="entr" presetSubtype="0" fill="hold" nodeType="withEffect">
                  <p:stCondLst>
                    <p:cond delay="8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Text Placeholder 2"/>
          <p:cNvSpPr>
            <a:spLocks noGrp="1"/>
          </p:cNvSpPr>
          <p:nvPr>
            <p:ph type="body" sz="quarter" idx="16" hasCustomPrompt="1"/>
          </p:nvPr>
        </p:nvSpPr>
        <p:spPr>
          <a:xfrm>
            <a:off x="603251" y="1394298"/>
            <a:ext cx="10972800" cy="4574704"/>
          </a:xfrm>
          <a:prstGeom prst="rect">
            <a:avLst/>
          </a:prstGeom>
        </p:spPr>
        <p:txBody>
          <a:bodyPr vert="horz" lIns="95057" tIns="47529" rIns="95057" bIns="47529"/>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grpSp>
        <p:nvGrpSpPr>
          <p:cNvPr id="5" name="Group 4"/>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5568701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603251" y="1368898"/>
            <a:ext cx="10972800" cy="4889664"/>
          </a:xfrm>
          <a:prstGeom prst="rect">
            <a:avLst/>
          </a:prstGeom>
        </p:spPr>
        <p:txBody>
          <a:bodyPr vert="horz" lIns="95057" tIns="47529" rIns="95057" bIns="47529" numCol="2"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61844144"/>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42" presetClass="entr" presetSubtype="0" fill="hold" grpId="0" nodeType="withEffect">
                                  <p:stCondLst>
                                    <p:cond delay="2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400"/>
                                        <p:tgtEl>
                                          <p:spTgt spid="6">
                                            <p:txEl>
                                              <p:pRg st="0" end="0"/>
                                            </p:txEl>
                                          </p:spTgt>
                                        </p:tgtEl>
                                      </p:cBhvr>
                                    </p:animEffect>
                                    <p:anim calcmode="lin" valueType="num">
                                      <p:cBhvr>
                                        <p:cTn id="20"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anim calcmode="lin" valueType="num">
                                      <p:cBhvr>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 name="Text Placeholder 2"/>
          <p:cNvSpPr>
            <a:spLocks noGrp="1"/>
          </p:cNvSpPr>
          <p:nvPr>
            <p:ph type="body" sz="quarter" idx="16" hasCustomPrompt="1"/>
          </p:nvPr>
        </p:nvSpPr>
        <p:spPr>
          <a:xfrm>
            <a:off x="603251" y="1406998"/>
            <a:ext cx="10972800" cy="4912524"/>
          </a:xfrm>
          <a:prstGeom prst="rect">
            <a:avLst/>
          </a:prstGeom>
        </p:spPr>
        <p:txBody>
          <a:bodyPr vert="horz" lIns="95057" tIns="47529" rIns="95057" bIns="47529" numCol="3"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p>
          <a:p>
            <a:pPr lvl="0"/>
            <a:endParaRPr lang="en-US" dirty="0"/>
          </a:p>
          <a:p>
            <a:pPr lvl="0"/>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p>
          <a:p>
            <a:pPr lvl="0"/>
            <a:endParaRPr lang="en-US" dirty="0"/>
          </a:p>
          <a:p>
            <a:pPr lvl="0"/>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99851346"/>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259733474"/>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ree Columns Text">
    <p:spTree>
      <p:nvGrpSpPr>
        <p:cNvPr id="1" name=""/>
        <p:cNvGrpSpPr/>
        <p:nvPr/>
      </p:nvGrpSpPr>
      <p:grpSpPr>
        <a:xfrm>
          <a:off x="0" y="0"/>
          <a:ext cx="0" cy="0"/>
          <a:chOff x="0" y="0"/>
          <a:chExt cx="0" cy="0"/>
        </a:xfrm>
      </p:grpSpPr>
      <p:sp>
        <p:nvSpPr>
          <p:cNvPr id="18" name="Picture Placeholder 2"/>
          <p:cNvSpPr>
            <a:spLocks noGrp="1"/>
          </p:cNvSpPr>
          <p:nvPr>
            <p:ph type="pic" sz="quarter" idx="48"/>
          </p:nvPr>
        </p:nvSpPr>
        <p:spPr>
          <a:xfrm>
            <a:off x="4601613" y="-1231872"/>
            <a:ext cx="10634887" cy="7035124"/>
          </a:xfrm>
          <a:custGeom>
            <a:avLst/>
            <a:gdLst/>
            <a:ahLst/>
            <a:cxnLst/>
            <a:rect l="l" t="t" r="r" b="b"/>
            <a:pathLst>
              <a:path w="7976165" h="5862603">
                <a:moveTo>
                  <a:pt x="7653935" y="2067213"/>
                </a:moveTo>
                <a:cubicBezTo>
                  <a:pt x="7770559" y="2067213"/>
                  <a:pt x="7887183" y="2111704"/>
                  <a:pt x="7976165" y="2200685"/>
                </a:cubicBezTo>
                <a:cubicBezTo>
                  <a:pt x="8154128" y="2378648"/>
                  <a:pt x="8154128" y="2667183"/>
                  <a:pt x="7976165" y="2845147"/>
                </a:cubicBezTo>
                <a:lnTo>
                  <a:pt x="5069879" y="5751433"/>
                </a:lnTo>
                <a:cubicBezTo>
                  <a:pt x="4891915" y="5929396"/>
                  <a:pt x="4603380" y="5929396"/>
                  <a:pt x="4425417" y="5751433"/>
                </a:cubicBezTo>
                <a:cubicBezTo>
                  <a:pt x="4247454" y="5573470"/>
                  <a:pt x="4247454" y="5284935"/>
                  <a:pt x="4425417" y="5106972"/>
                </a:cubicBezTo>
                <a:lnTo>
                  <a:pt x="7331703" y="2200685"/>
                </a:lnTo>
                <a:cubicBezTo>
                  <a:pt x="7420685" y="2111704"/>
                  <a:pt x="7537310" y="2067213"/>
                  <a:pt x="7653935" y="2067213"/>
                </a:cubicBezTo>
                <a:close/>
                <a:moveTo>
                  <a:pt x="6544741" y="1630098"/>
                </a:moveTo>
                <a:cubicBezTo>
                  <a:pt x="6661367" y="1630098"/>
                  <a:pt x="6777990" y="1674589"/>
                  <a:pt x="6866973" y="1763570"/>
                </a:cubicBezTo>
                <a:cubicBezTo>
                  <a:pt x="7044936" y="1941533"/>
                  <a:pt x="7044936" y="2230068"/>
                  <a:pt x="6866973" y="2408032"/>
                </a:cubicBezTo>
                <a:lnTo>
                  <a:pt x="3495076" y="5779929"/>
                </a:lnTo>
                <a:cubicBezTo>
                  <a:pt x="3317112" y="5957892"/>
                  <a:pt x="3028578" y="5957892"/>
                  <a:pt x="2850614" y="5779929"/>
                </a:cubicBezTo>
                <a:cubicBezTo>
                  <a:pt x="2672651" y="5601966"/>
                  <a:pt x="2672651" y="5313431"/>
                  <a:pt x="2850614" y="5135467"/>
                </a:cubicBezTo>
                <a:lnTo>
                  <a:pt x="6222511" y="1763571"/>
                </a:lnTo>
                <a:cubicBezTo>
                  <a:pt x="6311493" y="1674589"/>
                  <a:pt x="6428118" y="1630098"/>
                  <a:pt x="6544741" y="1630098"/>
                </a:cubicBezTo>
                <a:close/>
                <a:moveTo>
                  <a:pt x="6609833" y="11903"/>
                </a:moveTo>
                <a:cubicBezTo>
                  <a:pt x="6726458" y="11903"/>
                  <a:pt x="6843082" y="56394"/>
                  <a:pt x="6932064" y="145375"/>
                </a:cubicBezTo>
                <a:cubicBezTo>
                  <a:pt x="7110027" y="323338"/>
                  <a:pt x="7110027" y="611873"/>
                  <a:pt x="6932064" y="789837"/>
                </a:cubicBezTo>
                <a:lnTo>
                  <a:pt x="1992770" y="5729131"/>
                </a:lnTo>
                <a:cubicBezTo>
                  <a:pt x="1814807" y="5907094"/>
                  <a:pt x="1526272" y="5907094"/>
                  <a:pt x="1348308" y="5729130"/>
                </a:cubicBezTo>
                <a:cubicBezTo>
                  <a:pt x="1170346" y="5551168"/>
                  <a:pt x="1170346" y="5262633"/>
                  <a:pt x="1348309" y="5084670"/>
                </a:cubicBezTo>
                <a:lnTo>
                  <a:pt x="6287603" y="145375"/>
                </a:lnTo>
                <a:cubicBezTo>
                  <a:pt x="6376584" y="56394"/>
                  <a:pt x="6493209" y="11903"/>
                  <a:pt x="6609833" y="11903"/>
                </a:cubicBezTo>
                <a:close/>
                <a:moveTo>
                  <a:pt x="5515050" y="0"/>
                </a:moveTo>
                <a:cubicBezTo>
                  <a:pt x="5581109" y="1"/>
                  <a:pt x="5647168" y="25201"/>
                  <a:pt x="5697568" y="75602"/>
                </a:cubicBezTo>
                <a:cubicBezTo>
                  <a:pt x="5798370" y="176403"/>
                  <a:pt x="5798370" y="339835"/>
                  <a:pt x="5697568" y="440637"/>
                </a:cubicBezTo>
                <a:lnTo>
                  <a:pt x="365035" y="5773170"/>
                </a:lnTo>
                <a:cubicBezTo>
                  <a:pt x="264233" y="5873972"/>
                  <a:pt x="100801" y="5873972"/>
                  <a:pt x="0" y="5773170"/>
                </a:cubicBezTo>
                <a:cubicBezTo>
                  <a:pt x="-100802" y="5672369"/>
                  <a:pt x="-100802" y="5508937"/>
                  <a:pt x="0" y="5408135"/>
                </a:cubicBezTo>
                <a:lnTo>
                  <a:pt x="5332533" y="75602"/>
                </a:lnTo>
                <a:cubicBezTo>
                  <a:pt x="5382934" y="25200"/>
                  <a:pt x="5448992" y="0"/>
                  <a:pt x="55150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9" name="Rounded Rectangle 18"/>
          <p:cNvSpPr/>
          <p:nvPr userDrawn="1"/>
        </p:nvSpPr>
        <p:spPr>
          <a:xfrm rot="18900000">
            <a:off x="5793654" y="296271"/>
            <a:ext cx="6294300" cy="65382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 Placeholder 7"/>
          <p:cNvSpPr>
            <a:spLocks noGrp="1"/>
          </p:cNvSpPr>
          <p:nvPr>
            <p:ph type="body" sz="quarter" idx="10" hasCustomPrompt="1"/>
          </p:nvPr>
        </p:nvSpPr>
        <p:spPr>
          <a:xfrm>
            <a:off x="838973" y="1958629"/>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21" name="Text Placeholder 7"/>
          <p:cNvSpPr>
            <a:spLocks noGrp="1"/>
          </p:cNvSpPr>
          <p:nvPr>
            <p:ph type="body" sz="quarter" idx="11" hasCustomPrompt="1"/>
          </p:nvPr>
        </p:nvSpPr>
        <p:spPr>
          <a:xfrm>
            <a:off x="838973" y="2542427"/>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22" name="Text Placeholder 2"/>
          <p:cNvSpPr>
            <a:spLocks noGrp="1"/>
          </p:cNvSpPr>
          <p:nvPr>
            <p:ph type="body" sz="quarter" idx="16" hasCustomPrompt="1"/>
          </p:nvPr>
        </p:nvSpPr>
        <p:spPr>
          <a:xfrm>
            <a:off x="859434" y="2975003"/>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612015063"/>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3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400"/>
                                        <p:tgtEl>
                                          <p:spTgt spid="20">
                                            <p:txEl>
                                              <p:pRg st="0" end="0"/>
                                            </p:txEl>
                                          </p:spTgt>
                                        </p:tgtEl>
                                      </p:cBhvr>
                                    </p:animEffect>
                                    <p:anim calcmode="lin" valueType="num">
                                      <p:cBhvr>
                                        <p:cTn id="15"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3304233" y="563719"/>
            <a:ext cx="9242753" cy="7509636"/>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137919" y="6788509"/>
            <a:ext cx="6294300"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Placeholder 7"/>
          <p:cNvSpPr>
            <a:spLocks noGrp="1"/>
          </p:cNvSpPr>
          <p:nvPr>
            <p:ph type="body" sz="quarter" idx="10" hasCustomPrompt="1"/>
          </p:nvPr>
        </p:nvSpPr>
        <p:spPr>
          <a:xfrm>
            <a:off x="6782573" y="2543223"/>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11" name="Text Placeholder 7"/>
          <p:cNvSpPr>
            <a:spLocks noGrp="1"/>
          </p:cNvSpPr>
          <p:nvPr>
            <p:ph type="body" sz="quarter" idx="11" hasCustomPrompt="1"/>
          </p:nvPr>
        </p:nvSpPr>
        <p:spPr>
          <a:xfrm>
            <a:off x="6782573" y="3127020"/>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12" name="Text Placeholder 2"/>
          <p:cNvSpPr>
            <a:spLocks noGrp="1"/>
          </p:cNvSpPr>
          <p:nvPr>
            <p:ph type="body" sz="quarter" idx="16" hasCustomPrompt="1"/>
          </p:nvPr>
        </p:nvSpPr>
        <p:spPr>
          <a:xfrm>
            <a:off x="6803034" y="3559596"/>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014480277"/>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1610899" y="-1708902"/>
            <a:ext cx="9242753" cy="7509636"/>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1001518" y="5334424"/>
            <a:ext cx="6294300"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Placeholder 7"/>
          <p:cNvSpPr>
            <a:spLocks noGrp="1"/>
          </p:cNvSpPr>
          <p:nvPr>
            <p:ph type="body" sz="quarter" idx="10" hasCustomPrompt="1"/>
          </p:nvPr>
        </p:nvSpPr>
        <p:spPr>
          <a:xfrm>
            <a:off x="7138173" y="3247495"/>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11" name="Text Placeholder 7"/>
          <p:cNvSpPr>
            <a:spLocks noGrp="1"/>
          </p:cNvSpPr>
          <p:nvPr>
            <p:ph type="body" sz="quarter" idx="11" hasCustomPrompt="1"/>
          </p:nvPr>
        </p:nvSpPr>
        <p:spPr>
          <a:xfrm>
            <a:off x="7138173" y="3831293"/>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12" name="Text Placeholder 2"/>
          <p:cNvSpPr>
            <a:spLocks noGrp="1"/>
          </p:cNvSpPr>
          <p:nvPr>
            <p:ph type="body" sz="quarter" idx="16" hasCustomPrompt="1"/>
          </p:nvPr>
        </p:nvSpPr>
        <p:spPr>
          <a:xfrm>
            <a:off x="7158634" y="4263868"/>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4223116491"/>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hree Columns Text">
    <p:spTree>
      <p:nvGrpSpPr>
        <p:cNvPr id="1" name=""/>
        <p:cNvGrpSpPr/>
        <p:nvPr/>
      </p:nvGrpSpPr>
      <p:grpSpPr>
        <a:xfrm>
          <a:off x="0" y="0"/>
          <a:ext cx="0" cy="0"/>
          <a:chOff x="0" y="0"/>
          <a:chExt cx="0" cy="0"/>
        </a:xfrm>
      </p:grpSpPr>
      <p:sp>
        <p:nvSpPr>
          <p:cNvPr id="13" name="Rounded Rectangle 12"/>
          <p:cNvSpPr/>
          <p:nvPr userDrawn="1"/>
        </p:nvSpPr>
        <p:spPr>
          <a:xfrm rot="18900000">
            <a:off x="800771" y="3115671"/>
            <a:ext cx="6294300"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rot="18900000">
            <a:off x="2256987" y="3714319"/>
            <a:ext cx="4527448"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userDrawn="1"/>
        </p:nvSpPr>
        <p:spPr>
          <a:xfrm rot="18900000" flipV="1">
            <a:off x="-292739" y="3248182"/>
            <a:ext cx="6422592" cy="37033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5"/>
          <p:cNvSpPr/>
          <p:nvPr userDrawn="1"/>
        </p:nvSpPr>
        <p:spPr>
          <a:xfrm rot="18900000">
            <a:off x="627181" y="2201944"/>
            <a:ext cx="4527448" cy="65382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 Placeholder 7"/>
          <p:cNvSpPr>
            <a:spLocks noGrp="1"/>
          </p:cNvSpPr>
          <p:nvPr userDrawn="1">
            <p:ph type="body" sz="quarter" idx="10" hasCustomPrompt="1"/>
          </p:nvPr>
        </p:nvSpPr>
        <p:spPr>
          <a:xfrm>
            <a:off x="6782573" y="2543223"/>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8" name="Text Placeholder 7"/>
          <p:cNvSpPr>
            <a:spLocks noGrp="1"/>
          </p:cNvSpPr>
          <p:nvPr userDrawn="1">
            <p:ph type="body" sz="quarter" idx="11" hasCustomPrompt="1"/>
          </p:nvPr>
        </p:nvSpPr>
        <p:spPr>
          <a:xfrm>
            <a:off x="6782573" y="3127020"/>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baseline="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9" name="Text Placeholder 2"/>
          <p:cNvSpPr>
            <a:spLocks noGrp="1"/>
          </p:cNvSpPr>
          <p:nvPr userDrawn="1">
            <p:ph type="body" sz="quarter" idx="16" hasCustomPrompt="1"/>
          </p:nvPr>
        </p:nvSpPr>
        <p:spPr>
          <a:xfrm>
            <a:off x="6803034" y="3559596"/>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51958434"/>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22" presetClass="entr" presetSubtype="1" fill="hold" grpId="0" nodeType="withEffect">
                                  <p:stCondLst>
                                    <p:cond delay="8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4" fill="hold" grpId="0" nodeType="withEffect">
                                  <p:stCondLst>
                                    <p:cond delay="8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8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1" fill="hold" grpId="0" nodeType="withEffect">
                                  <p:stCondLst>
                                    <p:cond delay="80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6" grpId="0" animBg="1"/>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400"/>
                        <p:tgtEl>
                          <p:spTgt spid="7"/>
                        </p:tgtEl>
                      </p:cBhvr>
                    </p:animEffect>
                    <p:anim calcmode="lin" valueType="num">
                      <p:cBhvr>
                        <p:cTn dur="400" fill="hold"/>
                        <p:tgtEl>
                          <p:spTgt spid="7"/>
                        </p:tgtEl>
                        <p:attrNameLst>
                          <p:attrName>ppt_x</p:attrName>
                        </p:attrNameLst>
                      </p:cBhvr>
                      <p:tavLst>
                        <p:tav tm="0">
                          <p:val>
                            <p:strVal val="#ppt_x"/>
                          </p:val>
                        </p:tav>
                        <p:tav tm="100000">
                          <p:val>
                            <p:strVal val="#ppt_x"/>
                          </p:val>
                        </p:tav>
                      </p:tavLst>
                    </p:anim>
                    <p:anim calcmode="lin" valueType="num">
                      <p:cBhvr>
                        <p:cTn dur="4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0847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Ref idx="1001">
        <a:schemeClr val="bg1"/>
      </p:bgRef>
    </p:bg>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209FD6D3-F58D-4502-91D9-C9DE4D6CDBE8}"/>
              </a:ext>
            </a:extLst>
          </p:cNvPr>
          <p:cNvSpPr/>
          <p:nvPr userDrawn="1"/>
        </p:nvSpPr>
        <p:spPr>
          <a:xfrm>
            <a:off x="0" y="0"/>
            <a:ext cx="12192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25">
            <a:extLst>
              <a:ext uri="{FF2B5EF4-FFF2-40B4-BE49-F238E27FC236}">
                <a16:creationId xmlns:a16="http://schemas.microsoft.com/office/drawing/2014/main" id="{EFDF74EB-32AA-439C-9999-86819FE47842}"/>
              </a:ext>
            </a:extLst>
          </p:cNvPr>
          <p:cNvSpPr>
            <a:spLocks/>
          </p:cNvSpPr>
          <p:nvPr userDrawn="1"/>
        </p:nvSpPr>
        <p:spPr bwMode="auto">
          <a:xfrm>
            <a:off x="630692" y="1649412"/>
            <a:ext cx="1257300" cy="1257300"/>
          </a:xfrm>
          <a:custGeom>
            <a:avLst/>
            <a:gdLst>
              <a:gd name="T0" fmla="*/ 608 w 643"/>
              <a:gd name="T1" fmla="*/ 35 h 644"/>
              <a:gd name="T2" fmla="*/ 608 w 643"/>
              <a:gd name="T3" fmla="*/ 163 h 644"/>
              <a:gd name="T4" fmla="*/ 163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3" y="609"/>
                  <a:pt x="163" y="609"/>
                  <a:pt x="163"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Rectangle 20">
            <a:extLst>
              <a:ext uri="{FF2B5EF4-FFF2-40B4-BE49-F238E27FC236}">
                <a16:creationId xmlns:a16="http://schemas.microsoft.com/office/drawing/2014/main" id="{C76BA4D0-28E0-4AC8-A86C-658BF159CC9B}"/>
              </a:ext>
            </a:extLst>
          </p:cNvPr>
          <p:cNvSpPr>
            <a:spLocks noChangeArrowheads="1"/>
          </p:cNvSpPr>
          <p:nvPr userDrawn="1"/>
        </p:nvSpPr>
        <p:spPr bwMode="auto">
          <a:xfrm>
            <a:off x="1760738" y="2124075"/>
            <a:ext cx="8670524" cy="28575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1">
            <a:extLst>
              <a:ext uri="{FF2B5EF4-FFF2-40B4-BE49-F238E27FC236}">
                <a16:creationId xmlns:a16="http://schemas.microsoft.com/office/drawing/2014/main" id="{3C4363A1-C1FE-40B7-BD43-45B6CBBBE595}"/>
              </a:ext>
            </a:extLst>
          </p:cNvPr>
          <p:cNvSpPr>
            <a:spLocks/>
          </p:cNvSpPr>
          <p:nvPr userDrawn="1"/>
        </p:nvSpPr>
        <p:spPr bwMode="auto">
          <a:xfrm>
            <a:off x="1997982" y="1797050"/>
            <a:ext cx="654050" cy="654050"/>
          </a:xfrm>
          <a:custGeom>
            <a:avLst/>
            <a:gdLst>
              <a:gd name="T0" fmla="*/ 328 w 335"/>
              <a:gd name="T1" fmla="*/ 56 h 335"/>
              <a:gd name="T2" fmla="*/ 299 w 335"/>
              <a:gd name="T3" fmla="*/ 57 h 335"/>
              <a:gd name="T4" fmla="*/ 274 w 335"/>
              <a:gd name="T5" fmla="*/ 57 h 335"/>
              <a:gd name="T6" fmla="*/ 274 w 335"/>
              <a:gd name="T7" fmla="*/ 82 h 335"/>
              <a:gd name="T8" fmla="*/ 273 w 335"/>
              <a:gd name="T9" fmla="*/ 110 h 335"/>
              <a:gd name="T10" fmla="*/ 245 w 335"/>
              <a:gd name="T11" fmla="*/ 111 h 335"/>
              <a:gd name="T12" fmla="*/ 220 w 335"/>
              <a:gd name="T13" fmla="*/ 111 h 335"/>
              <a:gd name="T14" fmla="*/ 220 w 335"/>
              <a:gd name="T15" fmla="*/ 136 h 335"/>
              <a:gd name="T16" fmla="*/ 219 w 335"/>
              <a:gd name="T17" fmla="*/ 165 h 335"/>
              <a:gd name="T18" fmla="*/ 190 w 335"/>
              <a:gd name="T19" fmla="*/ 166 h 335"/>
              <a:gd name="T20" fmla="*/ 166 w 335"/>
              <a:gd name="T21" fmla="*/ 166 h 335"/>
              <a:gd name="T22" fmla="*/ 166 w 335"/>
              <a:gd name="T23" fmla="*/ 190 h 335"/>
              <a:gd name="T24" fmla="*/ 165 w 335"/>
              <a:gd name="T25" fmla="*/ 219 h 335"/>
              <a:gd name="T26" fmla="*/ 136 w 335"/>
              <a:gd name="T27" fmla="*/ 220 h 335"/>
              <a:gd name="T28" fmla="*/ 111 w 335"/>
              <a:gd name="T29" fmla="*/ 220 h 335"/>
              <a:gd name="T30" fmla="*/ 111 w 335"/>
              <a:gd name="T31" fmla="*/ 245 h 335"/>
              <a:gd name="T32" fmla="*/ 110 w 335"/>
              <a:gd name="T33" fmla="*/ 273 h 335"/>
              <a:gd name="T34" fmla="*/ 82 w 335"/>
              <a:gd name="T35" fmla="*/ 274 h 335"/>
              <a:gd name="T36" fmla="*/ 57 w 335"/>
              <a:gd name="T37" fmla="*/ 274 h 335"/>
              <a:gd name="T38" fmla="*/ 57 w 335"/>
              <a:gd name="T39" fmla="*/ 299 h 335"/>
              <a:gd name="T40" fmla="*/ 56 w 335"/>
              <a:gd name="T41" fmla="*/ 328 h 335"/>
              <a:gd name="T42" fmla="*/ 27 w 335"/>
              <a:gd name="T43" fmla="*/ 329 h 335"/>
              <a:gd name="T44" fmla="*/ 3 w 335"/>
              <a:gd name="T45" fmla="*/ 329 h 335"/>
              <a:gd name="T46" fmla="*/ 0 w 335"/>
              <a:gd name="T47" fmla="*/ 326 h 335"/>
              <a:gd name="T48" fmla="*/ 28 w 335"/>
              <a:gd name="T49" fmla="*/ 325 h 335"/>
              <a:gd name="T50" fmla="*/ 53 w 335"/>
              <a:gd name="T51" fmla="*/ 325 h 335"/>
              <a:gd name="T52" fmla="*/ 53 w 335"/>
              <a:gd name="T53" fmla="*/ 300 h 335"/>
              <a:gd name="T54" fmla="*/ 54 w 335"/>
              <a:gd name="T55" fmla="*/ 272 h 335"/>
              <a:gd name="T56" fmla="*/ 83 w 335"/>
              <a:gd name="T57" fmla="*/ 271 h 335"/>
              <a:gd name="T58" fmla="*/ 107 w 335"/>
              <a:gd name="T59" fmla="*/ 271 h 335"/>
              <a:gd name="T60" fmla="*/ 108 w 335"/>
              <a:gd name="T61" fmla="*/ 246 h 335"/>
              <a:gd name="T62" fmla="*/ 109 w 335"/>
              <a:gd name="T63" fmla="*/ 217 h 335"/>
              <a:gd name="T64" fmla="*/ 137 w 335"/>
              <a:gd name="T65" fmla="*/ 216 h 335"/>
              <a:gd name="T66" fmla="*/ 162 w 335"/>
              <a:gd name="T67" fmla="*/ 216 h 335"/>
              <a:gd name="T68" fmla="*/ 162 w 335"/>
              <a:gd name="T69" fmla="*/ 192 h 335"/>
              <a:gd name="T70" fmla="*/ 163 w 335"/>
              <a:gd name="T71" fmla="*/ 163 h 335"/>
              <a:gd name="T72" fmla="*/ 192 w 335"/>
              <a:gd name="T73" fmla="*/ 162 h 335"/>
              <a:gd name="T74" fmla="*/ 216 w 335"/>
              <a:gd name="T75" fmla="*/ 162 h 335"/>
              <a:gd name="T76" fmla="*/ 216 w 335"/>
              <a:gd name="T77" fmla="*/ 137 h 335"/>
              <a:gd name="T78" fmla="*/ 217 w 335"/>
              <a:gd name="T79" fmla="*/ 109 h 335"/>
              <a:gd name="T80" fmla="*/ 246 w 335"/>
              <a:gd name="T81" fmla="*/ 107 h 335"/>
              <a:gd name="T82" fmla="*/ 271 w 335"/>
              <a:gd name="T83" fmla="*/ 107 h 335"/>
              <a:gd name="T84" fmla="*/ 271 w 335"/>
              <a:gd name="T85" fmla="*/ 83 h 335"/>
              <a:gd name="T86" fmla="*/ 272 w 335"/>
              <a:gd name="T87" fmla="*/ 54 h 335"/>
              <a:gd name="T88" fmla="*/ 300 w 335"/>
              <a:gd name="T89" fmla="*/ 53 h 335"/>
              <a:gd name="T90" fmla="*/ 325 w 335"/>
              <a:gd name="T91" fmla="*/ 53 h 335"/>
              <a:gd name="T92" fmla="*/ 325 w 335"/>
              <a:gd name="T93" fmla="*/ 28 h 335"/>
              <a:gd name="T94" fmla="*/ 326 w 335"/>
              <a:gd name="T95" fmla="*/ 0 h 335"/>
              <a:gd name="T96" fmla="*/ 329 w 335"/>
              <a:gd name="T97" fmla="*/ 3 h 335"/>
              <a:gd name="T98" fmla="*/ 329 w 335"/>
              <a:gd name="T99" fmla="*/ 27 h 335"/>
              <a:gd name="T100" fmla="*/ 328 w 335"/>
              <a:gd name="T101"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35">
                <a:moveTo>
                  <a:pt x="328" y="56"/>
                </a:moveTo>
                <a:cubicBezTo>
                  <a:pt x="320" y="63"/>
                  <a:pt x="309" y="60"/>
                  <a:pt x="299" y="57"/>
                </a:cubicBezTo>
                <a:cubicBezTo>
                  <a:pt x="290" y="54"/>
                  <a:pt x="280" y="51"/>
                  <a:pt x="274" y="57"/>
                </a:cubicBezTo>
                <a:cubicBezTo>
                  <a:pt x="269" y="63"/>
                  <a:pt x="271" y="72"/>
                  <a:pt x="274" y="82"/>
                </a:cubicBezTo>
                <a:cubicBezTo>
                  <a:pt x="278" y="92"/>
                  <a:pt x="281" y="103"/>
                  <a:pt x="273" y="110"/>
                </a:cubicBezTo>
                <a:cubicBezTo>
                  <a:pt x="266" y="118"/>
                  <a:pt x="255" y="114"/>
                  <a:pt x="245" y="111"/>
                </a:cubicBezTo>
                <a:cubicBezTo>
                  <a:pt x="235" y="108"/>
                  <a:pt x="226" y="105"/>
                  <a:pt x="220" y="111"/>
                </a:cubicBezTo>
                <a:cubicBezTo>
                  <a:pt x="214" y="117"/>
                  <a:pt x="217" y="126"/>
                  <a:pt x="220" y="136"/>
                </a:cubicBezTo>
                <a:cubicBezTo>
                  <a:pt x="223" y="146"/>
                  <a:pt x="227" y="157"/>
                  <a:pt x="219" y="165"/>
                </a:cubicBezTo>
                <a:cubicBezTo>
                  <a:pt x="211" y="172"/>
                  <a:pt x="201" y="169"/>
                  <a:pt x="190" y="166"/>
                </a:cubicBezTo>
                <a:cubicBezTo>
                  <a:pt x="181" y="163"/>
                  <a:pt x="172" y="160"/>
                  <a:pt x="166" y="166"/>
                </a:cubicBezTo>
                <a:cubicBezTo>
                  <a:pt x="160" y="172"/>
                  <a:pt x="163" y="181"/>
                  <a:pt x="166" y="190"/>
                </a:cubicBezTo>
                <a:cubicBezTo>
                  <a:pt x="169" y="201"/>
                  <a:pt x="172" y="211"/>
                  <a:pt x="165" y="219"/>
                </a:cubicBezTo>
                <a:cubicBezTo>
                  <a:pt x="157" y="227"/>
                  <a:pt x="146" y="223"/>
                  <a:pt x="136" y="220"/>
                </a:cubicBezTo>
                <a:cubicBezTo>
                  <a:pt x="126" y="217"/>
                  <a:pt x="117" y="214"/>
                  <a:pt x="111" y="220"/>
                </a:cubicBezTo>
                <a:cubicBezTo>
                  <a:pt x="105" y="226"/>
                  <a:pt x="108" y="235"/>
                  <a:pt x="111" y="245"/>
                </a:cubicBezTo>
                <a:cubicBezTo>
                  <a:pt x="115" y="255"/>
                  <a:pt x="118" y="266"/>
                  <a:pt x="110" y="273"/>
                </a:cubicBezTo>
                <a:cubicBezTo>
                  <a:pt x="103" y="281"/>
                  <a:pt x="92" y="278"/>
                  <a:pt x="82" y="274"/>
                </a:cubicBezTo>
                <a:cubicBezTo>
                  <a:pt x="72" y="271"/>
                  <a:pt x="63" y="268"/>
                  <a:pt x="57" y="274"/>
                </a:cubicBezTo>
                <a:cubicBezTo>
                  <a:pt x="51" y="280"/>
                  <a:pt x="54" y="289"/>
                  <a:pt x="57" y="299"/>
                </a:cubicBezTo>
                <a:cubicBezTo>
                  <a:pt x="60" y="309"/>
                  <a:pt x="64" y="320"/>
                  <a:pt x="56" y="328"/>
                </a:cubicBezTo>
                <a:cubicBezTo>
                  <a:pt x="48" y="335"/>
                  <a:pt x="38" y="332"/>
                  <a:pt x="27" y="329"/>
                </a:cubicBezTo>
                <a:cubicBezTo>
                  <a:pt x="18" y="326"/>
                  <a:pt x="9" y="323"/>
                  <a:pt x="3" y="329"/>
                </a:cubicBezTo>
                <a:cubicBezTo>
                  <a:pt x="0" y="326"/>
                  <a:pt x="0" y="326"/>
                  <a:pt x="0" y="326"/>
                </a:cubicBezTo>
                <a:cubicBezTo>
                  <a:pt x="7" y="318"/>
                  <a:pt x="18" y="322"/>
                  <a:pt x="28" y="325"/>
                </a:cubicBezTo>
                <a:cubicBezTo>
                  <a:pt x="38" y="328"/>
                  <a:pt x="47" y="331"/>
                  <a:pt x="53" y="325"/>
                </a:cubicBezTo>
                <a:cubicBezTo>
                  <a:pt x="59" y="319"/>
                  <a:pt x="56" y="310"/>
                  <a:pt x="53" y="300"/>
                </a:cubicBezTo>
                <a:cubicBezTo>
                  <a:pt x="50" y="290"/>
                  <a:pt x="47" y="279"/>
                  <a:pt x="54" y="272"/>
                </a:cubicBezTo>
                <a:cubicBezTo>
                  <a:pt x="62" y="264"/>
                  <a:pt x="73" y="267"/>
                  <a:pt x="83" y="271"/>
                </a:cubicBezTo>
                <a:cubicBezTo>
                  <a:pt x="92" y="274"/>
                  <a:pt x="101" y="276"/>
                  <a:pt x="107" y="271"/>
                </a:cubicBezTo>
                <a:cubicBezTo>
                  <a:pt x="113" y="265"/>
                  <a:pt x="111" y="255"/>
                  <a:pt x="108" y="246"/>
                </a:cubicBezTo>
                <a:cubicBezTo>
                  <a:pt x="104" y="236"/>
                  <a:pt x="101" y="225"/>
                  <a:pt x="109" y="217"/>
                </a:cubicBezTo>
                <a:cubicBezTo>
                  <a:pt x="116" y="210"/>
                  <a:pt x="127" y="213"/>
                  <a:pt x="137" y="216"/>
                </a:cubicBezTo>
                <a:cubicBezTo>
                  <a:pt x="147" y="219"/>
                  <a:pt x="156" y="222"/>
                  <a:pt x="162" y="216"/>
                </a:cubicBezTo>
                <a:cubicBezTo>
                  <a:pt x="168" y="210"/>
                  <a:pt x="165" y="201"/>
                  <a:pt x="162" y="192"/>
                </a:cubicBezTo>
                <a:cubicBezTo>
                  <a:pt x="159" y="181"/>
                  <a:pt x="155" y="171"/>
                  <a:pt x="163" y="163"/>
                </a:cubicBezTo>
                <a:cubicBezTo>
                  <a:pt x="171" y="155"/>
                  <a:pt x="181" y="159"/>
                  <a:pt x="192" y="162"/>
                </a:cubicBezTo>
                <a:cubicBezTo>
                  <a:pt x="201" y="165"/>
                  <a:pt x="210" y="168"/>
                  <a:pt x="216" y="162"/>
                </a:cubicBezTo>
                <a:cubicBezTo>
                  <a:pt x="222" y="156"/>
                  <a:pt x="219" y="147"/>
                  <a:pt x="216" y="137"/>
                </a:cubicBezTo>
                <a:cubicBezTo>
                  <a:pt x="213" y="127"/>
                  <a:pt x="210" y="116"/>
                  <a:pt x="217" y="109"/>
                </a:cubicBezTo>
                <a:cubicBezTo>
                  <a:pt x="225" y="101"/>
                  <a:pt x="236" y="104"/>
                  <a:pt x="246" y="107"/>
                </a:cubicBezTo>
                <a:cubicBezTo>
                  <a:pt x="256" y="110"/>
                  <a:pt x="265" y="113"/>
                  <a:pt x="271" y="107"/>
                </a:cubicBezTo>
                <a:cubicBezTo>
                  <a:pt x="277" y="101"/>
                  <a:pt x="274" y="92"/>
                  <a:pt x="271" y="83"/>
                </a:cubicBezTo>
                <a:cubicBezTo>
                  <a:pt x="267" y="72"/>
                  <a:pt x="264" y="62"/>
                  <a:pt x="272" y="54"/>
                </a:cubicBezTo>
                <a:cubicBezTo>
                  <a:pt x="279" y="47"/>
                  <a:pt x="290" y="50"/>
                  <a:pt x="300" y="53"/>
                </a:cubicBezTo>
                <a:cubicBezTo>
                  <a:pt x="310" y="56"/>
                  <a:pt x="319" y="59"/>
                  <a:pt x="325" y="53"/>
                </a:cubicBezTo>
                <a:cubicBezTo>
                  <a:pt x="331" y="47"/>
                  <a:pt x="328" y="38"/>
                  <a:pt x="325" y="28"/>
                </a:cubicBezTo>
                <a:cubicBezTo>
                  <a:pt x="322" y="18"/>
                  <a:pt x="318" y="7"/>
                  <a:pt x="326" y="0"/>
                </a:cubicBezTo>
                <a:cubicBezTo>
                  <a:pt x="329" y="3"/>
                  <a:pt x="329" y="3"/>
                  <a:pt x="329" y="3"/>
                </a:cubicBezTo>
                <a:cubicBezTo>
                  <a:pt x="323" y="9"/>
                  <a:pt x="326" y="18"/>
                  <a:pt x="329" y="27"/>
                </a:cubicBezTo>
                <a:cubicBezTo>
                  <a:pt x="332" y="38"/>
                  <a:pt x="335" y="48"/>
                  <a:pt x="328"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22">
            <a:extLst>
              <a:ext uri="{FF2B5EF4-FFF2-40B4-BE49-F238E27FC236}">
                <a16:creationId xmlns:a16="http://schemas.microsoft.com/office/drawing/2014/main" id="{86B181C0-4937-4DB9-8B38-67E2C309E548}"/>
              </a:ext>
            </a:extLst>
          </p:cNvPr>
          <p:cNvSpPr>
            <a:spLocks/>
          </p:cNvSpPr>
          <p:nvPr userDrawn="1"/>
        </p:nvSpPr>
        <p:spPr bwMode="auto">
          <a:xfrm>
            <a:off x="9072562" y="5445579"/>
            <a:ext cx="657225" cy="654050"/>
          </a:xfrm>
          <a:custGeom>
            <a:avLst/>
            <a:gdLst>
              <a:gd name="T0" fmla="*/ 8 w 336"/>
              <a:gd name="T1" fmla="*/ 279 h 335"/>
              <a:gd name="T2" fmla="*/ 37 w 336"/>
              <a:gd name="T3" fmla="*/ 278 h 335"/>
              <a:gd name="T4" fmla="*/ 61 w 336"/>
              <a:gd name="T5" fmla="*/ 278 h 335"/>
              <a:gd name="T6" fmla="*/ 61 w 336"/>
              <a:gd name="T7" fmla="*/ 253 h 335"/>
              <a:gd name="T8" fmla="*/ 63 w 336"/>
              <a:gd name="T9" fmla="*/ 225 h 335"/>
              <a:gd name="T10" fmla="*/ 91 w 336"/>
              <a:gd name="T11" fmla="*/ 224 h 335"/>
              <a:gd name="T12" fmla="*/ 116 w 336"/>
              <a:gd name="T13" fmla="*/ 224 h 335"/>
              <a:gd name="T14" fmla="*/ 116 w 336"/>
              <a:gd name="T15" fmla="*/ 199 h 335"/>
              <a:gd name="T16" fmla="*/ 117 w 336"/>
              <a:gd name="T17" fmla="*/ 170 h 335"/>
              <a:gd name="T18" fmla="*/ 146 w 336"/>
              <a:gd name="T19" fmla="*/ 169 h 335"/>
              <a:gd name="T20" fmla="*/ 170 w 336"/>
              <a:gd name="T21" fmla="*/ 169 h 335"/>
              <a:gd name="T22" fmla="*/ 170 w 336"/>
              <a:gd name="T23" fmla="*/ 145 h 335"/>
              <a:gd name="T24" fmla="*/ 171 w 336"/>
              <a:gd name="T25" fmla="*/ 116 h 335"/>
              <a:gd name="T26" fmla="*/ 200 w 336"/>
              <a:gd name="T27" fmla="*/ 115 h 335"/>
              <a:gd name="T28" fmla="*/ 225 w 336"/>
              <a:gd name="T29" fmla="*/ 115 h 335"/>
              <a:gd name="T30" fmla="*/ 225 w 336"/>
              <a:gd name="T31" fmla="*/ 90 h 335"/>
              <a:gd name="T32" fmla="*/ 226 w 336"/>
              <a:gd name="T33" fmla="*/ 62 h 335"/>
              <a:gd name="T34" fmla="*/ 254 w 336"/>
              <a:gd name="T35" fmla="*/ 61 h 335"/>
              <a:gd name="T36" fmla="*/ 279 w 336"/>
              <a:gd name="T37" fmla="*/ 60 h 335"/>
              <a:gd name="T38" fmla="*/ 279 w 336"/>
              <a:gd name="T39" fmla="*/ 36 h 335"/>
              <a:gd name="T40" fmla="*/ 280 w 336"/>
              <a:gd name="T41" fmla="*/ 7 h 335"/>
              <a:gd name="T42" fmla="*/ 309 w 336"/>
              <a:gd name="T43" fmla="*/ 6 h 335"/>
              <a:gd name="T44" fmla="*/ 333 w 336"/>
              <a:gd name="T45" fmla="*/ 6 h 335"/>
              <a:gd name="T46" fmla="*/ 336 w 336"/>
              <a:gd name="T47" fmla="*/ 9 h 335"/>
              <a:gd name="T48" fmla="*/ 307 w 336"/>
              <a:gd name="T49" fmla="*/ 10 h 335"/>
              <a:gd name="T50" fmla="*/ 283 w 336"/>
              <a:gd name="T51" fmla="*/ 10 h 335"/>
              <a:gd name="T52" fmla="*/ 283 w 336"/>
              <a:gd name="T53" fmla="*/ 35 h 335"/>
              <a:gd name="T54" fmla="*/ 282 w 336"/>
              <a:gd name="T55" fmla="*/ 63 h 335"/>
              <a:gd name="T56" fmla="*/ 253 w 336"/>
              <a:gd name="T57" fmla="*/ 64 h 335"/>
              <a:gd name="T58" fmla="*/ 228 w 336"/>
              <a:gd name="T59" fmla="*/ 64 h 335"/>
              <a:gd name="T60" fmla="*/ 228 w 336"/>
              <a:gd name="T61" fmla="*/ 89 h 335"/>
              <a:gd name="T62" fmla="*/ 227 w 336"/>
              <a:gd name="T63" fmla="*/ 118 h 335"/>
              <a:gd name="T64" fmla="*/ 199 w 336"/>
              <a:gd name="T65" fmla="*/ 119 h 335"/>
              <a:gd name="T66" fmla="*/ 174 w 336"/>
              <a:gd name="T67" fmla="*/ 119 h 335"/>
              <a:gd name="T68" fmla="*/ 174 w 336"/>
              <a:gd name="T69" fmla="*/ 143 h 335"/>
              <a:gd name="T70" fmla="*/ 173 w 336"/>
              <a:gd name="T71" fmla="*/ 172 h 335"/>
              <a:gd name="T72" fmla="*/ 144 w 336"/>
              <a:gd name="T73" fmla="*/ 173 h 335"/>
              <a:gd name="T74" fmla="*/ 120 w 336"/>
              <a:gd name="T75" fmla="*/ 173 h 335"/>
              <a:gd name="T76" fmla="*/ 120 w 336"/>
              <a:gd name="T77" fmla="*/ 198 h 335"/>
              <a:gd name="T78" fmla="*/ 119 w 336"/>
              <a:gd name="T79" fmla="*/ 226 h 335"/>
              <a:gd name="T80" fmla="*/ 90 w 336"/>
              <a:gd name="T81" fmla="*/ 227 h 335"/>
              <a:gd name="T82" fmla="*/ 65 w 336"/>
              <a:gd name="T83" fmla="*/ 228 h 335"/>
              <a:gd name="T84" fmla="*/ 65 w 336"/>
              <a:gd name="T85" fmla="*/ 252 h 335"/>
              <a:gd name="T86" fmla="*/ 64 w 336"/>
              <a:gd name="T87" fmla="*/ 281 h 335"/>
              <a:gd name="T88" fmla="*/ 36 w 336"/>
              <a:gd name="T89" fmla="*/ 282 h 335"/>
              <a:gd name="T90" fmla="*/ 11 w 336"/>
              <a:gd name="T91" fmla="*/ 282 h 335"/>
              <a:gd name="T92" fmla="*/ 11 w 336"/>
              <a:gd name="T93" fmla="*/ 307 h 335"/>
              <a:gd name="T94" fmla="*/ 10 w 336"/>
              <a:gd name="T95" fmla="*/ 335 h 335"/>
              <a:gd name="T96" fmla="*/ 7 w 336"/>
              <a:gd name="T97" fmla="*/ 332 h 335"/>
              <a:gd name="T98" fmla="*/ 7 w 336"/>
              <a:gd name="T99" fmla="*/ 308 h 335"/>
              <a:gd name="T100" fmla="*/ 8 w 336"/>
              <a:gd name="T101" fmla="*/ 2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335">
                <a:moveTo>
                  <a:pt x="8" y="279"/>
                </a:moveTo>
                <a:cubicBezTo>
                  <a:pt x="16" y="271"/>
                  <a:pt x="26" y="275"/>
                  <a:pt x="37" y="278"/>
                </a:cubicBezTo>
                <a:cubicBezTo>
                  <a:pt x="46" y="281"/>
                  <a:pt x="55" y="284"/>
                  <a:pt x="61" y="278"/>
                </a:cubicBezTo>
                <a:cubicBezTo>
                  <a:pt x="67" y="272"/>
                  <a:pt x="64" y="263"/>
                  <a:pt x="61" y="253"/>
                </a:cubicBezTo>
                <a:cubicBezTo>
                  <a:pt x="58" y="243"/>
                  <a:pt x="55" y="232"/>
                  <a:pt x="63" y="225"/>
                </a:cubicBezTo>
                <a:cubicBezTo>
                  <a:pt x="70" y="217"/>
                  <a:pt x="81" y="220"/>
                  <a:pt x="91" y="224"/>
                </a:cubicBezTo>
                <a:cubicBezTo>
                  <a:pt x="101" y="227"/>
                  <a:pt x="110" y="230"/>
                  <a:pt x="116" y="224"/>
                </a:cubicBezTo>
                <a:cubicBezTo>
                  <a:pt x="122" y="218"/>
                  <a:pt x="119" y="209"/>
                  <a:pt x="116" y="199"/>
                </a:cubicBezTo>
                <a:cubicBezTo>
                  <a:pt x="113" y="189"/>
                  <a:pt x="109" y="178"/>
                  <a:pt x="117" y="170"/>
                </a:cubicBezTo>
                <a:cubicBezTo>
                  <a:pt x="125" y="163"/>
                  <a:pt x="135" y="166"/>
                  <a:pt x="146" y="169"/>
                </a:cubicBezTo>
                <a:cubicBezTo>
                  <a:pt x="155" y="172"/>
                  <a:pt x="164" y="175"/>
                  <a:pt x="170" y="169"/>
                </a:cubicBezTo>
                <a:cubicBezTo>
                  <a:pt x="176" y="163"/>
                  <a:pt x="173" y="154"/>
                  <a:pt x="170" y="145"/>
                </a:cubicBezTo>
                <a:cubicBezTo>
                  <a:pt x="167" y="134"/>
                  <a:pt x="164" y="124"/>
                  <a:pt x="171" y="116"/>
                </a:cubicBezTo>
                <a:cubicBezTo>
                  <a:pt x="179" y="108"/>
                  <a:pt x="190" y="112"/>
                  <a:pt x="200" y="115"/>
                </a:cubicBezTo>
                <a:cubicBezTo>
                  <a:pt x="209" y="118"/>
                  <a:pt x="219" y="121"/>
                  <a:pt x="225" y="115"/>
                </a:cubicBezTo>
                <a:cubicBezTo>
                  <a:pt x="230" y="109"/>
                  <a:pt x="228" y="100"/>
                  <a:pt x="225" y="90"/>
                </a:cubicBezTo>
                <a:cubicBezTo>
                  <a:pt x="221" y="80"/>
                  <a:pt x="218" y="69"/>
                  <a:pt x="226" y="62"/>
                </a:cubicBezTo>
                <a:cubicBezTo>
                  <a:pt x="233" y="54"/>
                  <a:pt x="244" y="57"/>
                  <a:pt x="254" y="61"/>
                </a:cubicBezTo>
                <a:cubicBezTo>
                  <a:pt x="264" y="64"/>
                  <a:pt x="273" y="66"/>
                  <a:pt x="279" y="60"/>
                </a:cubicBezTo>
                <a:cubicBezTo>
                  <a:pt x="285" y="55"/>
                  <a:pt x="282" y="45"/>
                  <a:pt x="279" y="36"/>
                </a:cubicBezTo>
                <a:cubicBezTo>
                  <a:pt x="276" y="26"/>
                  <a:pt x="272" y="15"/>
                  <a:pt x="280" y="7"/>
                </a:cubicBezTo>
                <a:cubicBezTo>
                  <a:pt x="288" y="0"/>
                  <a:pt x="298" y="3"/>
                  <a:pt x="309" y="6"/>
                </a:cubicBezTo>
                <a:cubicBezTo>
                  <a:pt x="318" y="9"/>
                  <a:pt x="327" y="12"/>
                  <a:pt x="333" y="6"/>
                </a:cubicBezTo>
                <a:cubicBezTo>
                  <a:pt x="336" y="9"/>
                  <a:pt x="336" y="9"/>
                  <a:pt x="336" y="9"/>
                </a:cubicBezTo>
                <a:cubicBezTo>
                  <a:pt x="328" y="17"/>
                  <a:pt x="318" y="13"/>
                  <a:pt x="307" y="10"/>
                </a:cubicBezTo>
                <a:cubicBezTo>
                  <a:pt x="298" y="7"/>
                  <a:pt x="289" y="4"/>
                  <a:pt x="283" y="10"/>
                </a:cubicBezTo>
                <a:cubicBezTo>
                  <a:pt x="277" y="16"/>
                  <a:pt x="280" y="25"/>
                  <a:pt x="283" y="35"/>
                </a:cubicBezTo>
                <a:cubicBezTo>
                  <a:pt x="286" y="45"/>
                  <a:pt x="289" y="56"/>
                  <a:pt x="282" y="63"/>
                </a:cubicBezTo>
                <a:cubicBezTo>
                  <a:pt x="274" y="71"/>
                  <a:pt x="263" y="68"/>
                  <a:pt x="253" y="64"/>
                </a:cubicBezTo>
                <a:cubicBezTo>
                  <a:pt x="243" y="61"/>
                  <a:pt x="234" y="58"/>
                  <a:pt x="228" y="64"/>
                </a:cubicBezTo>
                <a:cubicBezTo>
                  <a:pt x="222" y="70"/>
                  <a:pt x="225" y="79"/>
                  <a:pt x="228" y="89"/>
                </a:cubicBezTo>
                <a:cubicBezTo>
                  <a:pt x="232" y="99"/>
                  <a:pt x="235" y="110"/>
                  <a:pt x="227" y="118"/>
                </a:cubicBezTo>
                <a:cubicBezTo>
                  <a:pt x="220" y="125"/>
                  <a:pt x="209" y="122"/>
                  <a:pt x="199" y="119"/>
                </a:cubicBezTo>
                <a:cubicBezTo>
                  <a:pt x="189" y="116"/>
                  <a:pt x="180" y="113"/>
                  <a:pt x="174" y="119"/>
                </a:cubicBezTo>
                <a:cubicBezTo>
                  <a:pt x="168" y="125"/>
                  <a:pt x="171" y="134"/>
                  <a:pt x="174" y="143"/>
                </a:cubicBezTo>
                <a:cubicBezTo>
                  <a:pt x="177" y="154"/>
                  <a:pt x="181" y="164"/>
                  <a:pt x="173" y="172"/>
                </a:cubicBezTo>
                <a:cubicBezTo>
                  <a:pt x="165" y="180"/>
                  <a:pt x="155" y="176"/>
                  <a:pt x="144" y="173"/>
                </a:cubicBezTo>
                <a:cubicBezTo>
                  <a:pt x="135" y="170"/>
                  <a:pt x="126" y="167"/>
                  <a:pt x="120" y="173"/>
                </a:cubicBezTo>
                <a:cubicBezTo>
                  <a:pt x="114" y="179"/>
                  <a:pt x="117" y="188"/>
                  <a:pt x="120" y="198"/>
                </a:cubicBezTo>
                <a:cubicBezTo>
                  <a:pt x="123" y="208"/>
                  <a:pt x="126" y="219"/>
                  <a:pt x="119" y="226"/>
                </a:cubicBezTo>
                <a:cubicBezTo>
                  <a:pt x="111" y="234"/>
                  <a:pt x="100" y="231"/>
                  <a:pt x="90" y="227"/>
                </a:cubicBezTo>
                <a:cubicBezTo>
                  <a:pt x="80" y="224"/>
                  <a:pt x="71" y="222"/>
                  <a:pt x="65" y="228"/>
                </a:cubicBezTo>
                <a:cubicBezTo>
                  <a:pt x="59" y="233"/>
                  <a:pt x="62" y="243"/>
                  <a:pt x="65" y="252"/>
                </a:cubicBezTo>
                <a:cubicBezTo>
                  <a:pt x="68" y="262"/>
                  <a:pt x="72" y="273"/>
                  <a:pt x="64" y="281"/>
                </a:cubicBezTo>
                <a:cubicBezTo>
                  <a:pt x="57" y="288"/>
                  <a:pt x="46" y="285"/>
                  <a:pt x="36" y="282"/>
                </a:cubicBezTo>
                <a:cubicBezTo>
                  <a:pt x="26" y="279"/>
                  <a:pt x="17" y="276"/>
                  <a:pt x="11" y="282"/>
                </a:cubicBezTo>
                <a:cubicBezTo>
                  <a:pt x="5" y="288"/>
                  <a:pt x="8" y="297"/>
                  <a:pt x="11" y="307"/>
                </a:cubicBezTo>
                <a:cubicBezTo>
                  <a:pt x="14" y="317"/>
                  <a:pt x="17" y="328"/>
                  <a:pt x="10" y="335"/>
                </a:cubicBezTo>
                <a:cubicBezTo>
                  <a:pt x="7" y="332"/>
                  <a:pt x="7" y="332"/>
                  <a:pt x="7" y="332"/>
                </a:cubicBezTo>
                <a:cubicBezTo>
                  <a:pt x="13" y="326"/>
                  <a:pt x="10" y="317"/>
                  <a:pt x="7" y="308"/>
                </a:cubicBezTo>
                <a:cubicBezTo>
                  <a:pt x="4" y="297"/>
                  <a:pt x="0" y="287"/>
                  <a:pt x="8"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3">
            <a:extLst>
              <a:ext uri="{FF2B5EF4-FFF2-40B4-BE49-F238E27FC236}">
                <a16:creationId xmlns:a16="http://schemas.microsoft.com/office/drawing/2014/main" id="{2B18A7D9-FF2E-40E9-BF5F-770D72B42844}"/>
              </a:ext>
            </a:extLst>
          </p:cNvPr>
          <p:cNvSpPr>
            <a:spLocks/>
          </p:cNvSpPr>
          <p:nvPr userDrawn="1"/>
        </p:nvSpPr>
        <p:spPr bwMode="auto">
          <a:xfrm>
            <a:off x="1982220" y="1624149"/>
            <a:ext cx="1489075" cy="1487488"/>
          </a:xfrm>
          <a:custGeom>
            <a:avLst/>
            <a:gdLst>
              <a:gd name="T0" fmla="*/ 726 w 762"/>
              <a:gd name="T1" fmla="*/ 36 h 762"/>
              <a:gd name="T2" fmla="*/ 726 w 762"/>
              <a:gd name="T3" fmla="*/ 163 h 762"/>
              <a:gd name="T4" fmla="*/ 163 w 762"/>
              <a:gd name="T5" fmla="*/ 727 h 762"/>
              <a:gd name="T6" fmla="*/ 35 w 762"/>
              <a:gd name="T7" fmla="*/ 727 h 762"/>
              <a:gd name="T8" fmla="*/ 35 w 762"/>
              <a:gd name="T9" fmla="*/ 727 h 762"/>
              <a:gd name="T10" fmla="*/ 35 w 762"/>
              <a:gd name="T11" fmla="*/ 599 h 762"/>
              <a:gd name="T12" fmla="*/ 599 w 762"/>
              <a:gd name="T13" fmla="*/ 36 h 762"/>
              <a:gd name="T14" fmla="*/ 726 w 762"/>
              <a:gd name="T15" fmla="*/ 36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762">
                <a:moveTo>
                  <a:pt x="726" y="36"/>
                </a:moveTo>
                <a:cubicBezTo>
                  <a:pt x="762" y="71"/>
                  <a:pt x="762" y="128"/>
                  <a:pt x="726" y="163"/>
                </a:cubicBezTo>
                <a:cubicBezTo>
                  <a:pt x="163" y="727"/>
                  <a:pt x="163" y="727"/>
                  <a:pt x="163" y="727"/>
                </a:cubicBezTo>
                <a:cubicBezTo>
                  <a:pt x="127" y="762"/>
                  <a:pt x="70" y="762"/>
                  <a:pt x="35" y="727"/>
                </a:cubicBezTo>
                <a:cubicBezTo>
                  <a:pt x="35" y="727"/>
                  <a:pt x="35" y="727"/>
                  <a:pt x="35" y="727"/>
                </a:cubicBezTo>
                <a:cubicBezTo>
                  <a:pt x="0" y="692"/>
                  <a:pt x="0" y="635"/>
                  <a:pt x="35" y="599"/>
                </a:cubicBezTo>
                <a:cubicBezTo>
                  <a:pt x="599" y="36"/>
                  <a:pt x="599" y="36"/>
                  <a:pt x="599" y="36"/>
                </a:cubicBezTo>
                <a:cubicBezTo>
                  <a:pt x="634" y="0"/>
                  <a:pt x="691" y="0"/>
                  <a:pt x="726" y="36"/>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4">
            <a:extLst>
              <a:ext uri="{FF2B5EF4-FFF2-40B4-BE49-F238E27FC236}">
                <a16:creationId xmlns:a16="http://schemas.microsoft.com/office/drawing/2014/main" id="{F15C4BF0-1DE8-41FC-8F76-F95C5917F000}"/>
              </a:ext>
            </a:extLst>
          </p:cNvPr>
          <p:cNvSpPr>
            <a:spLocks/>
          </p:cNvSpPr>
          <p:nvPr userDrawn="1"/>
        </p:nvSpPr>
        <p:spPr bwMode="auto">
          <a:xfrm>
            <a:off x="3686403" y="1411607"/>
            <a:ext cx="893763" cy="890588"/>
          </a:xfrm>
          <a:custGeom>
            <a:avLst/>
            <a:gdLst>
              <a:gd name="T0" fmla="*/ 422 w 457"/>
              <a:gd name="T1" fmla="*/ 35 h 456"/>
              <a:gd name="T2" fmla="*/ 422 w 457"/>
              <a:gd name="T3" fmla="*/ 162 h 456"/>
              <a:gd name="T4" fmla="*/ 163 w 457"/>
              <a:gd name="T5" fmla="*/ 421 h 456"/>
              <a:gd name="T6" fmla="*/ 35 w 457"/>
              <a:gd name="T7" fmla="*/ 421 h 456"/>
              <a:gd name="T8" fmla="*/ 35 w 457"/>
              <a:gd name="T9" fmla="*/ 421 h 456"/>
              <a:gd name="T10" fmla="*/ 35 w 457"/>
              <a:gd name="T11" fmla="*/ 294 h 456"/>
              <a:gd name="T12" fmla="*/ 294 w 457"/>
              <a:gd name="T13" fmla="*/ 35 h 456"/>
              <a:gd name="T14" fmla="*/ 422 w 457"/>
              <a:gd name="T15" fmla="*/ 35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 h="456">
                <a:moveTo>
                  <a:pt x="422" y="35"/>
                </a:moveTo>
                <a:cubicBezTo>
                  <a:pt x="457" y="70"/>
                  <a:pt x="457" y="127"/>
                  <a:pt x="422" y="162"/>
                </a:cubicBezTo>
                <a:cubicBezTo>
                  <a:pt x="163" y="421"/>
                  <a:pt x="163" y="421"/>
                  <a:pt x="163" y="421"/>
                </a:cubicBezTo>
                <a:cubicBezTo>
                  <a:pt x="128" y="456"/>
                  <a:pt x="70" y="456"/>
                  <a:pt x="35" y="421"/>
                </a:cubicBezTo>
                <a:cubicBezTo>
                  <a:pt x="35" y="421"/>
                  <a:pt x="35" y="421"/>
                  <a:pt x="35" y="421"/>
                </a:cubicBezTo>
                <a:cubicBezTo>
                  <a:pt x="0" y="386"/>
                  <a:pt x="0" y="329"/>
                  <a:pt x="35" y="294"/>
                </a:cubicBezTo>
                <a:cubicBezTo>
                  <a:pt x="294" y="35"/>
                  <a:pt x="294" y="35"/>
                  <a:pt x="294" y="35"/>
                </a:cubicBezTo>
                <a:cubicBezTo>
                  <a:pt x="329" y="0"/>
                  <a:pt x="386" y="0"/>
                  <a:pt x="422"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6">
            <a:extLst>
              <a:ext uri="{FF2B5EF4-FFF2-40B4-BE49-F238E27FC236}">
                <a16:creationId xmlns:a16="http://schemas.microsoft.com/office/drawing/2014/main" id="{65ED36B1-BA23-4A34-946C-BFED841AF9F7}"/>
              </a:ext>
            </a:extLst>
          </p:cNvPr>
          <p:cNvSpPr>
            <a:spLocks/>
          </p:cNvSpPr>
          <p:nvPr userDrawn="1"/>
        </p:nvSpPr>
        <p:spPr bwMode="auto">
          <a:xfrm>
            <a:off x="10263187" y="4295775"/>
            <a:ext cx="1257300" cy="1257300"/>
          </a:xfrm>
          <a:custGeom>
            <a:avLst/>
            <a:gdLst>
              <a:gd name="T0" fmla="*/ 608 w 643"/>
              <a:gd name="T1" fmla="*/ 35 h 644"/>
              <a:gd name="T2" fmla="*/ 608 w 643"/>
              <a:gd name="T3" fmla="*/ 163 h 644"/>
              <a:gd name="T4" fmla="*/ 162 w 643"/>
              <a:gd name="T5" fmla="*/ 609 h 644"/>
              <a:gd name="T6" fmla="*/ 35 w 643"/>
              <a:gd name="T7" fmla="*/ 609 h 644"/>
              <a:gd name="T8" fmla="*/ 35 w 643"/>
              <a:gd name="T9" fmla="*/ 609 h 644"/>
              <a:gd name="T10" fmla="*/ 35 w 643"/>
              <a:gd name="T11" fmla="*/ 481 h 644"/>
              <a:gd name="T12" fmla="*/ 480 w 643"/>
              <a:gd name="T13" fmla="*/ 35 h 644"/>
              <a:gd name="T14" fmla="*/ 608 w 643"/>
              <a:gd name="T15" fmla="*/ 35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644">
                <a:moveTo>
                  <a:pt x="608" y="35"/>
                </a:moveTo>
                <a:cubicBezTo>
                  <a:pt x="643" y="71"/>
                  <a:pt x="643" y="128"/>
                  <a:pt x="608" y="163"/>
                </a:cubicBezTo>
                <a:cubicBezTo>
                  <a:pt x="162" y="609"/>
                  <a:pt x="162" y="609"/>
                  <a:pt x="162" y="609"/>
                </a:cubicBezTo>
                <a:cubicBezTo>
                  <a:pt x="127" y="644"/>
                  <a:pt x="70" y="644"/>
                  <a:pt x="35" y="609"/>
                </a:cubicBezTo>
                <a:cubicBezTo>
                  <a:pt x="35" y="609"/>
                  <a:pt x="35" y="609"/>
                  <a:pt x="35" y="609"/>
                </a:cubicBezTo>
                <a:cubicBezTo>
                  <a:pt x="0" y="573"/>
                  <a:pt x="0" y="516"/>
                  <a:pt x="35" y="481"/>
                </a:cubicBezTo>
                <a:cubicBezTo>
                  <a:pt x="480" y="35"/>
                  <a:pt x="480" y="35"/>
                  <a:pt x="480" y="35"/>
                </a:cubicBezTo>
                <a:cubicBezTo>
                  <a:pt x="516" y="0"/>
                  <a:pt x="573" y="0"/>
                  <a:pt x="608"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7">
            <a:extLst>
              <a:ext uri="{FF2B5EF4-FFF2-40B4-BE49-F238E27FC236}">
                <a16:creationId xmlns:a16="http://schemas.microsoft.com/office/drawing/2014/main" id="{1F8D3AE9-BF87-4579-BBC3-889D88549D9F}"/>
              </a:ext>
            </a:extLst>
          </p:cNvPr>
          <p:cNvSpPr>
            <a:spLocks/>
          </p:cNvSpPr>
          <p:nvPr userDrawn="1"/>
        </p:nvSpPr>
        <p:spPr bwMode="auto">
          <a:xfrm>
            <a:off x="1878240" y="1219520"/>
            <a:ext cx="401638" cy="403225"/>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8">
            <a:extLst>
              <a:ext uri="{FF2B5EF4-FFF2-40B4-BE49-F238E27FC236}">
                <a16:creationId xmlns:a16="http://schemas.microsoft.com/office/drawing/2014/main" id="{DA206DA9-9744-4A14-A1E0-0028AB469800}"/>
              </a:ext>
            </a:extLst>
          </p:cNvPr>
          <p:cNvSpPr>
            <a:spLocks/>
          </p:cNvSpPr>
          <p:nvPr userDrawn="1"/>
        </p:nvSpPr>
        <p:spPr bwMode="auto">
          <a:xfrm>
            <a:off x="3388745" y="1293949"/>
            <a:ext cx="401638" cy="401638"/>
          </a:xfrm>
          <a:custGeom>
            <a:avLst/>
            <a:gdLst>
              <a:gd name="T0" fmla="*/ 169 w 205"/>
              <a:gd name="T1" fmla="*/ 36 h 206"/>
              <a:gd name="T2" fmla="*/ 169 w 205"/>
              <a:gd name="T3" fmla="*/ 169 h 206"/>
              <a:gd name="T4" fmla="*/ 36 w 205"/>
              <a:gd name="T5" fmla="*/ 169 h 206"/>
              <a:gd name="T6" fmla="*/ 36 w 205"/>
              <a:gd name="T7" fmla="*/ 36 h 206"/>
              <a:gd name="T8" fmla="*/ 169 w 205"/>
              <a:gd name="T9" fmla="*/ 36 h 206"/>
            </a:gdLst>
            <a:ahLst/>
            <a:cxnLst>
              <a:cxn ang="0">
                <a:pos x="T0" y="T1"/>
              </a:cxn>
              <a:cxn ang="0">
                <a:pos x="T2" y="T3"/>
              </a:cxn>
              <a:cxn ang="0">
                <a:pos x="T4" y="T5"/>
              </a:cxn>
              <a:cxn ang="0">
                <a:pos x="T6" y="T7"/>
              </a:cxn>
              <a:cxn ang="0">
                <a:pos x="T8" y="T9"/>
              </a:cxn>
            </a:cxnLst>
            <a:rect l="0" t="0" r="r" b="b"/>
            <a:pathLst>
              <a:path w="205" h="206">
                <a:moveTo>
                  <a:pt x="169" y="36"/>
                </a:moveTo>
                <a:cubicBezTo>
                  <a:pt x="205" y="73"/>
                  <a:pt x="205" y="132"/>
                  <a:pt x="169" y="169"/>
                </a:cubicBezTo>
                <a:cubicBezTo>
                  <a:pt x="132" y="206"/>
                  <a:pt x="73" y="206"/>
                  <a:pt x="36" y="169"/>
                </a:cubicBezTo>
                <a:cubicBezTo>
                  <a:pt x="0" y="132"/>
                  <a:pt x="0" y="73"/>
                  <a:pt x="36" y="36"/>
                </a:cubicBezTo>
                <a:cubicBezTo>
                  <a:pt x="73" y="0"/>
                  <a:pt x="132" y="0"/>
                  <a:pt x="169" y="36"/>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9">
            <a:extLst>
              <a:ext uri="{FF2B5EF4-FFF2-40B4-BE49-F238E27FC236}">
                <a16:creationId xmlns:a16="http://schemas.microsoft.com/office/drawing/2014/main" id="{3C5076B3-79BF-4B73-96FC-6FA82025D587}"/>
              </a:ext>
            </a:extLst>
          </p:cNvPr>
          <p:cNvSpPr>
            <a:spLocks/>
          </p:cNvSpPr>
          <p:nvPr userDrawn="1"/>
        </p:nvSpPr>
        <p:spPr bwMode="auto">
          <a:xfrm>
            <a:off x="9907587" y="5491162"/>
            <a:ext cx="403225" cy="401638"/>
          </a:xfrm>
          <a:custGeom>
            <a:avLst/>
            <a:gdLst>
              <a:gd name="T0" fmla="*/ 169 w 206"/>
              <a:gd name="T1" fmla="*/ 36 h 206"/>
              <a:gd name="T2" fmla="*/ 169 w 206"/>
              <a:gd name="T3" fmla="*/ 169 h 206"/>
              <a:gd name="T4" fmla="*/ 36 w 206"/>
              <a:gd name="T5" fmla="*/ 169 h 206"/>
              <a:gd name="T6" fmla="*/ 36 w 206"/>
              <a:gd name="T7" fmla="*/ 36 h 206"/>
              <a:gd name="T8" fmla="*/ 169 w 206"/>
              <a:gd name="T9" fmla="*/ 36 h 206"/>
            </a:gdLst>
            <a:ahLst/>
            <a:cxnLst>
              <a:cxn ang="0">
                <a:pos x="T0" y="T1"/>
              </a:cxn>
              <a:cxn ang="0">
                <a:pos x="T2" y="T3"/>
              </a:cxn>
              <a:cxn ang="0">
                <a:pos x="T4" y="T5"/>
              </a:cxn>
              <a:cxn ang="0">
                <a:pos x="T6" y="T7"/>
              </a:cxn>
              <a:cxn ang="0">
                <a:pos x="T8" y="T9"/>
              </a:cxn>
            </a:cxnLst>
            <a:rect l="0" t="0" r="r" b="b"/>
            <a:pathLst>
              <a:path w="206" h="206">
                <a:moveTo>
                  <a:pt x="169" y="36"/>
                </a:moveTo>
                <a:cubicBezTo>
                  <a:pt x="206" y="73"/>
                  <a:pt x="206" y="132"/>
                  <a:pt x="169" y="169"/>
                </a:cubicBezTo>
                <a:cubicBezTo>
                  <a:pt x="132" y="206"/>
                  <a:pt x="73" y="206"/>
                  <a:pt x="36" y="169"/>
                </a:cubicBezTo>
                <a:cubicBezTo>
                  <a:pt x="0" y="132"/>
                  <a:pt x="0" y="73"/>
                  <a:pt x="36" y="36"/>
                </a:cubicBezTo>
                <a:cubicBezTo>
                  <a:pt x="73" y="0"/>
                  <a:pt x="132" y="0"/>
                  <a:pt x="169" y="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标题 1"/>
          <p:cNvSpPr>
            <a:spLocks noGrp="1"/>
          </p:cNvSpPr>
          <p:nvPr>
            <p:ph type="ctrTitle" hasCustomPrompt="1"/>
          </p:nvPr>
        </p:nvSpPr>
        <p:spPr>
          <a:xfrm>
            <a:off x="4283801" y="2906712"/>
            <a:ext cx="3624399" cy="655784"/>
          </a:xfrm>
        </p:spPr>
        <p:txBody>
          <a:bodyPr anchor="ctr">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p:ph type="body" sz="quarter" idx="17" hasCustomPrompt="1"/>
          </p:nvPr>
        </p:nvSpPr>
        <p:spPr>
          <a:xfrm>
            <a:off x="4283801" y="3844953"/>
            <a:ext cx="3624399" cy="310871"/>
          </a:xfrm>
        </p:spPr>
        <p:txBody>
          <a:bodyPr vert="horz" lIns="91440" tIns="45720" rIns="91440" bIns="45720" rtlCol="0">
            <a:normAutofit/>
          </a:bodyPr>
          <a:lstStyle>
            <a:lvl1pPr marL="0" indent="0" algn="ctr">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zh-CN" altLang="en-US" dirty="0"/>
              <a:t>署名</a:t>
            </a:r>
            <a:endParaRPr lang="en-US" altLang="zh-CN" dirty="0"/>
          </a:p>
        </p:txBody>
      </p:sp>
      <p:sp>
        <p:nvSpPr>
          <p:cNvPr id="15" name="文本占位符 62"/>
          <p:cNvSpPr>
            <a:spLocks noGrp="1"/>
          </p:cNvSpPr>
          <p:nvPr>
            <p:ph type="body" sz="quarter" idx="18" hasCustomPrompt="1"/>
          </p:nvPr>
        </p:nvSpPr>
        <p:spPr>
          <a:xfrm>
            <a:off x="4283801" y="4160587"/>
            <a:ext cx="3624399" cy="310871"/>
          </a:xfrm>
        </p:spPr>
        <p:txBody>
          <a:bodyPr vert="horz" lIns="91440" tIns="45720" rIns="91440" bIns="45720" rtlCol="0">
            <a:normAutofit/>
          </a:bodyPr>
          <a:lstStyle>
            <a:lvl1pPr marL="0" indent="0" algn="ctr">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fld id="{CB3FFC9E-A4C1-40CB-8E0E-23B63E3543C5}" type="datetime1">
              <a:rPr lang="zh-CN" altLang="en-US" smtClean="0"/>
              <a:t>2020/6/23</a:t>
            </a:fld>
            <a:endParaRPr lang="en-US" altLang="zh-CN" dirty="0"/>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0" y="1533748"/>
            <a:ext cx="12192000" cy="370881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3" y="5539546"/>
            <a:ext cx="10691989"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grpSp>
        <p:nvGrpSpPr>
          <p:cNvPr id="3" name="Group 2"/>
          <p:cNvGrpSpPr/>
          <p:nvPr userDrawn="1"/>
        </p:nvGrpSpPr>
        <p:grpSpPr>
          <a:xfrm>
            <a:off x="101309" y="385540"/>
            <a:ext cx="383999" cy="342172"/>
            <a:chOff x="5270500" y="1460500"/>
            <a:chExt cx="1701800" cy="2705100"/>
          </a:xfrm>
        </p:grpSpPr>
        <p:sp>
          <p:nvSpPr>
            <p:cNvPr id="11" name="Rounded Rectangle 1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Text Placeholder 7"/>
          <p:cNvSpPr>
            <a:spLocks noGrp="1"/>
          </p:cNvSpPr>
          <p:nvPr>
            <p:ph type="body" sz="quarter" idx="10" hasCustomPrompt="1"/>
          </p:nvPr>
        </p:nvSpPr>
        <p:spPr>
          <a:xfrm>
            <a:off x="591966" y="324582"/>
            <a:ext cx="10691988"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5" name="Text Placeholder 7"/>
          <p:cNvSpPr>
            <a:spLocks noGrp="1"/>
          </p:cNvSpPr>
          <p:nvPr>
            <p:ph type="body" sz="quarter" idx="11" hasCustomPrompt="1"/>
          </p:nvPr>
        </p:nvSpPr>
        <p:spPr>
          <a:xfrm>
            <a:off x="591966" y="827103"/>
            <a:ext cx="10691988"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1245671527"/>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nodePh="1">
                                  <p:stCondLst>
                                    <p:cond delay="80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400"/>
                                        <p:tgtEl>
                                          <p:spTgt spid="14">
                                            <p:txEl>
                                              <p:pRg st="0" end="0"/>
                                            </p:txEl>
                                          </p:spTgt>
                                        </p:tgtEl>
                                      </p:cBhvr>
                                    </p:animEffect>
                                    <p:anim calcmode="lin" valueType="num">
                                      <p:cBhvr>
                                        <p:cTn id="1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6050847" y="1533748"/>
            <a:ext cx="6141156" cy="37088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2" y="1533748"/>
            <a:ext cx="6321777" cy="3708812"/>
          </a:xfrm>
          <a:custGeom>
            <a:avLst/>
            <a:gdLst/>
            <a:ahLst/>
            <a:cxnLst/>
            <a:rect l="l" t="t" r="r" b="b"/>
            <a:pathLst>
              <a:path w="4741333" h="3090677">
                <a:moveTo>
                  <a:pt x="681038" y="182378"/>
                </a:moveTo>
                <a:cubicBezTo>
                  <a:pt x="554786" y="182378"/>
                  <a:pt x="452438" y="284726"/>
                  <a:pt x="452438" y="410978"/>
                </a:cubicBezTo>
                <a:lnTo>
                  <a:pt x="452438" y="2658878"/>
                </a:lnTo>
                <a:cubicBezTo>
                  <a:pt x="452438" y="2785130"/>
                  <a:pt x="554786" y="2887478"/>
                  <a:pt x="681038" y="2887478"/>
                </a:cubicBezTo>
                <a:cubicBezTo>
                  <a:pt x="807290" y="2887478"/>
                  <a:pt x="909638" y="2785130"/>
                  <a:pt x="909638" y="2658878"/>
                </a:cubicBezTo>
                <a:lnTo>
                  <a:pt x="909638" y="410978"/>
                </a:lnTo>
                <a:cubicBezTo>
                  <a:pt x="909638" y="284726"/>
                  <a:pt x="807290" y="182378"/>
                  <a:pt x="681038" y="182378"/>
                </a:cubicBezTo>
                <a:close/>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5" y="5539546"/>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0" name="Text Placeholder 7"/>
          <p:cNvSpPr>
            <a:spLocks noGrp="1"/>
          </p:cNvSpPr>
          <p:nvPr>
            <p:ph type="body" sz="quarter" idx="18" hasCustomPrompt="1"/>
          </p:nvPr>
        </p:nvSpPr>
        <p:spPr>
          <a:xfrm>
            <a:off x="6672438" y="2259912"/>
            <a:ext cx="4893029"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1" name="Text Placeholder 7"/>
          <p:cNvSpPr>
            <a:spLocks noGrp="1"/>
          </p:cNvSpPr>
          <p:nvPr>
            <p:ph type="body" sz="quarter" idx="19" hasCustomPrompt="1"/>
          </p:nvPr>
        </p:nvSpPr>
        <p:spPr>
          <a:xfrm>
            <a:off x="6672438" y="2762434"/>
            <a:ext cx="489302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 name="Text Placeholder 2"/>
          <p:cNvSpPr>
            <a:spLocks noGrp="1"/>
          </p:cNvSpPr>
          <p:nvPr>
            <p:ph type="body" sz="quarter" idx="20" hasCustomPrompt="1"/>
          </p:nvPr>
        </p:nvSpPr>
        <p:spPr>
          <a:xfrm>
            <a:off x="6672438" y="3121469"/>
            <a:ext cx="4893029" cy="1572456"/>
          </a:xfrm>
          <a:prstGeom prst="rect">
            <a:avLst/>
          </a:prstGeom>
        </p:spPr>
        <p:txBody>
          <a:bodyPr vert="horz" lIns="0" tIns="0" rIns="0" bIns="0"/>
          <a:lstStyle>
            <a:lvl1pPr marL="0" indent="0" algn="just">
              <a:lnSpc>
                <a:spcPct val="130000"/>
              </a:lnSpc>
              <a:buNone/>
              <a:defRPr sz="108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grpSp>
        <p:nvGrpSpPr>
          <p:cNvPr id="13" name="Group 12"/>
          <p:cNvGrpSpPr/>
          <p:nvPr userDrawn="1"/>
        </p:nvGrpSpPr>
        <p:grpSpPr>
          <a:xfrm>
            <a:off x="101309" y="385540"/>
            <a:ext cx="383999" cy="342172"/>
            <a:chOff x="5270500" y="1460500"/>
            <a:chExt cx="1701800" cy="2705100"/>
          </a:xfrm>
        </p:grpSpPr>
        <p:sp>
          <p:nvSpPr>
            <p:cNvPr id="14" name="Rounded Rectangle 1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99679590"/>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nodePh="1">
                                  <p:stCondLst>
                                    <p:cond delay="80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400"/>
                                        <p:tgtEl>
                                          <p:spTgt spid="10">
                                            <p:txEl>
                                              <p:pRg st="0" end="0"/>
                                            </p:txEl>
                                          </p:spTgt>
                                        </p:tgtEl>
                                      </p:cBhvr>
                                    </p:animEffect>
                                    <p:anim calcmode="lin" valueType="num">
                                      <p:cBhvr>
                                        <p:cTn id="28"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anim calcmode="lin" valueType="num">
                                      <p:cBhvr>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965962"/>
            <a:ext cx="12192000" cy="2801723"/>
          </a:xfrm>
          <a:prstGeom prst="rect">
            <a:avLst/>
          </a:prstGeom>
          <a:solidFill>
            <a:schemeClr val="tx1">
              <a:lumMod val="95000"/>
              <a:lumOff val="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7"/>
          <p:cNvSpPr>
            <a:spLocks noGrp="1"/>
          </p:cNvSpPr>
          <p:nvPr>
            <p:ph type="body" sz="quarter" idx="39" hasCustomPrompt="1"/>
          </p:nvPr>
        </p:nvSpPr>
        <p:spPr>
          <a:xfrm>
            <a:off x="1209325"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2"/>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18" hasCustomPrompt="1"/>
          </p:nvPr>
        </p:nvSpPr>
        <p:spPr>
          <a:xfrm>
            <a:off x="569386"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2"/>
          <p:cNvSpPr>
            <a:spLocks noGrp="1"/>
          </p:cNvSpPr>
          <p:nvPr>
            <p:ph type="body" sz="quarter" idx="40" hasCustomPrompt="1"/>
          </p:nvPr>
        </p:nvSpPr>
        <p:spPr>
          <a:xfrm>
            <a:off x="552454"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 name="Text Placeholder 7"/>
          <p:cNvSpPr>
            <a:spLocks noGrp="1"/>
          </p:cNvSpPr>
          <p:nvPr>
            <p:ph type="body" sz="quarter" idx="41" hasCustomPrompt="1"/>
          </p:nvPr>
        </p:nvSpPr>
        <p:spPr>
          <a:xfrm>
            <a:off x="4054125"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3"/>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2" hasCustomPrompt="1"/>
          </p:nvPr>
        </p:nvSpPr>
        <p:spPr>
          <a:xfrm>
            <a:off x="3414186"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8" name="Text Placeholder 2"/>
          <p:cNvSpPr>
            <a:spLocks noGrp="1"/>
          </p:cNvSpPr>
          <p:nvPr>
            <p:ph type="body" sz="quarter" idx="43" hasCustomPrompt="1"/>
          </p:nvPr>
        </p:nvSpPr>
        <p:spPr>
          <a:xfrm>
            <a:off x="3397254"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9" name="Text Placeholder 7"/>
          <p:cNvSpPr>
            <a:spLocks noGrp="1"/>
          </p:cNvSpPr>
          <p:nvPr>
            <p:ph type="body" sz="quarter" idx="44" hasCustomPrompt="1"/>
          </p:nvPr>
        </p:nvSpPr>
        <p:spPr>
          <a:xfrm>
            <a:off x="6932792"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4"/>
                </a:solidFill>
                <a:latin typeface="FontAwesome"/>
                <a:cs typeface="FontAwesome"/>
              </a:defRPr>
            </a:lvl1pPr>
          </a:lstStyle>
          <a:p>
            <a:pPr lvl="0"/>
            <a:r>
              <a:rPr lang="es-ES_tradnl" dirty="0" err="1"/>
              <a:t>icon</a:t>
            </a:r>
            <a:endParaRPr lang="es-ES_tradnl" dirty="0"/>
          </a:p>
        </p:txBody>
      </p:sp>
      <p:sp>
        <p:nvSpPr>
          <p:cNvPr id="20" name="Text Placeholder 7"/>
          <p:cNvSpPr>
            <a:spLocks noGrp="1"/>
          </p:cNvSpPr>
          <p:nvPr>
            <p:ph type="body" sz="quarter" idx="45" hasCustomPrompt="1"/>
          </p:nvPr>
        </p:nvSpPr>
        <p:spPr>
          <a:xfrm>
            <a:off x="6292853"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1" name="Text Placeholder 2"/>
          <p:cNvSpPr>
            <a:spLocks noGrp="1"/>
          </p:cNvSpPr>
          <p:nvPr>
            <p:ph type="body" sz="quarter" idx="46" hasCustomPrompt="1"/>
          </p:nvPr>
        </p:nvSpPr>
        <p:spPr>
          <a:xfrm>
            <a:off x="6275921"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7" hasCustomPrompt="1"/>
          </p:nvPr>
        </p:nvSpPr>
        <p:spPr>
          <a:xfrm>
            <a:off x="9822044"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5"/>
                </a:solidFill>
                <a:latin typeface="FontAwesome"/>
                <a:cs typeface="FontAwesome"/>
              </a:defRPr>
            </a:lvl1pPr>
          </a:lstStyle>
          <a:p>
            <a:pPr lvl="0"/>
            <a:r>
              <a:rPr lang="es-ES_tradnl" dirty="0" err="1"/>
              <a:t>icon</a:t>
            </a:r>
            <a:endParaRPr lang="es-ES_tradnl" dirty="0"/>
          </a:p>
        </p:txBody>
      </p:sp>
      <p:sp>
        <p:nvSpPr>
          <p:cNvPr id="23" name="Text Placeholder 7"/>
          <p:cNvSpPr>
            <a:spLocks noGrp="1"/>
          </p:cNvSpPr>
          <p:nvPr>
            <p:ph type="body" sz="quarter" idx="48" hasCustomPrompt="1"/>
          </p:nvPr>
        </p:nvSpPr>
        <p:spPr>
          <a:xfrm>
            <a:off x="9182105"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4" name="Text Placeholder 2"/>
          <p:cNvSpPr>
            <a:spLocks noGrp="1"/>
          </p:cNvSpPr>
          <p:nvPr>
            <p:ph type="body" sz="quarter" idx="49" hasCustomPrompt="1"/>
          </p:nvPr>
        </p:nvSpPr>
        <p:spPr>
          <a:xfrm>
            <a:off x="9165173"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5" name="Text Placeholder 2"/>
          <p:cNvSpPr>
            <a:spLocks noGrp="1"/>
          </p:cNvSpPr>
          <p:nvPr>
            <p:ph type="body" sz="quarter" idx="16" hasCustomPrompt="1"/>
          </p:nvPr>
        </p:nvSpPr>
        <p:spPr>
          <a:xfrm>
            <a:off x="591965" y="5356666"/>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grpSp>
        <p:nvGrpSpPr>
          <p:cNvPr id="26" name="Group 25"/>
          <p:cNvGrpSpPr/>
          <p:nvPr userDrawn="1"/>
        </p:nvGrpSpPr>
        <p:grpSpPr>
          <a:xfrm>
            <a:off x="101309" y="385540"/>
            <a:ext cx="383999" cy="342172"/>
            <a:chOff x="5270500" y="1460500"/>
            <a:chExt cx="1701800" cy="2705100"/>
          </a:xfrm>
        </p:grpSpPr>
        <p:sp>
          <p:nvSpPr>
            <p:cNvPr id="27" name="Rounded Rectangle 2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2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2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Rounded Rectangle 2"/>
          <p:cNvSpPr/>
          <p:nvPr userDrawn="1"/>
        </p:nvSpPr>
        <p:spPr>
          <a:xfrm>
            <a:off x="3099152"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29"/>
          <p:cNvSpPr/>
          <p:nvPr userDrawn="1"/>
        </p:nvSpPr>
        <p:spPr>
          <a:xfrm>
            <a:off x="5977819"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30"/>
          <p:cNvSpPr/>
          <p:nvPr userDrawn="1"/>
        </p:nvSpPr>
        <p:spPr>
          <a:xfrm>
            <a:off x="8872711"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394"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2733876"/>
      </p:ext>
    </p:extLst>
  </p:cSld>
  <p:clrMapOvr>
    <a:masterClrMapping/>
  </p:clrMapOvr>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300"/>
                                        <p:tgtEl>
                                          <p:spTgt spid="13">
                                            <p:txEl>
                                              <p:pRg st="0" end="0"/>
                                            </p:txEl>
                                          </p:spTgt>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400"/>
                                        <p:tgtEl>
                                          <p:spTgt spid="14">
                                            <p:txEl>
                                              <p:pRg st="0" end="0"/>
                                            </p:txEl>
                                          </p:spTgt>
                                        </p:tgtEl>
                                      </p:cBhvr>
                                    </p:animEffect>
                                    <p:anim calcmode="lin" valueType="num">
                                      <p:cBhvr>
                                        <p:cTn id="31"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80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5" dur="300"/>
                                        <p:tgtEl>
                                          <p:spTgt spid="16">
                                            <p:txEl>
                                              <p:pRg st="0" end="0"/>
                                            </p:txEl>
                                          </p:spTgt>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400"/>
                                        <p:tgtEl>
                                          <p:spTgt spid="17">
                                            <p:txEl>
                                              <p:pRg st="0" end="0"/>
                                            </p:txEl>
                                          </p:spTgt>
                                        </p:tgtEl>
                                      </p:cBhvr>
                                    </p:animEffect>
                                    <p:anim calcmode="lin" valueType="num">
                                      <p:cBhvr>
                                        <p:cTn id="49"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0" dur="400" fill="hold"/>
                                        <p:tgtEl>
                                          <p:spTgt spid="1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p:cTn id="61"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2"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3" dur="300"/>
                                        <p:tgtEl>
                                          <p:spTgt spid="19">
                                            <p:txEl>
                                              <p:pRg st="0" end="0"/>
                                            </p:txEl>
                                          </p:spTgt>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400"/>
                                        <p:tgtEl>
                                          <p:spTgt spid="20">
                                            <p:txEl>
                                              <p:pRg st="0" end="0"/>
                                            </p:txEl>
                                          </p:spTgt>
                                        </p:tgtEl>
                                      </p:cBhvr>
                                    </p:animEffect>
                                    <p:anim calcmode="lin" valueType="num">
                                      <p:cBhvr>
                                        <p:cTn id="67"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20">
                                            <p:txEl>
                                              <p:pRg st="0" end="0"/>
                                            </p:txEl>
                                          </p:spTgt>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80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par>
                          <p:cTn id="76" fill="hold">
                            <p:stCondLst>
                              <p:cond delay="4000"/>
                            </p:stCondLst>
                            <p:childTnLst>
                              <p:par>
                                <p:cTn id="77" presetID="53" presetClass="entr" presetSubtype="16"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22">
                                            <p:txEl>
                                              <p:pRg st="0" end="0"/>
                                            </p:txEl>
                                          </p:spTgt>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Effect transition="in" filter="fade">
                                      <p:cBhvr>
                                        <p:cTn id="84" dur="400"/>
                                        <p:tgtEl>
                                          <p:spTgt spid="23">
                                            <p:txEl>
                                              <p:pRg st="0" end="0"/>
                                            </p:txEl>
                                          </p:spTgt>
                                        </p:tgtEl>
                                      </p:cBhvr>
                                    </p:animEffect>
                                    <p:anim calcmode="lin" valueType="num">
                                      <p:cBhvr>
                                        <p:cTn id="85"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23">
                                            <p:txEl>
                                              <p:pRg st="0" end="0"/>
                                            </p:txEl>
                                          </p:spTgt>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800"/>
                                  </p:stCondLst>
                                  <p:childTnLst>
                                    <p:set>
                                      <p:cBhvr>
                                        <p:cTn id="88" dur="1" fill="hold">
                                          <p:stCondLst>
                                            <p:cond delay="0"/>
                                          </p:stCondLst>
                                        </p:cTn>
                                        <p:tgtEl>
                                          <p:spTgt spid="24">
                                            <p:txEl>
                                              <p:pRg st="0" end="0"/>
                                            </p:txEl>
                                          </p:spTgt>
                                        </p:tgtEl>
                                        <p:attrNameLst>
                                          <p:attrName>style.visibility</p:attrName>
                                        </p:attrNameLst>
                                      </p:cBhvr>
                                      <p:to>
                                        <p:strVal val="visible"/>
                                      </p:to>
                                    </p:set>
                                    <p:animEffect transition="in" filter="fade">
                                      <p:cBhvr>
                                        <p:cTn id="89" dur="500"/>
                                        <p:tgtEl>
                                          <p:spTgt spid="24">
                                            <p:txEl>
                                              <p:pRg st="0" end="0"/>
                                            </p:txEl>
                                          </p:spTgt>
                                        </p:tgtEl>
                                      </p:cBhvr>
                                    </p:animEffect>
                                  </p:childTnLst>
                                </p:cTn>
                              </p:par>
                              <p:par>
                                <p:cTn id="90" presetID="10" presetClass="entr" presetSubtype="0" fill="hold" grpId="0" nodeType="withEffect">
                                  <p:stCondLst>
                                    <p:cond delay="80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 grpId="0" animBg="1"/>
      <p:bldP spid="30" grpId="0" animBg="1"/>
      <p:bldP spid="31"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3" name="组合 12"/>
          <p:cNvGrpSpPr/>
          <p:nvPr userDrawn="1"/>
        </p:nvGrpSpPr>
        <p:grpSpPr>
          <a:xfrm>
            <a:off x="695323" y="1016000"/>
            <a:ext cx="10810876" cy="109538"/>
            <a:chOff x="628642" y="0"/>
            <a:chExt cx="27229910" cy="6858000"/>
          </a:xfrm>
        </p:grpSpPr>
        <p:sp>
          <p:nvSpPr>
            <p:cNvPr id="14" name="平行四边形 13"/>
            <p:cNvSpPr/>
            <p:nvPr/>
          </p:nvSpPr>
          <p:spPr>
            <a:xfrm flipH="1">
              <a:off x="628642" y="0"/>
              <a:ext cx="27229910" cy="6858000"/>
            </a:xfrm>
            <a:prstGeom prst="parallelogram">
              <a:avLst>
                <a:gd name="adj" fmla="val 423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5" name="平行四边形 14"/>
            <p:cNvSpPr/>
            <p:nvPr/>
          </p:nvSpPr>
          <p:spPr>
            <a:xfrm flipH="1">
              <a:off x="876300" y="0"/>
              <a:ext cx="7183962" cy="6858000"/>
            </a:xfrm>
            <a:prstGeom prst="parallelogram">
              <a:avLst>
                <a:gd name="adj" fmla="val 38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6" name="平行四边形 13"/>
            <p:cNvSpPr/>
            <p:nvPr/>
          </p:nvSpPr>
          <p:spPr>
            <a:xfrm flipH="1">
              <a:off x="1507597" y="0"/>
              <a:ext cx="6240991" cy="6858000"/>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 fmla="*/ 0 w 6240991"/>
                <a:gd name="connsiteY0" fmla="*/ 6858000 h 6858000"/>
                <a:gd name="connsiteX1" fmla="*/ 2886624 w 6240991"/>
                <a:gd name="connsiteY1" fmla="*/ 0 h 6858000"/>
                <a:gd name="connsiteX2" fmla="*/ 6240991 w 6240991"/>
                <a:gd name="connsiteY2" fmla="*/ 9525 h 6858000"/>
                <a:gd name="connsiteX3" fmla="*/ 3897292 w 6240991"/>
                <a:gd name="connsiteY3" fmla="*/ 6858000 h 6858000"/>
                <a:gd name="connsiteX4" fmla="*/ 0 w 624099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gr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4" r:id="rId4"/>
    <p:sldLayoutId id="2147483655" r:id="rId5"/>
    <p:sldLayoutId id="2147483661"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6" r:id="rId44"/>
    <p:sldLayoutId id="2147483712" r:id="rId45"/>
    <p:sldLayoutId id="2147483713" r:id="rId46"/>
    <p:sldLayoutId id="2147483714" r:id="rId47"/>
    <p:sldLayoutId id="2147483715" r:id="rId48"/>
    <p:sldLayoutId id="2147483717" r:id="rId49"/>
  </p:sldLayoutIdLst>
  <mc:AlternateContent xmlns:mc="http://schemas.openxmlformats.org/markup-compatibility/2006" xmlns:p14="http://schemas.microsoft.com/office/powerpoint/2010/main">
    <mc:Choice Requires="p14">
      <p:transition spd="slow" p14:dur="1250" advClick="0" advTm="3000">
        <p:pull/>
      </p:transition>
    </mc:Choice>
    <mc:Fallback xmlns="">
      <p:transition spd="slow" advClick="0" advTm="3000">
        <p:pull/>
      </p:transition>
    </mc:Fallback>
  </mc:AlternateConten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08" userDrawn="1">
          <p15:clr>
            <a:srgbClr val="F26B43"/>
          </p15:clr>
        </p15:guide>
        <p15:guide id="5" orient="horz" pos="3931" userDrawn="1">
          <p15:clr>
            <a:srgbClr val="F26B43"/>
          </p15:clr>
        </p15:guide>
        <p15:guide id="6" orient="horz" pos="38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B0C2FA-4872-B446-98FA-B4D2E5137484}"/>
              </a:ext>
            </a:extLst>
          </p:cNvPr>
          <p:cNvSpPr>
            <a:spLocks noGrp="1"/>
          </p:cNvSpPr>
          <p:nvPr>
            <p:ph type="title"/>
          </p:nvPr>
        </p:nvSpPr>
        <p:spPr>
          <a:xfrm>
            <a:off x="5070925" y="3318550"/>
            <a:ext cx="11257732" cy="656792"/>
          </a:xfrm>
          <a:noFill/>
          <a:ln>
            <a:noFill/>
          </a:ln>
        </p:spPr>
        <p:txBody>
          <a:bodyPr>
            <a:noAutofit/>
          </a:bodyPr>
          <a:lstStyle/>
          <a:p>
            <a:pPr algn="just"/>
            <a:r>
              <a:rPr lang="vi-VN" sz="3500" dirty="0">
                <a:solidFill>
                  <a:schemeClr val="bg1"/>
                </a:solidFill>
                <a:latin typeface="Calibri" panose="020F0502020204030204" pitchFamily="34" charset="0"/>
                <a:cs typeface="Calibri" panose="020F0502020204030204" pitchFamily="34" charset="0"/>
              </a:rPr>
              <a:t>KHỞI ĐỘNG</a:t>
            </a:r>
            <a:endParaRPr lang="en-US" sz="3500" dirty="0">
              <a:solidFill>
                <a:schemeClr val="bg1"/>
              </a:solidFill>
              <a:latin typeface="Calibri" panose="020F0502020204030204" pitchFamily="34" charset="0"/>
              <a:cs typeface="Calibri" panose="020F0502020204030204" pitchFamily="34" charset="0"/>
            </a:endParaRPr>
          </a:p>
        </p:txBody>
      </p:sp>
      <p:sp>
        <p:nvSpPr>
          <p:cNvPr id="2" name="tiny-paper-airplane_19745">
            <a:extLst>
              <a:ext uri="{FF2B5EF4-FFF2-40B4-BE49-F238E27FC236}">
                <a16:creationId xmlns:a16="http://schemas.microsoft.com/office/drawing/2014/main" id="{EEEE4F89-4AF9-5E96-E7EF-CD21A7486112}"/>
              </a:ext>
            </a:extLst>
          </p:cNvPr>
          <p:cNvSpPr>
            <a:spLocks noChangeAspect="1"/>
          </p:cNvSpPr>
          <p:nvPr/>
        </p:nvSpPr>
        <p:spPr bwMode="auto">
          <a:xfrm rot="1448200">
            <a:off x="6274303" y="1553028"/>
            <a:ext cx="812855" cy="82848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3" name="tiny-paper-airplane_19745">
            <a:extLst>
              <a:ext uri="{FF2B5EF4-FFF2-40B4-BE49-F238E27FC236}">
                <a16:creationId xmlns:a16="http://schemas.microsoft.com/office/drawing/2014/main" id="{572141A6-18B9-ACB1-E5E0-B984B4DAA3B6}"/>
              </a:ext>
            </a:extLst>
          </p:cNvPr>
          <p:cNvSpPr>
            <a:spLocks noChangeAspect="1"/>
          </p:cNvSpPr>
          <p:nvPr/>
        </p:nvSpPr>
        <p:spPr bwMode="auto">
          <a:xfrm rot="20305682">
            <a:off x="9709314" y="2587986"/>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4" name="tiny-paper-airplane_19745">
            <a:extLst>
              <a:ext uri="{FF2B5EF4-FFF2-40B4-BE49-F238E27FC236}">
                <a16:creationId xmlns:a16="http://schemas.microsoft.com/office/drawing/2014/main" id="{64A3BC07-21F1-F502-B9CB-A43CF475BA50}"/>
              </a:ext>
            </a:extLst>
          </p:cNvPr>
          <p:cNvSpPr>
            <a:spLocks noChangeAspect="1"/>
          </p:cNvSpPr>
          <p:nvPr/>
        </p:nvSpPr>
        <p:spPr bwMode="auto">
          <a:xfrm>
            <a:off x="3572325" y="5056392"/>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Tree>
    <p:extLst>
      <p:ext uri="{BB962C8B-B14F-4D97-AF65-F5344CB8AC3E}">
        <p14:creationId xmlns:p14="http://schemas.microsoft.com/office/powerpoint/2010/main" val="2602078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3BAF63-F49E-C637-0D1A-74E8A3C0722C}"/>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C2388441-B22E-5CEF-36A7-CE9BFC26BBB1}"/>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Calibri" panose="020F0502020204030204" pitchFamily="34" charset="0"/>
                <a:cs typeface="Calibri" panose="020F0502020204030204" pitchFamily="34" charset="0"/>
              </a:rPr>
              <a:t>1. SỬ DỤNG HÌNH ẢNH ĐỂ MINH HOẠ TRONG TRANG TRÌNH CHIẾU</a:t>
            </a:r>
            <a:endParaRPr lang="en-VN" dirty="0">
              <a:solidFill>
                <a:schemeClr val="accent4"/>
              </a:solidFill>
              <a:latin typeface="Calibri" panose="020F0502020204030204" pitchFamily="34" charset="0"/>
              <a:cs typeface="Calibri" panose="020F0502020204030204" pitchFamily="34" charset="0"/>
            </a:endParaRPr>
          </a:p>
        </p:txBody>
      </p:sp>
      <p:graphicFrame>
        <p:nvGraphicFramePr>
          <p:cNvPr id="6" name="Diagram 5">
            <a:extLst>
              <a:ext uri="{FF2B5EF4-FFF2-40B4-BE49-F238E27FC236}">
                <a16:creationId xmlns:a16="http://schemas.microsoft.com/office/drawing/2014/main" id="{9E015904-E473-9D0D-A3CF-377D4D2929B4}"/>
              </a:ext>
            </a:extLst>
          </p:cNvPr>
          <p:cNvGraphicFramePr/>
          <p:nvPr>
            <p:extLst>
              <p:ext uri="{D42A27DB-BD31-4B8C-83A1-F6EECF244321}">
                <p14:modId xmlns:p14="http://schemas.microsoft.com/office/powerpoint/2010/main" val="721560641"/>
              </p:ext>
            </p:extLst>
          </p:nvPr>
        </p:nvGraphicFramePr>
        <p:xfrm>
          <a:off x="2031999" y="1315140"/>
          <a:ext cx="100056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3836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3BAF63-F49E-C637-0D1A-74E8A3C0722C}"/>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C2388441-B22E-5CEF-36A7-CE9BFC26BBB1}"/>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Calibri" panose="020F0502020204030204" pitchFamily="34" charset="0"/>
                <a:cs typeface="Calibri" panose="020F0502020204030204" pitchFamily="34" charset="0"/>
              </a:rPr>
              <a:t>1. SỬ DỤNG HÌNH ẢNH ĐỂ MINH HOẠ TRONG TRANG TRÌNH CHIẾU</a:t>
            </a:r>
            <a:endParaRPr lang="en-VN" dirty="0">
              <a:solidFill>
                <a:schemeClr val="accent4"/>
              </a:solidFill>
              <a:latin typeface="Calibri" panose="020F0502020204030204" pitchFamily="34" charset="0"/>
              <a:cs typeface="Calibri" panose="020F0502020204030204" pitchFamily="34" charset="0"/>
            </a:endParaRPr>
          </a:p>
        </p:txBody>
      </p:sp>
      <p:graphicFrame>
        <p:nvGraphicFramePr>
          <p:cNvPr id="2" name="Table 3">
            <a:extLst>
              <a:ext uri="{FF2B5EF4-FFF2-40B4-BE49-F238E27FC236}">
                <a16:creationId xmlns:a16="http://schemas.microsoft.com/office/drawing/2014/main" id="{CEFC7727-3CF8-7608-196F-B89B10D1BB67}"/>
              </a:ext>
            </a:extLst>
          </p:cNvPr>
          <p:cNvGraphicFramePr>
            <a:graphicFrameLocks noGrp="1"/>
          </p:cNvGraphicFramePr>
          <p:nvPr>
            <p:extLst>
              <p:ext uri="{D42A27DB-BD31-4B8C-83A1-F6EECF244321}">
                <p14:modId xmlns:p14="http://schemas.microsoft.com/office/powerpoint/2010/main" val="2430026599"/>
              </p:ext>
            </p:extLst>
          </p:nvPr>
        </p:nvGraphicFramePr>
        <p:xfrm>
          <a:off x="670719" y="2095454"/>
          <a:ext cx="10741359" cy="3838430"/>
        </p:xfrm>
        <a:graphic>
          <a:graphicData uri="http://schemas.openxmlformats.org/drawingml/2006/table">
            <a:tbl>
              <a:tblPr firstRow="1" bandRow="1">
                <a:tableStyleId>{5C22544A-7EE6-4342-B048-85BDC9FD1C3A}</a:tableStyleId>
              </a:tblPr>
              <a:tblGrid>
                <a:gridCol w="3580453">
                  <a:extLst>
                    <a:ext uri="{9D8B030D-6E8A-4147-A177-3AD203B41FA5}">
                      <a16:colId xmlns:a16="http://schemas.microsoft.com/office/drawing/2014/main" val="851566593"/>
                    </a:ext>
                  </a:extLst>
                </a:gridCol>
                <a:gridCol w="3580453">
                  <a:extLst>
                    <a:ext uri="{9D8B030D-6E8A-4147-A177-3AD203B41FA5}">
                      <a16:colId xmlns:a16="http://schemas.microsoft.com/office/drawing/2014/main" val="334844833"/>
                    </a:ext>
                  </a:extLst>
                </a:gridCol>
                <a:gridCol w="3580453">
                  <a:extLst>
                    <a:ext uri="{9D8B030D-6E8A-4147-A177-3AD203B41FA5}">
                      <a16:colId xmlns:a16="http://schemas.microsoft.com/office/drawing/2014/main" val="3309682616"/>
                    </a:ext>
                  </a:extLst>
                </a:gridCol>
              </a:tblGrid>
              <a:tr h="1141975">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vi-VN" sz="2400" b="1" dirty="0">
                          <a:latin typeface="Calibri" panose="020F0502020204030204" pitchFamily="34" charset="0"/>
                          <a:cs typeface="Calibri" panose="020F0502020204030204" pitchFamily="34" charset="0"/>
                        </a:rPr>
                        <a:t>CÁCH ĐƯA ẢNH MINH HOẠ VÀO TRANG TRÌNH CHIẾU</a:t>
                      </a:r>
                      <a:endParaRPr lang="en-US"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vi-VN" sz="2400" b="1" dirty="0">
                          <a:latin typeface="Calibri" panose="020F0502020204030204" pitchFamily="34" charset="0"/>
                          <a:cs typeface="Calibri" panose="020F0502020204030204" pitchFamily="34" charset="0"/>
                        </a:rPr>
                        <a:t>CÁCH THAY ĐỔI KÍCH THƯỚC, VỊ TRÍ TRÊN TRANG TRÌNH CHIẾU</a:t>
                      </a:r>
                      <a:endParaRPr lang="en-US"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vi-VN" sz="2400" b="1" dirty="0">
                          <a:latin typeface="Calibri" panose="020F0502020204030204" pitchFamily="34" charset="0"/>
                          <a:cs typeface="Calibri" panose="020F0502020204030204" pitchFamily="34" charset="0"/>
                        </a:rPr>
                        <a:t>CÁCH THAY ĐỔI LỚP CỦA HÌNH ẢNH, VĂN BẢNG TRÊN TRANG TRÌNH CHIẾU</a:t>
                      </a:r>
                      <a:endParaRPr lang="en-US" sz="2400" dirty="0">
                        <a:latin typeface="Calibri" panose="020F0502020204030204" pitchFamily="34" charset="0"/>
                        <a:cs typeface="Calibri" panose="020F0502020204030204" pitchFamily="34" charset="0"/>
                      </a:endParaRPr>
                    </a:p>
                    <a:p>
                      <a:pPr algn="ctr"/>
                      <a:endParaRPr lang="en-VN"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4810972"/>
                  </a:ext>
                </a:extLst>
              </a:tr>
              <a:tr h="1141975">
                <a:tc>
                  <a:txBody>
                    <a:bodyPr/>
                    <a:lstStyle/>
                    <a:p>
                      <a:pPr algn="ctr"/>
                      <a:endParaRPr lang="en-VN" sz="2400" dirty="0">
                        <a:latin typeface="Calibri" panose="020F0502020204030204" pitchFamily="34" charset="0"/>
                        <a:cs typeface="Calibri" panose="020F0502020204030204" pitchFamily="34" charset="0"/>
                      </a:endParaRPr>
                    </a:p>
                  </a:txBody>
                  <a:tcPr/>
                </a:tc>
                <a:tc>
                  <a:txBody>
                    <a:bodyPr/>
                    <a:lstStyle/>
                    <a:p>
                      <a:pPr algn="ctr"/>
                      <a:endParaRPr lang="en-VN" sz="2400">
                        <a:latin typeface="Calibri" panose="020F0502020204030204" pitchFamily="34" charset="0"/>
                        <a:cs typeface="Calibri" panose="020F0502020204030204" pitchFamily="34" charset="0"/>
                      </a:endParaRPr>
                    </a:p>
                  </a:txBody>
                  <a:tcPr/>
                </a:tc>
                <a:tc>
                  <a:txBody>
                    <a:bodyPr/>
                    <a:lstStyle/>
                    <a:p>
                      <a:pPr algn="ctr"/>
                      <a:endParaRPr lang="en-VN"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28178478"/>
                  </a:ext>
                </a:extLst>
              </a:tr>
              <a:tr h="1141975">
                <a:tc>
                  <a:txBody>
                    <a:bodyPr/>
                    <a:lstStyle/>
                    <a:p>
                      <a:pPr algn="ctr"/>
                      <a:endParaRPr lang="en-VN" sz="2400">
                        <a:latin typeface="Calibri" panose="020F0502020204030204" pitchFamily="34" charset="0"/>
                        <a:cs typeface="Calibri" panose="020F0502020204030204" pitchFamily="34" charset="0"/>
                      </a:endParaRPr>
                    </a:p>
                  </a:txBody>
                  <a:tcPr/>
                </a:tc>
                <a:tc>
                  <a:txBody>
                    <a:bodyPr/>
                    <a:lstStyle/>
                    <a:p>
                      <a:pPr algn="ctr"/>
                      <a:endParaRPr lang="en-VN" sz="2400">
                        <a:latin typeface="Calibri" panose="020F0502020204030204" pitchFamily="34" charset="0"/>
                        <a:cs typeface="Calibri" panose="020F0502020204030204" pitchFamily="34" charset="0"/>
                      </a:endParaRPr>
                    </a:p>
                  </a:txBody>
                  <a:tcPr/>
                </a:tc>
                <a:tc>
                  <a:txBody>
                    <a:bodyPr/>
                    <a:lstStyle/>
                    <a:p>
                      <a:pPr algn="ctr"/>
                      <a:endParaRPr lang="en-VN"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78560043"/>
                  </a:ext>
                </a:extLst>
              </a:tr>
            </a:tbl>
          </a:graphicData>
        </a:graphic>
      </p:graphicFrame>
      <p:sp>
        <p:nvSpPr>
          <p:cNvPr id="4" name="Title 1">
            <a:extLst>
              <a:ext uri="{FF2B5EF4-FFF2-40B4-BE49-F238E27FC236}">
                <a16:creationId xmlns:a16="http://schemas.microsoft.com/office/drawing/2014/main" id="{E6223916-31BD-E90F-EEE8-CCA32880EB3D}"/>
              </a:ext>
            </a:extLst>
          </p:cNvPr>
          <p:cNvSpPr txBox="1">
            <a:spLocks/>
          </p:cNvSpPr>
          <p:nvPr/>
        </p:nvSpPr>
        <p:spPr>
          <a:xfrm>
            <a:off x="4757209" y="661144"/>
            <a:ext cx="5090001"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Calibri" panose="020F0502020204030204" pitchFamily="34" charset="0"/>
                <a:cs typeface="Calibri" panose="020F0502020204030204" pitchFamily="34" charset="0"/>
              </a:rPr>
              <a:t>PHIẾU HỌC TẬP</a:t>
            </a:r>
            <a:endParaRPr lang="en-VN"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9472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8BCB-7ABE-57D6-623F-850C983E8C94}"/>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Times New Roman" panose="02020603050405020304" pitchFamily="18" charset="0"/>
                <a:cs typeface="Times New Roman" panose="02020603050405020304" pitchFamily="18" charset="0"/>
              </a:rPr>
              <a:t>1. SỬ DỤNG HÌNH ẢNH ĐỂ MINH HOẠ TRONG TRANG TRÌNH CHIẾU</a:t>
            </a:r>
            <a:endParaRPr lang="en-VN" dirty="0">
              <a:solidFill>
                <a:schemeClr val="accent4"/>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5810407-9711-AB6E-DA11-6EAF16EDCBFF}"/>
              </a:ext>
            </a:extLst>
          </p:cNvPr>
          <p:cNvSpPr txBox="1">
            <a:spLocks/>
          </p:cNvSpPr>
          <p:nvPr/>
        </p:nvSpPr>
        <p:spPr>
          <a:xfrm>
            <a:off x="750484" y="1202525"/>
            <a:ext cx="10850563" cy="482892"/>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1">
                    <a:lumMod val="50000"/>
                  </a:schemeClr>
                </a:solidFill>
                <a:latin typeface="Times New Roman" panose="02020603050405020304" pitchFamily="18" charset="0"/>
                <a:cs typeface="Times New Roman" panose="02020603050405020304" pitchFamily="18" charset="0"/>
              </a:rPr>
              <a:t>a. Đưa ảnh minh hoạ vào trang trình chiếu</a:t>
            </a:r>
            <a:endParaRPr lang="en-VN"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7" name="0bf4d226-c9b0-40ac-ba06-eecacf2160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C3284D73-9813-3BC4-312B-DB7BCF295F6B}"/>
              </a:ext>
            </a:extLst>
          </p:cNvPr>
          <p:cNvGrpSpPr>
            <a:grpSpLocks noChangeAspect="1"/>
          </p:cNvGrpSpPr>
          <p:nvPr>
            <p:custDataLst>
              <p:tags r:id="rId1"/>
            </p:custDataLst>
          </p:nvPr>
        </p:nvGrpSpPr>
        <p:grpSpPr>
          <a:xfrm>
            <a:off x="731100" y="1851282"/>
            <a:ext cx="10901665" cy="4685369"/>
            <a:chOff x="758298" y="1464573"/>
            <a:chExt cx="10901665" cy="4685369"/>
          </a:xfrm>
        </p:grpSpPr>
        <p:sp>
          <p:nvSpPr>
            <p:cNvPr id="9" name="isliḍè">
              <a:extLst>
                <a:ext uri="{FF2B5EF4-FFF2-40B4-BE49-F238E27FC236}">
                  <a16:creationId xmlns:a16="http://schemas.microsoft.com/office/drawing/2014/main" id="{E5FCF1D8-56AB-29D8-8255-97B288C027F2}"/>
                </a:ext>
              </a:extLst>
            </p:cNvPr>
            <p:cNvSpPr>
              <a:spLocks/>
            </p:cNvSpPr>
            <p:nvPr/>
          </p:nvSpPr>
          <p:spPr bwMode="auto">
            <a:xfrm>
              <a:off x="3232744" y="4062621"/>
              <a:ext cx="2870771" cy="1053993"/>
            </a:xfrm>
            <a:custGeom>
              <a:avLst/>
              <a:gdLst/>
              <a:ahLst/>
              <a:cxnLst>
                <a:cxn ang="0">
                  <a:pos x="1528" y="281"/>
                </a:cxn>
                <a:cxn ang="0">
                  <a:pos x="767" y="561"/>
                </a:cxn>
                <a:cxn ang="0">
                  <a:pos x="0" y="281"/>
                </a:cxn>
                <a:cxn ang="0">
                  <a:pos x="761" y="0"/>
                </a:cxn>
                <a:cxn ang="0">
                  <a:pos x="1528" y="281"/>
                </a:cxn>
              </a:cxnLst>
              <a:rect l="0" t="0" r="r" b="b"/>
              <a:pathLst>
                <a:path w="1528" h="561">
                  <a:moveTo>
                    <a:pt x="1528" y="281"/>
                  </a:moveTo>
                  <a:lnTo>
                    <a:pt x="767" y="561"/>
                  </a:lnTo>
                  <a:lnTo>
                    <a:pt x="0" y="281"/>
                  </a:lnTo>
                  <a:lnTo>
                    <a:pt x="761" y="0"/>
                  </a:lnTo>
                  <a:lnTo>
                    <a:pt x="1528" y="281"/>
                  </a:lnTo>
                  <a:close/>
                </a:path>
              </a:pathLst>
            </a:custGeom>
            <a:solidFill>
              <a:schemeClr val="accent1"/>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sp>
          <p:nvSpPr>
            <p:cNvPr id="10" name="iṧļíḑé">
              <a:extLst>
                <a:ext uri="{FF2B5EF4-FFF2-40B4-BE49-F238E27FC236}">
                  <a16:creationId xmlns:a16="http://schemas.microsoft.com/office/drawing/2014/main" id="{49C3CF50-3D59-A0B5-0A6D-1664B28FD58C}"/>
                </a:ext>
              </a:extLst>
            </p:cNvPr>
            <p:cNvSpPr>
              <a:spLocks/>
            </p:cNvSpPr>
            <p:nvPr/>
          </p:nvSpPr>
          <p:spPr bwMode="auto">
            <a:xfrm>
              <a:off x="3232744" y="5116614"/>
              <a:ext cx="2865136" cy="1033328"/>
            </a:xfrm>
            <a:custGeom>
              <a:avLst/>
              <a:gdLst/>
              <a:ahLst/>
              <a:cxnLst>
                <a:cxn ang="0">
                  <a:pos x="761" y="550"/>
                </a:cxn>
                <a:cxn ang="0">
                  <a:pos x="0" y="278"/>
                </a:cxn>
                <a:cxn ang="0">
                  <a:pos x="767" y="0"/>
                </a:cxn>
                <a:cxn ang="0">
                  <a:pos x="1525" y="275"/>
                </a:cxn>
                <a:cxn ang="0">
                  <a:pos x="761" y="550"/>
                </a:cxn>
              </a:cxnLst>
              <a:rect l="0" t="0" r="r" b="b"/>
              <a:pathLst>
                <a:path w="1525" h="550">
                  <a:moveTo>
                    <a:pt x="761" y="550"/>
                  </a:moveTo>
                  <a:lnTo>
                    <a:pt x="0" y="278"/>
                  </a:lnTo>
                  <a:lnTo>
                    <a:pt x="767" y="0"/>
                  </a:lnTo>
                  <a:lnTo>
                    <a:pt x="1525" y="275"/>
                  </a:lnTo>
                  <a:lnTo>
                    <a:pt x="761" y="550"/>
                  </a:lnTo>
                  <a:close/>
                </a:path>
              </a:pathLst>
            </a:custGeom>
            <a:solidFill>
              <a:srgbClr val="E4E4E4"/>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sp>
          <p:nvSpPr>
            <p:cNvPr id="11" name="ïṡļîḋê">
              <a:extLst>
                <a:ext uri="{FF2B5EF4-FFF2-40B4-BE49-F238E27FC236}">
                  <a16:creationId xmlns:a16="http://schemas.microsoft.com/office/drawing/2014/main" id="{DDAD0C4D-2E8E-5E53-7CF7-D55BB1BEBBA1}"/>
                </a:ext>
              </a:extLst>
            </p:cNvPr>
            <p:cNvSpPr>
              <a:spLocks/>
            </p:cNvSpPr>
            <p:nvPr/>
          </p:nvSpPr>
          <p:spPr bwMode="auto">
            <a:xfrm>
              <a:off x="4673767" y="4590557"/>
              <a:ext cx="2855741" cy="1042721"/>
            </a:xfrm>
            <a:custGeom>
              <a:avLst/>
              <a:gdLst/>
              <a:ahLst/>
              <a:cxnLst>
                <a:cxn ang="0">
                  <a:pos x="758" y="555"/>
                </a:cxn>
                <a:cxn ang="0">
                  <a:pos x="0" y="280"/>
                </a:cxn>
                <a:cxn ang="0">
                  <a:pos x="761" y="0"/>
                </a:cxn>
                <a:cxn ang="0">
                  <a:pos x="1520" y="277"/>
                </a:cxn>
                <a:cxn ang="0">
                  <a:pos x="758" y="555"/>
                </a:cxn>
              </a:cxnLst>
              <a:rect l="0" t="0" r="r" b="b"/>
              <a:pathLst>
                <a:path w="1520" h="555">
                  <a:moveTo>
                    <a:pt x="758" y="555"/>
                  </a:moveTo>
                  <a:lnTo>
                    <a:pt x="0" y="280"/>
                  </a:lnTo>
                  <a:lnTo>
                    <a:pt x="761" y="0"/>
                  </a:lnTo>
                  <a:lnTo>
                    <a:pt x="1520" y="277"/>
                  </a:lnTo>
                  <a:lnTo>
                    <a:pt x="758" y="555"/>
                  </a:lnTo>
                  <a:close/>
                </a:path>
              </a:pathLst>
            </a:custGeom>
            <a:solidFill>
              <a:schemeClr val="accent3"/>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sp>
          <p:nvSpPr>
            <p:cNvPr id="12" name="isļídê">
              <a:extLst>
                <a:ext uri="{FF2B5EF4-FFF2-40B4-BE49-F238E27FC236}">
                  <a16:creationId xmlns:a16="http://schemas.microsoft.com/office/drawing/2014/main" id="{6C5965E5-4C6F-F563-719A-066EBA759D1C}"/>
                </a:ext>
              </a:extLst>
            </p:cNvPr>
            <p:cNvSpPr>
              <a:spLocks/>
            </p:cNvSpPr>
            <p:nvPr/>
          </p:nvSpPr>
          <p:spPr bwMode="auto">
            <a:xfrm>
              <a:off x="6103515" y="4068257"/>
              <a:ext cx="2855741" cy="1042721"/>
            </a:xfrm>
            <a:custGeom>
              <a:avLst/>
              <a:gdLst/>
              <a:ahLst/>
              <a:cxnLst>
                <a:cxn ang="0">
                  <a:pos x="762" y="555"/>
                </a:cxn>
                <a:cxn ang="0">
                  <a:pos x="759" y="555"/>
                </a:cxn>
                <a:cxn ang="0">
                  <a:pos x="0" y="278"/>
                </a:cxn>
                <a:cxn ang="0">
                  <a:pos x="762" y="0"/>
                </a:cxn>
                <a:cxn ang="0">
                  <a:pos x="1520" y="278"/>
                </a:cxn>
                <a:cxn ang="0">
                  <a:pos x="762" y="555"/>
                </a:cxn>
              </a:cxnLst>
              <a:rect l="0" t="0" r="r" b="b"/>
              <a:pathLst>
                <a:path w="1520" h="555">
                  <a:moveTo>
                    <a:pt x="762" y="555"/>
                  </a:moveTo>
                  <a:lnTo>
                    <a:pt x="759" y="555"/>
                  </a:lnTo>
                  <a:lnTo>
                    <a:pt x="0" y="278"/>
                  </a:lnTo>
                  <a:lnTo>
                    <a:pt x="762" y="0"/>
                  </a:lnTo>
                  <a:lnTo>
                    <a:pt x="1520" y="278"/>
                  </a:lnTo>
                  <a:lnTo>
                    <a:pt x="762" y="555"/>
                  </a:lnTo>
                  <a:close/>
                </a:path>
              </a:pathLst>
            </a:custGeom>
            <a:solidFill>
              <a:schemeClr val="accent4"/>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sp>
          <p:nvSpPr>
            <p:cNvPr id="13" name="íṧľíḓè">
              <a:extLst>
                <a:ext uri="{FF2B5EF4-FFF2-40B4-BE49-F238E27FC236}">
                  <a16:creationId xmlns:a16="http://schemas.microsoft.com/office/drawing/2014/main" id="{D92D4FF9-FFD9-68D1-AE9A-C27C42B9E135}"/>
                </a:ext>
              </a:extLst>
            </p:cNvPr>
            <p:cNvSpPr>
              <a:spLocks/>
            </p:cNvSpPr>
            <p:nvPr/>
          </p:nvSpPr>
          <p:spPr bwMode="auto">
            <a:xfrm>
              <a:off x="6103515" y="5110979"/>
              <a:ext cx="2855741" cy="1033328"/>
            </a:xfrm>
            <a:custGeom>
              <a:avLst/>
              <a:gdLst/>
              <a:ahLst/>
              <a:cxnLst>
                <a:cxn ang="0">
                  <a:pos x="762" y="0"/>
                </a:cxn>
                <a:cxn ang="0">
                  <a:pos x="1520" y="278"/>
                </a:cxn>
                <a:cxn ang="0">
                  <a:pos x="742" y="550"/>
                </a:cxn>
                <a:cxn ang="0">
                  <a:pos x="0" y="278"/>
                </a:cxn>
                <a:cxn ang="0">
                  <a:pos x="0" y="275"/>
                </a:cxn>
                <a:cxn ang="0">
                  <a:pos x="759" y="0"/>
                </a:cxn>
                <a:cxn ang="0">
                  <a:pos x="762" y="0"/>
                </a:cxn>
              </a:cxnLst>
              <a:rect l="0" t="0" r="r" b="b"/>
              <a:pathLst>
                <a:path w="1520" h="550">
                  <a:moveTo>
                    <a:pt x="762" y="0"/>
                  </a:moveTo>
                  <a:lnTo>
                    <a:pt x="1520" y="278"/>
                  </a:lnTo>
                  <a:lnTo>
                    <a:pt x="742" y="550"/>
                  </a:lnTo>
                  <a:lnTo>
                    <a:pt x="0" y="278"/>
                  </a:lnTo>
                  <a:lnTo>
                    <a:pt x="0" y="275"/>
                  </a:lnTo>
                  <a:lnTo>
                    <a:pt x="759" y="0"/>
                  </a:lnTo>
                  <a:lnTo>
                    <a:pt x="762" y="0"/>
                  </a:lnTo>
                  <a:close/>
                </a:path>
              </a:pathLst>
            </a:custGeom>
            <a:solidFill>
              <a:srgbClr val="E4E4E4"/>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grpSp>
          <p:nvGrpSpPr>
            <p:cNvPr id="14" name="îşḻíďe">
              <a:extLst>
                <a:ext uri="{FF2B5EF4-FFF2-40B4-BE49-F238E27FC236}">
                  <a16:creationId xmlns:a16="http://schemas.microsoft.com/office/drawing/2014/main" id="{2684EEFF-C660-1412-52FE-9C960D3613A4}"/>
                </a:ext>
              </a:extLst>
            </p:cNvPr>
            <p:cNvGrpSpPr/>
            <p:nvPr/>
          </p:nvGrpSpPr>
          <p:grpSpPr>
            <a:xfrm>
              <a:off x="5231763" y="3792077"/>
              <a:ext cx="1711567" cy="1508657"/>
              <a:chOff x="3841750" y="2522538"/>
              <a:chExt cx="1446213" cy="1274762"/>
            </a:xfrm>
          </p:grpSpPr>
          <p:sp>
            <p:nvSpPr>
              <p:cNvPr id="21" name="ï$ľiḓé">
                <a:extLst>
                  <a:ext uri="{FF2B5EF4-FFF2-40B4-BE49-F238E27FC236}">
                    <a16:creationId xmlns:a16="http://schemas.microsoft.com/office/drawing/2014/main" id="{D6635207-501C-045B-1B43-2CD0208A3B80}"/>
                  </a:ext>
                </a:extLst>
              </p:cNvPr>
              <p:cNvSpPr>
                <a:spLocks/>
              </p:cNvSpPr>
              <p:nvPr/>
            </p:nvSpPr>
            <p:spPr bwMode="auto">
              <a:xfrm>
                <a:off x="3841750" y="2522538"/>
                <a:ext cx="1443038" cy="517525"/>
              </a:xfrm>
              <a:custGeom>
                <a:avLst/>
                <a:gdLst/>
                <a:ahLst/>
                <a:cxnLst>
                  <a:cxn ang="0">
                    <a:pos x="0" y="159"/>
                  </a:cxn>
                  <a:cxn ang="0">
                    <a:pos x="464" y="0"/>
                  </a:cxn>
                  <a:cxn ang="0">
                    <a:pos x="909" y="159"/>
                  </a:cxn>
                  <a:cxn ang="0">
                    <a:pos x="464" y="326"/>
                  </a:cxn>
                  <a:cxn ang="0">
                    <a:pos x="0" y="159"/>
                  </a:cxn>
                </a:cxnLst>
                <a:rect l="0" t="0" r="r" b="b"/>
                <a:pathLst>
                  <a:path w="909" h="326">
                    <a:moveTo>
                      <a:pt x="0" y="159"/>
                    </a:moveTo>
                    <a:lnTo>
                      <a:pt x="464" y="0"/>
                    </a:lnTo>
                    <a:lnTo>
                      <a:pt x="909" y="159"/>
                    </a:lnTo>
                    <a:lnTo>
                      <a:pt x="464" y="326"/>
                    </a:lnTo>
                    <a:lnTo>
                      <a:pt x="0" y="159"/>
                    </a:lnTo>
                    <a:close/>
                  </a:path>
                </a:pathLst>
              </a:custGeom>
              <a:solidFill>
                <a:schemeClr val="accent3"/>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sp>
            <p:nvSpPr>
              <p:cNvPr id="22" name="íşļîďe">
                <a:extLst>
                  <a:ext uri="{FF2B5EF4-FFF2-40B4-BE49-F238E27FC236}">
                    <a16:creationId xmlns:a16="http://schemas.microsoft.com/office/drawing/2014/main" id="{94DE21CD-84E1-EEA7-FDC7-4B1EFC3991C5}"/>
                  </a:ext>
                </a:extLst>
              </p:cNvPr>
              <p:cNvSpPr>
                <a:spLocks/>
              </p:cNvSpPr>
              <p:nvPr/>
            </p:nvSpPr>
            <p:spPr bwMode="auto">
              <a:xfrm>
                <a:off x="3841750" y="2774950"/>
                <a:ext cx="736599" cy="1022350"/>
              </a:xfrm>
              <a:custGeom>
                <a:avLst/>
                <a:gdLst/>
                <a:ahLst/>
                <a:cxnLst>
                  <a:cxn ang="0">
                    <a:pos x="0" y="479"/>
                  </a:cxn>
                  <a:cxn ang="0">
                    <a:pos x="0" y="0"/>
                  </a:cxn>
                  <a:cxn ang="0">
                    <a:pos x="464" y="167"/>
                  </a:cxn>
                  <a:cxn ang="0">
                    <a:pos x="464" y="644"/>
                  </a:cxn>
                  <a:cxn ang="0">
                    <a:pos x="0" y="479"/>
                  </a:cxn>
                </a:cxnLst>
                <a:rect l="0" t="0" r="r" b="b"/>
                <a:pathLst>
                  <a:path w="464" h="644">
                    <a:moveTo>
                      <a:pt x="0" y="479"/>
                    </a:moveTo>
                    <a:lnTo>
                      <a:pt x="0" y="0"/>
                    </a:lnTo>
                    <a:lnTo>
                      <a:pt x="464" y="167"/>
                    </a:lnTo>
                    <a:lnTo>
                      <a:pt x="464" y="644"/>
                    </a:lnTo>
                    <a:lnTo>
                      <a:pt x="0" y="479"/>
                    </a:lnTo>
                    <a:close/>
                  </a:path>
                </a:pathLst>
              </a:custGeom>
              <a:solidFill>
                <a:schemeClr val="accent3">
                  <a:lumMod val="75000"/>
                  <a:alpha val="98000"/>
                </a:schemeClr>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sp>
            <p:nvSpPr>
              <p:cNvPr id="23" name="ïṩļïḋe">
                <a:extLst>
                  <a:ext uri="{FF2B5EF4-FFF2-40B4-BE49-F238E27FC236}">
                    <a16:creationId xmlns:a16="http://schemas.microsoft.com/office/drawing/2014/main" id="{E604E4B1-07F5-E5AC-BDCD-C43836329121}"/>
                  </a:ext>
                </a:extLst>
              </p:cNvPr>
              <p:cNvSpPr>
                <a:spLocks/>
              </p:cNvSpPr>
              <p:nvPr/>
            </p:nvSpPr>
            <p:spPr bwMode="auto">
              <a:xfrm>
                <a:off x="4578350" y="2774950"/>
                <a:ext cx="709613" cy="1022350"/>
              </a:xfrm>
              <a:custGeom>
                <a:avLst/>
                <a:gdLst/>
                <a:ahLst/>
                <a:cxnLst>
                  <a:cxn ang="0">
                    <a:pos x="447" y="482"/>
                  </a:cxn>
                  <a:cxn ang="0">
                    <a:pos x="445" y="482"/>
                  </a:cxn>
                  <a:cxn ang="0">
                    <a:pos x="0" y="644"/>
                  </a:cxn>
                  <a:cxn ang="0">
                    <a:pos x="0" y="167"/>
                  </a:cxn>
                  <a:cxn ang="0">
                    <a:pos x="445" y="0"/>
                  </a:cxn>
                  <a:cxn ang="0">
                    <a:pos x="447" y="482"/>
                  </a:cxn>
                </a:cxnLst>
                <a:rect l="0" t="0" r="r" b="b"/>
                <a:pathLst>
                  <a:path w="447" h="644">
                    <a:moveTo>
                      <a:pt x="447" y="482"/>
                    </a:moveTo>
                    <a:lnTo>
                      <a:pt x="445" y="482"/>
                    </a:lnTo>
                    <a:lnTo>
                      <a:pt x="0" y="644"/>
                    </a:lnTo>
                    <a:lnTo>
                      <a:pt x="0" y="167"/>
                    </a:lnTo>
                    <a:lnTo>
                      <a:pt x="445" y="0"/>
                    </a:lnTo>
                    <a:lnTo>
                      <a:pt x="447" y="482"/>
                    </a:lnTo>
                    <a:close/>
                  </a:path>
                </a:pathLst>
              </a:custGeom>
              <a:solidFill>
                <a:schemeClr val="accent3">
                  <a:lumMod val="50000"/>
                </a:schemeClr>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grpSp>
        <p:sp>
          <p:nvSpPr>
            <p:cNvPr id="15" name="ïṥḻîḓè">
              <a:extLst>
                <a:ext uri="{FF2B5EF4-FFF2-40B4-BE49-F238E27FC236}">
                  <a16:creationId xmlns:a16="http://schemas.microsoft.com/office/drawing/2014/main" id="{F3195F5C-BF1C-9E5D-EE76-FCD468C90F49}"/>
                </a:ext>
              </a:extLst>
            </p:cNvPr>
            <p:cNvSpPr>
              <a:spLocks/>
            </p:cNvSpPr>
            <p:nvPr/>
          </p:nvSpPr>
          <p:spPr bwMode="auto">
            <a:xfrm>
              <a:off x="7535144" y="2561478"/>
              <a:ext cx="1424113" cy="2029079"/>
            </a:xfrm>
            <a:custGeom>
              <a:avLst/>
              <a:gdLst/>
              <a:ahLst/>
              <a:cxnLst>
                <a:cxn ang="0">
                  <a:pos x="758" y="272"/>
                </a:cxn>
                <a:cxn ang="0">
                  <a:pos x="758" y="1080"/>
                </a:cxn>
                <a:cxn ang="0">
                  <a:pos x="0" y="802"/>
                </a:cxn>
                <a:cxn ang="0">
                  <a:pos x="0" y="0"/>
                </a:cxn>
                <a:cxn ang="0">
                  <a:pos x="758" y="272"/>
                </a:cxn>
              </a:cxnLst>
              <a:rect l="0" t="0" r="r" b="b"/>
              <a:pathLst>
                <a:path w="758" h="1080">
                  <a:moveTo>
                    <a:pt x="758" y="272"/>
                  </a:moveTo>
                  <a:lnTo>
                    <a:pt x="758" y="1080"/>
                  </a:lnTo>
                  <a:lnTo>
                    <a:pt x="0" y="802"/>
                  </a:lnTo>
                  <a:lnTo>
                    <a:pt x="0" y="0"/>
                  </a:lnTo>
                  <a:lnTo>
                    <a:pt x="758" y="272"/>
                  </a:lnTo>
                  <a:close/>
                </a:path>
              </a:pathLst>
            </a:custGeom>
            <a:solidFill>
              <a:schemeClr val="accent4">
                <a:lumMod val="75000"/>
              </a:schemeClr>
            </a:solidFill>
            <a:ln w="9525">
              <a:noFill/>
              <a:round/>
              <a:headEnd/>
              <a:tailEnd/>
            </a:ln>
          </p:spPr>
          <p:txBody>
            <a:bodyPr anchor="ctr"/>
            <a:lstStyle/>
            <a:p>
              <a:pPr algn="ctr"/>
              <a:endParaRPr dirty="0">
                <a:latin typeface="Times New Roman" panose="02020603050405020304" pitchFamily="18" charset="0"/>
                <a:cs typeface="Times New Roman" panose="02020603050405020304" pitchFamily="18" charset="0"/>
              </a:endParaRPr>
            </a:p>
          </p:txBody>
        </p:sp>
        <p:sp>
          <p:nvSpPr>
            <p:cNvPr id="16" name="íṣļïḋè">
              <a:extLst>
                <a:ext uri="{FF2B5EF4-FFF2-40B4-BE49-F238E27FC236}">
                  <a16:creationId xmlns:a16="http://schemas.microsoft.com/office/drawing/2014/main" id="{B6E4765F-FB4B-B99D-492A-5C4CD177EE58}"/>
                </a:ext>
              </a:extLst>
            </p:cNvPr>
            <p:cNvSpPr/>
            <p:nvPr/>
          </p:nvSpPr>
          <p:spPr>
            <a:xfrm>
              <a:off x="758298" y="1852529"/>
              <a:ext cx="2205792" cy="877081"/>
            </a:xfrm>
            <a:prstGeom prst="rect">
              <a:avLst/>
            </a:prstGeom>
          </p:spPr>
          <p:txBody>
            <a:bodyPr wrap="none" lIns="144000" tIns="0" rIns="144000" bIns="0">
              <a:normAutofit/>
            </a:bodyPr>
            <a:lstStyle/>
            <a:p>
              <a:pPr algn="ctr"/>
              <a:r>
                <a:rPr lang="vi-VN" altLang="zh-CN" sz="2400" b="1" dirty="0">
                  <a:solidFill>
                    <a:srgbClr val="C00000"/>
                  </a:solidFill>
                  <a:latin typeface="Times New Roman" panose="02020603050405020304" pitchFamily="18" charset="0"/>
                  <a:cs typeface="Times New Roman" panose="02020603050405020304" pitchFamily="18" charset="0"/>
                </a:rPr>
                <a:t>.</a:t>
              </a:r>
            </a:p>
          </p:txBody>
        </p:sp>
        <p:sp>
          <p:nvSpPr>
            <p:cNvPr id="17" name="íśļíḍe">
              <a:extLst>
                <a:ext uri="{FF2B5EF4-FFF2-40B4-BE49-F238E27FC236}">
                  <a16:creationId xmlns:a16="http://schemas.microsoft.com/office/drawing/2014/main" id="{899B7733-C730-7382-EF1C-103678150058}"/>
                </a:ext>
              </a:extLst>
            </p:cNvPr>
            <p:cNvSpPr/>
            <p:nvPr/>
          </p:nvSpPr>
          <p:spPr>
            <a:xfrm>
              <a:off x="9144355" y="1887705"/>
              <a:ext cx="2515608" cy="1779957"/>
            </a:xfrm>
            <a:prstGeom prst="rect">
              <a:avLst/>
            </a:prstGeom>
          </p:spPr>
          <p:txBody>
            <a:bodyPr wrap="none" lIns="144000" tIns="0" rIns="144000" bIns="0">
              <a:normAutofit/>
            </a:bodyPr>
            <a:lstStyle/>
            <a:p>
              <a:pPr algn="ctr"/>
              <a:r>
                <a:rPr lang="vi-VN" altLang="zh-CN" sz="2400" b="1" dirty="0">
                  <a:solidFill>
                    <a:schemeClr val="accent6">
                      <a:lumMod val="50000"/>
                    </a:schemeClr>
                  </a:solidFill>
                  <a:latin typeface="Times New Roman" panose="02020603050405020304" pitchFamily="18" charset="0"/>
                  <a:cs typeface="Times New Roman" panose="02020603050405020304" pitchFamily="18" charset="0"/>
                </a:rPr>
                <a:t>.</a:t>
              </a:r>
              <a:endParaRPr lang="zh-CN"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8" name="iṣḻíḑé">
              <a:extLst>
                <a:ext uri="{FF2B5EF4-FFF2-40B4-BE49-F238E27FC236}">
                  <a16:creationId xmlns:a16="http://schemas.microsoft.com/office/drawing/2014/main" id="{90811019-EC1F-7BD5-3D55-C745CC9CD498}"/>
                </a:ext>
              </a:extLst>
            </p:cNvPr>
            <p:cNvSpPr/>
            <p:nvPr/>
          </p:nvSpPr>
          <p:spPr>
            <a:xfrm rot="8100000">
              <a:off x="3299591" y="1464573"/>
              <a:ext cx="1047997" cy="1047989"/>
            </a:xfrm>
            <a:prstGeom prst="teardrop">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Times New Roman" panose="02020603050405020304" pitchFamily="18" charset="0"/>
                <a:cs typeface="Times New Roman" panose="02020603050405020304" pitchFamily="18" charset="0"/>
              </a:endParaRPr>
            </a:p>
          </p:txBody>
        </p:sp>
        <p:sp>
          <p:nvSpPr>
            <p:cNvPr id="19" name="iŝlîdé">
              <a:extLst>
                <a:ext uri="{FF2B5EF4-FFF2-40B4-BE49-F238E27FC236}">
                  <a16:creationId xmlns:a16="http://schemas.microsoft.com/office/drawing/2014/main" id="{F1B619D6-E8FA-4564-B43D-FE51058A8689}"/>
                </a:ext>
              </a:extLst>
            </p:cNvPr>
            <p:cNvSpPr/>
            <p:nvPr/>
          </p:nvSpPr>
          <p:spPr>
            <a:xfrm rot="8100000">
              <a:off x="7988314" y="1464573"/>
              <a:ext cx="1047997" cy="1047989"/>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Times New Roman" panose="02020603050405020304" pitchFamily="18" charset="0"/>
                <a:cs typeface="Times New Roman" panose="02020603050405020304" pitchFamily="18" charset="0"/>
              </a:endParaRPr>
            </a:p>
          </p:txBody>
        </p:sp>
        <p:sp>
          <p:nvSpPr>
            <p:cNvPr id="20" name="îSļïḓé">
              <a:extLst>
                <a:ext uri="{FF2B5EF4-FFF2-40B4-BE49-F238E27FC236}">
                  <a16:creationId xmlns:a16="http://schemas.microsoft.com/office/drawing/2014/main" id="{2A69BB0E-39E3-85C3-E518-22DB022DE1C7}"/>
                </a:ext>
              </a:extLst>
            </p:cNvPr>
            <p:cNvSpPr>
              <a:spLocks/>
            </p:cNvSpPr>
            <p:nvPr/>
          </p:nvSpPr>
          <p:spPr bwMode="auto">
            <a:xfrm>
              <a:off x="3232744" y="2555842"/>
              <a:ext cx="1429749" cy="2034715"/>
            </a:xfrm>
            <a:custGeom>
              <a:avLst/>
              <a:gdLst/>
              <a:ahLst/>
              <a:cxnLst>
                <a:cxn ang="0">
                  <a:pos x="0" y="1083"/>
                </a:cxn>
                <a:cxn ang="0">
                  <a:pos x="0" y="1083"/>
                </a:cxn>
                <a:cxn ang="0">
                  <a:pos x="0" y="278"/>
                </a:cxn>
                <a:cxn ang="0">
                  <a:pos x="761" y="0"/>
                </a:cxn>
                <a:cxn ang="0">
                  <a:pos x="761" y="802"/>
                </a:cxn>
                <a:cxn ang="0">
                  <a:pos x="0" y="1083"/>
                </a:cxn>
              </a:cxnLst>
              <a:rect l="0" t="0" r="r" b="b"/>
              <a:pathLst>
                <a:path w="761" h="1083">
                  <a:moveTo>
                    <a:pt x="0" y="1083"/>
                  </a:moveTo>
                  <a:lnTo>
                    <a:pt x="0" y="1083"/>
                  </a:lnTo>
                  <a:lnTo>
                    <a:pt x="0" y="278"/>
                  </a:lnTo>
                  <a:lnTo>
                    <a:pt x="761" y="0"/>
                  </a:lnTo>
                  <a:lnTo>
                    <a:pt x="761" y="802"/>
                  </a:lnTo>
                  <a:lnTo>
                    <a:pt x="0" y="1083"/>
                  </a:lnTo>
                  <a:close/>
                </a:path>
              </a:pathLst>
            </a:custGeom>
            <a:solidFill>
              <a:schemeClr val="accent1">
                <a:lumMod val="75000"/>
              </a:schemeClr>
            </a:solidFill>
            <a:ln w="9525">
              <a:noFill/>
              <a:round/>
              <a:headEnd/>
              <a:tailEnd/>
            </a:ln>
          </p:spPr>
          <p:txBody>
            <a:bodyPr anchor="ctr"/>
            <a:lstStyle/>
            <a:p>
              <a:pPr algn="ctr"/>
              <a:endParaRPr>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5E33371C-BA0A-43EC-C183-BA898D312F39}"/>
              </a:ext>
            </a:extLst>
          </p:cNvPr>
          <p:cNvSpPr txBox="1"/>
          <p:nvPr/>
        </p:nvSpPr>
        <p:spPr>
          <a:xfrm>
            <a:off x="143161" y="5744536"/>
            <a:ext cx="5743425" cy="1015663"/>
          </a:xfrm>
          <a:prstGeom prst="rect">
            <a:avLst/>
          </a:prstGeom>
          <a:noFill/>
        </p:spPr>
        <p:txBody>
          <a:bodyPr wrap="square">
            <a:spAutoFit/>
          </a:bodyPr>
          <a:lstStyle/>
          <a:p>
            <a:pPr algn="ctr">
              <a:lnSpc>
                <a:spcPct val="150000"/>
              </a:lnSpc>
            </a:pPr>
            <a:r>
              <a:rPr lang="en-US" sz="2000" b="1" dirty="0">
                <a:solidFill>
                  <a:schemeClr val="accent1">
                    <a:lumMod val="50000"/>
                  </a:schemeClr>
                </a:solidFill>
                <a:latin typeface="Times New Roman" panose="02020603050405020304" pitchFamily="18" charset="0"/>
                <a:cs typeface="Times New Roman" panose="02020603050405020304" pitchFamily="18" charset="0"/>
              </a:rPr>
              <a:t>LẤY TỪ TỆP ẢNH: </a:t>
            </a:r>
            <a:r>
              <a:rPr lang="en-US" sz="2000" b="1">
                <a:solidFill>
                  <a:schemeClr val="accent1">
                    <a:lumMod val="50000"/>
                  </a:schemeClr>
                </a:solidFill>
                <a:latin typeface="Times New Roman" panose="02020603050405020304" pitchFamily="18" charset="0"/>
                <a:cs typeface="Times New Roman" panose="02020603050405020304" pitchFamily="18" charset="0"/>
              </a:rPr>
              <a:t>CHỌN </a:t>
            </a:r>
            <a:r>
              <a:rPr lang="en-US" sz="2000" b="1" smtClean="0">
                <a:solidFill>
                  <a:schemeClr val="accent1">
                    <a:lumMod val="50000"/>
                  </a:schemeClr>
                </a:solidFill>
                <a:latin typeface="Times New Roman" panose="02020603050405020304" pitchFamily="18" charset="0"/>
                <a:cs typeface="Times New Roman" panose="02020603050405020304" pitchFamily="18" charset="0"/>
              </a:rPr>
              <a:t>INSERT &gt; PICTURE</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p>
            <a:pPr algn="ctr">
              <a:lnSpc>
                <a:spcPct val="150000"/>
              </a:lnSpc>
            </a:pPr>
            <a:r>
              <a:rPr lang="en-US" sz="2000" b="1" dirty="0">
                <a:solidFill>
                  <a:schemeClr val="accent1">
                    <a:lumMod val="50000"/>
                  </a:schemeClr>
                </a:solidFill>
                <a:latin typeface="Times New Roman" panose="02020603050405020304" pitchFamily="18" charset="0"/>
                <a:cs typeface="Times New Roman" panose="02020603050405020304" pitchFamily="18" charset="0"/>
              </a:rPr>
              <a:t>CHỌN HÌNH ẢNH, CHỌN INSERT</a:t>
            </a:r>
            <a:endParaRPr lang="en-VN"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BFE5F10-1FF4-4420-D47B-AFF985891FB7}"/>
              </a:ext>
            </a:extLst>
          </p:cNvPr>
          <p:cNvSpPr txBox="1"/>
          <p:nvPr/>
        </p:nvSpPr>
        <p:spPr>
          <a:xfrm>
            <a:off x="5892223" y="5744536"/>
            <a:ext cx="6102220" cy="923330"/>
          </a:xfrm>
          <a:prstGeom prst="rect">
            <a:avLst/>
          </a:prstGeom>
          <a:noFill/>
        </p:spPr>
        <p:txBody>
          <a:bodyPr wrap="square">
            <a:spAutoFit/>
          </a:bodyPr>
          <a:lstStyle/>
          <a:p>
            <a:pPr algn="ctr">
              <a:lnSpc>
                <a:spcPct val="150000"/>
              </a:lnSpc>
            </a:pPr>
            <a:r>
              <a:rPr lang="vi-VN" b="1" dirty="0">
                <a:solidFill>
                  <a:schemeClr val="accent4">
                    <a:lumMod val="50000"/>
                  </a:schemeClr>
                </a:solidFill>
                <a:latin typeface="Times New Roman" panose="02020603050405020304" pitchFamily="18" charset="0"/>
                <a:cs typeface="Times New Roman" panose="02020603050405020304" pitchFamily="18" charset="0"/>
              </a:rPr>
              <a:t>SAO CHÉP ẢNH TỪ TỆP VĂN BẢN:</a:t>
            </a:r>
          </a:p>
          <a:p>
            <a:pPr algn="ctr">
              <a:lnSpc>
                <a:spcPct val="150000"/>
              </a:lnSpc>
            </a:pPr>
            <a:r>
              <a:rPr lang="vi-VN" b="1" dirty="0">
                <a:solidFill>
                  <a:schemeClr val="accent4">
                    <a:lumMod val="50000"/>
                  </a:schemeClr>
                </a:solidFill>
                <a:latin typeface="Times New Roman" panose="02020603050405020304" pitchFamily="18" charset="0"/>
                <a:cs typeface="Times New Roman" panose="02020603050405020304" pitchFamily="18" charset="0"/>
              </a:rPr>
              <a:t>TƯƠNG TỰ SAO CHÉP DỮ LIỆU</a:t>
            </a:r>
            <a:endParaRPr lang="en-VN"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5B2434F-CFB3-1589-CEEC-0A0D31C4CC98}"/>
              </a:ext>
            </a:extLst>
          </p:cNvPr>
          <p:cNvSpPr txBox="1"/>
          <p:nvPr/>
        </p:nvSpPr>
        <p:spPr>
          <a:xfrm>
            <a:off x="7638103" y="2186980"/>
            <a:ext cx="6102220" cy="477054"/>
          </a:xfrm>
          <a:prstGeom prst="rect">
            <a:avLst/>
          </a:prstGeom>
          <a:noFill/>
        </p:spPr>
        <p:txBody>
          <a:bodyPr wrap="square">
            <a:spAutoFit/>
          </a:bodyPr>
          <a:lstStyle/>
          <a:p>
            <a:r>
              <a:rPr lang="en-US" sz="2500" b="1" dirty="0">
                <a:solidFill>
                  <a:schemeClr val="bg1"/>
                </a:solidFill>
                <a:latin typeface="Times New Roman" panose="02020603050405020304" pitchFamily="18" charset="0"/>
                <a:cs typeface="Times New Roman" panose="02020603050405020304" pitchFamily="18" charset="0"/>
              </a:rPr>
              <a:t>2</a:t>
            </a:r>
            <a:endParaRPr lang="en-VN" sz="2500"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180BEA9-0015-F201-8E75-826FC596BAC5}"/>
              </a:ext>
            </a:extLst>
          </p:cNvPr>
          <p:cNvSpPr txBox="1"/>
          <p:nvPr/>
        </p:nvSpPr>
        <p:spPr>
          <a:xfrm>
            <a:off x="3657316" y="2202153"/>
            <a:ext cx="6102220" cy="477054"/>
          </a:xfrm>
          <a:prstGeom prst="rect">
            <a:avLst/>
          </a:prstGeom>
          <a:noFill/>
        </p:spPr>
        <p:txBody>
          <a:bodyPr wrap="square">
            <a:spAutoFit/>
          </a:bodyPr>
          <a:lstStyle/>
          <a:p>
            <a:r>
              <a:rPr lang="en-US" sz="2500" b="1" dirty="0">
                <a:solidFill>
                  <a:schemeClr val="bg1"/>
                </a:solidFill>
                <a:latin typeface="Times New Roman" panose="02020603050405020304" pitchFamily="18" charset="0"/>
                <a:cs typeface="Times New Roman" panose="02020603050405020304" pitchFamily="18" charset="0"/>
              </a:rPr>
              <a:t>1</a:t>
            </a:r>
            <a:endParaRPr lang="en-VN" sz="2500" dirty="0">
              <a:solidFill>
                <a:schemeClr val="bg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3BAA7E2-498D-A8FD-AAD4-2716B6ACF776}"/>
              </a:ext>
            </a:extLst>
          </p:cNvPr>
          <p:cNvSpPr txBox="1"/>
          <p:nvPr/>
        </p:nvSpPr>
        <p:spPr>
          <a:xfrm>
            <a:off x="8331602" y="2140576"/>
            <a:ext cx="6102220" cy="477054"/>
          </a:xfrm>
          <a:prstGeom prst="rect">
            <a:avLst/>
          </a:prstGeom>
          <a:noFill/>
        </p:spPr>
        <p:txBody>
          <a:bodyPr wrap="square">
            <a:spAutoFit/>
          </a:bodyPr>
          <a:lstStyle/>
          <a:p>
            <a:r>
              <a:rPr lang="en-US" sz="2500" b="1" dirty="0">
                <a:solidFill>
                  <a:schemeClr val="bg1"/>
                </a:solidFill>
                <a:latin typeface="Times New Roman" panose="02020603050405020304" pitchFamily="18" charset="0"/>
                <a:cs typeface="Times New Roman" panose="02020603050405020304" pitchFamily="18" charset="0"/>
              </a:rPr>
              <a:t>2</a:t>
            </a:r>
            <a:endParaRPr lang="en-VN" sz="2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9764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down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8BCB-7ABE-57D6-623F-850C983E8C94}"/>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Times New Roman" panose="02020603050405020304" pitchFamily="18" charset="0"/>
                <a:cs typeface="Times New Roman" panose="02020603050405020304" pitchFamily="18" charset="0"/>
              </a:rPr>
              <a:t>1. SỬ DỤNG HÌNH ẢNH ĐỂ MINH HOẠ TRONG TRANG TRÌNH CHIẾU</a:t>
            </a:r>
            <a:endParaRPr lang="en-VN" dirty="0">
              <a:solidFill>
                <a:schemeClr val="accent4"/>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542E2F-F334-E3AB-BCC6-426C47313624}"/>
              </a:ext>
            </a:extLst>
          </p:cNvPr>
          <p:cNvPicPr>
            <a:picLocks noChangeAspect="1"/>
          </p:cNvPicPr>
          <p:nvPr/>
        </p:nvPicPr>
        <p:blipFill>
          <a:blip r:embed="rId3"/>
          <a:stretch>
            <a:fillRect/>
          </a:stretch>
        </p:blipFill>
        <p:spPr>
          <a:xfrm>
            <a:off x="3130584" y="2021348"/>
            <a:ext cx="9061416" cy="4544822"/>
          </a:xfrm>
          <a:prstGeom prst="rect">
            <a:avLst/>
          </a:prstGeom>
        </p:spPr>
      </p:pic>
      <p:sp>
        <p:nvSpPr>
          <p:cNvPr id="7" name="TextBox 6">
            <a:extLst>
              <a:ext uri="{FF2B5EF4-FFF2-40B4-BE49-F238E27FC236}">
                <a16:creationId xmlns:a16="http://schemas.microsoft.com/office/drawing/2014/main" id="{6A1AD1F5-AB1A-5115-964E-D427A9D95949}"/>
              </a:ext>
            </a:extLst>
          </p:cNvPr>
          <p:cNvSpPr txBox="1"/>
          <p:nvPr/>
        </p:nvSpPr>
        <p:spPr>
          <a:xfrm>
            <a:off x="149421" y="2148840"/>
            <a:ext cx="3741643" cy="3139321"/>
          </a:xfrm>
          <a:prstGeom prst="rect">
            <a:avLst/>
          </a:prstGeom>
          <a:solidFill>
            <a:schemeClr val="tx2">
              <a:lumMod val="20000"/>
              <a:lumOff val="80000"/>
            </a:schemeClr>
          </a:solidFill>
        </p:spPr>
        <p:txBody>
          <a:bodyPr wrap="square">
            <a:spAutoFit/>
          </a:bodyPr>
          <a:lstStyle/>
          <a:p>
            <a:pPr algn="ctr">
              <a:lnSpc>
                <a:spcPct val="150000"/>
              </a:lnSpc>
            </a:pPr>
            <a:r>
              <a:rPr lang="vi-VN" sz="2200" b="1" dirty="0">
                <a:solidFill>
                  <a:schemeClr val="accent4">
                    <a:lumMod val="50000"/>
                  </a:schemeClr>
                </a:solidFill>
                <a:latin typeface="Times New Roman" panose="02020603050405020304" pitchFamily="18" charset="0"/>
                <a:cs typeface="Times New Roman" panose="02020603050405020304" pitchFamily="18" charset="0"/>
              </a:rPr>
              <a:t>ẢNH ĐƯỢC ĐƯA VÀO TRANG TRÌNH CHIẾU</a:t>
            </a:r>
            <a:r>
              <a:rPr lang="en-VN" sz="2200" b="1" dirty="0">
                <a:solidFill>
                  <a:schemeClr val="accent4">
                    <a:lumMod val="50000"/>
                  </a:schemeClr>
                </a:solidFill>
                <a:latin typeface="Times New Roman" panose="02020603050405020304" pitchFamily="18" charset="0"/>
                <a:cs typeface="Times New Roman" panose="02020603050405020304" pitchFamily="18" charset="0"/>
              </a:rPr>
              <a:t> THƯỜNG CÓ KÍCH THƯỚC, VỊ TRÍ XUẤT HIỆN CHƯA HỢP LÝ</a:t>
            </a:r>
          </a:p>
          <a:p>
            <a:pPr algn="ctr">
              <a:lnSpc>
                <a:spcPct val="150000"/>
              </a:lnSpc>
            </a:pPr>
            <a:r>
              <a:rPr lang="en-VN" sz="2200" b="1" smtClean="0">
                <a:solidFill>
                  <a:schemeClr val="accent4">
                    <a:lumMod val="50000"/>
                  </a:schemeClr>
                </a:solidFill>
                <a:latin typeface="Times New Roman" panose="02020603050405020304" pitchFamily="18" charset="0"/>
                <a:cs typeface="Times New Roman" panose="02020603050405020304" pitchFamily="18" charset="0"/>
              </a:rPr>
              <a:t>-&gt;</a:t>
            </a:r>
            <a:r>
              <a:rPr lang="en-US" sz="2200" b="1" smtClean="0">
                <a:solidFill>
                  <a:schemeClr val="accent4">
                    <a:lumMod val="50000"/>
                  </a:schemeClr>
                </a:solidFill>
                <a:latin typeface="Times New Roman" panose="02020603050405020304" pitchFamily="18" charset="0"/>
                <a:cs typeface="Times New Roman" panose="02020603050405020304" pitchFamily="18" charset="0"/>
              </a:rPr>
              <a:t> </a:t>
            </a:r>
            <a:r>
              <a:rPr lang="en-VN" sz="2200" b="1" smtClean="0">
                <a:solidFill>
                  <a:schemeClr val="accent4">
                    <a:lumMod val="50000"/>
                  </a:schemeClr>
                </a:solidFill>
                <a:latin typeface="Times New Roman" panose="02020603050405020304" pitchFamily="18" charset="0"/>
                <a:cs typeface="Times New Roman" panose="02020603050405020304" pitchFamily="18" charset="0"/>
              </a:rPr>
              <a:t> </a:t>
            </a:r>
            <a:r>
              <a:rPr lang="en-VN" sz="2200" b="1" dirty="0">
                <a:solidFill>
                  <a:schemeClr val="accent4">
                    <a:lumMod val="50000"/>
                  </a:schemeClr>
                </a:solidFill>
                <a:latin typeface="Times New Roman" panose="02020603050405020304" pitchFamily="18" charset="0"/>
                <a:cs typeface="Times New Roman" panose="02020603050405020304" pitchFamily="18" charset="0"/>
              </a:rPr>
              <a:t>CẦN ĐỊNH DẠNG ẢNH </a:t>
            </a:r>
            <a:endParaRPr lang="vi-VN" sz="2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95810407-9711-AB6E-DA11-6EAF16EDCBFF}"/>
              </a:ext>
            </a:extLst>
          </p:cNvPr>
          <p:cNvSpPr txBox="1">
            <a:spLocks/>
          </p:cNvSpPr>
          <p:nvPr/>
        </p:nvSpPr>
        <p:spPr>
          <a:xfrm>
            <a:off x="716545" y="1117600"/>
            <a:ext cx="10850563" cy="567817"/>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1">
                    <a:lumMod val="50000"/>
                  </a:schemeClr>
                </a:solidFill>
                <a:latin typeface="Times New Roman" panose="02020603050405020304" pitchFamily="18" charset="0"/>
                <a:cs typeface="Times New Roman" panose="02020603050405020304" pitchFamily="18" charset="0"/>
              </a:rPr>
              <a:t>b. Sắp xếp, bố trí các đối tượng trên thanh trình chiếu</a:t>
            </a:r>
            <a:endParaRPr lang="en-VN"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707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8BCB-7ABE-57D6-623F-850C983E8C94}"/>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Times New Roman" panose="02020603050405020304" pitchFamily="18" charset="0"/>
                <a:cs typeface="Times New Roman" panose="02020603050405020304" pitchFamily="18" charset="0"/>
              </a:rPr>
              <a:t>1. SỬ DỤNG HÌNH ẢNH ĐỂ MINH HOẠ TRONG TRANG TRÌNH CHIẾU</a:t>
            </a:r>
            <a:endParaRPr lang="en-VN" dirty="0">
              <a:solidFill>
                <a:schemeClr val="accent4"/>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5810407-9711-AB6E-DA11-6EAF16EDCBFF}"/>
              </a:ext>
            </a:extLst>
          </p:cNvPr>
          <p:cNvSpPr txBox="1">
            <a:spLocks/>
          </p:cNvSpPr>
          <p:nvPr/>
        </p:nvSpPr>
        <p:spPr>
          <a:xfrm>
            <a:off x="716545" y="1117600"/>
            <a:ext cx="10850563" cy="567817"/>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1">
                    <a:lumMod val="50000"/>
                  </a:schemeClr>
                </a:solidFill>
                <a:latin typeface="Times New Roman" panose="02020603050405020304" pitchFamily="18" charset="0"/>
                <a:cs typeface="Times New Roman" panose="02020603050405020304" pitchFamily="18" charset="0"/>
              </a:rPr>
              <a:t>b. Sắp xếp, bố trí các đối tượng trên thanh trình chiếu</a:t>
            </a:r>
            <a:endParaRPr lang="en-VN"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B29D55-F18C-A5DC-C68B-A99793898F13}"/>
              </a:ext>
            </a:extLst>
          </p:cNvPr>
          <p:cNvPicPr>
            <a:picLocks noChangeAspect="1"/>
          </p:cNvPicPr>
          <p:nvPr/>
        </p:nvPicPr>
        <p:blipFill>
          <a:blip r:embed="rId3"/>
          <a:stretch>
            <a:fillRect/>
          </a:stretch>
        </p:blipFill>
        <p:spPr>
          <a:xfrm>
            <a:off x="3728936" y="1685417"/>
            <a:ext cx="8463064" cy="4760474"/>
          </a:xfrm>
          <a:prstGeom prst="rect">
            <a:avLst/>
          </a:prstGeom>
        </p:spPr>
      </p:pic>
      <p:sp>
        <p:nvSpPr>
          <p:cNvPr id="6" name="TextBox 5">
            <a:extLst>
              <a:ext uri="{FF2B5EF4-FFF2-40B4-BE49-F238E27FC236}">
                <a16:creationId xmlns:a16="http://schemas.microsoft.com/office/drawing/2014/main" id="{ADB4E171-33D8-AF00-8480-43A4CEDAE5B3}"/>
              </a:ext>
            </a:extLst>
          </p:cNvPr>
          <p:cNvSpPr txBox="1"/>
          <p:nvPr/>
        </p:nvSpPr>
        <p:spPr>
          <a:xfrm>
            <a:off x="457200" y="3670431"/>
            <a:ext cx="3676624" cy="2123658"/>
          </a:xfrm>
          <a:prstGeom prst="rect">
            <a:avLst/>
          </a:prstGeom>
          <a:solidFill>
            <a:schemeClr val="tx2">
              <a:lumMod val="20000"/>
              <a:lumOff val="80000"/>
            </a:schemeClr>
          </a:solidFill>
        </p:spPr>
        <p:txBody>
          <a:bodyPr wrap="square">
            <a:spAutoFit/>
          </a:bodyPr>
          <a:lstStyle/>
          <a:p>
            <a:pPr algn="ctr">
              <a:lnSpc>
                <a:spcPct val="150000"/>
              </a:lnSpc>
            </a:pPr>
            <a:r>
              <a:rPr lang="en-VN" sz="2200" b="1" dirty="0">
                <a:solidFill>
                  <a:schemeClr val="accent4">
                    <a:lumMod val="50000"/>
                  </a:schemeClr>
                </a:solidFill>
                <a:latin typeface="Times New Roman" panose="02020603050405020304" pitchFamily="18" charset="0"/>
                <a:cs typeface="Times New Roman" panose="02020603050405020304" pitchFamily="18" charset="0"/>
              </a:rPr>
              <a:t>THAY ĐỔI KÍCH THƯỚC, VỊ TRÍ CỦA HÌNH</a:t>
            </a:r>
          </a:p>
          <a:p>
            <a:pPr algn="ctr">
              <a:lnSpc>
                <a:spcPct val="150000"/>
              </a:lnSpc>
            </a:pPr>
            <a:r>
              <a:rPr lang="en-VN" sz="2200" b="1" smtClean="0">
                <a:solidFill>
                  <a:schemeClr val="accent4">
                    <a:lumMod val="50000"/>
                  </a:schemeClr>
                </a:solidFill>
                <a:latin typeface="Times New Roman" panose="02020603050405020304" pitchFamily="18" charset="0"/>
                <a:cs typeface="Times New Roman" panose="02020603050405020304" pitchFamily="18" charset="0"/>
              </a:rPr>
              <a:t>THAY </a:t>
            </a:r>
            <a:r>
              <a:rPr lang="en-VN" sz="2200" b="1" dirty="0">
                <a:solidFill>
                  <a:schemeClr val="accent4">
                    <a:lumMod val="50000"/>
                  </a:schemeClr>
                </a:solidFill>
                <a:latin typeface="Times New Roman" panose="02020603050405020304" pitchFamily="18" charset="0"/>
                <a:cs typeface="Times New Roman" panose="02020603050405020304" pitchFamily="18" charset="0"/>
              </a:rPr>
              <a:t>ĐỔI LỚP CỦA HÌNH ẢNH, VĂN BẢN</a:t>
            </a:r>
            <a:endParaRPr lang="vi-VN" sz="22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3C833C9-796F-7024-F842-453664B3227A}"/>
              </a:ext>
            </a:extLst>
          </p:cNvPr>
          <p:cNvPicPr>
            <a:picLocks noChangeAspect="1"/>
          </p:cNvPicPr>
          <p:nvPr/>
        </p:nvPicPr>
        <p:blipFill>
          <a:blip r:embed="rId4"/>
          <a:stretch>
            <a:fillRect/>
          </a:stretch>
        </p:blipFill>
        <p:spPr>
          <a:xfrm>
            <a:off x="1435485" y="1689982"/>
            <a:ext cx="1574512" cy="1678523"/>
          </a:xfrm>
          <a:prstGeom prst="rect">
            <a:avLst/>
          </a:prstGeom>
        </p:spPr>
      </p:pic>
    </p:spTree>
    <p:extLst>
      <p:ext uri="{BB962C8B-B14F-4D97-AF65-F5344CB8AC3E}">
        <p14:creationId xmlns:p14="http://schemas.microsoft.com/office/powerpoint/2010/main" val="5074502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8BCB-7ABE-57D6-623F-850C983E8C94}"/>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Times New Roman" panose="02020603050405020304" pitchFamily="18" charset="0"/>
                <a:cs typeface="Times New Roman" panose="02020603050405020304" pitchFamily="18" charset="0"/>
              </a:rPr>
              <a:t>1. SỬ DỤNG HÌNH ẢNH ĐỂ MINH HOẠ TRONG TRANG TRÌNH CHIẾU</a:t>
            </a:r>
            <a:endParaRPr lang="en-VN" dirty="0">
              <a:solidFill>
                <a:schemeClr val="accent4"/>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BDA8B62-2EE8-029F-E0E5-8C62D94D6997}"/>
              </a:ext>
            </a:extLst>
          </p:cNvPr>
          <p:cNvPicPr>
            <a:picLocks noChangeAspect="1"/>
          </p:cNvPicPr>
          <p:nvPr/>
        </p:nvPicPr>
        <p:blipFill>
          <a:blip r:embed="rId3"/>
          <a:stretch>
            <a:fillRect/>
          </a:stretch>
        </p:blipFill>
        <p:spPr>
          <a:xfrm>
            <a:off x="4856047" y="1685417"/>
            <a:ext cx="7074576" cy="5099441"/>
          </a:xfrm>
          <a:prstGeom prst="rect">
            <a:avLst/>
          </a:prstGeom>
        </p:spPr>
      </p:pic>
      <p:sp>
        <p:nvSpPr>
          <p:cNvPr id="9" name="TextBox 8">
            <a:extLst>
              <a:ext uri="{FF2B5EF4-FFF2-40B4-BE49-F238E27FC236}">
                <a16:creationId xmlns:a16="http://schemas.microsoft.com/office/drawing/2014/main" id="{01F162FA-3C6E-E2D6-76AB-4267F618627F}"/>
              </a:ext>
            </a:extLst>
          </p:cNvPr>
          <p:cNvSpPr txBox="1"/>
          <p:nvPr/>
        </p:nvSpPr>
        <p:spPr>
          <a:xfrm>
            <a:off x="149904" y="3429000"/>
            <a:ext cx="4845343" cy="3416320"/>
          </a:xfrm>
          <a:prstGeom prst="rect">
            <a:avLst/>
          </a:prstGeom>
          <a:solidFill>
            <a:schemeClr val="tx2">
              <a:lumMod val="20000"/>
              <a:lumOff val="80000"/>
            </a:schemeClr>
          </a:solidFill>
        </p:spPr>
        <p:txBody>
          <a:bodyPr wrap="square">
            <a:spAutoFit/>
          </a:bodyPr>
          <a:lstStyle/>
          <a:p>
            <a:pPr marL="457200" indent="-457200">
              <a:buFont typeface="Wingdings" panose="05000000000000000000" pitchFamily="2" charset="2"/>
              <a:buChar char="§"/>
            </a:pPr>
            <a:r>
              <a:rPr lang="en-VN" sz="2400" dirty="0">
                <a:latin typeface="+mj-lt"/>
                <a:cs typeface="Times New Roman" panose="02020603050405020304" pitchFamily="18" charset="0"/>
              </a:rPr>
              <a:t>Có thể sao chép ảnh từ tệp văn bản hoặc lấy từ tệp ảnh bằng cách chọn </a:t>
            </a:r>
            <a:r>
              <a:rPr lang="en-VN" sz="2400" b="1" dirty="0">
                <a:latin typeface="+mj-lt"/>
                <a:cs typeface="Times New Roman" panose="02020603050405020304" pitchFamily="18" charset="0"/>
              </a:rPr>
              <a:t>Insert</a:t>
            </a:r>
            <a:r>
              <a:rPr lang="en-VN" sz="2400" dirty="0">
                <a:latin typeface="+mj-lt"/>
                <a:cs typeface="Times New Roman" panose="02020603050405020304" pitchFamily="18" charset="0"/>
              </a:rPr>
              <a:t> &gt; </a:t>
            </a:r>
            <a:r>
              <a:rPr lang="en-VN" sz="2400" b="1" dirty="0">
                <a:latin typeface="+mj-lt"/>
                <a:cs typeface="Times New Roman" panose="02020603050405020304" pitchFamily="18" charset="0"/>
              </a:rPr>
              <a:t>Picture</a:t>
            </a:r>
            <a:r>
              <a:rPr lang="en-VN" sz="2400" dirty="0">
                <a:latin typeface="+mj-lt"/>
                <a:cs typeface="Times New Roman" panose="02020603050405020304" pitchFamily="18" charset="0"/>
              </a:rPr>
              <a:t> rồi chọn tệp ảnh trong cửa sổ mở ra.</a:t>
            </a:r>
          </a:p>
          <a:p>
            <a:pPr marL="457200" indent="-457200">
              <a:buFont typeface="Wingdings" panose="05000000000000000000" pitchFamily="2" charset="2"/>
              <a:buChar char="§"/>
            </a:pPr>
            <a:r>
              <a:rPr lang="en-US" sz="2400" smtClean="0">
                <a:latin typeface="+mj-lt"/>
                <a:cs typeface="Times New Roman" panose="02020603050405020304" pitchFamily="18" charset="0"/>
              </a:rPr>
              <a:t>C</a:t>
            </a:r>
            <a:r>
              <a:rPr lang="en-VN" sz="2400" dirty="0">
                <a:latin typeface="+mj-lt"/>
                <a:cs typeface="Times New Roman" panose="02020603050405020304" pitchFamily="18" charset="0"/>
              </a:rPr>
              <a:t>ần thực hiện thay đổi vị trí, kích thước, lớp của các đối tượng để trình bày trang trình chiếu cho hợp lý </a:t>
            </a:r>
          </a:p>
        </p:txBody>
      </p:sp>
      <p:pic>
        <p:nvPicPr>
          <p:cNvPr id="10" name="Picture 9">
            <a:extLst>
              <a:ext uri="{FF2B5EF4-FFF2-40B4-BE49-F238E27FC236}">
                <a16:creationId xmlns:a16="http://schemas.microsoft.com/office/drawing/2014/main" id="{226392EE-CBA0-2018-117C-4E4D1F5E214E}"/>
              </a:ext>
            </a:extLst>
          </p:cNvPr>
          <p:cNvPicPr>
            <a:picLocks noChangeAspect="1"/>
          </p:cNvPicPr>
          <p:nvPr/>
        </p:nvPicPr>
        <p:blipFill>
          <a:blip r:embed="rId4"/>
          <a:stretch>
            <a:fillRect/>
          </a:stretch>
        </p:blipFill>
        <p:spPr>
          <a:xfrm>
            <a:off x="1699266" y="1685417"/>
            <a:ext cx="1574512" cy="1678523"/>
          </a:xfrm>
          <a:prstGeom prst="rect">
            <a:avLst/>
          </a:prstGeom>
        </p:spPr>
      </p:pic>
      <p:sp>
        <p:nvSpPr>
          <p:cNvPr id="7" name="Title 1">
            <a:extLst>
              <a:ext uri="{FF2B5EF4-FFF2-40B4-BE49-F238E27FC236}">
                <a16:creationId xmlns:a16="http://schemas.microsoft.com/office/drawing/2014/main" id="{95810407-9711-AB6E-DA11-6EAF16EDCBFF}"/>
              </a:ext>
            </a:extLst>
          </p:cNvPr>
          <p:cNvSpPr txBox="1">
            <a:spLocks/>
          </p:cNvSpPr>
          <p:nvPr/>
        </p:nvSpPr>
        <p:spPr>
          <a:xfrm>
            <a:off x="716545" y="1117600"/>
            <a:ext cx="10850563" cy="567817"/>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1">
                    <a:lumMod val="50000"/>
                  </a:schemeClr>
                </a:solidFill>
                <a:latin typeface="Times New Roman" panose="02020603050405020304" pitchFamily="18" charset="0"/>
                <a:cs typeface="Times New Roman" panose="02020603050405020304" pitchFamily="18" charset="0"/>
              </a:rPr>
              <a:t>b. Sắp xếp, bố trí các đối tượng trên thanh trình chiếu</a:t>
            </a:r>
            <a:endParaRPr lang="en-VN"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9912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B0C2FA-4872-B446-98FA-B4D2E5137484}"/>
              </a:ext>
            </a:extLst>
          </p:cNvPr>
          <p:cNvSpPr>
            <a:spLocks noGrp="1"/>
          </p:cNvSpPr>
          <p:nvPr>
            <p:ph type="title"/>
          </p:nvPr>
        </p:nvSpPr>
        <p:spPr>
          <a:xfrm>
            <a:off x="2285999" y="3318550"/>
            <a:ext cx="7853681" cy="656792"/>
          </a:xfrm>
          <a:noFill/>
          <a:ln>
            <a:noFill/>
          </a:ln>
        </p:spPr>
        <p:txBody>
          <a:bodyPr>
            <a:noAutofit/>
          </a:bodyPr>
          <a:lstStyle/>
          <a:p>
            <a:pPr lvl="0"/>
            <a:r>
              <a:rPr lang="vi-VN" sz="2800" dirty="0">
                <a:solidFill>
                  <a:schemeClr val="bg1"/>
                </a:solidFill>
                <a:latin typeface="Calibri" panose="020F0502020204030204" pitchFamily="34" charset="0"/>
                <a:cs typeface="Calibri" panose="020F0502020204030204" pitchFamily="34" charset="0"/>
              </a:rPr>
              <a:t>2. THAY ĐỔI </a:t>
            </a:r>
            <a:r>
              <a:rPr lang="vi-VN" sz="2800" dirty="0">
                <a:solidFill>
                  <a:schemeClr val="bg1"/>
                </a:solidFill>
                <a:latin typeface="Tahoma" panose="020B0604030504040204" pitchFamily="34" charset="0"/>
                <a:ea typeface="Tahoma" panose="020B0604030504040204" pitchFamily="34" charset="0"/>
                <a:cs typeface="Tahoma" panose="020B0604030504040204" pitchFamily="34" charset="0"/>
              </a:rPr>
              <a:t>MẪU</a:t>
            </a:r>
            <a:r>
              <a:rPr lang="vi-VN" sz="2800" dirty="0">
                <a:solidFill>
                  <a:schemeClr val="bg1"/>
                </a:solidFill>
                <a:latin typeface="Calibri" panose="020F0502020204030204" pitchFamily="34" charset="0"/>
                <a:cs typeface="Calibri" panose="020F0502020204030204" pitchFamily="34" charset="0"/>
              </a:rPr>
              <a:t> BỐ CỤC TRANG TRÌNH CHIẾU</a:t>
            </a:r>
            <a:endParaRPr lang="en-VN" sz="2800" dirty="0">
              <a:solidFill>
                <a:schemeClr val="bg1"/>
              </a:solidFill>
              <a:latin typeface="Calibri" panose="020F0502020204030204" pitchFamily="34" charset="0"/>
              <a:cs typeface="Calibri" panose="020F0502020204030204" pitchFamily="34" charset="0"/>
            </a:endParaRPr>
          </a:p>
        </p:txBody>
      </p:sp>
      <p:sp>
        <p:nvSpPr>
          <p:cNvPr id="2" name="tiny-paper-airplane_19745">
            <a:extLst>
              <a:ext uri="{FF2B5EF4-FFF2-40B4-BE49-F238E27FC236}">
                <a16:creationId xmlns:a16="http://schemas.microsoft.com/office/drawing/2014/main" id="{EEEE4F89-4AF9-5E96-E7EF-CD21A7486112}"/>
              </a:ext>
            </a:extLst>
          </p:cNvPr>
          <p:cNvSpPr>
            <a:spLocks noChangeAspect="1"/>
          </p:cNvSpPr>
          <p:nvPr/>
        </p:nvSpPr>
        <p:spPr bwMode="auto">
          <a:xfrm rot="1448200">
            <a:off x="6274303" y="1553028"/>
            <a:ext cx="812855" cy="82848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3" name="tiny-paper-airplane_19745">
            <a:extLst>
              <a:ext uri="{FF2B5EF4-FFF2-40B4-BE49-F238E27FC236}">
                <a16:creationId xmlns:a16="http://schemas.microsoft.com/office/drawing/2014/main" id="{572141A6-18B9-ACB1-E5E0-B984B4DAA3B6}"/>
              </a:ext>
            </a:extLst>
          </p:cNvPr>
          <p:cNvSpPr>
            <a:spLocks noChangeAspect="1"/>
          </p:cNvSpPr>
          <p:nvPr/>
        </p:nvSpPr>
        <p:spPr bwMode="auto">
          <a:xfrm rot="20305682">
            <a:off x="9709314" y="2587986"/>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4" name="tiny-paper-airplane_19745">
            <a:extLst>
              <a:ext uri="{FF2B5EF4-FFF2-40B4-BE49-F238E27FC236}">
                <a16:creationId xmlns:a16="http://schemas.microsoft.com/office/drawing/2014/main" id="{64A3BC07-21F1-F502-B9CB-A43CF475BA50}"/>
              </a:ext>
            </a:extLst>
          </p:cNvPr>
          <p:cNvSpPr>
            <a:spLocks noChangeAspect="1"/>
          </p:cNvSpPr>
          <p:nvPr/>
        </p:nvSpPr>
        <p:spPr bwMode="auto">
          <a:xfrm>
            <a:off x="3572325" y="5056392"/>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Tree>
    <p:extLst>
      <p:ext uri="{BB962C8B-B14F-4D97-AF65-F5344CB8AC3E}">
        <p14:creationId xmlns:p14="http://schemas.microsoft.com/office/powerpoint/2010/main" val="2660580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9B9768-49DF-4E99-B434-4862315355C5}"/>
              </a:ext>
            </a:extLst>
          </p:cNvPr>
          <p:cNvSpPr txBox="1">
            <a:spLocks/>
          </p:cNvSpPr>
          <p:nvPr/>
        </p:nvSpPr>
        <p:spPr>
          <a:xfrm>
            <a:off x="-63413" y="152400"/>
            <a:ext cx="4754880" cy="1366559"/>
          </a:xfrm>
          <a:prstGeom prst="rect">
            <a:avLst/>
          </a:prstGeom>
          <a:noFill/>
          <a:effectLst>
            <a:reflection blurRad="6350" stA="50000" endA="300" endPos="90000" dist="50800" dir="5400000" sy="-100000" algn="bl" rotWithShape="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MỤC TIÊU</a:t>
            </a:r>
          </a:p>
        </p:txBody>
      </p:sp>
      <p:graphicFrame>
        <p:nvGraphicFramePr>
          <p:cNvPr id="7" name="Diagram 6">
            <a:extLst>
              <a:ext uri="{FF2B5EF4-FFF2-40B4-BE49-F238E27FC236}">
                <a16:creationId xmlns:a16="http://schemas.microsoft.com/office/drawing/2014/main" id="{04BDDABE-F151-444E-B468-91CAC778E793}"/>
              </a:ext>
            </a:extLst>
          </p:cNvPr>
          <p:cNvGraphicFramePr/>
          <p:nvPr>
            <p:extLst>
              <p:ext uri="{D42A27DB-BD31-4B8C-83A1-F6EECF244321}">
                <p14:modId xmlns:p14="http://schemas.microsoft.com/office/powerpoint/2010/main" val="2295142846"/>
              </p:ext>
            </p:extLst>
          </p:nvPr>
        </p:nvGraphicFramePr>
        <p:xfrm>
          <a:off x="3524281" y="1398898"/>
          <a:ext cx="8631381" cy="530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7DEBDB1-D151-8D64-8B02-EF21C2BAE390}"/>
              </a:ext>
            </a:extLst>
          </p:cNvPr>
          <p:cNvPicPr>
            <a:picLocks noChangeAspect="1"/>
          </p:cNvPicPr>
          <p:nvPr/>
        </p:nvPicPr>
        <p:blipFill>
          <a:blip r:embed="rId8"/>
          <a:stretch>
            <a:fillRect/>
          </a:stretch>
        </p:blipFill>
        <p:spPr>
          <a:xfrm>
            <a:off x="708240" y="3429000"/>
            <a:ext cx="2424594" cy="2584762"/>
          </a:xfrm>
          <a:prstGeom prst="rect">
            <a:avLst/>
          </a:prstGeom>
        </p:spPr>
      </p:pic>
    </p:spTree>
    <p:extLst>
      <p:ext uri="{BB962C8B-B14F-4D97-AF65-F5344CB8AC3E}">
        <p14:creationId xmlns:p14="http://schemas.microsoft.com/office/powerpoint/2010/main" val="203370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D0436910-53F9-4DE6-A551-0166D0526F98}"/>
                                            </p:graphicEl>
                                          </p:spTgt>
                                        </p:tgtEl>
                                        <p:attrNameLst>
                                          <p:attrName>style.visibility</p:attrName>
                                        </p:attrNameLst>
                                      </p:cBhvr>
                                      <p:to>
                                        <p:strVal val="visible"/>
                                      </p:to>
                                    </p:set>
                                    <p:animEffect transition="in" filter="barn(inVertical)">
                                      <p:cBhvr>
                                        <p:cTn id="7" dur="500"/>
                                        <p:tgtEl>
                                          <p:spTgt spid="7">
                                            <p:graphicEl>
                                              <a:dgm id="{D0436910-53F9-4DE6-A551-0166D0526F9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A6713E28-498B-4031-A94A-CD657679CA4E}"/>
                                            </p:graphicEl>
                                          </p:spTgt>
                                        </p:tgtEl>
                                        <p:attrNameLst>
                                          <p:attrName>style.visibility</p:attrName>
                                        </p:attrNameLst>
                                      </p:cBhvr>
                                      <p:to>
                                        <p:strVal val="visible"/>
                                      </p:to>
                                    </p:set>
                                    <p:animEffect transition="in" filter="barn(inVertical)">
                                      <p:cBhvr>
                                        <p:cTn id="10" dur="500"/>
                                        <p:tgtEl>
                                          <p:spTgt spid="7">
                                            <p:graphicEl>
                                              <a:dgm id="{A6713E28-498B-4031-A94A-CD657679CA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E77E79EB-32E1-4A36-B3E4-DCD7CDDBD4B1}"/>
                                            </p:graphicEl>
                                          </p:spTgt>
                                        </p:tgtEl>
                                        <p:attrNameLst>
                                          <p:attrName>style.visibility</p:attrName>
                                        </p:attrNameLst>
                                      </p:cBhvr>
                                      <p:to>
                                        <p:strVal val="visible"/>
                                      </p:to>
                                    </p:set>
                                    <p:animEffect transition="in" filter="barn(inVertical)">
                                      <p:cBhvr>
                                        <p:cTn id="15" dur="500"/>
                                        <p:tgtEl>
                                          <p:spTgt spid="7">
                                            <p:graphicEl>
                                              <a:dgm id="{E77E79EB-32E1-4A36-B3E4-DCD7CDDBD4B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6437675A-8AC2-48D6-82FA-5F0C7E61012E}"/>
                                            </p:graphicEl>
                                          </p:spTgt>
                                        </p:tgtEl>
                                        <p:attrNameLst>
                                          <p:attrName>style.visibility</p:attrName>
                                        </p:attrNameLst>
                                      </p:cBhvr>
                                      <p:to>
                                        <p:strVal val="visible"/>
                                      </p:to>
                                    </p:set>
                                    <p:animEffect transition="in" filter="barn(inVertical)">
                                      <p:cBhvr>
                                        <p:cTn id="18" dur="500"/>
                                        <p:tgtEl>
                                          <p:spTgt spid="7">
                                            <p:graphicEl>
                                              <a:dgm id="{6437675A-8AC2-48D6-82FA-5F0C7E6101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B7A38-4A6A-5948-8E92-424E40D3B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39"/>
            <a:ext cx="3721007" cy="5524060"/>
          </a:xfrm>
          <a:prstGeom prst="rect">
            <a:avLst/>
          </a:prstGeom>
        </p:spPr>
      </p:pic>
      <p:pic>
        <p:nvPicPr>
          <p:cNvPr id="2" name="Picture 1">
            <a:extLst>
              <a:ext uri="{FF2B5EF4-FFF2-40B4-BE49-F238E27FC236}">
                <a16:creationId xmlns:a16="http://schemas.microsoft.com/office/drawing/2014/main" id="{5DD77C89-B4C8-518A-1F49-E977E991B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40"/>
            <a:ext cx="3721007" cy="5524060"/>
          </a:xfrm>
          <a:prstGeom prst="rect">
            <a:avLst/>
          </a:prstGeom>
        </p:spPr>
      </p:pic>
      <p:sp>
        <p:nvSpPr>
          <p:cNvPr id="4" name="Cloud Callout 3">
            <a:extLst>
              <a:ext uri="{FF2B5EF4-FFF2-40B4-BE49-F238E27FC236}">
                <a16:creationId xmlns:a16="http://schemas.microsoft.com/office/drawing/2014/main" id="{B67A1C99-BDFC-B851-0539-C05E346D2F56}"/>
              </a:ext>
            </a:extLst>
          </p:cNvPr>
          <p:cNvSpPr/>
          <p:nvPr/>
        </p:nvSpPr>
        <p:spPr>
          <a:xfrm>
            <a:off x="3365424" y="1880909"/>
            <a:ext cx="8826576" cy="4060282"/>
          </a:xfrm>
          <a:prstGeom prst="cloud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2800" b="1" dirty="0">
                <a:solidFill>
                  <a:schemeClr val="accent4"/>
                </a:solidFill>
                <a:latin typeface="Times New Roman" panose="02020603050405020304" pitchFamily="18" charset="0"/>
                <a:cs typeface="Times New Roman" panose="02020603050405020304" pitchFamily="18" charset="0"/>
              </a:rPr>
              <a:t>NÊU CÁC BƯỚC THỰC HIỆN THAY ĐỐI BỐ CỤC TRANG CHỌN MẪU</a:t>
            </a:r>
          </a:p>
          <a:p>
            <a:pPr algn="ctr">
              <a:defRPr/>
            </a:pPr>
            <a:r>
              <a:rPr lang="vi-VN" sz="2800" b="1" dirty="0">
                <a:solidFill>
                  <a:schemeClr val="accent4"/>
                </a:solidFill>
                <a:latin typeface="Times New Roman" panose="02020603050405020304" pitchFamily="18" charset="0"/>
                <a:cs typeface="Times New Roman" panose="02020603050405020304" pitchFamily="18" charset="0"/>
              </a:rPr>
              <a:t>NÊU CÁC CÁCH THAY ĐỔI MẪU BỐ </a:t>
            </a:r>
            <a:r>
              <a:rPr lang="vi-VN" sz="2800" b="1">
                <a:solidFill>
                  <a:schemeClr val="accent4"/>
                </a:solidFill>
                <a:latin typeface="Times New Roman" panose="02020603050405020304" pitchFamily="18" charset="0"/>
                <a:cs typeface="Times New Roman" panose="02020603050405020304" pitchFamily="18" charset="0"/>
              </a:rPr>
              <a:t>CỤC </a:t>
            </a:r>
            <a:r>
              <a:rPr lang="vi-VN" sz="2800" b="1" smtClean="0">
                <a:solidFill>
                  <a:schemeClr val="accent4"/>
                </a:solidFill>
                <a:latin typeface="Times New Roman" panose="02020603050405020304" pitchFamily="18" charset="0"/>
                <a:cs typeface="Times New Roman" panose="02020603050405020304" pitchFamily="18" charset="0"/>
              </a:rPr>
              <a:t>(GIỐNG NHAU) </a:t>
            </a:r>
            <a:r>
              <a:rPr lang="vi-VN" sz="2800" b="1" dirty="0">
                <a:solidFill>
                  <a:schemeClr val="accent4"/>
                </a:solidFill>
                <a:latin typeface="Times New Roman" panose="02020603050405020304" pitchFamily="18" charset="0"/>
                <a:cs typeface="Times New Roman" panose="02020603050405020304" pitchFamily="18" charset="0"/>
              </a:rPr>
              <a:t>CHO TRANG TRÌNH CHIẾU</a:t>
            </a:r>
            <a:endParaRPr lang="en-VN" sz="2800" b="1" dirty="0">
              <a:solidFill>
                <a:schemeClr val="accent4"/>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4015C05E-CF46-4528-654D-A0123AA18EE7}"/>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Times New Roman" panose="02020603050405020304" pitchFamily="18" charset="0"/>
                <a:cs typeface="Times New Roman" panose="02020603050405020304" pitchFamily="18" charset="0"/>
              </a:rPr>
              <a:t>2. THAY ĐỔI MẪU BỐ CỤC TRANG TRÌNH CHIẾU</a:t>
            </a:r>
            <a:endParaRPr lang="en-VN" sz="26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7175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585FD55-8AFA-4C4A-8C2E-CB9A07DFDC15}"/>
              </a:ext>
            </a:extLst>
          </p:cNvPr>
          <p:cNvSpPr/>
          <p:nvPr/>
        </p:nvSpPr>
        <p:spPr>
          <a:xfrm>
            <a:off x="172720" y="235656"/>
            <a:ext cx="11724640" cy="1994411"/>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FF00"/>
              </a:solidFill>
              <a:latin typeface="Times New Roman" panose="02020603050405020304" pitchFamily="18" charset="0"/>
              <a:cs typeface="Times New Roman" panose="02020603050405020304" pitchFamily="18" charset="0"/>
            </a:endParaRPr>
          </a:p>
          <a:p>
            <a:pPr algn="ctr"/>
            <a:r>
              <a:rPr lang="en-US" sz="4800" b="1" dirty="0" err="1">
                <a:solidFill>
                  <a:srgbClr val="002060"/>
                </a:solidFill>
                <a:latin typeface="Times New Roman" panose="02020603050405020304" pitchFamily="18" charset="0"/>
                <a:cs typeface="Times New Roman" panose="02020603050405020304" pitchFamily="18" charset="0"/>
              </a:rPr>
              <a:t>Trò</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a:solidFill>
                  <a:schemeClr val="accent6">
                    <a:lumMod val="75000"/>
                  </a:schemeClr>
                </a:solidFill>
                <a:latin typeface="Times New Roman" panose="02020603050405020304" pitchFamily="18" charset="0"/>
                <a:cs typeface="Times New Roman" panose="02020603050405020304" pitchFamily="18" charset="0"/>
              </a:rPr>
              <a:t>CHÚNG TÔI LÀ CHUYÊN GIA</a:t>
            </a:r>
          </a:p>
        </p:txBody>
      </p:sp>
      <p:grpSp>
        <p:nvGrpSpPr>
          <p:cNvPr id="12" name="Group 11">
            <a:extLst>
              <a:ext uri="{FF2B5EF4-FFF2-40B4-BE49-F238E27FC236}">
                <a16:creationId xmlns:a16="http://schemas.microsoft.com/office/drawing/2014/main" id="{00C0BD27-6811-4DBF-8742-66721BAB333B}"/>
              </a:ext>
            </a:extLst>
          </p:cNvPr>
          <p:cNvGrpSpPr/>
          <p:nvPr/>
        </p:nvGrpSpPr>
        <p:grpSpPr>
          <a:xfrm>
            <a:off x="2390369" y="1852540"/>
            <a:ext cx="7411262" cy="1678801"/>
            <a:chOff x="-1364655" y="3265247"/>
            <a:chExt cx="7411262" cy="1678801"/>
          </a:xfrm>
        </p:grpSpPr>
        <p:sp>
          <p:nvSpPr>
            <p:cNvPr id="13" name="TextBox 12">
              <a:extLst>
                <a:ext uri="{FF2B5EF4-FFF2-40B4-BE49-F238E27FC236}">
                  <a16:creationId xmlns:a16="http://schemas.microsoft.com/office/drawing/2014/main" id="{CC99D79A-DEE7-4502-BA64-FDBF059F771C}"/>
                </a:ext>
              </a:extLst>
            </p:cNvPr>
            <p:cNvSpPr txBox="1"/>
            <p:nvPr/>
          </p:nvSpPr>
          <p:spPr>
            <a:xfrm>
              <a:off x="-1364655" y="3559053"/>
              <a:ext cx="7411262" cy="1384995"/>
            </a:xfrm>
            <a:prstGeom prst="rect">
              <a:avLst/>
            </a:prstGeom>
            <a:solidFill>
              <a:schemeClr val="accent1">
                <a:lumMod val="20000"/>
                <a:lumOff val="80000"/>
              </a:schemeClr>
            </a:solidFill>
            <a:ln w="28575">
              <a:solidFill>
                <a:schemeClr val="tx1"/>
              </a:solidFill>
              <a:prstDash val="sysDot"/>
            </a:ln>
          </p:spPr>
          <p:txBody>
            <a:bodyPr wrap="square">
              <a:spAutoFit/>
            </a:bodyPr>
            <a:lstStyle/>
            <a:p>
              <a:pPr algn="just"/>
              <a:endParaRPr lang="vi-VN" sz="2800" dirty="0">
                <a:solidFill>
                  <a:srgbClr val="002060"/>
                </a:solidFill>
                <a:latin typeface="Times New Roman" panose="02020603050405020304" pitchFamily="18" charset="0"/>
                <a:cs typeface="Times New Roman" panose="02020603050405020304" pitchFamily="18" charset="0"/>
              </a:endParaRPr>
            </a:p>
            <a:p>
              <a:pPr algn="just"/>
              <a:r>
                <a:rPr lang="vi-VN" sz="2800" dirty="0">
                  <a:solidFill>
                    <a:srgbClr val="002060"/>
                  </a:solidFill>
                  <a:latin typeface="Times New Roman" panose="02020603050405020304" pitchFamily="18" charset="0"/>
                  <a:cs typeface="Times New Roman" panose="02020603050405020304" pitchFamily="18" charset="0"/>
                </a:rPr>
                <a:t>Chia lớp thành 3 nhóm, hoàn thành nội dung nghiên cứu được chỉ định</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4" name="Lưu đồ: Điểm Kết Thúc 147">
              <a:extLst>
                <a:ext uri="{FF2B5EF4-FFF2-40B4-BE49-F238E27FC236}">
                  <a16:creationId xmlns:a16="http://schemas.microsoft.com/office/drawing/2014/main" id="{F1657F40-43E3-4612-B7FF-41D6D4206416}"/>
                </a:ext>
              </a:extLst>
            </p:cNvPr>
            <p:cNvSpPr/>
            <p:nvPr/>
          </p:nvSpPr>
          <p:spPr>
            <a:xfrm>
              <a:off x="1256803" y="3265247"/>
              <a:ext cx="2901663" cy="644316"/>
            </a:xfrm>
            <a:prstGeom prst="flowChartTermina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Nhiệm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vụ</a:t>
              </a:r>
              <a:endParaRPr lang="en-US" sz="3600" dirty="0">
                <a:solidFill>
                  <a:schemeClr val="tx1"/>
                </a:solidFill>
                <a:latin typeface="Times New Roman" panose="02020603050405020304" pitchFamily="18" charset="0"/>
                <a:cs typeface="Times New Roman" panose="02020603050405020304" pitchFamily="18" charset="0"/>
              </a:endParaRPr>
            </a:p>
          </p:txBody>
        </p:sp>
      </p:grpSp>
      <p:pic>
        <p:nvPicPr>
          <p:cNvPr id="15" name="Picture 2" descr="Certificate Background">
            <a:extLst>
              <a:ext uri="{FF2B5EF4-FFF2-40B4-BE49-F238E27FC236}">
                <a16:creationId xmlns:a16="http://schemas.microsoft.com/office/drawing/2014/main" id="{91D4B023-B143-4EF3-B7C6-68AB9BDDD71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77" b="96731" l="10000" r="90000">
                        <a14:foregroundMark x1="50889" y1="96731" x2="50889" y2="96731"/>
                        <a14:foregroundMark x1="57333" y1="6923" x2="57333" y2="6923"/>
                        <a14:foregroundMark x1="50889" y1="577" x2="50889" y2="577"/>
                      </a14:backgroundRemoval>
                    </a14:imgEffect>
                  </a14:imgLayer>
                </a14:imgProps>
              </a:ext>
              <a:ext uri="{28A0092B-C50C-407E-A947-70E740481C1C}">
                <a14:useLocalDpi xmlns:a14="http://schemas.microsoft.com/office/drawing/2010/main" val="0"/>
              </a:ext>
            </a:extLst>
          </a:blip>
          <a:srcRect l="20669" r="20807"/>
          <a:stretch/>
        </p:blipFill>
        <p:spPr bwMode="auto">
          <a:xfrm>
            <a:off x="4809572" y="1800995"/>
            <a:ext cx="757049" cy="7474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7">
            <a:extLst>
              <a:ext uri="{FF2B5EF4-FFF2-40B4-BE49-F238E27FC236}">
                <a16:creationId xmlns:a16="http://schemas.microsoft.com/office/drawing/2014/main" id="{6C416FF9-222C-492D-95F3-E29200810E1B}"/>
              </a:ext>
            </a:extLst>
          </p:cNvPr>
          <p:cNvSpPr/>
          <p:nvPr/>
        </p:nvSpPr>
        <p:spPr>
          <a:xfrm>
            <a:off x="6160683" y="3795439"/>
            <a:ext cx="1665272" cy="1370167"/>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giấy</a:t>
            </a:r>
            <a:r>
              <a:rPr lang="en-US" sz="2800" dirty="0">
                <a:solidFill>
                  <a:schemeClr val="tx1"/>
                </a:solidFill>
                <a:latin typeface="Times New Roman" panose="02020603050405020304" pitchFamily="18" charset="0"/>
                <a:cs typeface="Times New Roman" panose="02020603050405020304" pitchFamily="18" charset="0"/>
              </a:rPr>
              <a:t> A4</a:t>
            </a:r>
          </a:p>
        </p:txBody>
      </p:sp>
      <p:sp>
        <p:nvSpPr>
          <p:cNvPr id="18" name="Rectangle: Rounded Corners 7">
            <a:extLst>
              <a:ext uri="{FF2B5EF4-FFF2-40B4-BE49-F238E27FC236}">
                <a16:creationId xmlns:a16="http://schemas.microsoft.com/office/drawing/2014/main" id="{F3859078-E285-4645-897A-F5A12253D3D6}"/>
              </a:ext>
            </a:extLst>
          </p:cNvPr>
          <p:cNvSpPr/>
          <p:nvPr/>
        </p:nvSpPr>
        <p:spPr>
          <a:xfrm>
            <a:off x="2585904" y="3770089"/>
            <a:ext cx="1631418" cy="1386763"/>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cs typeface="Times New Roman" panose="02020603050405020304" pitchFamily="18" charset="0"/>
              </a:rPr>
              <a:t>nhóm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7">
            <a:extLst>
              <a:ext uri="{FF2B5EF4-FFF2-40B4-BE49-F238E27FC236}">
                <a16:creationId xmlns:a16="http://schemas.microsoft.com/office/drawing/2014/main" id="{D483B47A-9888-44F7-BBB3-3F8A4D04C710}"/>
              </a:ext>
            </a:extLst>
          </p:cNvPr>
          <p:cNvSpPr/>
          <p:nvPr/>
        </p:nvSpPr>
        <p:spPr>
          <a:xfrm>
            <a:off x="4295921" y="3778843"/>
            <a:ext cx="1786163" cy="1386763"/>
          </a:xfrm>
          <a:prstGeom prst="roundRect">
            <a:avLst/>
          </a:prstGeom>
          <a:solidFill>
            <a:srgbClr val="D6E6F2"/>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Chuẩn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tử</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100" name="Picture 4" descr="Transfer Vector SVG Icon (22) - SVG Repo">
            <a:extLst>
              <a:ext uri="{FF2B5EF4-FFF2-40B4-BE49-F238E27FC236}">
                <a16:creationId xmlns:a16="http://schemas.microsoft.com/office/drawing/2014/main" id="{F0F0E76A-7F25-4612-949D-84F04566F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792" y="5343952"/>
            <a:ext cx="1119741" cy="111974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7">
            <a:extLst>
              <a:ext uri="{FF2B5EF4-FFF2-40B4-BE49-F238E27FC236}">
                <a16:creationId xmlns:a16="http://schemas.microsoft.com/office/drawing/2014/main" id="{9E7C20F6-F65C-48F6-9C04-273B9CF38A58}"/>
              </a:ext>
            </a:extLst>
          </p:cNvPr>
          <p:cNvSpPr/>
          <p:nvPr/>
        </p:nvSpPr>
        <p:spPr>
          <a:xfrm>
            <a:off x="7913490" y="3795406"/>
            <a:ext cx="1665272" cy="1370167"/>
          </a:xfrm>
          <a:prstGeom prst="roundRect">
            <a:avLst/>
          </a:prstGeom>
          <a:solidFill>
            <a:srgbClr val="D6E6F2"/>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lớp</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2" name="Picture 16" descr="Teamwork workers in a hug. Union concept business and success team icon  vector design - Buy this stock vector and explore similar vectors at Adobe  Stock | Adobe Stock">
            <a:extLst>
              <a:ext uri="{FF2B5EF4-FFF2-40B4-BE49-F238E27FC236}">
                <a16:creationId xmlns:a16="http://schemas.microsoft.com/office/drawing/2014/main" id="{8773E8B3-9BC8-4D69-83E2-339B6AAC5BA9}"/>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25053" y1="30000" x2="25053" y2="30000"/>
                        <a14:foregroundMark x1="30947" y1="35200" x2="30947" y2="35200"/>
                        <a14:foregroundMark x1="47368" y1="23600" x2="47368" y2="23600"/>
                        <a14:foregroundMark x1="56211" y1="19000" x2="56211" y2="19000"/>
                        <a14:foregroundMark x1="30316" y1="18000" x2="30316" y2="18000"/>
                        <a14:foregroundMark x1="36632" y1="23600" x2="36632" y2="23600"/>
                        <a14:foregroundMark x1="37895" y1="21200" x2="37895" y2="21200"/>
                        <a14:foregroundMark x1="17474" y1="44000" x2="17474" y2="44000"/>
                        <a14:foregroundMark x1="25263" y1="53800" x2="25263" y2="53800"/>
                        <a14:foregroundMark x1="17474" y1="64000" x2="17474" y2="64000"/>
                        <a14:foregroundMark x1="45263" y1="72800" x2="45263" y2="72800"/>
                        <a14:foregroundMark x1="42526" y1="86400" x2="42526" y2="86400"/>
                        <a14:foregroundMark x1="50526" y1="78800" x2="50526" y2="78800"/>
                        <a14:foregroundMark x1="64632" y1="67000" x2="64632" y2="67000"/>
                        <a14:foregroundMark x1="75158" y1="73600" x2="75158" y2="73600"/>
                        <a14:foregroundMark x1="72421" y1="40400" x2="72421" y2="40400"/>
                        <a14:foregroundMark x1="80211" y1="38600" x2="80211" y2="38600"/>
                        <a14:foregroundMark x1="57474" y1="29400" x2="57474" y2="29400"/>
                        <a14:foregroundMark x1="50105" y1="75400" x2="50105" y2="75400"/>
                        <a14:foregroundMark x1="78316" y1="72800" x2="78316" y2="72800"/>
                        <a14:foregroundMark x1="78105" y1="68000" x2="78105" y2="68000"/>
                        <a14:foregroundMark x1="76421" y1="64200" x2="76421" y2="64200"/>
                        <a14:foregroundMark x1="29895" y1="59400" x2="29895" y2="59400"/>
                        <a14:foregroundMark x1="74737" y1="35400" x2="74737" y2="35400"/>
                      </a14:backgroundRemoval>
                    </a14:imgEffect>
                  </a14:imgLayer>
                </a14:imgProps>
              </a:ext>
              <a:ext uri="{28A0092B-C50C-407E-A947-70E740481C1C}">
                <a14:useLocalDpi xmlns:a14="http://schemas.microsoft.com/office/drawing/2010/main" val="0"/>
              </a:ext>
            </a:extLst>
          </a:blip>
          <a:srcRect l="7374" t="9464" b="8040"/>
          <a:stretch/>
        </p:blipFill>
        <p:spPr bwMode="auto">
          <a:xfrm>
            <a:off x="2707726" y="5156852"/>
            <a:ext cx="1393964" cy="13068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ình ảnh Biểu Tượng Giấy Png Và Eps, Biểu Tượng, Ký Tên, Biểu Tượng Vector  và PNG với nền trong suốt để tải xuống miễn phí">
            <a:extLst>
              <a:ext uri="{FF2B5EF4-FFF2-40B4-BE49-F238E27FC236}">
                <a16:creationId xmlns:a16="http://schemas.microsoft.com/office/drawing/2014/main" id="{FE07AC09-2BEF-4D1D-9738-65EF5A1FCC21}"/>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50167" y1="43667" x2="50167" y2="43667"/>
                        <a14:foregroundMark x1="51333" y1="38167" x2="54000" y2="61500"/>
                        <a14:foregroundMark x1="54000" y1="61500" x2="56083" y2="57667"/>
                        <a14:foregroundMark x1="58333" y1="36500" x2="60083" y2="53083"/>
                        <a14:foregroundMark x1="60083" y1="53083" x2="52250" y2="66917"/>
                        <a14:foregroundMark x1="52250" y1="66917" x2="42083" y2="46833"/>
                        <a14:foregroundMark x1="42083" y1="46833" x2="50167" y2="38583"/>
                        <a14:foregroundMark x1="50167" y1="38583" x2="54083" y2="62667"/>
                        <a14:foregroundMark x1="54083" y1="62667" x2="52167" y2="63167"/>
                        <a14:foregroundMark x1="62250" y1="62583" x2="44750" y2="63250"/>
                        <a14:foregroundMark x1="44750" y1="63250" x2="42000" y2="44000"/>
                        <a14:foregroundMark x1="42000" y1="44000" x2="53333" y2="35500"/>
                        <a14:foregroundMark x1="53333" y1="35500" x2="67750" y2="46917"/>
                        <a14:foregroundMark x1="67750" y1="46917" x2="64333" y2="60750"/>
                        <a14:foregroundMark x1="64333" y1="60750" x2="62833" y2="62333"/>
                        <a14:foregroundMark x1="64500" y1="34667" x2="57083" y2="67667"/>
                        <a14:foregroundMark x1="57083" y1="67667" x2="41000" y2="66250"/>
                        <a14:foregroundMark x1="41000" y1="66250" x2="38000" y2="49583"/>
                        <a14:foregroundMark x1="38000" y1="49583" x2="46750" y2="35083"/>
                        <a14:foregroundMark x1="46750" y1="35083" x2="64083" y2="32417"/>
                        <a14:foregroundMark x1="64083" y1="32417" x2="64083" y2="32417"/>
                        <a14:foregroundMark x1="65333" y1="36917" x2="56667" y2="32917"/>
                        <a14:foregroundMark x1="56667" y1="32917" x2="40417" y2="34250"/>
                        <a14:foregroundMark x1="40417" y1="34250" x2="37583" y2="40000"/>
                      </a14:backgroundRemoval>
                    </a14:imgEffect>
                  </a14:imgLayer>
                </a14:imgProps>
              </a:ext>
              <a:ext uri="{28A0092B-C50C-407E-A947-70E740481C1C}">
                <a14:useLocalDpi xmlns:a14="http://schemas.microsoft.com/office/drawing/2010/main" val="0"/>
              </a:ext>
            </a:extLst>
          </a:blip>
          <a:srcRect l="14347" t="15385" r="14347" b="13846"/>
          <a:stretch/>
        </p:blipFill>
        <p:spPr bwMode="auto">
          <a:xfrm>
            <a:off x="6428465" y="5249669"/>
            <a:ext cx="1262153" cy="125265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 Mũi tên, Đồng bộ hóa, Cập nhật, Tròn, Lưu thông, trong sáng, Chu  kỳ, xóa bỏ, Biểu tượng, thành phần, Loại bỏ, trao đổi, giao dịch, Vòng lặp,  Chuyển">
            <a:extLst>
              <a:ext uri="{FF2B5EF4-FFF2-40B4-BE49-F238E27FC236}">
                <a16:creationId xmlns:a16="http://schemas.microsoft.com/office/drawing/2014/main" id="{A3CB6F13-82D2-45AF-9DE1-A8981FFAC2B4}"/>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85333" y1="68444" x2="85333" y2="68444"/>
                        <a14:foregroundMark x1="67556" y1="64444" x2="67556" y2="64444"/>
                        <a14:foregroundMark x1="72000" y1="44889" x2="72000" y2="44889"/>
                        <a14:foregroundMark x1="43111" y1="33778" x2="43111" y2="33778"/>
                        <a14:foregroundMark x1="34667" y1="58222" x2="34667" y2="58222"/>
                      </a14:backgroundRemoval>
                    </a14:imgEffect>
                  </a14:imgLayer>
                </a14:imgProps>
              </a:ext>
              <a:ext uri="{28A0092B-C50C-407E-A947-70E740481C1C}">
                <a14:useLocalDpi xmlns:a14="http://schemas.microsoft.com/office/drawing/2010/main" val="0"/>
              </a:ext>
            </a:extLst>
          </a:blip>
          <a:srcRect/>
          <a:stretch>
            <a:fillRect/>
          </a:stretch>
        </p:blipFill>
        <p:spPr bwMode="auto">
          <a:xfrm>
            <a:off x="7960382" y="5129648"/>
            <a:ext cx="1492696" cy="14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87188"/>
      </p:ext>
    </p:extLst>
  </p:cSld>
  <p:clrMapOvr>
    <a:masterClrMapping/>
  </p:clrMapOvr>
  <p:transition spd="slow" advTm="4133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C583B0-14B2-8B43-A7DB-CE4E9B196A0C}"/>
              </a:ext>
            </a:extLst>
          </p:cNvPr>
          <p:cNvSpPr>
            <a:spLocks noGrp="1"/>
          </p:cNvSpPr>
          <p:nvPr>
            <p:ph type="title"/>
          </p:nvPr>
        </p:nvSpPr>
        <p:spPr>
          <a:xfrm>
            <a:off x="670718" y="0"/>
            <a:ext cx="10850563" cy="1028699"/>
          </a:xfrm>
        </p:spPr>
        <p:txBody>
          <a:bodyPr/>
          <a:lstStyle/>
          <a:p>
            <a:r>
              <a:rPr lang="vi-VN" dirty="0">
                <a:solidFill>
                  <a:schemeClr val="accent4"/>
                </a:solidFill>
                <a:latin typeface="Calibri" panose="020F0502020204030204" pitchFamily="34" charset="0"/>
                <a:cs typeface="Calibri" panose="020F0502020204030204" pitchFamily="34" charset="0"/>
              </a:rPr>
              <a:t>KHỞI ĐỘNG</a:t>
            </a:r>
            <a:endParaRPr lang="en-VN" dirty="0">
              <a:solidFill>
                <a:schemeClr val="accent4"/>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84B7A38-4A6A-5948-8E92-424E40D3B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45" y="1241737"/>
            <a:ext cx="3721007" cy="5524060"/>
          </a:xfrm>
          <a:prstGeom prst="rect">
            <a:avLst/>
          </a:prstGeom>
        </p:spPr>
      </p:pic>
      <p:sp>
        <p:nvSpPr>
          <p:cNvPr id="4" name="Cloud Callout 3">
            <a:extLst>
              <a:ext uri="{FF2B5EF4-FFF2-40B4-BE49-F238E27FC236}">
                <a16:creationId xmlns:a16="http://schemas.microsoft.com/office/drawing/2014/main" id="{B67A1C99-BDFC-B851-0539-C05E346D2F56}"/>
              </a:ext>
            </a:extLst>
          </p:cNvPr>
          <p:cNvSpPr/>
          <p:nvPr/>
        </p:nvSpPr>
        <p:spPr>
          <a:xfrm>
            <a:off x="3115701" y="73659"/>
            <a:ext cx="7627689" cy="4060282"/>
          </a:xfrm>
          <a:prstGeom prst="cloudCallout">
            <a:avLst>
              <a:gd name="adj1" fmla="val -19501"/>
              <a:gd name="adj2" fmla="val 1846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2200" b="1" dirty="0">
                <a:solidFill>
                  <a:schemeClr val="accent4">
                    <a:lumMod val="75000"/>
                  </a:schemeClr>
                </a:solidFill>
                <a:latin typeface="+mj-lt"/>
                <a:cs typeface="Calibri" panose="020F0502020204030204" pitchFamily="34" charset="0"/>
              </a:rPr>
              <a:t>Ở bài 11, các em đã tạo bài </a:t>
            </a:r>
            <a:r>
              <a:rPr lang="vi-VN" sz="2200" b="1">
                <a:solidFill>
                  <a:schemeClr val="accent4">
                    <a:lumMod val="75000"/>
                  </a:schemeClr>
                </a:solidFill>
                <a:latin typeface="+mj-lt"/>
                <a:cs typeface="Calibri" panose="020F0502020204030204" pitchFamily="34" charset="0"/>
              </a:rPr>
              <a:t>trình </a:t>
            </a:r>
            <a:r>
              <a:rPr lang="vi-VN" sz="2200" b="1" smtClean="0">
                <a:solidFill>
                  <a:schemeClr val="accent4">
                    <a:lumMod val="75000"/>
                  </a:schemeClr>
                </a:solidFill>
                <a:latin typeface="+mj-lt"/>
                <a:cs typeface="Calibri" panose="020F0502020204030204" pitchFamily="34" charset="0"/>
              </a:rPr>
              <a:t>chiếu” </a:t>
            </a:r>
            <a:r>
              <a:rPr lang="vi-VN" sz="2200" b="1" dirty="0">
                <a:solidFill>
                  <a:schemeClr val="accent4">
                    <a:lumMod val="75000"/>
                  </a:schemeClr>
                </a:solidFill>
                <a:latin typeface="+mj-lt"/>
                <a:cs typeface="Calibri" panose="020F0502020204030204" pitchFamily="34" charset="0"/>
              </a:rPr>
              <a:t>Các thành phần của máy tính”. Theo em có nên sử dụng hình ảnh minh hoạ cho bài trình chiếu này không? Tại sao?</a:t>
            </a:r>
          </a:p>
        </p:txBody>
      </p:sp>
      <p:sp>
        <p:nvSpPr>
          <p:cNvPr id="6" name="TextBox 5">
            <a:extLst>
              <a:ext uri="{FF2B5EF4-FFF2-40B4-BE49-F238E27FC236}">
                <a16:creationId xmlns:a16="http://schemas.microsoft.com/office/drawing/2014/main" id="{3C7782BE-3E4E-37BE-EE6A-CFC6E94FBF15}"/>
              </a:ext>
            </a:extLst>
          </p:cNvPr>
          <p:cNvSpPr txBox="1"/>
          <p:nvPr/>
        </p:nvSpPr>
        <p:spPr>
          <a:xfrm>
            <a:off x="4236720" y="4226741"/>
            <a:ext cx="7193279" cy="1938992"/>
          </a:xfrm>
          <a:prstGeom prst="rect">
            <a:avLst/>
          </a:prstGeom>
          <a:solidFill>
            <a:schemeClr val="accent2">
              <a:lumMod val="20000"/>
              <a:lumOff val="80000"/>
            </a:schemeClr>
          </a:solidFill>
        </p:spPr>
        <p:txBody>
          <a:bodyPr wrap="square">
            <a:spAutoFit/>
          </a:bodyPr>
          <a:lstStyle/>
          <a:p>
            <a:pPr lvl="0" algn="just">
              <a:lnSpc>
                <a:spcPct val="150000"/>
              </a:lnSpc>
              <a:defRPr/>
            </a:pPr>
            <a:r>
              <a:rPr lang="vi-VN" sz="2000" b="1" dirty="0">
                <a:solidFill>
                  <a:schemeClr val="accent1">
                    <a:lumMod val="50000"/>
                  </a:schemeClr>
                </a:solidFill>
                <a:latin typeface="+mj-lt"/>
                <a:cs typeface="Calibri" panose="020F0502020204030204" pitchFamily="34" charset="0"/>
              </a:rPr>
              <a:t>Ta nên sử dụng hình ảnh minh họa cho bài trình chiếu. Vì sử dụng hình trong trang trình chiếu là để minh họa cho nội dung trình bài (kênh chữ, kênh tiếng) và giúp bài trình chiếu trở nên sinh động, hấp dẫn, dễ hiểu hơn.</a:t>
            </a:r>
          </a:p>
        </p:txBody>
      </p:sp>
    </p:spTree>
    <p:extLst>
      <p:ext uri="{BB962C8B-B14F-4D97-AF65-F5344CB8AC3E}">
        <p14:creationId xmlns:p14="http://schemas.microsoft.com/office/powerpoint/2010/main" val="89189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BD0083-539E-101F-545B-2032C89A6C85}"/>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Times New Roman" panose="02020603050405020304" pitchFamily="18" charset="0"/>
                <a:cs typeface="Times New Roman" panose="02020603050405020304" pitchFamily="18" charset="0"/>
              </a:rPr>
              <a:t>2. THAY ĐỔI MẪU BỐ CỤC TRANG TRÌNH CHIẾU</a:t>
            </a:r>
            <a:endParaRPr lang="en-VN" sz="2600" dirty="0">
              <a:solidFill>
                <a:schemeClr val="accent4">
                  <a:lumMod val="50000"/>
                </a:schemeClr>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CC8615A7-C4FA-8AE8-7228-60D0702B34C6}"/>
              </a:ext>
            </a:extLst>
          </p:cNvPr>
          <p:cNvGraphicFramePr>
            <a:graphicFrameLocks noGrp="1"/>
          </p:cNvGraphicFramePr>
          <p:nvPr>
            <p:extLst>
              <p:ext uri="{D42A27DB-BD31-4B8C-83A1-F6EECF244321}">
                <p14:modId xmlns:p14="http://schemas.microsoft.com/office/powerpoint/2010/main" val="3161556940"/>
              </p:ext>
            </p:extLst>
          </p:nvPr>
        </p:nvGraphicFramePr>
        <p:xfrm>
          <a:off x="812800" y="2121131"/>
          <a:ext cx="10231120" cy="2986966"/>
        </p:xfrm>
        <a:graphic>
          <a:graphicData uri="http://schemas.openxmlformats.org/drawingml/2006/table">
            <a:tbl>
              <a:tblPr firstRow="1" firstCol="1" bandRow="1">
                <a:tableStyleId>{10A1B5D5-9B99-4C35-A422-299274C87663}</a:tableStyleId>
              </a:tblPr>
              <a:tblGrid>
                <a:gridCol w="5114739">
                  <a:extLst>
                    <a:ext uri="{9D8B030D-6E8A-4147-A177-3AD203B41FA5}">
                      <a16:colId xmlns:a16="http://schemas.microsoft.com/office/drawing/2014/main" val="2116986420"/>
                    </a:ext>
                  </a:extLst>
                </a:gridCol>
                <a:gridCol w="5116381">
                  <a:extLst>
                    <a:ext uri="{9D8B030D-6E8A-4147-A177-3AD203B41FA5}">
                      <a16:colId xmlns:a16="http://schemas.microsoft.com/office/drawing/2014/main" val="3251286923"/>
                    </a:ext>
                  </a:extLst>
                </a:gridCol>
              </a:tblGrid>
              <a:tr h="1006301">
                <a:tc>
                  <a:txBody>
                    <a:bodyPr/>
                    <a:lstStyle/>
                    <a:p>
                      <a:pPr marL="0" marR="0" lvl="0" indent="0" algn="ctr" defTabSz="914354" rtl="0" eaLnBrk="1" fontAlgn="auto" latinLnBrk="0" hangingPunct="1">
                        <a:lnSpc>
                          <a:spcPct val="150000"/>
                        </a:lnSpc>
                        <a:spcBef>
                          <a:spcPts val="0"/>
                        </a:spcBef>
                        <a:spcAft>
                          <a:spcPts val="0"/>
                        </a:spcAft>
                        <a:buClrTx/>
                        <a:buSzTx/>
                        <a:buFontTx/>
                        <a:buNone/>
                        <a:tabLst/>
                        <a:defRPr/>
                      </a:pPr>
                      <a:r>
                        <a:rPr lang="vi-VN" sz="2600" b="1" dirty="0">
                          <a:solidFill>
                            <a:schemeClr val="bg1"/>
                          </a:solidFill>
                          <a:latin typeface="Times New Roman" panose="02020603050405020304" pitchFamily="18" charset="0"/>
                          <a:cs typeface="Times New Roman" panose="02020603050405020304" pitchFamily="18" charset="0"/>
                        </a:rPr>
                        <a:t>NÊU CÁC BƯỚC THỰC HIỆN THAY ĐỐI BỐ CỤC TRANG CHỌN MẪU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50000"/>
                        </a:lnSpc>
                        <a:spcBef>
                          <a:spcPts val="0"/>
                        </a:spcBef>
                        <a:spcAft>
                          <a:spcPts val="0"/>
                        </a:spcAft>
                        <a:buClrTx/>
                        <a:buSzTx/>
                        <a:buFontTx/>
                        <a:buNone/>
                        <a:tabLst/>
                        <a:defRPr/>
                      </a:pPr>
                      <a:r>
                        <a:rPr lang="vi-VN" sz="2600" b="1" dirty="0">
                          <a:solidFill>
                            <a:schemeClr val="bg1"/>
                          </a:solidFill>
                          <a:latin typeface="Times New Roman" panose="02020603050405020304" pitchFamily="18" charset="0"/>
                          <a:cs typeface="Times New Roman" panose="02020603050405020304" pitchFamily="18" charset="0"/>
                        </a:rPr>
                        <a:t>CÁC CÁCH THAY ĐỔI MẪU BỐ </a:t>
                      </a:r>
                      <a:r>
                        <a:rPr lang="vi-VN" sz="2600" b="1">
                          <a:solidFill>
                            <a:schemeClr val="bg1"/>
                          </a:solidFill>
                          <a:latin typeface="Times New Roman" panose="02020603050405020304" pitchFamily="18" charset="0"/>
                          <a:cs typeface="Times New Roman" panose="02020603050405020304" pitchFamily="18" charset="0"/>
                        </a:rPr>
                        <a:t>CỤC </a:t>
                      </a:r>
                      <a:r>
                        <a:rPr lang="vi-VN" sz="2600" b="1" smtClean="0">
                          <a:solidFill>
                            <a:schemeClr val="bg1"/>
                          </a:solidFill>
                          <a:latin typeface="Times New Roman" panose="02020603050405020304" pitchFamily="18" charset="0"/>
                          <a:cs typeface="Times New Roman" panose="02020603050405020304" pitchFamily="18" charset="0"/>
                        </a:rPr>
                        <a:t>(GIỐNG NHAU) </a:t>
                      </a:r>
                      <a:r>
                        <a:rPr lang="vi-VN" sz="2600" b="1" dirty="0">
                          <a:solidFill>
                            <a:schemeClr val="bg1"/>
                          </a:solidFill>
                          <a:latin typeface="Times New Roman" panose="02020603050405020304" pitchFamily="18" charset="0"/>
                          <a:cs typeface="Times New Roman" panose="02020603050405020304" pitchFamily="18" charset="0"/>
                        </a:rPr>
                        <a:t>CHO TRANG </a:t>
                      </a:r>
                      <a:r>
                        <a:rPr lang="vi-VN" sz="2600" b="1">
                          <a:solidFill>
                            <a:schemeClr val="bg1"/>
                          </a:solidFill>
                          <a:latin typeface="Times New Roman" panose="02020603050405020304" pitchFamily="18" charset="0"/>
                          <a:cs typeface="Times New Roman" panose="02020603050405020304" pitchFamily="18" charset="0"/>
                        </a:rPr>
                        <a:t>TRÌNH </a:t>
                      </a:r>
                      <a:r>
                        <a:rPr lang="vi-VN" sz="2600" b="1" smtClean="0">
                          <a:solidFill>
                            <a:schemeClr val="bg1"/>
                          </a:solidFill>
                          <a:latin typeface="Times New Roman" panose="02020603050405020304" pitchFamily="18" charset="0"/>
                          <a:cs typeface="Times New Roman" panose="02020603050405020304" pitchFamily="18" charset="0"/>
                        </a:rPr>
                        <a:t>CHIẾU</a:t>
                      </a:r>
                      <a:endParaRPr lang="en-VN" sz="2600" b="1" dirty="0">
                        <a:solidFill>
                          <a:schemeClr val="bg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352925"/>
                  </a:ext>
                </a:extLst>
              </a:tr>
              <a:tr h="1275069">
                <a:tc>
                  <a:txBody>
                    <a:bodyPr/>
                    <a:lstStyle/>
                    <a:p>
                      <a:pPr marL="457200" algn="just"/>
                      <a:endParaRPr lang="en-VN" sz="2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endParaRPr lang="en-VN"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162345"/>
                  </a:ext>
                </a:extLst>
              </a:tr>
            </a:tbl>
          </a:graphicData>
        </a:graphic>
      </p:graphicFrame>
      <p:sp>
        <p:nvSpPr>
          <p:cNvPr id="10" name="TextBox 9">
            <a:extLst>
              <a:ext uri="{FF2B5EF4-FFF2-40B4-BE49-F238E27FC236}">
                <a16:creationId xmlns:a16="http://schemas.microsoft.com/office/drawing/2014/main" id="{9A17B086-6305-FE77-4040-AF37DA36D484}"/>
              </a:ext>
            </a:extLst>
          </p:cNvPr>
          <p:cNvSpPr txBox="1"/>
          <p:nvPr/>
        </p:nvSpPr>
        <p:spPr>
          <a:xfrm>
            <a:off x="2633593" y="1525658"/>
            <a:ext cx="6098458" cy="523220"/>
          </a:xfrm>
          <a:prstGeom prst="rect">
            <a:avLst/>
          </a:prstGeom>
          <a:noFill/>
        </p:spPr>
        <p:txBody>
          <a:bodyPr wrap="square">
            <a:spAutoFit/>
          </a:bodyPr>
          <a:lstStyle/>
          <a:p>
            <a:pPr algn="ctr">
              <a:defRPr/>
            </a:pPr>
            <a:r>
              <a:rPr lang="nl-NL" sz="2800" b="1" dirty="0">
                <a:solidFill>
                  <a:srgbClr val="C00000"/>
                </a:solidFill>
                <a:latin typeface="Times New Roman" panose="02020603050405020304" pitchFamily="18" charset="0"/>
                <a:cs typeface="Times New Roman" panose="02020603050405020304" pitchFamily="18" charset="0"/>
              </a:rPr>
              <a:t>PHIẾU HỌC TẬP 02</a:t>
            </a:r>
          </a:p>
        </p:txBody>
      </p:sp>
    </p:spTree>
    <p:extLst>
      <p:ext uri="{BB962C8B-B14F-4D97-AF65-F5344CB8AC3E}">
        <p14:creationId xmlns:p14="http://schemas.microsoft.com/office/powerpoint/2010/main" val="5835922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BD0083-539E-101F-545B-2032C89A6C85}"/>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Times New Roman" panose="02020603050405020304" pitchFamily="18" charset="0"/>
                <a:cs typeface="Times New Roman" panose="02020603050405020304" pitchFamily="18" charset="0"/>
              </a:rPr>
              <a:t>2. THAY ĐỔI MẪU BỐ CỤC TRANG TRÌNH CHIẾU</a:t>
            </a:r>
            <a:endParaRPr lang="en-VN" sz="2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F00DE2BD-CAE7-000E-9A68-5E3902B4099F}"/>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885110B-08D2-35FA-C30D-356F32F72F1C}"/>
              </a:ext>
            </a:extLst>
          </p:cNvPr>
          <p:cNvPicPr>
            <a:picLocks noChangeAspect="1"/>
          </p:cNvPicPr>
          <p:nvPr/>
        </p:nvPicPr>
        <p:blipFill rotWithShape="1">
          <a:blip r:embed="rId3"/>
          <a:srcRect t="1774"/>
          <a:stretch/>
        </p:blipFill>
        <p:spPr>
          <a:xfrm>
            <a:off x="2450757" y="1483658"/>
            <a:ext cx="8406773" cy="5081631"/>
          </a:xfrm>
          <a:prstGeom prst="rect">
            <a:avLst/>
          </a:prstGeom>
        </p:spPr>
      </p:pic>
      <p:pic>
        <p:nvPicPr>
          <p:cNvPr id="8" name="Picture 7">
            <a:extLst>
              <a:ext uri="{FF2B5EF4-FFF2-40B4-BE49-F238E27FC236}">
                <a16:creationId xmlns:a16="http://schemas.microsoft.com/office/drawing/2014/main" id="{70B4B285-658A-F36E-5244-7239BAB86801}"/>
              </a:ext>
            </a:extLst>
          </p:cNvPr>
          <p:cNvPicPr>
            <a:picLocks noChangeAspect="1"/>
          </p:cNvPicPr>
          <p:nvPr/>
        </p:nvPicPr>
        <p:blipFill>
          <a:blip r:embed="rId4"/>
          <a:stretch>
            <a:fillRect/>
          </a:stretch>
        </p:blipFill>
        <p:spPr>
          <a:xfrm>
            <a:off x="625275" y="1483658"/>
            <a:ext cx="1574512" cy="1678523"/>
          </a:xfrm>
          <a:prstGeom prst="rect">
            <a:avLst/>
          </a:prstGeom>
        </p:spPr>
      </p:pic>
      <p:sp>
        <p:nvSpPr>
          <p:cNvPr id="11" name="TextBox 10">
            <a:extLst>
              <a:ext uri="{FF2B5EF4-FFF2-40B4-BE49-F238E27FC236}">
                <a16:creationId xmlns:a16="http://schemas.microsoft.com/office/drawing/2014/main" id="{0CB42E8E-A689-D695-FC54-D0B616FE9E0B}"/>
              </a:ext>
            </a:extLst>
          </p:cNvPr>
          <p:cNvSpPr txBox="1"/>
          <p:nvPr/>
        </p:nvSpPr>
        <p:spPr>
          <a:xfrm>
            <a:off x="280040" y="3252858"/>
            <a:ext cx="2757799" cy="2893100"/>
          </a:xfrm>
          <a:prstGeom prst="rect">
            <a:avLst/>
          </a:prstGeom>
          <a:solidFill>
            <a:schemeClr val="tx2">
              <a:lumMod val="20000"/>
              <a:lumOff val="80000"/>
            </a:schemeClr>
          </a:solidFill>
        </p:spPr>
        <p:txBody>
          <a:bodyPr wrap="square">
            <a:spAutoFit/>
          </a:bodyPr>
          <a:lstStyle/>
          <a:p>
            <a:r>
              <a:rPr lang="en-VN" sz="2600" dirty="0">
                <a:solidFill>
                  <a:schemeClr val="accent4">
                    <a:lumMod val="50000"/>
                  </a:schemeClr>
                </a:solidFill>
                <a:latin typeface="Times New Roman" panose="02020603050405020304" pitchFamily="18" charset="0"/>
                <a:cs typeface="Times New Roman" panose="02020603050405020304" pitchFamily="18" charset="0"/>
              </a:rPr>
              <a:t>Có thể thay đổi bố cục trang trình chiếu cho phù hợp</a:t>
            </a:r>
            <a:r>
              <a:rPr lang="en-VN" sz="2600">
                <a:solidFill>
                  <a:schemeClr val="accent4">
                    <a:lumMod val="50000"/>
                  </a:schemeClr>
                </a:solidFill>
                <a:latin typeface="Times New Roman" panose="02020603050405020304" pitchFamily="18" charset="0"/>
                <a:cs typeface="Times New Roman" panose="02020603050405020304" pitchFamily="18" charset="0"/>
              </a:rPr>
              <a:t>: </a:t>
            </a:r>
            <a:r>
              <a:rPr lang="en-VN" sz="2600" b="1" smtClean="0">
                <a:solidFill>
                  <a:schemeClr val="accent4">
                    <a:lumMod val="50000"/>
                  </a:schemeClr>
                </a:solidFill>
                <a:latin typeface="Times New Roman" panose="02020603050405020304" pitchFamily="18" charset="0"/>
                <a:cs typeface="Times New Roman" panose="02020603050405020304" pitchFamily="18" charset="0"/>
              </a:rPr>
              <a:t>Home</a:t>
            </a:r>
            <a:r>
              <a:rPr lang="en-US" sz="2600" smtClean="0">
                <a:solidFill>
                  <a:schemeClr val="accent4">
                    <a:lumMod val="50000"/>
                  </a:schemeClr>
                </a:solidFill>
                <a:latin typeface="Times New Roman" panose="02020603050405020304" pitchFamily="18" charset="0"/>
                <a:cs typeface="Times New Roman" panose="02020603050405020304" pitchFamily="18" charset="0"/>
              </a:rPr>
              <a:t> </a:t>
            </a:r>
            <a:r>
              <a:rPr lang="en-VN" sz="2600" smtClean="0">
                <a:solidFill>
                  <a:schemeClr val="accent4">
                    <a:lumMod val="50000"/>
                  </a:schemeClr>
                </a:solidFill>
                <a:latin typeface="Times New Roman" panose="02020603050405020304" pitchFamily="18" charset="0"/>
                <a:cs typeface="Times New Roman" panose="02020603050405020304" pitchFamily="18" charset="0"/>
              </a:rPr>
              <a:t>&gt;</a:t>
            </a:r>
            <a:r>
              <a:rPr lang="en-US" sz="2600" smtClean="0">
                <a:solidFill>
                  <a:schemeClr val="accent4">
                    <a:lumMod val="50000"/>
                  </a:schemeClr>
                </a:solidFill>
                <a:latin typeface="Times New Roman" panose="02020603050405020304" pitchFamily="18" charset="0"/>
                <a:cs typeface="Times New Roman" panose="02020603050405020304" pitchFamily="18" charset="0"/>
              </a:rPr>
              <a:t> </a:t>
            </a:r>
            <a:r>
              <a:rPr lang="en-VN" sz="2600" b="1" smtClean="0">
                <a:solidFill>
                  <a:schemeClr val="accent4">
                    <a:lumMod val="50000"/>
                  </a:schemeClr>
                </a:solidFill>
                <a:latin typeface="Times New Roman" panose="02020603050405020304" pitchFamily="18" charset="0"/>
                <a:cs typeface="Times New Roman" panose="02020603050405020304" pitchFamily="18" charset="0"/>
              </a:rPr>
              <a:t>Layout</a:t>
            </a:r>
            <a:r>
              <a:rPr lang="en-VN" sz="2600" dirty="0">
                <a:solidFill>
                  <a:schemeClr val="accent4">
                    <a:lumMod val="50000"/>
                  </a:schemeClr>
                </a:solidFill>
                <a:latin typeface="Times New Roman" panose="02020603050405020304" pitchFamily="18" charset="0"/>
                <a:cs typeface="Times New Roman" panose="02020603050405020304" pitchFamily="18" charset="0"/>
              </a:rPr>
              <a:t>, chọn mẫu trong vùng Office theme được mở ra</a:t>
            </a:r>
          </a:p>
        </p:txBody>
      </p:sp>
    </p:spTree>
    <p:extLst>
      <p:ext uri="{BB962C8B-B14F-4D97-AF65-F5344CB8AC3E}">
        <p14:creationId xmlns:p14="http://schemas.microsoft.com/office/powerpoint/2010/main" val="1678649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BD0083-539E-101F-545B-2032C89A6C85}"/>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2. THAY ĐỔI MẪU BỐ CỤC TRANG TRÌNH CHIẾU</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F00DE2BD-CAE7-000E-9A68-5E3902B4099F}"/>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79A124C-D90B-D8FA-01A0-E610CAA13229}"/>
              </a:ext>
            </a:extLst>
          </p:cNvPr>
          <p:cNvPicPr>
            <a:picLocks noChangeAspect="1"/>
          </p:cNvPicPr>
          <p:nvPr/>
        </p:nvPicPr>
        <p:blipFill>
          <a:blip r:embed="rId3"/>
          <a:stretch>
            <a:fillRect/>
          </a:stretch>
        </p:blipFill>
        <p:spPr>
          <a:xfrm>
            <a:off x="372674" y="1289766"/>
            <a:ext cx="1574512" cy="1678523"/>
          </a:xfrm>
          <a:prstGeom prst="rect">
            <a:avLst/>
          </a:prstGeom>
        </p:spPr>
      </p:pic>
      <p:pic>
        <p:nvPicPr>
          <p:cNvPr id="7" name="Picture 6">
            <a:extLst>
              <a:ext uri="{FF2B5EF4-FFF2-40B4-BE49-F238E27FC236}">
                <a16:creationId xmlns:a16="http://schemas.microsoft.com/office/drawing/2014/main" id="{9FAB7DF7-7C3F-3585-572A-8466E7AD3653}"/>
              </a:ext>
            </a:extLst>
          </p:cNvPr>
          <p:cNvPicPr>
            <a:picLocks noChangeAspect="1"/>
          </p:cNvPicPr>
          <p:nvPr/>
        </p:nvPicPr>
        <p:blipFill>
          <a:blip r:embed="rId4"/>
          <a:stretch>
            <a:fillRect/>
          </a:stretch>
        </p:blipFill>
        <p:spPr>
          <a:xfrm>
            <a:off x="1159930" y="3269786"/>
            <a:ext cx="9171914" cy="3003550"/>
          </a:xfrm>
          <a:prstGeom prst="rect">
            <a:avLst/>
          </a:prstGeom>
        </p:spPr>
      </p:pic>
      <p:sp>
        <p:nvSpPr>
          <p:cNvPr id="8" name="TextBox 7">
            <a:extLst>
              <a:ext uri="{FF2B5EF4-FFF2-40B4-BE49-F238E27FC236}">
                <a16:creationId xmlns:a16="http://schemas.microsoft.com/office/drawing/2014/main" id="{ACB455A9-5FCE-2587-1C3B-B05390DA0390}"/>
              </a:ext>
            </a:extLst>
          </p:cNvPr>
          <p:cNvSpPr txBox="1"/>
          <p:nvPr/>
        </p:nvSpPr>
        <p:spPr>
          <a:xfrm>
            <a:off x="2165515" y="1424528"/>
            <a:ext cx="8602797" cy="1631216"/>
          </a:xfrm>
          <a:prstGeom prst="rect">
            <a:avLst/>
          </a:prstGeom>
          <a:solidFill>
            <a:schemeClr val="tx2">
              <a:lumMod val="20000"/>
              <a:lumOff val="80000"/>
            </a:schemeClr>
          </a:solidFill>
        </p:spPr>
        <p:txBody>
          <a:bodyPr wrap="square">
            <a:spAutoFit/>
          </a:bodyPr>
          <a:lstStyle/>
          <a:p>
            <a:pPr algn="ctr"/>
            <a:r>
              <a:rPr lang="en-VN" sz="2000" b="1" dirty="0">
                <a:solidFill>
                  <a:schemeClr val="accent4">
                    <a:lumMod val="50000"/>
                  </a:schemeClr>
                </a:solidFill>
                <a:latin typeface="Calibri" panose="020F0502020204030204" pitchFamily="34" charset="0"/>
                <a:cs typeface="Calibri" panose="020F0502020204030204" pitchFamily="34" charset="0"/>
              </a:rPr>
              <a:t>CÓ THỂ THÊM ẢNH MINH HOẠ VÀ THỰC HIỆN SẮP XẾP, BỐ TRÍ CÁC ĐỐI TƯỢNG TRÊN TRANG TRÌNH CHIẾU ĐỂ CÓ KẾT QUẢ TƯƠNG TỰ NHƯ HÌNH 6</a:t>
            </a:r>
          </a:p>
          <a:p>
            <a:pPr algn="ctr"/>
            <a:endParaRPr lang="en-VN" sz="2000" b="1" dirty="0">
              <a:solidFill>
                <a:schemeClr val="accent4">
                  <a:lumMod val="50000"/>
                </a:schemeClr>
              </a:solidFill>
              <a:latin typeface="Calibri" panose="020F0502020204030204" pitchFamily="34" charset="0"/>
              <a:cs typeface="Calibri" panose="020F0502020204030204" pitchFamily="34" charset="0"/>
            </a:endParaRPr>
          </a:p>
          <a:p>
            <a:pPr algn="ctr"/>
            <a:r>
              <a:rPr lang="en-VN" sz="2000" b="1" dirty="0">
                <a:solidFill>
                  <a:schemeClr val="accent4">
                    <a:lumMod val="50000"/>
                  </a:schemeClr>
                </a:solidFill>
                <a:latin typeface="Calibri" panose="020F0502020204030204" pitchFamily="34" charset="0"/>
                <a:cs typeface="Calibri" panose="020F0502020204030204" pitchFamily="34" charset="0"/>
              </a:rPr>
              <a:t>ĐỂ THAY ĐỔI BỐ CỤC GIỐNG NHAU CỦA NHIỀU TRANG, THỰC HIỆN CHỌN CÁC TRANG BẰNG CÁCH NHẤN GIỮ PHÍM CTRL VÀ NHÁY CHUỘT CHỌN CÁC TRANG</a:t>
            </a:r>
            <a:endParaRPr lang="vi-VN" sz="2000" b="1"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07162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B0C2FA-4872-B446-98FA-B4D2E5137484}"/>
              </a:ext>
            </a:extLst>
          </p:cNvPr>
          <p:cNvSpPr>
            <a:spLocks noGrp="1"/>
          </p:cNvSpPr>
          <p:nvPr>
            <p:ph type="title"/>
          </p:nvPr>
        </p:nvSpPr>
        <p:spPr>
          <a:xfrm>
            <a:off x="4439891" y="3284503"/>
            <a:ext cx="12219593" cy="656792"/>
          </a:xfrm>
          <a:noFill/>
          <a:ln>
            <a:noFill/>
          </a:ln>
        </p:spPr>
        <p:txBody>
          <a:bodyPr>
            <a:noAutofit/>
          </a:bodyPr>
          <a:lstStyle/>
          <a:p>
            <a:pPr lvl="0"/>
            <a:r>
              <a:rPr lang="vi-VN" sz="2800" dirty="0">
                <a:solidFill>
                  <a:schemeClr val="bg1"/>
                </a:solidFill>
                <a:latin typeface="Calibri" panose="020F0502020204030204" pitchFamily="34" charset="0"/>
                <a:cs typeface="Calibri" panose="020F0502020204030204" pitchFamily="34" charset="0"/>
              </a:rPr>
              <a:t>3. HIỆU ỨNG ĐỘNG</a:t>
            </a:r>
            <a:endParaRPr lang="en-VN" sz="2800" dirty="0">
              <a:solidFill>
                <a:schemeClr val="bg1"/>
              </a:solidFill>
              <a:latin typeface="Calibri" panose="020F0502020204030204" pitchFamily="34" charset="0"/>
              <a:cs typeface="Calibri" panose="020F0502020204030204" pitchFamily="34" charset="0"/>
            </a:endParaRPr>
          </a:p>
        </p:txBody>
      </p:sp>
      <p:sp>
        <p:nvSpPr>
          <p:cNvPr id="2" name="tiny-paper-airplane_19745">
            <a:extLst>
              <a:ext uri="{FF2B5EF4-FFF2-40B4-BE49-F238E27FC236}">
                <a16:creationId xmlns:a16="http://schemas.microsoft.com/office/drawing/2014/main" id="{EEEE4F89-4AF9-5E96-E7EF-CD21A7486112}"/>
              </a:ext>
            </a:extLst>
          </p:cNvPr>
          <p:cNvSpPr>
            <a:spLocks noChangeAspect="1"/>
          </p:cNvSpPr>
          <p:nvPr/>
        </p:nvSpPr>
        <p:spPr bwMode="auto">
          <a:xfrm rot="1448200">
            <a:off x="6274303" y="1553028"/>
            <a:ext cx="812855" cy="82848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3" name="tiny-paper-airplane_19745">
            <a:extLst>
              <a:ext uri="{FF2B5EF4-FFF2-40B4-BE49-F238E27FC236}">
                <a16:creationId xmlns:a16="http://schemas.microsoft.com/office/drawing/2014/main" id="{572141A6-18B9-ACB1-E5E0-B984B4DAA3B6}"/>
              </a:ext>
            </a:extLst>
          </p:cNvPr>
          <p:cNvSpPr>
            <a:spLocks noChangeAspect="1"/>
          </p:cNvSpPr>
          <p:nvPr/>
        </p:nvSpPr>
        <p:spPr bwMode="auto">
          <a:xfrm rot="20305682">
            <a:off x="9709314" y="2587986"/>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4" name="tiny-paper-airplane_19745">
            <a:extLst>
              <a:ext uri="{FF2B5EF4-FFF2-40B4-BE49-F238E27FC236}">
                <a16:creationId xmlns:a16="http://schemas.microsoft.com/office/drawing/2014/main" id="{64A3BC07-21F1-F502-B9CB-A43CF475BA50}"/>
              </a:ext>
            </a:extLst>
          </p:cNvPr>
          <p:cNvSpPr>
            <a:spLocks noChangeAspect="1"/>
          </p:cNvSpPr>
          <p:nvPr/>
        </p:nvSpPr>
        <p:spPr bwMode="auto">
          <a:xfrm>
            <a:off x="3572325" y="5056392"/>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Tree>
    <p:extLst>
      <p:ext uri="{BB962C8B-B14F-4D97-AF65-F5344CB8AC3E}">
        <p14:creationId xmlns:p14="http://schemas.microsoft.com/office/powerpoint/2010/main" val="3651811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9B9768-49DF-4E99-B434-4862315355C5}"/>
              </a:ext>
            </a:extLst>
          </p:cNvPr>
          <p:cNvSpPr txBox="1">
            <a:spLocks/>
          </p:cNvSpPr>
          <p:nvPr/>
        </p:nvSpPr>
        <p:spPr>
          <a:xfrm>
            <a:off x="-63413" y="152400"/>
            <a:ext cx="4754880" cy="1366559"/>
          </a:xfrm>
          <a:prstGeom prst="rect">
            <a:avLst/>
          </a:prstGeom>
          <a:noFill/>
          <a:effectLst>
            <a:reflection blurRad="6350" stA="50000" endA="300" endPos="90000" dist="50800" dir="5400000" sy="-100000" algn="bl" rotWithShape="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MỤC TIÊU</a:t>
            </a:r>
          </a:p>
        </p:txBody>
      </p:sp>
      <p:graphicFrame>
        <p:nvGraphicFramePr>
          <p:cNvPr id="7" name="Diagram 6">
            <a:extLst>
              <a:ext uri="{FF2B5EF4-FFF2-40B4-BE49-F238E27FC236}">
                <a16:creationId xmlns:a16="http://schemas.microsoft.com/office/drawing/2014/main" id="{04BDDABE-F151-444E-B468-91CAC778E793}"/>
              </a:ext>
            </a:extLst>
          </p:cNvPr>
          <p:cNvGraphicFramePr/>
          <p:nvPr/>
        </p:nvGraphicFramePr>
        <p:xfrm>
          <a:off x="3524281" y="1398898"/>
          <a:ext cx="8631381" cy="530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7DEBDB1-D151-8D64-8B02-EF21C2BAE390}"/>
              </a:ext>
            </a:extLst>
          </p:cNvPr>
          <p:cNvPicPr>
            <a:picLocks noChangeAspect="1"/>
          </p:cNvPicPr>
          <p:nvPr/>
        </p:nvPicPr>
        <p:blipFill>
          <a:blip r:embed="rId8"/>
          <a:stretch>
            <a:fillRect/>
          </a:stretch>
        </p:blipFill>
        <p:spPr>
          <a:xfrm>
            <a:off x="708240" y="3429000"/>
            <a:ext cx="2424594" cy="2584762"/>
          </a:xfrm>
          <a:prstGeom prst="rect">
            <a:avLst/>
          </a:prstGeom>
        </p:spPr>
      </p:pic>
    </p:spTree>
    <p:extLst>
      <p:ext uri="{BB962C8B-B14F-4D97-AF65-F5344CB8AC3E}">
        <p14:creationId xmlns:p14="http://schemas.microsoft.com/office/powerpoint/2010/main" val="2639009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D0436910-53F9-4DE6-A551-0166D0526F98}"/>
                                            </p:graphicEl>
                                          </p:spTgt>
                                        </p:tgtEl>
                                        <p:attrNameLst>
                                          <p:attrName>style.visibility</p:attrName>
                                        </p:attrNameLst>
                                      </p:cBhvr>
                                      <p:to>
                                        <p:strVal val="visible"/>
                                      </p:to>
                                    </p:set>
                                    <p:animEffect transition="in" filter="barn(inVertical)">
                                      <p:cBhvr>
                                        <p:cTn id="7" dur="500"/>
                                        <p:tgtEl>
                                          <p:spTgt spid="7">
                                            <p:graphicEl>
                                              <a:dgm id="{D0436910-53F9-4DE6-A551-0166D0526F9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A6713E28-498B-4031-A94A-CD657679CA4E}"/>
                                            </p:graphicEl>
                                          </p:spTgt>
                                        </p:tgtEl>
                                        <p:attrNameLst>
                                          <p:attrName>style.visibility</p:attrName>
                                        </p:attrNameLst>
                                      </p:cBhvr>
                                      <p:to>
                                        <p:strVal val="visible"/>
                                      </p:to>
                                    </p:set>
                                    <p:animEffect transition="in" filter="barn(inVertical)">
                                      <p:cBhvr>
                                        <p:cTn id="10" dur="500"/>
                                        <p:tgtEl>
                                          <p:spTgt spid="7">
                                            <p:graphicEl>
                                              <a:dgm id="{A6713E28-498B-4031-A94A-CD657679CA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E77E79EB-32E1-4A36-B3E4-DCD7CDDBD4B1}"/>
                                            </p:graphicEl>
                                          </p:spTgt>
                                        </p:tgtEl>
                                        <p:attrNameLst>
                                          <p:attrName>style.visibility</p:attrName>
                                        </p:attrNameLst>
                                      </p:cBhvr>
                                      <p:to>
                                        <p:strVal val="visible"/>
                                      </p:to>
                                    </p:set>
                                    <p:animEffect transition="in" filter="barn(inVertical)">
                                      <p:cBhvr>
                                        <p:cTn id="15" dur="500"/>
                                        <p:tgtEl>
                                          <p:spTgt spid="7">
                                            <p:graphicEl>
                                              <a:dgm id="{E77E79EB-32E1-4A36-B3E4-DCD7CDDBD4B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6437675A-8AC2-48D6-82FA-5F0C7E61012E}"/>
                                            </p:graphicEl>
                                          </p:spTgt>
                                        </p:tgtEl>
                                        <p:attrNameLst>
                                          <p:attrName>style.visibility</p:attrName>
                                        </p:attrNameLst>
                                      </p:cBhvr>
                                      <p:to>
                                        <p:strVal val="visible"/>
                                      </p:to>
                                    </p:set>
                                    <p:animEffect transition="in" filter="barn(inVertical)">
                                      <p:cBhvr>
                                        <p:cTn id="18" dur="500"/>
                                        <p:tgtEl>
                                          <p:spTgt spid="7">
                                            <p:graphicEl>
                                              <a:dgm id="{6437675A-8AC2-48D6-82FA-5F0C7E6101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0DE2BD-CAE7-000E-9A68-5E3902B4099F}"/>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grpSp>
        <p:nvGrpSpPr>
          <p:cNvPr id="3" name="0bf4d226-c9b0-40ac-ba06-eecacf2160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B024A2A-2737-FE01-AACC-2003F8F651A1}"/>
              </a:ext>
            </a:extLst>
          </p:cNvPr>
          <p:cNvGrpSpPr>
            <a:grpSpLocks noChangeAspect="1"/>
          </p:cNvGrpSpPr>
          <p:nvPr>
            <p:custDataLst>
              <p:tags r:id="rId1"/>
            </p:custDataLst>
          </p:nvPr>
        </p:nvGrpSpPr>
        <p:grpSpPr>
          <a:xfrm>
            <a:off x="46737" y="1851282"/>
            <a:ext cx="10901665" cy="4685369"/>
            <a:chOff x="758298" y="1464573"/>
            <a:chExt cx="10901665" cy="4685369"/>
          </a:xfrm>
        </p:grpSpPr>
        <p:sp>
          <p:nvSpPr>
            <p:cNvPr id="4" name="isliḍè">
              <a:extLst>
                <a:ext uri="{FF2B5EF4-FFF2-40B4-BE49-F238E27FC236}">
                  <a16:creationId xmlns:a16="http://schemas.microsoft.com/office/drawing/2014/main" id="{A754575D-5846-EB18-3D8E-D04080DEFE3B}"/>
                </a:ext>
              </a:extLst>
            </p:cNvPr>
            <p:cNvSpPr>
              <a:spLocks/>
            </p:cNvSpPr>
            <p:nvPr/>
          </p:nvSpPr>
          <p:spPr bwMode="auto">
            <a:xfrm>
              <a:off x="3232744" y="4062621"/>
              <a:ext cx="2870771" cy="1053993"/>
            </a:xfrm>
            <a:custGeom>
              <a:avLst/>
              <a:gdLst/>
              <a:ahLst/>
              <a:cxnLst>
                <a:cxn ang="0">
                  <a:pos x="1528" y="281"/>
                </a:cxn>
                <a:cxn ang="0">
                  <a:pos x="767" y="561"/>
                </a:cxn>
                <a:cxn ang="0">
                  <a:pos x="0" y="281"/>
                </a:cxn>
                <a:cxn ang="0">
                  <a:pos x="761" y="0"/>
                </a:cxn>
                <a:cxn ang="0">
                  <a:pos x="1528" y="281"/>
                </a:cxn>
              </a:cxnLst>
              <a:rect l="0" t="0" r="r" b="b"/>
              <a:pathLst>
                <a:path w="1528" h="561">
                  <a:moveTo>
                    <a:pt x="1528" y="281"/>
                  </a:moveTo>
                  <a:lnTo>
                    <a:pt x="767" y="561"/>
                  </a:lnTo>
                  <a:lnTo>
                    <a:pt x="0" y="281"/>
                  </a:lnTo>
                  <a:lnTo>
                    <a:pt x="761" y="0"/>
                  </a:lnTo>
                  <a:lnTo>
                    <a:pt x="1528" y="281"/>
                  </a:lnTo>
                  <a:close/>
                </a:path>
              </a:pathLst>
            </a:custGeom>
            <a:solidFill>
              <a:schemeClr val="accent1"/>
            </a:solidFill>
            <a:ln w="9525">
              <a:noFill/>
              <a:round/>
              <a:headEnd/>
              <a:tailEnd/>
            </a:ln>
          </p:spPr>
          <p:txBody>
            <a:bodyPr anchor="ctr"/>
            <a:lstStyle/>
            <a:p>
              <a:pPr algn="ctr"/>
              <a:endParaRPr/>
            </a:p>
          </p:txBody>
        </p:sp>
        <p:sp>
          <p:nvSpPr>
            <p:cNvPr id="7" name="iṧļíḑé">
              <a:extLst>
                <a:ext uri="{FF2B5EF4-FFF2-40B4-BE49-F238E27FC236}">
                  <a16:creationId xmlns:a16="http://schemas.microsoft.com/office/drawing/2014/main" id="{3B2D2F19-33A6-1674-A22E-2D053E7FC4EB}"/>
                </a:ext>
              </a:extLst>
            </p:cNvPr>
            <p:cNvSpPr>
              <a:spLocks/>
            </p:cNvSpPr>
            <p:nvPr/>
          </p:nvSpPr>
          <p:spPr bwMode="auto">
            <a:xfrm>
              <a:off x="3232744" y="5116614"/>
              <a:ext cx="2865136" cy="1033328"/>
            </a:xfrm>
            <a:custGeom>
              <a:avLst/>
              <a:gdLst/>
              <a:ahLst/>
              <a:cxnLst>
                <a:cxn ang="0">
                  <a:pos x="761" y="550"/>
                </a:cxn>
                <a:cxn ang="0">
                  <a:pos x="0" y="278"/>
                </a:cxn>
                <a:cxn ang="0">
                  <a:pos x="767" y="0"/>
                </a:cxn>
                <a:cxn ang="0">
                  <a:pos x="1525" y="275"/>
                </a:cxn>
                <a:cxn ang="0">
                  <a:pos x="761" y="550"/>
                </a:cxn>
              </a:cxnLst>
              <a:rect l="0" t="0" r="r" b="b"/>
              <a:pathLst>
                <a:path w="1525" h="550">
                  <a:moveTo>
                    <a:pt x="761" y="550"/>
                  </a:moveTo>
                  <a:lnTo>
                    <a:pt x="0" y="278"/>
                  </a:lnTo>
                  <a:lnTo>
                    <a:pt x="767" y="0"/>
                  </a:lnTo>
                  <a:lnTo>
                    <a:pt x="1525" y="275"/>
                  </a:lnTo>
                  <a:lnTo>
                    <a:pt x="761" y="550"/>
                  </a:lnTo>
                  <a:close/>
                </a:path>
              </a:pathLst>
            </a:custGeom>
            <a:solidFill>
              <a:srgbClr val="E4E4E4"/>
            </a:solidFill>
            <a:ln w="9525">
              <a:noFill/>
              <a:round/>
              <a:headEnd/>
              <a:tailEnd/>
            </a:ln>
          </p:spPr>
          <p:txBody>
            <a:bodyPr anchor="ctr"/>
            <a:lstStyle/>
            <a:p>
              <a:pPr algn="ctr"/>
              <a:endParaRPr/>
            </a:p>
          </p:txBody>
        </p:sp>
        <p:sp>
          <p:nvSpPr>
            <p:cNvPr id="8" name="ïṡļîḋê">
              <a:extLst>
                <a:ext uri="{FF2B5EF4-FFF2-40B4-BE49-F238E27FC236}">
                  <a16:creationId xmlns:a16="http://schemas.microsoft.com/office/drawing/2014/main" id="{B730C7DD-FE32-44DC-00A4-59632CAD6DB8}"/>
                </a:ext>
              </a:extLst>
            </p:cNvPr>
            <p:cNvSpPr>
              <a:spLocks/>
            </p:cNvSpPr>
            <p:nvPr/>
          </p:nvSpPr>
          <p:spPr bwMode="auto">
            <a:xfrm>
              <a:off x="4673767" y="4590557"/>
              <a:ext cx="2855741" cy="1042721"/>
            </a:xfrm>
            <a:custGeom>
              <a:avLst/>
              <a:gdLst/>
              <a:ahLst/>
              <a:cxnLst>
                <a:cxn ang="0">
                  <a:pos x="758" y="555"/>
                </a:cxn>
                <a:cxn ang="0">
                  <a:pos x="0" y="280"/>
                </a:cxn>
                <a:cxn ang="0">
                  <a:pos x="761" y="0"/>
                </a:cxn>
                <a:cxn ang="0">
                  <a:pos x="1520" y="277"/>
                </a:cxn>
                <a:cxn ang="0">
                  <a:pos x="758" y="555"/>
                </a:cxn>
              </a:cxnLst>
              <a:rect l="0" t="0" r="r" b="b"/>
              <a:pathLst>
                <a:path w="1520" h="555">
                  <a:moveTo>
                    <a:pt x="758" y="555"/>
                  </a:moveTo>
                  <a:lnTo>
                    <a:pt x="0" y="280"/>
                  </a:lnTo>
                  <a:lnTo>
                    <a:pt x="761" y="0"/>
                  </a:lnTo>
                  <a:lnTo>
                    <a:pt x="1520" y="277"/>
                  </a:lnTo>
                  <a:lnTo>
                    <a:pt x="758" y="555"/>
                  </a:lnTo>
                  <a:close/>
                </a:path>
              </a:pathLst>
            </a:custGeom>
            <a:solidFill>
              <a:schemeClr val="accent3"/>
            </a:solidFill>
            <a:ln w="9525">
              <a:noFill/>
              <a:round/>
              <a:headEnd/>
              <a:tailEnd/>
            </a:ln>
          </p:spPr>
          <p:txBody>
            <a:bodyPr anchor="ctr"/>
            <a:lstStyle/>
            <a:p>
              <a:pPr algn="ctr"/>
              <a:endParaRPr/>
            </a:p>
          </p:txBody>
        </p:sp>
        <p:sp>
          <p:nvSpPr>
            <p:cNvPr id="9" name="isļídê">
              <a:extLst>
                <a:ext uri="{FF2B5EF4-FFF2-40B4-BE49-F238E27FC236}">
                  <a16:creationId xmlns:a16="http://schemas.microsoft.com/office/drawing/2014/main" id="{F5B2E4BD-312C-DC5F-461D-1C1B3AF6AE74}"/>
                </a:ext>
              </a:extLst>
            </p:cNvPr>
            <p:cNvSpPr>
              <a:spLocks/>
            </p:cNvSpPr>
            <p:nvPr/>
          </p:nvSpPr>
          <p:spPr bwMode="auto">
            <a:xfrm>
              <a:off x="6103515" y="4068257"/>
              <a:ext cx="2855741" cy="1042721"/>
            </a:xfrm>
            <a:custGeom>
              <a:avLst/>
              <a:gdLst/>
              <a:ahLst/>
              <a:cxnLst>
                <a:cxn ang="0">
                  <a:pos x="762" y="555"/>
                </a:cxn>
                <a:cxn ang="0">
                  <a:pos x="759" y="555"/>
                </a:cxn>
                <a:cxn ang="0">
                  <a:pos x="0" y="278"/>
                </a:cxn>
                <a:cxn ang="0">
                  <a:pos x="762" y="0"/>
                </a:cxn>
                <a:cxn ang="0">
                  <a:pos x="1520" y="278"/>
                </a:cxn>
                <a:cxn ang="0">
                  <a:pos x="762" y="555"/>
                </a:cxn>
              </a:cxnLst>
              <a:rect l="0" t="0" r="r" b="b"/>
              <a:pathLst>
                <a:path w="1520" h="555">
                  <a:moveTo>
                    <a:pt x="762" y="555"/>
                  </a:moveTo>
                  <a:lnTo>
                    <a:pt x="759" y="555"/>
                  </a:lnTo>
                  <a:lnTo>
                    <a:pt x="0" y="278"/>
                  </a:lnTo>
                  <a:lnTo>
                    <a:pt x="762" y="0"/>
                  </a:lnTo>
                  <a:lnTo>
                    <a:pt x="1520" y="278"/>
                  </a:lnTo>
                  <a:lnTo>
                    <a:pt x="762" y="555"/>
                  </a:lnTo>
                  <a:close/>
                </a:path>
              </a:pathLst>
            </a:custGeom>
            <a:solidFill>
              <a:schemeClr val="accent4"/>
            </a:solidFill>
            <a:ln w="9525">
              <a:noFill/>
              <a:round/>
              <a:headEnd/>
              <a:tailEnd/>
            </a:ln>
          </p:spPr>
          <p:txBody>
            <a:bodyPr anchor="ctr"/>
            <a:lstStyle/>
            <a:p>
              <a:pPr algn="ctr"/>
              <a:endParaRPr/>
            </a:p>
          </p:txBody>
        </p:sp>
        <p:sp>
          <p:nvSpPr>
            <p:cNvPr id="10" name="íṧľíḓè">
              <a:extLst>
                <a:ext uri="{FF2B5EF4-FFF2-40B4-BE49-F238E27FC236}">
                  <a16:creationId xmlns:a16="http://schemas.microsoft.com/office/drawing/2014/main" id="{A5F0FAC5-17E7-0856-6720-EF2194E264AB}"/>
                </a:ext>
              </a:extLst>
            </p:cNvPr>
            <p:cNvSpPr>
              <a:spLocks/>
            </p:cNvSpPr>
            <p:nvPr/>
          </p:nvSpPr>
          <p:spPr bwMode="auto">
            <a:xfrm>
              <a:off x="6103515" y="5110979"/>
              <a:ext cx="2855741" cy="1033328"/>
            </a:xfrm>
            <a:custGeom>
              <a:avLst/>
              <a:gdLst/>
              <a:ahLst/>
              <a:cxnLst>
                <a:cxn ang="0">
                  <a:pos x="762" y="0"/>
                </a:cxn>
                <a:cxn ang="0">
                  <a:pos x="1520" y="278"/>
                </a:cxn>
                <a:cxn ang="0">
                  <a:pos x="742" y="550"/>
                </a:cxn>
                <a:cxn ang="0">
                  <a:pos x="0" y="278"/>
                </a:cxn>
                <a:cxn ang="0">
                  <a:pos x="0" y="275"/>
                </a:cxn>
                <a:cxn ang="0">
                  <a:pos x="759" y="0"/>
                </a:cxn>
                <a:cxn ang="0">
                  <a:pos x="762" y="0"/>
                </a:cxn>
              </a:cxnLst>
              <a:rect l="0" t="0" r="r" b="b"/>
              <a:pathLst>
                <a:path w="1520" h="550">
                  <a:moveTo>
                    <a:pt x="762" y="0"/>
                  </a:moveTo>
                  <a:lnTo>
                    <a:pt x="1520" y="278"/>
                  </a:lnTo>
                  <a:lnTo>
                    <a:pt x="742" y="550"/>
                  </a:lnTo>
                  <a:lnTo>
                    <a:pt x="0" y="278"/>
                  </a:lnTo>
                  <a:lnTo>
                    <a:pt x="0" y="275"/>
                  </a:lnTo>
                  <a:lnTo>
                    <a:pt x="759" y="0"/>
                  </a:lnTo>
                  <a:lnTo>
                    <a:pt x="762" y="0"/>
                  </a:lnTo>
                  <a:close/>
                </a:path>
              </a:pathLst>
            </a:custGeom>
            <a:solidFill>
              <a:srgbClr val="E4E4E4"/>
            </a:solidFill>
            <a:ln w="9525">
              <a:noFill/>
              <a:round/>
              <a:headEnd/>
              <a:tailEnd/>
            </a:ln>
          </p:spPr>
          <p:txBody>
            <a:bodyPr anchor="ctr"/>
            <a:lstStyle/>
            <a:p>
              <a:pPr algn="ctr"/>
              <a:endParaRPr/>
            </a:p>
          </p:txBody>
        </p:sp>
        <p:grpSp>
          <p:nvGrpSpPr>
            <p:cNvPr id="11" name="îşḻíďe">
              <a:extLst>
                <a:ext uri="{FF2B5EF4-FFF2-40B4-BE49-F238E27FC236}">
                  <a16:creationId xmlns:a16="http://schemas.microsoft.com/office/drawing/2014/main" id="{2F761BBA-3258-B3A2-C618-04CCA96262A5}"/>
                </a:ext>
              </a:extLst>
            </p:cNvPr>
            <p:cNvGrpSpPr/>
            <p:nvPr/>
          </p:nvGrpSpPr>
          <p:grpSpPr>
            <a:xfrm>
              <a:off x="5231763" y="3792077"/>
              <a:ext cx="1711567" cy="1508657"/>
              <a:chOff x="3841750" y="2522538"/>
              <a:chExt cx="1446213" cy="1274762"/>
            </a:xfrm>
          </p:grpSpPr>
          <p:sp>
            <p:nvSpPr>
              <p:cNvPr id="18" name="ï$ľiḓé">
                <a:extLst>
                  <a:ext uri="{FF2B5EF4-FFF2-40B4-BE49-F238E27FC236}">
                    <a16:creationId xmlns:a16="http://schemas.microsoft.com/office/drawing/2014/main" id="{3FA15B23-EC4A-3B93-0DC5-B5B67DCA8B6D}"/>
                  </a:ext>
                </a:extLst>
              </p:cNvPr>
              <p:cNvSpPr>
                <a:spLocks/>
              </p:cNvSpPr>
              <p:nvPr/>
            </p:nvSpPr>
            <p:spPr bwMode="auto">
              <a:xfrm>
                <a:off x="3841750" y="2522538"/>
                <a:ext cx="1443038" cy="517525"/>
              </a:xfrm>
              <a:custGeom>
                <a:avLst/>
                <a:gdLst/>
                <a:ahLst/>
                <a:cxnLst>
                  <a:cxn ang="0">
                    <a:pos x="0" y="159"/>
                  </a:cxn>
                  <a:cxn ang="0">
                    <a:pos x="464" y="0"/>
                  </a:cxn>
                  <a:cxn ang="0">
                    <a:pos x="909" y="159"/>
                  </a:cxn>
                  <a:cxn ang="0">
                    <a:pos x="464" y="326"/>
                  </a:cxn>
                  <a:cxn ang="0">
                    <a:pos x="0" y="159"/>
                  </a:cxn>
                </a:cxnLst>
                <a:rect l="0" t="0" r="r" b="b"/>
                <a:pathLst>
                  <a:path w="909" h="326">
                    <a:moveTo>
                      <a:pt x="0" y="159"/>
                    </a:moveTo>
                    <a:lnTo>
                      <a:pt x="464" y="0"/>
                    </a:lnTo>
                    <a:lnTo>
                      <a:pt x="909" y="159"/>
                    </a:lnTo>
                    <a:lnTo>
                      <a:pt x="464" y="326"/>
                    </a:lnTo>
                    <a:lnTo>
                      <a:pt x="0" y="159"/>
                    </a:lnTo>
                    <a:close/>
                  </a:path>
                </a:pathLst>
              </a:custGeom>
              <a:solidFill>
                <a:schemeClr val="accent3"/>
              </a:solidFill>
              <a:ln w="9525">
                <a:noFill/>
                <a:round/>
                <a:headEnd/>
                <a:tailEnd/>
              </a:ln>
            </p:spPr>
            <p:txBody>
              <a:bodyPr anchor="ctr"/>
              <a:lstStyle/>
              <a:p>
                <a:pPr algn="ctr"/>
                <a:endParaRPr/>
              </a:p>
            </p:txBody>
          </p:sp>
          <p:sp>
            <p:nvSpPr>
              <p:cNvPr id="19" name="íşļîďe">
                <a:extLst>
                  <a:ext uri="{FF2B5EF4-FFF2-40B4-BE49-F238E27FC236}">
                    <a16:creationId xmlns:a16="http://schemas.microsoft.com/office/drawing/2014/main" id="{C7CC1EB3-2A48-BB4D-E594-F5818A4DBC71}"/>
                  </a:ext>
                </a:extLst>
              </p:cNvPr>
              <p:cNvSpPr>
                <a:spLocks/>
              </p:cNvSpPr>
              <p:nvPr/>
            </p:nvSpPr>
            <p:spPr bwMode="auto">
              <a:xfrm>
                <a:off x="3841750" y="2774950"/>
                <a:ext cx="736599" cy="1022350"/>
              </a:xfrm>
              <a:custGeom>
                <a:avLst/>
                <a:gdLst/>
                <a:ahLst/>
                <a:cxnLst>
                  <a:cxn ang="0">
                    <a:pos x="0" y="479"/>
                  </a:cxn>
                  <a:cxn ang="0">
                    <a:pos x="0" y="0"/>
                  </a:cxn>
                  <a:cxn ang="0">
                    <a:pos x="464" y="167"/>
                  </a:cxn>
                  <a:cxn ang="0">
                    <a:pos x="464" y="644"/>
                  </a:cxn>
                  <a:cxn ang="0">
                    <a:pos x="0" y="479"/>
                  </a:cxn>
                </a:cxnLst>
                <a:rect l="0" t="0" r="r" b="b"/>
                <a:pathLst>
                  <a:path w="464" h="644">
                    <a:moveTo>
                      <a:pt x="0" y="479"/>
                    </a:moveTo>
                    <a:lnTo>
                      <a:pt x="0" y="0"/>
                    </a:lnTo>
                    <a:lnTo>
                      <a:pt x="464" y="167"/>
                    </a:lnTo>
                    <a:lnTo>
                      <a:pt x="464" y="644"/>
                    </a:lnTo>
                    <a:lnTo>
                      <a:pt x="0" y="479"/>
                    </a:lnTo>
                    <a:close/>
                  </a:path>
                </a:pathLst>
              </a:custGeom>
              <a:solidFill>
                <a:schemeClr val="accent3">
                  <a:lumMod val="75000"/>
                  <a:alpha val="98000"/>
                </a:schemeClr>
              </a:solidFill>
              <a:ln w="9525">
                <a:noFill/>
                <a:round/>
                <a:headEnd/>
                <a:tailEnd/>
              </a:ln>
            </p:spPr>
            <p:txBody>
              <a:bodyPr anchor="ctr"/>
              <a:lstStyle/>
              <a:p>
                <a:pPr algn="ctr"/>
                <a:endParaRPr/>
              </a:p>
            </p:txBody>
          </p:sp>
          <p:sp>
            <p:nvSpPr>
              <p:cNvPr id="20" name="ïṩļïḋe">
                <a:extLst>
                  <a:ext uri="{FF2B5EF4-FFF2-40B4-BE49-F238E27FC236}">
                    <a16:creationId xmlns:a16="http://schemas.microsoft.com/office/drawing/2014/main" id="{93984306-E8E3-428E-AFF5-8F4A780BFA4D}"/>
                  </a:ext>
                </a:extLst>
              </p:cNvPr>
              <p:cNvSpPr>
                <a:spLocks/>
              </p:cNvSpPr>
              <p:nvPr/>
            </p:nvSpPr>
            <p:spPr bwMode="auto">
              <a:xfrm>
                <a:off x="4578350" y="2774950"/>
                <a:ext cx="709613" cy="1022350"/>
              </a:xfrm>
              <a:custGeom>
                <a:avLst/>
                <a:gdLst/>
                <a:ahLst/>
                <a:cxnLst>
                  <a:cxn ang="0">
                    <a:pos x="447" y="482"/>
                  </a:cxn>
                  <a:cxn ang="0">
                    <a:pos x="445" y="482"/>
                  </a:cxn>
                  <a:cxn ang="0">
                    <a:pos x="0" y="644"/>
                  </a:cxn>
                  <a:cxn ang="0">
                    <a:pos x="0" y="167"/>
                  </a:cxn>
                  <a:cxn ang="0">
                    <a:pos x="445" y="0"/>
                  </a:cxn>
                  <a:cxn ang="0">
                    <a:pos x="447" y="482"/>
                  </a:cxn>
                </a:cxnLst>
                <a:rect l="0" t="0" r="r" b="b"/>
                <a:pathLst>
                  <a:path w="447" h="644">
                    <a:moveTo>
                      <a:pt x="447" y="482"/>
                    </a:moveTo>
                    <a:lnTo>
                      <a:pt x="445" y="482"/>
                    </a:lnTo>
                    <a:lnTo>
                      <a:pt x="0" y="644"/>
                    </a:lnTo>
                    <a:lnTo>
                      <a:pt x="0" y="167"/>
                    </a:lnTo>
                    <a:lnTo>
                      <a:pt x="445" y="0"/>
                    </a:lnTo>
                    <a:lnTo>
                      <a:pt x="447" y="482"/>
                    </a:lnTo>
                    <a:close/>
                  </a:path>
                </a:pathLst>
              </a:custGeom>
              <a:solidFill>
                <a:schemeClr val="accent3">
                  <a:lumMod val="50000"/>
                </a:schemeClr>
              </a:solidFill>
              <a:ln w="9525">
                <a:noFill/>
                <a:round/>
                <a:headEnd/>
                <a:tailEnd/>
              </a:ln>
            </p:spPr>
            <p:txBody>
              <a:bodyPr anchor="ctr"/>
              <a:lstStyle/>
              <a:p>
                <a:pPr algn="ctr"/>
                <a:endParaRPr/>
              </a:p>
            </p:txBody>
          </p:sp>
        </p:grpSp>
        <p:sp>
          <p:nvSpPr>
            <p:cNvPr id="12" name="ïṥḻîḓè">
              <a:extLst>
                <a:ext uri="{FF2B5EF4-FFF2-40B4-BE49-F238E27FC236}">
                  <a16:creationId xmlns:a16="http://schemas.microsoft.com/office/drawing/2014/main" id="{E109CFF2-CEB0-C4A5-A370-F40903CF4AD3}"/>
                </a:ext>
              </a:extLst>
            </p:cNvPr>
            <p:cNvSpPr>
              <a:spLocks/>
            </p:cNvSpPr>
            <p:nvPr/>
          </p:nvSpPr>
          <p:spPr bwMode="auto">
            <a:xfrm>
              <a:off x="7535144" y="2561478"/>
              <a:ext cx="1424113" cy="2029079"/>
            </a:xfrm>
            <a:custGeom>
              <a:avLst/>
              <a:gdLst/>
              <a:ahLst/>
              <a:cxnLst>
                <a:cxn ang="0">
                  <a:pos x="758" y="272"/>
                </a:cxn>
                <a:cxn ang="0">
                  <a:pos x="758" y="1080"/>
                </a:cxn>
                <a:cxn ang="0">
                  <a:pos x="0" y="802"/>
                </a:cxn>
                <a:cxn ang="0">
                  <a:pos x="0" y="0"/>
                </a:cxn>
                <a:cxn ang="0">
                  <a:pos x="758" y="272"/>
                </a:cxn>
              </a:cxnLst>
              <a:rect l="0" t="0" r="r" b="b"/>
              <a:pathLst>
                <a:path w="758" h="1080">
                  <a:moveTo>
                    <a:pt x="758" y="272"/>
                  </a:moveTo>
                  <a:lnTo>
                    <a:pt x="758" y="1080"/>
                  </a:lnTo>
                  <a:lnTo>
                    <a:pt x="0" y="802"/>
                  </a:lnTo>
                  <a:lnTo>
                    <a:pt x="0" y="0"/>
                  </a:lnTo>
                  <a:lnTo>
                    <a:pt x="758" y="272"/>
                  </a:lnTo>
                  <a:close/>
                </a:path>
              </a:pathLst>
            </a:custGeom>
            <a:solidFill>
              <a:schemeClr val="accent4">
                <a:lumMod val="75000"/>
              </a:schemeClr>
            </a:solidFill>
            <a:ln w="9525">
              <a:noFill/>
              <a:round/>
              <a:headEnd/>
              <a:tailEnd/>
            </a:ln>
          </p:spPr>
          <p:txBody>
            <a:bodyPr anchor="ctr"/>
            <a:lstStyle/>
            <a:p>
              <a:pPr algn="ctr"/>
              <a:endParaRPr dirty="0"/>
            </a:p>
          </p:txBody>
        </p:sp>
        <p:sp>
          <p:nvSpPr>
            <p:cNvPr id="13" name="íṣļïḋè">
              <a:extLst>
                <a:ext uri="{FF2B5EF4-FFF2-40B4-BE49-F238E27FC236}">
                  <a16:creationId xmlns:a16="http://schemas.microsoft.com/office/drawing/2014/main" id="{577337EF-4E22-1294-4F63-CB406FF4AA55}"/>
                </a:ext>
              </a:extLst>
            </p:cNvPr>
            <p:cNvSpPr/>
            <p:nvPr/>
          </p:nvSpPr>
          <p:spPr>
            <a:xfrm>
              <a:off x="758298" y="1852529"/>
              <a:ext cx="2205792" cy="877081"/>
            </a:xfrm>
            <a:prstGeom prst="rect">
              <a:avLst/>
            </a:prstGeom>
          </p:spPr>
          <p:txBody>
            <a:bodyPr wrap="none" lIns="144000" tIns="0" rIns="144000" bIns="0">
              <a:normAutofit/>
            </a:bodyPr>
            <a:lstStyle/>
            <a:p>
              <a:pPr algn="ctr"/>
              <a:r>
                <a:rPr lang="vi-VN" altLang="zh-CN" sz="2400" b="1" dirty="0">
                  <a:solidFill>
                    <a:srgbClr val="C00000"/>
                  </a:solidFill>
                  <a:latin typeface="Calibri" panose="020F0502020204030204" pitchFamily="34" charset="0"/>
                  <a:cs typeface="Calibri" panose="020F0502020204030204" pitchFamily="34" charset="0"/>
                </a:rPr>
                <a:t>.</a:t>
              </a:r>
            </a:p>
          </p:txBody>
        </p:sp>
        <p:sp>
          <p:nvSpPr>
            <p:cNvPr id="14" name="íśļíḍe">
              <a:extLst>
                <a:ext uri="{FF2B5EF4-FFF2-40B4-BE49-F238E27FC236}">
                  <a16:creationId xmlns:a16="http://schemas.microsoft.com/office/drawing/2014/main" id="{7EBB0A60-188D-DCDE-ECBF-DD233927C413}"/>
                </a:ext>
              </a:extLst>
            </p:cNvPr>
            <p:cNvSpPr/>
            <p:nvPr/>
          </p:nvSpPr>
          <p:spPr>
            <a:xfrm>
              <a:off x="9144355" y="1887705"/>
              <a:ext cx="2515608" cy="1779957"/>
            </a:xfrm>
            <a:prstGeom prst="rect">
              <a:avLst/>
            </a:prstGeom>
          </p:spPr>
          <p:txBody>
            <a:bodyPr wrap="none" lIns="144000" tIns="0" rIns="144000" bIns="0">
              <a:normAutofit/>
            </a:bodyPr>
            <a:lstStyle/>
            <a:p>
              <a:pPr algn="ctr"/>
              <a:r>
                <a:rPr lang="vi-VN" altLang="zh-CN" sz="2400" b="1" dirty="0">
                  <a:solidFill>
                    <a:schemeClr val="accent6">
                      <a:lumMod val="50000"/>
                    </a:schemeClr>
                  </a:solidFill>
                  <a:latin typeface="Calibri" panose="020F0502020204030204" pitchFamily="34" charset="0"/>
                  <a:cs typeface="Calibri" panose="020F0502020204030204" pitchFamily="34" charset="0"/>
                </a:rPr>
                <a:t>.</a:t>
              </a:r>
              <a:endParaRPr lang="zh-CN" altLang="en-US" sz="2400" b="1" dirty="0">
                <a:solidFill>
                  <a:schemeClr val="accent6">
                    <a:lumMod val="50000"/>
                  </a:schemeClr>
                </a:solidFill>
                <a:latin typeface="Calibri" panose="020F0502020204030204" pitchFamily="34" charset="0"/>
                <a:cs typeface="Calibri" panose="020F0502020204030204" pitchFamily="34" charset="0"/>
              </a:endParaRPr>
            </a:p>
          </p:txBody>
        </p:sp>
        <p:sp>
          <p:nvSpPr>
            <p:cNvPr id="15" name="iṣḻíḑé">
              <a:extLst>
                <a:ext uri="{FF2B5EF4-FFF2-40B4-BE49-F238E27FC236}">
                  <a16:creationId xmlns:a16="http://schemas.microsoft.com/office/drawing/2014/main" id="{E8B6017F-0DFB-0811-1AED-4816E6C4101D}"/>
                </a:ext>
              </a:extLst>
            </p:cNvPr>
            <p:cNvSpPr/>
            <p:nvPr/>
          </p:nvSpPr>
          <p:spPr>
            <a:xfrm rot="8100000">
              <a:off x="3299591" y="1464573"/>
              <a:ext cx="1047997" cy="1047989"/>
            </a:xfrm>
            <a:prstGeom prst="teardrop">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6" name="iŝlîdé">
              <a:extLst>
                <a:ext uri="{FF2B5EF4-FFF2-40B4-BE49-F238E27FC236}">
                  <a16:creationId xmlns:a16="http://schemas.microsoft.com/office/drawing/2014/main" id="{6C2E14C0-66F5-23D9-8EFD-F0E38EF6D477}"/>
                </a:ext>
              </a:extLst>
            </p:cNvPr>
            <p:cNvSpPr/>
            <p:nvPr/>
          </p:nvSpPr>
          <p:spPr>
            <a:xfrm rot="8100000">
              <a:off x="7988314" y="1464573"/>
              <a:ext cx="1047997" cy="1047989"/>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Sļïḓé">
              <a:extLst>
                <a:ext uri="{FF2B5EF4-FFF2-40B4-BE49-F238E27FC236}">
                  <a16:creationId xmlns:a16="http://schemas.microsoft.com/office/drawing/2014/main" id="{42FDDE98-7AC2-FFA7-D118-23CAD97BCDE7}"/>
                </a:ext>
              </a:extLst>
            </p:cNvPr>
            <p:cNvSpPr>
              <a:spLocks/>
            </p:cNvSpPr>
            <p:nvPr/>
          </p:nvSpPr>
          <p:spPr bwMode="auto">
            <a:xfrm>
              <a:off x="3232744" y="2555842"/>
              <a:ext cx="1429749" cy="2034715"/>
            </a:xfrm>
            <a:custGeom>
              <a:avLst/>
              <a:gdLst/>
              <a:ahLst/>
              <a:cxnLst>
                <a:cxn ang="0">
                  <a:pos x="0" y="1083"/>
                </a:cxn>
                <a:cxn ang="0">
                  <a:pos x="0" y="1083"/>
                </a:cxn>
                <a:cxn ang="0">
                  <a:pos x="0" y="278"/>
                </a:cxn>
                <a:cxn ang="0">
                  <a:pos x="761" y="0"/>
                </a:cxn>
                <a:cxn ang="0">
                  <a:pos x="761" y="802"/>
                </a:cxn>
                <a:cxn ang="0">
                  <a:pos x="0" y="1083"/>
                </a:cxn>
              </a:cxnLst>
              <a:rect l="0" t="0" r="r" b="b"/>
              <a:pathLst>
                <a:path w="761" h="1083">
                  <a:moveTo>
                    <a:pt x="0" y="1083"/>
                  </a:moveTo>
                  <a:lnTo>
                    <a:pt x="0" y="1083"/>
                  </a:lnTo>
                  <a:lnTo>
                    <a:pt x="0" y="278"/>
                  </a:lnTo>
                  <a:lnTo>
                    <a:pt x="761" y="0"/>
                  </a:lnTo>
                  <a:lnTo>
                    <a:pt x="761" y="802"/>
                  </a:lnTo>
                  <a:lnTo>
                    <a:pt x="0" y="1083"/>
                  </a:lnTo>
                  <a:close/>
                </a:path>
              </a:pathLst>
            </a:custGeom>
            <a:solidFill>
              <a:schemeClr val="accent1">
                <a:lumMod val="75000"/>
              </a:schemeClr>
            </a:solidFill>
            <a:ln w="9525">
              <a:noFill/>
              <a:round/>
              <a:headEnd/>
              <a:tailEnd/>
            </a:ln>
          </p:spPr>
          <p:txBody>
            <a:bodyPr anchor="ctr"/>
            <a:lstStyle/>
            <a:p>
              <a:pPr algn="ctr"/>
              <a:endParaRPr/>
            </a:p>
          </p:txBody>
        </p:sp>
      </p:grpSp>
      <p:sp>
        <p:nvSpPr>
          <p:cNvPr id="21" name="TextBox 20">
            <a:extLst>
              <a:ext uri="{FF2B5EF4-FFF2-40B4-BE49-F238E27FC236}">
                <a16:creationId xmlns:a16="http://schemas.microsoft.com/office/drawing/2014/main" id="{AA8657C5-FA2C-23AF-6B0E-AE12570DDFAF}"/>
              </a:ext>
            </a:extLst>
          </p:cNvPr>
          <p:cNvSpPr txBox="1"/>
          <p:nvPr/>
        </p:nvSpPr>
        <p:spPr>
          <a:xfrm>
            <a:off x="-152851" y="5638861"/>
            <a:ext cx="6102220" cy="707886"/>
          </a:xfrm>
          <a:prstGeom prst="rect">
            <a:avLst/>
          </a:prstGeom>
          <a:noFill/>
        </p:spPr>
        <p:txBody>
          <a:bodyPr wrap="square">
            <a:spAutoFit/>
          </a:bodyPr>
          <a:lstStyle/>
          <a:p>
            <a:pPr algn="ctr"/>
            <a:r>
              <a:rPr lang="en-US" sz="2000" b="1" dirty="0">
                <a:solidFill>
                  <a:schemeClr val="accent1">
                    <a:lumMod val="50000"/>
                  </a:schemeClr>
                </a:solidFill>
                <a:latin typeface="Calibri" panose="020F0502020204030204" pitchFamily="34" charset="0"/>
                <a:cs typeface="Calibri" panose="020F0502020204030204" pitchFamily="34" charset="0"/>
              </a:rPr>
              <a:t>HIỆU ỨNG CHUYỂN TRANG</a:t>
            </a:r>
          </a:p>
          <a:p>
            <a:pPr algn="ctr"/>
            <a:r>
              <a:rPr lang="en-US" sz="2000" b="1" dirty="0">
                <a:solidFill>
                  <a:schemeClr val="accent1">
                    <a:lumMod val="50000"/>
                  </a:schemeClr>
                </a:solidFill>
                <a:latin typeface="Calibri" panose="020F0502020204030204" pitchFamily="34" charset="0"/>
                <a:cs typeface="Calibri" panose="020F0502020204030204" pitchFamily="34" charset="0"/>
              </a:rPr>
              <a:t>TRANSITIONS</a:t>
            </a:r>
            <a:endParaRPr lang="en-VN" sz="2000" dirty="0">
              <a:solidFill>
                <a:schemeClr val="accent1">
                  <a:lumMod val="50000"/>
                </a:schemeClr>
              </a:solidFill>
            </a:endParaRPr>
          </a:p>
        </p:txBody>
      </p:sp>
      <p:sp>
        <p:nvSpPr>
          <p:cNvPr id="22" name="TextBox 21">
            <a:extLst>
              <a:ext uri="{FF2B5EF4-FFF2-40B4-BE49-F238E27FC236}">
                <a16:creationId xmlns:a16="http://schemas.microsoft.com/office/drawing/2014/main" id="{9D8E6C91-84F9-349B-7BC3-9B7E48170AEC}"/>
              </a:ext>
            </a:extLst>
          </p:cNvPr>
          <p:cNvSpPr txBox="1"/>
          <p:nvPr/>
        </p:nvSpPr>
        <p:spPr>
          <a:xfrm>
            <a:off x="5490685" y="5687443"/>
            <a:ext cx="6102220" cy="923330"/>
          </a:xfrm>
          <a:prstGeom prst="rect">
            <a:avLst/>
          </a:prstGeom>
          <a:noFill/>
        </p:spPr>
        <p:txBody>
          <a:bodyPr wrap="square">
            <a:spAutoFit/>
          </a:bodyPr>
          <a:lstStyle/>
          <a:p>
            <a:pPr algn="ctr"/>
            <a:r>
              <a:rPr lang="vi-VN" b="1" dirty="0">
                <a:solidFill>
                  <a:schemeClr val="accent4">
                    <a:lumMod val="50000"/>
                  </a:schemeClr>
                </a:solidFill>
                <a:latin typeface="Calibri" panose="020F0502020204030204" pitchFamily="34" charset="0"/>
                <a:cs typeface="Calibri" panose="020F0502020204030204" pitchFamily="34" charset="0"/>
              </a:rPr>
              <a:t>HIỆU ỨNG CHO CÁC ĐỐI TƯỢNG TRÊN</a:t>
            </a:r>
          </a:p>
          <a:p>
            <a:pPr algn="ctr"/>
            <a:r>
              <a:rPr lang="vi-VN" b="1" dirty="0">
                <a:solidFill>
                  <a:schemeClr val="accent4">
                    <a:lumMod val="50000"/>
                  </a:schemeClr>
                </a:solidFill>
                <a:latin typeface="Calibri" panose="020F0502020204030204" pitchFamily="34" charset="0"/>
                <a:cs typeface="Calibri" panose="020F0502020204030204" pitchFamily="34" charset="0"/>
              </a:rPr>
              <a:t>TRANG TRÌNH CHIẾU</a:t>
            </a:r>
          </a:p>
          <a:p>
            <a:pPr algn="ctr"/>
            <a:r>
              <a:rPr lang="vi-VN" b="1" dirty="0">
                <a:solidFill>
                  <a:schemeClr val="accent4">
                    <a:lumMod val="50000"/>
                  </a:schemeClr>
                </a:solidFill>
                <a:latin typeface="Calibri" panose="020F0502020204030204" pitchFamily="34" charset="0"/>
                <a:cs typeface="Calibri" panose="020F0502020204030204" pitchFamily="34" charset="0"/>
              </a:rPr>
              <a:t>AMINATIONS</a:t>
            </a:r>
            <a:endParaRPr lang="en-VN" b="1" dirty="0">
              <a:solidFill>
                <a:schemeClr val="accent4">
                  <a:lumMod val="50000"/>
                </a:schemeClr>
              </a:solidFill>
            </a:endParaRPr>
          </a:p>
        </p:txBody>
      </p:sp>
      <p:sp>
        <p:nvSpPr>
          <p:cNvPr id="23" name="TextBox 22">
            <a:extLst>
              <a:ext uri="{FF2B5EF4-FFF2-40B4-BE49-F238E27FC236}">
                <a16:creationId xmlns:a16="http://schemas.microsoft.com/office/drawing/2014/main" id="{6412C11F-AC28-0391-D8BA-F4D538B59603}"/>
              </a:ext>
            </a:extLst>
          </p:cNvPr>
          <p:cNvSpPr txBox="1"/>
          <p:nvPr/>
        </p:nvSpPr>
        <p:spPr>
          <a:xfrm>
            <a:off x="2979838" y="2239379"/>
            <a:ext cx="6102220" cy="477054"/>
          </a:xfrm>
          <a:prstGeom prst="rect">
            <a:avLst/>
          </a:prstGeom>
          <a:noFill/>
        </p:spPr>
        <p:txBody>
          <a:bodyPr wrap="square">
            <a:spAutoFit/>
          </a:bodyPr>
          <a:lstStyle/>
          <a:p>
            <a:r>
              <a:rPr lang="en-US" sz="2500" b="1" dirty="0">
                <a:solidFill>
                  <a:schemeClr val="bg1"/>
                </a:solidFill>
                <a:latin typeface="Calibri" panose="020F0502020204030204" pitchFamily="34" charset="0"/>
                <a:cs typeface="Calibri" panose="020F0502020204030204" pitchFamily="34" charset="0"/>
              </a:rPr>
              <a:t>1</a:t>
            </a:r>
            <a:endParaRPr lang="en-VN" sz="2500" dirty="0">
              <a:solidFill>
                <a:schemeClr val="bg1"/>
              </a:solidFill>
            </a:endParaRPr>
          </a:p>
        </p:txBody>
      </p:sp>
      <p:sp>
        <p:nvSpPr>
          <p:cNvPr id="24" name="TextBox 23">
            <a:extLst>
              <a:ext uri="{FF2B5EF4-FFF2-40B4-BE49-F238E27FC236}">
                <a16:creationId xmlns:a16="http://schemas.microsoft.com/office/drawing/2014/main" id="{FEB0EA47-6A57-3B68-D5CF-ACB3FFA1A0C7}"/>
              </a:ext>
            </a:extLst>
          </p:cNvPr>
          <p:cNvSpPr txBox="1"/>
          <p:nvPr/>
        </p:nvSpPr>
        <p:spPr>
          <a:xfrm>
            <a:off x="7638103" y="2186980"/>
            <a:ext cx="6102220" cy="477054"/>
          </a:xfrm>
          <a:prstGeom prst="rect">
            <a:avLst/>
          </a:prstGeom>
          <a:noFill/>
        </p:spPr>
        <p:txBody>
          <a:bodyPr wrap="square">
            <a:spAutoFit/>
          </a:bodyPr>
          <a:lstStyle/>
          <a:p>
            <a:r>
              <a:rPr lang="en-US" sz="2500" b="1" dirty="0">
                <a:solidFill>
                  <a:schemeClr val="bg1"/>
                </a:solidFill>
                <a:latin typeface="Calibri" panose="020F0502020204030204" pitchFamily="34" charset="0"/>
                <a:cs typeface="Calibri" panose="020F0502020204030204" pitchFamily="34" charset="0"/>
              </a:rPr>
              <a:t>2</a:t>
            </a:r>
            <a:endParaRPr lang="en-VN" sz="2500" dirty="0">
              <a:solidFill>
                <a:schemeClr val="bg1"/>
              </a:solidFill>
            </a:endParaRPr>
          </a:p>
        </p:txBody>
      </p:sp>
      <p:sp>
        <p:nvSpPr>
          <p:cNvPr id="25" name="Title 1">
            <a:extLst>
              <a:ext uri="{FF2B5EF4-FFF2-40B4-BE49-F238E27FC236}">
                <a16:creationId xmlns:a16="http://schemas.microsoft.com/office/drawing/2014/main" id="{A005749C-5669-06EE-DB38-38AFEFE53CD7}"/>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3. HIỆU ỨNG ĐỘNG</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3824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BD0083-539E-101F-545B-2032C89A6C85}"/>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3. HIỆU ỨNG ĐỘNG</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3B27352-CD0C-A330-D69D-D6B8E130894D}"/>
              </a:ext>
            </a:extLst>
          </p:cNvPr>
          <p:cNvPicPr>
            <a:picLocks noChangeAspect="1"/>
          </p:cNvPicPr>
          <p:nvPr/>
        </p:nvPicPr>
        <p:blipFill>
          <a:blip r:embed="rId3"/>
          <a:stretch>
            <a:fillRect/>
          </a:stretch>
        </p:blipFill>
        <p:spPr>
          <a:xfrm>
            <a:off x="372674" y="1289766"/>
            <a:ext cx="1574512" cy="1678523"/>
          </a:xfrm>
          <a:prstGeom prst="rect">
            <a:avLst/>
          </a:prstGeom>
        </p:spPr>
      </p:pic>
      <p:sp>
        <p:nvSpPr>
          <p:cNvPr id="2" name="Title 1">
            <a:extLst>
              <a:ext uri="{FF2B5EF4-FFF2-40B4-BE49-F238E27FC236}">
                <a16:creationId xmlns:a16="http://schemas.microsoft.com/office/drawing/2014/main" id="{215B5AA0-992B-0CBA-7076-D39BD1215F8E}"/>
              </a:ext>
            </a:extLst>
          </p:cNvPr>
          <p:cNvSpPr txBox="1">
            <a:spLocks/>
          </p:cNvSpPr>
          <p:nvPr/>
        </p:nvSpPr>
        <p:spPr>
          <a:xfrm>
            <a:off x="3449585" y="656718"/>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1">
                    <a:lumMod val="50000"/>
                  </a:schemeClr>
                </a:solidFill>
                <a:latin typeface="Calibri" panose="020F0502020204030204" pitchFamily="34" charset="0"/>
                <a:cs typeface="Calibri" panose="020F0502020204030204" pitchFamily="34" charset="0"/>
              </a:rPr>
              <a:t>a. Hiệu ứng chuyển trang</a:t>
            </a:r>
            <a:endParaRPr lang="en-VN" dirty="0">
              <a:solidFill>
                <a:schemeClr val="accent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3BC2DCF-144E-55A4-422C-78E3B61CC48A}"/>
              </a:ext>
            </a:extLst>
          </p:cNvPr>
          <p:cNvPicPr>
            <a:picLocks noChangeAspect="1"/>
          </p:cNvPicPr>
          <p:nvPr/>
        </p:nvPicPr>
        <p:blipFill>
          <a:blip r:embed="rId4"/>
          <a:stretch>
            <a:fillRect/>
          </a:stretch>
        </p:blipFill>
        <p:spPr>
          <a:xfrm>
            <a:off x="2607482" y="1722824"/>
            <a:ext cx="6977033" cy="4846877"/>
          </a:xfrm>
          <a:prstGeom prst="rect">
            <a:avLst/>
          </a:prstGeom>
        </p:spPr>
      </p:pic>
    </p:spTree>
    <p:extLst>
      <p:ext uri="{BB962C8B-B14F-4D97-AF65-F5344CB8AC3E}">
        <p14:creationId xmlns:p14="http://schemas.microsoft.com/office/powerpoint/2010/main" val="4206626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BD0083-539E-101F-545B-2032C89A6C85}"/>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3. HIỆU ỨNG ĐỘNG</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3B27352-CD0C-A330-D69D-D6B8E130894D}"/>
              </a:ext>
            </a:extLst>
          </p:cNvPr>
          <p:cNvPicPr>
            <a:picLocks noChangeAspect="1"/>
          </p:cNvPicPr>
          <p:nvPr/>
        </p:nvPicPr>
        <p:blipFill>
          <a:blip r:embed="rId3"/>
          <a:stretch>
            <a:fillRect/>
          </a:stretch>
        </p:blipFill>
        <p:spPr>
          <a:xfrm>
            <a:off x="372674" y="1289766"/>
            <a:ext cx="1574512" cy="1678523"/>
          </a:xfrm>
          <a:prstGeom prst="rect">
            <a:avLst/>
          </a:prstGeom>
        </p:spPr>
      </p:pic>
      <p:sp>
        <p:nvSpPr>
          <p:cNvPr id="2" name="Title 1">
            <a:extLst>
              <a:ext uri="{FF2B5EF4-FFF2-40B4-BE49-F238E27FC236}">
                <a16:creationId xmlns:a16="http://schemas.microsoft.com/office/drawing/2014/main" id="{215B5AA0-992B-0CBA-7076-D39BD1215F8E}"/>
              </a:ext>
            </a:extLst>
          </p:cNvPr>
          <p:cNvSpPr txBox="1">
            <a:spLocks/>
          </p:cNvSpPr>
          <p:nvPr/>
        </p:nvSpPr>
        <p:spPr>
          <a:xfrm>
            <a:off x="3449585" y="656718"/>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1">
                    <a:lumMod val="50000"/>
                  </a:schemeClr>
                </a:solidFill>
                <a:latin typeface="Calibri" panose="020F0502020204030204" pitchFamily="34" charset="0"/>
                <a:cs typeface="Calibri" panose="020F0502020204030204" pitchFamily="34" charset="0"/>
              </a:rPr>
              <a:t>b. Tạo hiệu ứng động cho đối tượng trên trang trình chiếu</a:t>
            </a:r>
            <a:endParaRPr lang="en-VN" dirty="0">
              <a:solidFill>
                <a:schemeClr val="accent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E42B9FD-A72D-6267-C1AB-F84400521644}"/>
              </a:ext>
            </a:extLst>
          </p:cNvPr>
          <p:cNvPicPr>
            <a:picLocks noChangeAspect="1"/>
          </p:cNvPicPr>
          <p:nvPr/>
        </p:nvPicPr>
        <p:blipFill>
          <a:blip r:embed="rId4"/>
          <a:stretch>
            <a:fillRect/>
          </a:stretch>
        </p:blipFill>
        <p:spPr>
          <a:xfrm>
            <a:off x="2593147" y="1837568"/>
            <a:ext cx="7005704" cy="4812614"/>
          </a:xfrm>
          <a:prstGeom prst="rect">
            <a:avLst/>
          </a:prstGeom>
        </p:spPr>
      </p:pic>
    </p:spTree>
    <p:extLst>
      <p:ext uri="{BB962C8B-B14F-4D97-AF65-F5344CB8AC3E}">
        <p14:creationId xmlns:p14="http://schemas.microsoft.com/office/powerpoint/2010/main" val="243305189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3BAF63-F49E-C637-0D1A-74E8A3C0722C}"/>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sp>
        <p:nvSpPr>
          <p:cNvPr id="6" name="Cloud Callout 5">
            <a:extLst>
              <a:ext uri="{FF2B5EF4-FFF2-40B4-BE49-F238E27FC236}">
                <a16:creationId xmlns:a16="http://schemas.microsoft.com/office/drawing/2014/main" id="{BFD071DD-7A85-4C78-1DFF-013FAB293FA7}"/>
              </a:ext>
            </a:extLst>
          </p:cNvPr>
          <p:cNvSpPr/>
          <p:nvPr/>
        </p:nvSpPr>
        <p:spPr>
          <a:xfrm>
            <a:off x="2337243" y="988269"/>
            <a:ext cx="6483927" cy="4015154"/>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accent1">
                    <a:lumMod val="50000"/>
                  </a:schemeClr>
                </a:solidFill>
                <a:latin typeface="Calibri" panose="020F0502020204030204" pitchFamily="34" charset="0"/>
                <a:cs typeface="Calibri" panose="020F0502020204030204" pitchFamily="34" charset="0"/>
              </a:rPr>
              <a:t>Chọn phương án đúng nhất.</a:t>
            </a:r>
          </a:p>
          <a:p>
            <a:r>
              <a:rPr lang="vi-VN" sz="2400" b="1" dirty="0">
                <a:solidFill>
                  <a:schemeClr val="accent1">
                    <a:lumMod val="50000"/>
                  </a:schemeClr>
                </a:solidFill>
                <a:latin typeface="Calibri" panose="020F0502020204030204" pitchFamily="34" charset="0"/>
                <a:cs typeface="Calibri" panose="020F0502020204030204" pitchFamily="34" charset="0"/>
              </a:rPr>
              <a:t>Có thể tạo hiệu ứng động cho:</a:t>
            </a:r>
          </a:p>
          <a:p>
            <a:pPr marL="342900" indent="-342900">
              <a:buAutoNum type="alphaUcPeriod"/>
            </a:pPr>
            <a:r>
              <a:rPr lang="vi-VN" sz="2400" b="1" dirty="0">
                <a:solidFill>
                  <a:schemeClr val="accent1">
                    <a:lumMod val="50000"/>
                  </a:schemeClr>
                </a:solidFill>
                <a:latin typeface="Calibri" panose="020F0502020204030204" pitchFamily="34" charset="0"/>
                <a:cs typeface="Calibri" panose="020F0502020204030204" pitchFamily="34" charset="0"/>
              </a:rPr>
              <a:t>Trang trình chiếu.</a:t>
            </a:r>
          </a:p>
          <a:p>
            <a:r>
              <a:rPr lang="vi-VN" sz="2400" b="1" dirty="0">
                <a:solidFill>
                  <a:schemeClr val="accent1">
                    <a:lumMod val="50000"/>
                  </a:schemeClr>
                </a:solidFill>
                <a:latin typeface="Calibri" panose="020F0502020204030204" pitchFamily="34" charset="0"/>
                <a:cs typeface="Calibri" panose="020F0502020204030204" pitchFamily="34" charset="0"/>
              </a:rPr>
              <a:t>B. Hình ảnh trên trang trình chiếu.</a:t>
            </a:r>
          </a:p>
          <a:p>
            <a:r>
              <a:rPr lang="vi-VN" sz="2400" b="1" dirty="0">
                <a:solidFill>
                  <a:schemeClr val="accent1">
                    <a:lumMod val="50000"/>
                  </a:schemeClr>
                </a:solidFill>
                <a:latin typeface="Calibri" panose="020F0502020204030204" pitchFamily="34" charset="0"/>
                <a:cs typeface="Calibri" panose="020F0502020204030204" pitchFamily="34" charset="0"/>
              </a:rPr>
              <a:t>C. Văn bản trên trang trình chiếu.</a:t>
            </a:r>
          </a:p>
          <a:p>
            <a:r>
              <a:rPr lang="vi-VN" sz="2400" b="1" dirty="0">
                <a:solidFill>
                  <a:schemeClr val="accent1">
                    <a:lumMod val="50000"/>
                  </a:schemeClr>
                </a:solidFill>
                <a:latin typeface="Calibri" panose="020F0502020204030204" pitchFamily="34" charset="0"/>
                <a:cs typeface="Calibri" panose="020F0502020204030204" pitchFamily="34" charset="0"/>
              </a:rPr>
              <a:t>D. Cả ba phương án A, B và C.</a:t>
            </a:r>
          </a:p>
          <a:p>
            <a:pPr marL="342900" indent="-342900">
              <a:buAutoNum type="alphaUcPeriod"/>
            </a:pPr>
            <a:endParaRPr lang="vi-VN" dirty="0"/>
          </a:p>
        </p:txBody>
      </p:sp>
      <p:pic>
        <p:nvPicPr>
          <p:cNvPr id="8" name="Picture 7" descr="Icon&#10;&#10;Description automatically generated">
            <a:extLst>
              <a:ext uri="{FF2B5EF4-FFF2-40B4-BE49-F238E27FC236}">
                <a16:creationId xmlns:a16="http://schemas.microsoft.com/office/drawing/2014/main" id="{65A99905-748A-2330-C94C-2D0E8A0DAC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57" t="1459" r="13636" b="5138"/>
          <a:stretch/>
        </p:blipFill>
        <p:spPr>
          <a:xfrm>
            <a:off x="8821170" y="2810366"/>
            <a:ext cx="2981465" cy="3809140"/>
          </a:xfrm>
          <a:prstGeom prst="rect">
            <a:avLst/>
          </a:prstGeom>
        </p:spPr>
      </p:pic>
      <p:sp>
        <p:nvSpPr>
          <p:cNvPr id="4" name="TextBox 3">
            <a:extLst>
              <a:ext uri="{FF2B5EF4-FFF2-40B4-BE49-F238E27FC236}">
                <a16:creationId xmlns:a16="http://schemas.microsoft.com/office/drawing/2014/main" id="{E16D748A-67C8-E1C1-9534-382AB0725734}"/>
              </a:ext>
            </a:extLst>
          </p:cNvPr>
          <p:cNvSpPr txBox="1"/>
          <p:nvPr/>
        </p:nvSpPr>
        <p:spPr>
          <a:xfrm>
            <a:off x="389365" y="5637891"/>
            <a:ext cx="8290403" cy="1107996"/>
          </a:xfrm>
          <a:prstGeom prst="rect">
            <a:avLst/>
          </a:prstGeom>
          <a:solidFill>
            <a:schemeClr val="accent6">
              <a:lumMod val="20000"/>
              <a:lumOff val="80000"/>
            </a:schemeClr>
          </a:solidFill>
        </p:spPr>
        <p:txBody>
          <a:bodyPr wrap="square">
            <a:spAutoFit/>
          </a:bodyPr>
          <a:lstStyle/>
          <a:p>
            <a:r>
              <a:rPr lang="vi-VN" sz="2200" b="1" dirty="0">
                <a:latin typeface="Calibri" panose="020F0502020204030204" pitchFamily="34" charset="0"/>
                <a:cs typeface="Calibri" panose="020F0502020204030204" pitchFamily="34" charset="0"/>
              </a:rPr>
              <a:t>Đáp án: D</a:t>
            </a:r>
            <a:endParaRPr lang="vi-VN" sz="2200" dirty="0">
              <a:latin typeface="Calibri" panose="020F0502020204030204" pitchFamily="34" charset="0"/>
              <a:cs typeface="Calibri" panose="020F0502020204030204" pitchFamily="34" charset="0"/>
            </a:endParaRPr>
          </a:p>
          <a:p>
            <a:r>
              <a:rPr lang="vi-VN" sz="2200" dirty="0">
                <a:latin typeface="Calibri" panose="020F0502020204030204" pitchFamily="34" charset="0"/>
                <a:cs typeface="Calibri" panose="020F0502020204030204" pitchFamily="34" charset="0"/>
              </a:rPr>
              <a:t>Hiệu ứng động trong bài trình chiếu là cách thức và thời điểm xuất hiện của các trang trình chiếu và các đối tượng trên trang trình chiếu</a:t>
            </a:r>
          </a:p>
        </p:txBody>
      </p:sp>
      <p:sp>
        <p:nvSpPr>
          <p:cNvPr id="7" name="Title 1">
            <a:extLst>
              <a:ext uri="{FF2B5EF4-FFF2-40B4-BE49-F238E27FC236}">
                <a16:creationId xmlns:a16="http://schemas.microsoft.com/office/drawing/2014/main" id="{344D9771-407F-6AD9-A9DE-EB8ED7496116}"/>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3. HIỆU ỨNG ĐỘNG</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17778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BD0083-539E-101F-545B-2032C89A6C85}"/>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3. HIỆU ỨNG ĐỘNG</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3B27352-CD0C-A330-D69D-D6B8E130894D}"/>
              </a:ext>
            </a:extLst>
          </p:cNvPr>
          <p:cNvPicPr>
            <a:picLocks noChangeAspect="1"/>
          </p:cNvPicPr>
          <p:nvPr/>
        </p:nvPicPr>
        <p:blipFill>
          <a:blip r:embed="rId3"/>
          <a:stretch>
            <a:fillRect/>
          </a:stretch>
        </p:blipFill>
        <p:spPr>
          <a:xfrm>
            <a:off x="372674" y="1289766"/>
            <a:ext cx="1574512" cy="1678523"/>
          </a:xfrm>
          <a:prstGeom prst="rect">
            <a:avLst/>
          </a:prstGeom>
        </p:spPr>
      </p:pic>
      <p:sp>
        <p:nvSpPr>
          <p:cNvPr id="2" name="Title 1">
            <a:extLst>
              <a:ext uri="{FF2B5EF4-FFF2-40B4-BE49-F238E27FC236}">
                <a16:creationId xmlns:a16="http://schemas.microsoft.com/office/drawing/2014/main" id="{215B5AA0-992B-0CBA-7076-D39BD1215F8E}"/>
              </a:ext>
            </a:extLst>
          </p:cNvPr>
          <p:cNvSpPr txBox="1">
            <a:spLocks/>
          </p:cNvSpPr>
          <p:nvPr/>
        </p:nvSpPr>
        <p:spPr>
          <a:xfrm>
            <a:off x="9576262" y="656718"/>
            <a:ext cx="4723886"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1">
                    <a:lumMod val="50000"/>
                  </a:schemeClr>
                </a:solidFill>
                <a:latin typeface="Calibri" panose="020F0502020204030204" pitchFamily="34" charset="0"/>
                <a:cs typeface="Calibri" panose="020F0502020204030204" pitchFamily="34" charset="0"/>
              </a:rPr>
              <a:t>c. Trình chiếu</a:t>
            </a:r>
            <a:endParaRPr lang="en-VN" dirty="0">
              <a:solidFill>
                <a:schemeClr val="accent1">
                  <a:lumMod val="50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A4A6B45-7848-7FEB-4BB1-2FDA097CB3BB}"/>
              </a:ext>
            </a:extLst>
          </p:cNvPr>
          <p:cNvSpPr txBox="1"/>
          <p:nvPr/>
        </p:nvSpPr>
        <p:spPr>
          <a:xfrm>
            <a:off x="168280" y="3243924"/>
            <a:ext cx="10850563" cy="1446550"/>
          </a:xfrm>
          <a:prstGeom prst="rect">
            <a:avLst/>
          </a:prstGeom>
          <a:solidFill>
            <a:schemeClr val="tx2">
              <a:lumMod val="20000"/>
              <a:lumOff val="80000"/>
            </a:schemeClr>
          </a:solidFill>
        </p:spPr>
        <p:txBody>
          <a:bodyPr wrap="square">
            <a:spAutoFit/>
          </a:bodyPr>
          <a:lstStyle/>
          <a:p>
            <a:pPr algn="just"/>
            <a:r>
              <a:rPr lang="en-VN" sz="2200" b="1" dirty="0">
                <a:solidFill>
                  <a:schemeClr val="accent4">
                    <a:lumMod val="50000"/>
                  </a:schemeClr>
                </a:solidFill>
                <a:latin typeface="Calibri" panose="020F0502020204030204" pitchFamily="34" charset="0"/>
                <a:cs typeface="Calibri" panose="020F0502020204030204" pitchFamily="34" charset="0"/>
              </a:rPr>
              <a:t>Gõ F5 để trình chiếu bắt đầu từ trang đầu tiên</a:t>
            </a:r>
          </a:p>
          <a:p>
            <a:pPr algn="just"/>
            <a:r>
              <a:rPr lang="en-VN" sz="2200" b="1" dirty="0">
                <a:solidFill>
                  <a:schemeClr val="accent4">
                    <a:lumMod val="50000"/>
                  </a:schemeClr>
                </a:solidFill>
                <a:latin typeface="Calibri" panose="020F0502020204030204" pitchFamily="34" charset="0"/>
                <a:cs typeface="Calibri" panose="020F0502020204030204" pitchFamily="34" charset="0"/>
              </a:rPr>
              <a:t>Nhảy chuột hoặc gõ phím mũi tên sang phải hoặc xuống dưới để hiển thị nội dung tiếp theo</a:t>
            </a:r>
          </a:p>
          <a:p>
            <a:pPr algn="just"/>
            <a:endParaRPr lang="en-VN" sz="2200" b="1" dirty="0">
              <a:solidFill>
                <a:schemeClr val="accent4">
                  <a:lumMod val="50000"/>
                </a:schemeClr>
              </a:solidFill>
              <a:latin typeface="Calibri" panose="020F0502020204030204" pitchFamily="34" charset="0"/>
              <a:cs typeface="Calibri" panose="020F0502020204030204" pitchFamily="34" charset="0"/>
            </a:endParaRPr>
          </a:p>
          <a:p>
            <a:pPr algn="just"/>
            <a:r>
              <a:rPr lang="en-US" sz="2200" b="1" dirty="0">
                <a:solidFill>
                  <a:schemeClr val="accent4">
                    <a:lumMod val="50000"/>
                  </a:schemeClr>
                </a:solidFill>
                <a:latin typeface="Calibri" panose="020F0502020204030204" pitchFamily="34" charset="0"/>
                <a:cs typeface="Calibri" panose="020F0502020204030204" pitchFamily="34" charset="0"/>
              </a:rPr>
              <a:t>G</a:t>
            </a:r>
            <a:r>
              <a:rPr lang="en-VN" sz="2200" b="1" dirty="0">
                <a:solidFill>
                  <a:schemeClr val="accent4">
                    <a:lumMod val="50000"/>
                  </a:schemeClr>
                </a:solidFill>
                <a:latin typeface="Calibri" panose="020F0502020204030204" pitchFamily="34" charset="0"/>
                <a:cs typeface="Calibri" panose="020F0502020204030204" pitchFamily="34" charset="0"/>
              </a:rPr>
              <a:t>õ phím mũi tên sang trái hoặc mũi tên lên trên để quay lại hoạt động trình chiếu trước đ</a:t>
            </a:r>
          </a:p>
        </p:txBody>
      </p:sp>
      <p:sp>
        <p:nvSpPr>
          <p:cNvPr id="8" name="TextBox 7">
            <a:extLst>
              <a:ext uri="{FF2B5EF4-FFF2-40B4-BE49-F238E27FC236}">
                <a16:creationId xmlns:a16="http://schemas.microsoft.com/office/drawing/2014/main" id="{874679CE-F510-D990-4EFF-A61C0FC2C42D}"/>
              </a:ext>
            </a:extLst>
          </p:cNvPr>
          <p:cNvSpPr txBox="1"/>
          <p:nvPr/>
        </p:nvSpPr>
        <p:spPr>
          <a:xfrm>
            <a:off x="168279" y="4856464"/>
            <a:ext cx="10850563" cy="769441"/>
          </a:xfrm>
          <a:prstGeom prst="rect">
            <a:avLst/>
          </a:prstGeom>
          <a:solidFill>
            <a:schemeClr val="tx2">
              <a:lumMod val="20000"/>
              <a:lumOff val="80000"/>
            </a:schemeClr>
          </a:solidFill>
        </p:spPr>
        <p:txBody>
          <a:bodyPr wrap="square">
            <a:spAutoFit/>
          </a:bodyPr>
          <a:lstStyle/>
          <a:p>
            <a:pPr algn="just"/>
            <a:r>
              <a:rPr lang="en-VN" sz="2200" b="1" dirty="0">
                <a:solidFill>
                  <a:schemeClr val="accent4">
                    <a:lumMod val="50000"/>
                  </a:schemeClr>
                </a:solidFill>
                <a:latin typeface="Calibri" panose="020F0502020204030204" pitchFamily="34" charset="0"/>
                <a:cs typeface="Calibri" panose="020F0502020204030204" pitchFamily="34" charset="0"/>
              </a:rPr>
              <a:t>Hiệu ứng động là cách thức và thời điểm xuất hiện của các trang trình chiếu và cá đối tượng</a:t>
            </a:r>
          </a:p>
          <a:p>
            <a:pPr algn="just"/>
            <a:r>
              <a:rPr lang="en-US" sz="2200" b="1" dirty="0">
                <a:solidFill>
                  <a:schemeClr val="accent4">
                    <a:lumMod val="50000"/>
                  </a:schemeClr>
                </a:solidFill>
                <a:latin typeface="Calibri" panose="020F0502020204030204" pitchFamily="34" charset="0"/>
                <a:cs typeface="Calibri" panose="020F0502020204030204" pitchFamily="34" charset="0"/>
              </a:rPr>
              <a:t>t</a:t>
            </a:r>
            <a:r>
              <a:rPr lang="en-VN" sz="2200" b="1" dirty="0">
                <a:solidFill>
                  <a:schemeClr val="accent4">
                    <a:lumMod val="50000"/>
                  </a:schemeClr>
                </a:solidFill>
                <a:latin typeface="Calibri" panose="020F0502020204030204" pitchFamily="34" charset="0"/>
                <a:cs typeface="Calibri" panose="020F0502020204030204" pitchFamily="34" charset="0"/>
              </a:rPr>
              <a:t>rên trang trình chiếu khi thực hiện trình chiếu</a:t>
            </a:r>
          </a:p>
        </p:txBody>
      </p:sp>
    </p:spTree>
    <p:extLst>
      <p:ext uri="{BB962C8B-B14F-4D97-AF65-F5344CB8AC3E}">
        <p14:creationId xmlns:p14="http://schemas.microsoft.com/office/powerpoint/2010/main" val="17408207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副标题 38"/>
          <p:cNvSpPr>
            <a:spLocks noGrp="1"/>
          </p:cNvSpPr>
          <p:nvPr>
            <p:ph type="subTitle" idx="1"/>
          </p:nvPr>
        </p:nvSpPr>
        <p:spPr>
          <a:xfrm>
            <a:off x="1661886" y="2099236"/>
            <a:ext cx="8725987" cy="2513404"/>
          </a:xfrm>
        </p:spPr>
        <p:txBody>
          <a:bodyPr>
            <a:noAutofit/>
          </a:bodyPr>
          <a:lstStyle/>
          <a:p>
            <a:pPr>
              <a:lnSpc>
                <a:spcPct val="170000"/>
              </a:lnSpc>
            </a:pPr>
            <a:r>
              <a:rPr lang="en-US" altLang="zh-CN"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 12 </a:t>
            </a:r>
          </a:p>
          <a:p>
            <a:pPr>
              <a:lnSpc>
                <a:spcPct val="170000"/>
              </a:lnSpc>
            </a:pPr>
            <a:r>
              <a:rPr lang="vi-VN"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SỬ DỤNG HÌNH ẢNH MINH HOẠ</a:t>
            </a:r>
            <a:r>
              <a:rPr lang="en-VN"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a:t>
            </a:r>
          </a:p>
          <a:p>
            <a:pPr>
              <a:lnSpc>
                <a:spcPct val="170000"/>
              </a:lnSpc>
            </a:pPr>
            <a:r>
              <a:rPr lang="en-VN"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HIỆU ỨNG ĐỘNG TRONG BÀI TRÌNH CHIẾU</a:t>
            </a:r>
            <a:endParaRPr lang="vi-VN"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F67C7928-44A2-0840-9F8D-F6FFA608097C}"/>
              </a:ext>
            </a:extLst>
          </p:cNvPr>
          <p:cNvSpPr/>
          <p:nvPr/>
        </p:nvSpPr>
        <p:spPr>
          <a:xfrm>
            <a:off x="6374675" y="4086768"/>
            <a:ext cx="117565"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896623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fade">
                                      <p:cBhvr>
                                        <p:cTn id="17"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B0C2FA-4872-B446-98FA-B4D2E5137484}"/>
              </a:ext>
            </a:extLst>
          </p:cNvPr>
          <p:cNvSpPr>
            <a:spLocks noGrp="1"/>
          </p:cNvSpPr>
          <p:nvPr>
            <p:ph type="title"/>
          </p:nvPr>
        </p:nvSpPr>
        <p:spPr>
          <a:xfrm>
            <a:off x="1327040" y="3429000"/>
            <a:ext cx="12219593" cy="656792"/>
          </a:xfrm>
          <a:noFill/>
          <a:ln>
            <a:noFill/>
          </a:ln>
        </p:spPr>
        <p:txBody>
          <a:bodyPr>
            <a:noAutofit/>
          </a:bodyPr>
          <a:lstStyle/>
          <a:p>
            <a:pPr lvl="0"/>
            <a:r>
              <a:rPr lang="vi-VN" sz="2800" dirty="0">
                <a:solidFill>
                  <a:schemeClr val="bg1"/>
                </a:solidFill>
                <a:latin typeface="Calibri" panose="020F0502020204030204" pitchFamily="34" charset="0"/>
                <a:cs typeface="Calibri" panose="020F0502020204030204" pitchFamily="34" charset="0"/>
              </a:rPr>
              <a:t>4. SỬ DỤNG HÌNH ẢNH MINH HOẠ, HIỆU ỨNG ĐỘNG HỢP LÝ</a:t>
            </a:r>
            <a:endParaRPr lang="en-VN" sz="2800" dirty="0">
              <a:solidFill>
                <a:schemeClr val="bg1"/>
              </a:solidFill>
              <a:latin typeface="Calibri" panose="020F0502020204030204" pitchFamily="34" charset="0"/>
              <a:cs typeface="Calibri" panose="020F0502020204030204" pitchFamily="34" charset="0"/>
            </a:endParaRPr>
          </a:p>
        </p:txBody>
      </p:sp>
      <p:sp>
        <p:nvSpPr>
          <p:cNvPr id="2" name="tiny-paper-airplane_19745">
            <a:extLst>
              <a:ext uri="{FF2B5EF4-FFF2-40B4-BE49-F238E27FC236}">
                <a16:creationId xmlns:a16="http://schemas.microsoft.com/office/drawing/2014/main" id="{EEEE4F89-4AF9-5E96-E7EF-CD21A7486112}"/>
              </a:ext>
            </a:extLst>
          </p:cNvPr>
          <p:cNvSpPr>
            <a:spLocks noChangeAspect="1"/>
          </p:cNvSpPr>
          <p:nvPr/>
        </p:nvSpPr>
        <p:spPr bwMode="auto">
          <a:xfrm rot="1448200">
            <a:off x="6274303" y="1553028"/>
            <a:ext cx="812855" cy="82848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3" name="tiny-paper-airplane_19745">
            <a:extLst>
              <a:ext uri="{FF2B5EF4-FFF2-40B4-BE49-F238E27FC236}">
                <a16:creationId xmlns:a16="http://schemas.microsoft.com/office/drawing/2014/main" id="{572141A6-18B9-ACB1-E5E0-B984B4DAA3B6}"/>
              </a:ext>
            </a:extLst>
          </p:cNvPr>
          <p:cNvSpPr>
            <a:spLocks noChangeAspect="1"/>
          </p:cNvSpPr>
          <p:nvPr/>
        </p:nvSpPr>
        <p:spPr bwMode="auto">
          <a:xfrm rot="20305682">
            <a:off x="9709314" y="2587986"/>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4" name="tiny-paper-airplane_19745">
            <a:extLst>
              <a:ext uri="{FF2B5EF4-FFF2-40B4-BE49-F238E27FC236}">
                <a16:creationId xmlns:a16="http://schemas.microsoft.com/office/drawing/2014/main" id="{64A3BC07-21F1-F502-B9CB-A43CF475BA50}"/>
              </a:ext>
            </a:extLst>
          </p:cNvPr>
          <p:cNvSpPr>
            <a:spLocks noChangeAspect="1"/>
          </p:cNvSpPr>
          <p:nvPr/>
        </p:nvSpPr>
        <p:spPr bwMode="auto">
          <a:xfrm>
            <a:off x="3572325" y="5056392"/>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Tree>
    <p:extLst>
      <p:ext uri="{BB962C8B-B14F-4D97-AF65-F5344CB8AC3E}">
        <p14:creationId xmlns:p14="http://schemas.microsoft.com/office/powerpoint/2010/main" val="271030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9B9768-49DF-4E99-B434-4862315355C5}"/>
              </a:ext>
            </a:extLst>
          </p:cNvPr>
          <p:cNvSpPr txBox="1">
            <a:spLocks/>
          </p:cNvSpPr>
          <p:nvPr/>
        </p:nvSpPr>
        <p:spPr>
          <a:xfrm>
            <a:off x="-63413" y="152400"/>
            <a:ext cx="4754880" cy="1366559"/>
          </a:xfrm>
          <a:prstGeom prst="rect">
            <a:avLst/>
          </a:prstGeom>
          <a:noFill/>
          <a:effectLst>
            <a:reflection blurRad="6350" stA="50000" endA="300" endPos="90000" dist="50800" dir="5400000" sy="-100000" algn="bl" rotWithShape="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MỤC TIÊU</a:t>
            </a:r>
          </a:p>
        </p:txBody>
      </p:sp>
      <p:graphicFrame>
        <p:nvGraphicFramePr>
          <p:cNvPr id="7" name="Diagram 6">
            <a:extLst>
              <a:ext uri="{FF2B5EF4-FFF2-40B4-BE49-F238E27FC236}">
                <a16:creationId xmlns:a16="http://schemas.microsoft.com/office/drawing/2014/main" id="{04BDDABE-F151-444E-B468-91CAC778E793}"/>
              </a:ext>
            </a:extLst>
          </p:cNvPr>
          <p:cNvGraphicFramePr/>
          <p:nvPr>
            <p:extLst>
              <p:ext uri="{D42A27DB-BD31-4B8C-83A1-F6EECF244321}">
                <p14:modId xmlns:p14="http://schemas.microsoft.com/office/powerpoint/2010/main" val="2729995391"/>
              </p:ext>
            </p:extLst>
          </p:nvPr>
        </p:nvGraphicFramePr>
        <p:xfrm>
          <a:off x="3524281" y="1398898"/>
          <a:ext cx="8631381" cy="530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7DEBDB1-D151-8D64-8B02-EF21C2BAE390}"/>
              </a:ext>
            </a:extLst>
          </p:cNvPr>
          <p:cNvPicPr>
            <a:picLocks noChangeAspect="1"/>
          </p:cNvPicPr>
          <p:nvPr/>
        </p:nvPicPr>
        <p:blipFill>
          <a:blip r:embed="rId8"/>
          <a:stretch>
            <a:fillRect/>
          </a:stretch>
        </p:blipFill>
        <p:spPr>
          <a:xfrm>
            <a:off x="708240" y="3429000"/>
            <a:ext cx="2424594" cy="2584762"/>
          </a:xfrm>
          <a:prstGeom prst="rect">
            <a:avLst/>
          </a:prstGeom>
        </p:spPr>
      </p:pic>
    </p:spTree>
    <p:extLst>
      <p:ext uri="{BB962C8B-B14F-4D97-AF65-F5344CB8AC3E}">
        <p14:creationId xmlns:p14="http://schemas.microsoft.com/office/powerpoint/2010/main" val="2642885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D0436910-53F9-4DE6-A551-0166D0526F98}"/>
                                            </p:graphicEl>
                                          </p:spTgt>
                                        </p:tgtEl>
                                        <p:attrNameLst>
                                          <p:attrName>style.visibility</p:attrName>
                                        </p:attrNameLst>
                                      </p:cBhvr>
                                      <p:to>
                                        <p:strVal val="visible"/>
                                      </p:to>
                                    </p:set>
                                    <p:animEffect transition="in" filter="barn(inVertical)">
                                      <p:cBhvr>
                                        <p:cTn id="7" dur="500"/>
                                        <p:tgtEl>
                                          <p:spTgt spid="7">
                                            <p:graphicEl>
                                              <a:dgm id="{D0436910-53F9-4DE6-A551-0166D0526F9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A6713E28-498B-4031-A94A-CD657679CA4E}"/>
                                            </p:graphicEl>
                                          </p:spTgt>
                                        </p:tgtEl>
                                        <p:attrNameLst>
                                          <p:attrName>style.visibility</p:attrName>
                                        </p:attrNameLst>
                                      </p:cBhvr>
                                      <p:to>
                                        <p:strVal val="visible"/>
                                      </p:to>
                                    </p:set>
                                    <p:animEffect transition="in" filter="barn(inVertical)">
                                      <p:cBhvr>
                                        <p:cTn id="10" dur="500"/>
                                        <p:tgtEl>
                                          <p:spTgt spid="7">
                                            <p:graphicEl>
                                              <a:dgm id="{A6713E28-498B-4031-A94A-CD657679CA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E77E79EB-32E1-4A36-B3E4-DCD7CDDBD4B1}"/>
                                            </p:graphicEl>
                                          </p:spTgt>
                                        </p:tgtEl>
                                        <p:attrNameLst>
                                          <p:attrName>style.visibility</p:attrName>
                                        </p:attrNameLst>
                                      </p:cBhvr>
                                      <p:to>
                                        <p:strVal val="visible"/>
                                      </p:to>
                                    </p:set>
                                    <p:animEffect transition="in" filter="barn(inVertical)">
                                      <p:cBhvr>
                                        <p:cTn id="15" dur="500"/>
                                        <p:tgtEl>
                                          <p:spTgt spid="7">
                                            <p:graphicEl>
                                              <a:dgm id="{E77E79EB-32E1-4A36-B3E4-DCD7CDDBD4B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6437675A-8AC2-48D6-82FA-5F0C7E61012E}"/>
                                            </p:graphicEl>
                                          </p:spTgt>
                                        </p:tgtEl>
                                        <p:attrNameLst>
                                          <p:attrName>style.visibility</p:attrName>
                                        </p:attrNameLst>
                                      </p:cBhvr>
                                      <p:to>
                                        <p:strVal val="visible"/>
                                      </p:to>
                                    </p:set>
                                    <p:animEffect transition="in" filter="barn(inVertical)">
                                      <p:cBhvr>
                                        <p:cTn id="18" dur="500"/>
                                        <p:tgtEl>
                                          <p:spTgt spid="7">
                                            <p:graphicEl>
                                              <a:dgm id="{6437675A-8AC2-48D6-82FA-5F0C7E6101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B7A38-4A6A-5948-8E92-424E40D3B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39"/>
            <a:ext cx="3721007" cy="5524060"/>
          </a:xfrm>
          <a:prstGeom prst="rect">
            <a:avLst/>
          </a:prstGeom>
        </p:spPr>
      </p:pic>
      <p:pic>
        <p:nvPicPr>
          <p:cNvPr id="2" name="Picture 1">
            <a:extLst>
              <a:ext uri="{FF2B5EF4-FFF2-40B4-BE49-F238E27FC236}">
                <a16:creationId xmlns:a16="http://schemas.microsoft.com/office/drawing/2014/main" id="{5DD77C89-B4C8-518A-1F49-E977E991B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40"/>
            <a:ext cx="3721007" cy="5524060"/>
          </a:xfrm>
          <a:prstGeom prst="rect">
            <a:avLst/>
          </a:prstGeom>
        </p:spPr>
      </p:pic>
      <p:sp>
        <p:nvSpPr>
          <p:cNvPr id="4" name="Cloud Callout 3">
            <a:extLst>
              <a:ext uri="{FF2B5EF4-FFF2-40B4-BE49-F238E27FC236}">
                <a16:creationId xmlns:a16="http://schemas.microsoft.com/office/drawing/2014/main" id="{B67A1C99-BDFC-B851-0539-C05E346D2F56}"/>
              </a:ext>
            </a:extLst>
          </p:cNvPr>
          <p:cNvSpPr/>
          <p:nvPr/>
        </p:nvSpPr>
        <p:spPr>
          <a:xfrm>
            <a:off x="4260185" y="2065828"/>
            <a:ext cx="6592688" cy="4060282"/>
          </a:xfrm>
          <a:prstGeom prst="cloud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2800" b="1" dirty="0">
                <a:solidFill>
                  <a:schemeClr val="tx1"/>
                </a:solidFill>
                <a:latin typeface="Calibri" panose="020F0502020204030204" pitchFamily="34" charset="0"/>
                <a:cs typeface="Calibri" panose="020F0502020204030204" pitchFamily="34" charset="0"/>
              </a:rPr>
              <a:t>ƯU ĐIỂM CỦA THÔNG TIN DẠNG HÌNH ẢNH, NHỮNG LƯU LÝ KHI ĐƯA HÌNH ẢNH VÀO TRANG TRÌNH CHIẾU, SỬ DỤNG HIỆU ỨNG CHUYỂN TRANG, HIỆU ỨNG ĐỘNG</a:t>
            </a:r>
          </a:p>
        </p:txBody>
      </p:sp>
      <p:sp>
        <p:nvSpPr>
          <p:cNvPr id="6" name="Title 1">
            <a:extLst>
              <a:ext uri="{FF2B5EF4-FFF2-40B4-BE49-F238E27FC236}">
                <a16:creationId xmlns:a16="http://schemas.microsoft.com/office/drawing/2014/main" id="{1C90AE10-24A8-926F-08D4-C620FC12831B}"/>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4. SỬ DỤNG HÌNH ẢNH MINH HOẠ, HIỆU ỨNG ĐỘNG HỢP LÝ</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503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585FD55-8AFA-4C4A-8C2E-CB9A07DFDC15}"/>
              </a:ext>
            </a:extLst>
          </p:cNvPr>
          <p:cNvSpPr/>
          <p:nvPr/>
        </p:nvSpPr>
        <p:spPr>
          <a:xfrm>
            <a:off x="1470992" y="235656"/>
            <a:ext cx="10121138" cy="1994411"/>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FF00"/>
              </a:solidFill>
              <a:latin typeface="#9Slide05 SVNKitten" pitchFamily="2" charset="0"/>
              <a:cs typeface="Arial" panose="020B0604020202020204" pitchFamily="34" charset="0"/>
            </a:endParaRPr>
          </a:p>
          <a:p>
            <a:pPr algn="ctr"/>
            <a:r>
              <a:rPr lang="en-US" sz="4800" b="1" dirty="0" err="1">
                <a:solidFill>
                  <a:srgbClr val="002060"/>
                </a:solidFill>
                <a:latin typeface="#9Slide05 Aphrodite Pro" panose="02000000000000000000" pitchFamily="2" charset="0"/>
                <a:cs typeface="Arial" panose="020B0604020202020204" pitchFamily="34" charset="0"/>
              </a:rPr>
              <a:t>Trò</a:t>
            </a:r>
            <a:r>
              <a:rPr lang="en-US" sz="4800" b="1" dirty="0">
                <a:solidFill>
                  <a:srgbClr val="002060"/>
                </a:solidFill>
                <a:latin typeface="#9Slide05 Aphrodite Pro" panose="02000000000000000000" pitchFamily="2" charset="0"/>
                <a:cs typeface="Arial" panose="020B0604020202020204" pitchFamily="34" charset="0"/>
              </a:rPr>
              <a:t> </a:t>
            </a:r>
            <a:r>
              <a:rPr lang="en-US" sz="4800" b="1" dirty="0" err="1">
                <a:solidFill>
                  <a:srgbClr val="002060"/>
                </a:solidFill>
                <a:latin typeface="#9Slide05 Aphrodite Pro" panose="02000000000000000000" pitchFamily="2" charset="0"/>
                <a:cs typeface="Arial" panose="020B0604020202020204" pitchFamily="34" charset="0"/>
              </a:rPr>
              <a:t>chơi</a:t>
            </a:r>
            <a:r>
              <a:rPr lang="en-US" sz="4800" b="1" dirty="0">
                <a:solidFill>
                  <a:srgbClr val="002060"/>
                </a:solidFill>
                <a:latin typeface="#9Slide05 Aphrodite Pro" panose="02000000000000000000" pitchFamily="2" charset="0"/>
                <a:cs typeface="Arial" panose="020B0604020202020204" pitchFamily="34" charset="0"/>
              </a:rPr>
              <a:t>: </a:t>
            </a:r>
            <a:r>
              <a:rPr lang="en-US" sz="4800" b="1" dirty="0">
                <a:solidFill>
                  <a:schemeClr val="accent6">
                    <a:lumMod val="75000"/>
                  </a:schemeClr>
                </a:solidFill>
                <a:latin typeface="Calibri" panose="020F0502020204030204" pitchFamily="34" charset="0"/>
                <a:cs typeface="Calibri" panose="020F0502020204030204" pitchFamily="34" charset="0"/>
              </a:rPr>
              <a:t>CHÚNG TÔI LÀ CHUYÊN GIA</a:t>
            </a:r>
          </a:p>
        </p:txBody>
      </p:sp>
      <p:grpSp>
        <p:nvGrpSpPr>
          <p:cNvPr id="12" name="Group 11">
            <a:extLst>
              <a:ext uri="{FF2B5EF4-FFF2-40B4-BE49-F238E27FC236}">
                <a16:creationId xmlns:a16="http://schemas.microsoft.com/office/drawing/2014/main" id="{00C0BD27-6811-4DBF-8742-66721BAB333B}"/>
              </a:ext>
            </a:extLst>
          </p:cNvPr>
          <p:cNvGrpSpPr/>
          <p:nvPr/>
        </p:nvGrpSpPr>
        <p:grpSpPr>
          <a:xfrm>
            <a:off x="2390369" y="1852540"/>
            <a:ext cx="7411262" cy="1678801"/>
            <a:chOff x="-1364655" y="3265247"/>
            <a:chExt cx="7411262" cy="1678801"/>
          </a:xfrm>
        </p:grpSpPr>
        <p:sp>
          <p:nvSpPr>
            <p:cNvPr id="13" name="TextBox 12">
              <a:extLst>
                <a:ext uri="{FF2B5EF4-FFF2-40B4-BE49-F238E27FC236}">
                  <a16:creationId xmlns:a16="http://schemas.microsoft.com/office/drawing/2014/main" id="{CC99D79A-DEE7-4502-BA64-FDBF059F771C}"/>
                </a:ext>
              </a:extLst>
            </p:cNvPr>
            <p:cNvSpPr txBox="1"/>
            <p:nvPr/>
          </p:nvSpPr>
          <p:spPr>
            <a:xfrm>
              <a:off x="-1364655" y="3559053"/>
              <a:ext cx="7411262" cy="1384995"/>
            </a:xfrm>
            <a:prstGeom prst="rect">
              <a:avLst/>
            </a:prstGeom>
            <a:solidFill>
              <a:schemeClr val="accent1">
                <a:lumMod val="20000"/>
                <a:lumOff val="80000"/>
              </a:schemeClr>
            </a:solidFill>
            <a:ln w="28575">
              <a:solidFill>
                <a:schemeClr val="tx1"/>
              </a:solidFill>
              <a:prstDash val="sysDot"/>
            </a:ln>
          </p:spPr>
          <p:txBody>
            <a:bodyPr wrap="square">
              <a:spAutoFit/>
            </a:bodyPr>
            <a:lstStyle/>
            <a:p>
              <a:pPr algn="just"/>
              <a:endParaRPr lang="vi-VN" sz="2800" dirty="0">
                <a:solidFill>
                  <a:srgbClr val="002060"/>
                </a:solidFill>
                <a:latin typeface="#9Slide05 SVNKitten" pitchFamily="2" charset="0"/>
              </a:endParaRPr>
            </a:p>
            <a:p>
              <a:pPr algn="just"/>
              <a:r>
                <a:rPr lang="vi-VN" sz="2800" dirty="0">
                  <a:solidFill>
                    <a:srgbClr val="002060"/>
                  </a:solidFill>
                  <a:latin typeface="#9Slide05 SVNKitten" pitchFamily="2" charset="0"/>
                </a:rPr>
                <a:t>Chia lớp thành 3 nhóm, hoàn thành nội dung nghiên cứu được chỉ định</a:t>
              </a:r>
              <a:endParaRPr lang="en-US" sz="2800" dirty="0">
                <a:solidFill>
                  <a:srgbClr val="002060"/>
                </a:solidFill>
                <a:latin typeface="#9Slide05 SVNKitten" pitchFamily="2" charset="0"/>
              </a:endParaRPr>
            </a:p>
          </p:txBody>
        </p:sp>
        <p:sp>
          <p:nvSpPr>
            <p:cNvPr id="14" name="Lưu đồ: Điểm Kết Thúc 147">
              <a:extLst>
                <a:ext uri="{FF2B5EF4-FFF2-40B4-BE49-F238E27FC236}">
                  <a16:creationId xmlns:a16="http://schemas.microsoft.com/office/drawing/2014/main" id="{F1657F40-43E3-4612-B7FF-41D6D4206416}"/>
                </a:ext>
              </a:extLst>
            </p:cNvPr>
            <p:cNvSpPr/>
            <p:nvPr/>
          </p:nvSpPr>
          <p:spPr>
            <a:xfrm>
              <a:off x="1256803" y="3265247"/>
              <a:ext cx="2901663" cy="644316"/>
            </a:xfrm>
            <a:prstGeom prst="flowChartTermina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Kitten" pitchFamily="2" charset="0"/>
                </a:rPr>
                <a:t>Nhiệm</a:t>
              </a:r>
              <a:r>
                <a:rPr lang="en-US" sz="3600" dirty="0">
                  <a:solidFill>
                    <a:schemeClr val="tx1"/>
                  </a:solidFill>
                  <a:latin typeface="#9Slide05 SVNKitten" pitchFamily="2" charset="0"/>
                </a:rPr>
                <a:t> </a:t>
              </a:r>
              <a:r>
                <a:rPr lang="en-US" sz="3600" dirty="0" err="1">
                  <a:solidFill>
                    <a:schemeClr val="tx1"/>
                  </a:solidFill>
                  <a:latin typeface="#9Slide05 SVNKitten" pitchFamily="2" charset="0"/>
                </a:rPr>
                <a:t>vụ</a:t>
              </a:r>
              <a:endParaRPr lang="en-US" sz="3600" dirty="0">
                <a:solidFill>
                  <a:schemeClr val="tx1"/>
                </a:solidFill>
                <a:latin typeface="#9Slide05 SVNKitten" pitchFamily="2" charset="0"/>
              </a:endParaRPr>
            </a:p>
          </p:txBody>
        </p:sp>
      </p:grpSp>
      <p:pic>
        <p:nvPicPr>
          <p:cNvPr id="15" name="Picture 2" descr="Certificate Background">
            <a:extLst>
              <a:ext uri="{FF2B5EF4-FFF2-40B4-BE49-F238E27FC236}">
                <a16:creationId xmlns:a16="http://schemas.microsoft.com/office/drawing/2014/main" id="{91D4B023-B143-4EF3-B7C6-68AB9BDDD71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77" b="96731" l="10000" r="90000">
                        <a14:foregroundMark x1="50889" y1="96731" x2="50889" y2="96731"/>
                        <a14:foregroundMark x1="57333" y1="6923" x2="57333" y2="6923"/>
                        <a14:foregroundMark x1="50889" y1="577" x2="50889" y2="577"/>
                      </a14:backgroundRemoval>
                    </a14:imgEffect>
                  </a14:imgLayer>
                </a14:imgProps>
              </a:ext>
              <a:ext uri="{28A0092B-C50C-407E-A947-70E740481C1C}">
                <a14:useLocalDpi xmlns:a14="http://schemas.microsoft.com/office/drawing/2010/main" val="0"/>
              </a:ext>
            </a:extLst>
          </a:blip>
          <a:srcRect l="20669" r="20807"/>
          <a:stretch/>
        </p:blipFill>
        <p:spPr bwMode="auto">
          <a:xfrm>
            <a:off x="4809572" y="1800995"/>
            <a:ext cx="757049" cy="7474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7">
            <a:extLst>
              <a:ext uri="{FF2B5EF4-FFF2-40B4-BE49-F238E27FC236}">
                <a16:creationId xmlns:a16="http://schemas.microsoft.com/office/drawing/2014/main" id="{6C416FF9-222C-492D-95F3-E29200810E1B}"/>
              </a:ext>
            </a:extLst>
          </p:cNvPr>
          <p:cNvSpPr/>
          <p:nvPr/>
        </p:nvSpPr>
        <p:spPr>
          <a:xfrm>
            <a:off x="6160683" y="3795439"/>
            <a:ext cx="1665272" cy="1370167"/>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9Slide05 SVNKitten" pitchFamily="2" charset="0"/>
                <a:cs typeface="Arial" panose="020B0604020202020204" pitchFamily="34" charset="0"/>
              </a:rPr>
              <a:t>Trình</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bày</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trên</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giấy</a:t>
            </a:r>
            <a:r>
              <a:rPr lang="en-US" sz="2800" dirty="0">
                <a:solidFill>
                  <a:schemeClr val="tx1"/>
                </a:solidFill>
                <a:latin typeface="#9Slide05 SVNKitten" pitchFamily="2" charset="0"/>
                <a:cs typeface="Arial" panose="020B0604020202020204" pitchFamily="34" charset="0"/>
              </a:rPr>
              <a:t> A4</a:t>
            </a:r>
          </a:p>
        </p:txBody>
      </p:sp>
      <p:sp>
        <p:nvSpPr>
          <p:cNvPr id="18" name="Rectangle: Rounded Corners 7">
            <a:extLst>
              <a:ext uri="{FF2B5EF4-FFF2-40B4-BE49-F238E27FC236}">
                <a16:creationId xmlns:a16="http://schemas.microsoft.com/office/drawing/2014/main" id="{F3859078-E285-4645-897A-F5A12253D3D6}"/>
              </a:ext>
            </a:extLst>
          </p:cNvPr>
          <p:cNvSpPr/>
          <p:nvPr/>
        </p:nvSpPr>
        <p:spPr>
          <a:xfrm>
            <a:off x="2585904" y="3770089"/>
            <a:ext cx="1631418" cy="1386763"/>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9Slide05 SVNKitten" pitchFamily="2" charset="0"/>
                <a:cs typeface="Arial" panose="020B0604020202020204" pitchFamily="34" charset="0"/>
              </a:rPr>
              <a:t>Hoạt</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động</a:t>
            </a:r>
            <a:r>
              <a:rPr lang="en-US" sz="2800" dirty="0">
                <a:solidFill>
                  <a:schemeClr val="tx1"/>
                </a:solidFill>
                <a:latin typeface="#9Slide05 SVNKitten" pitchFamily="2" charset="0"/>
                <a:cs typeface="Arial" panose="020B0604020202020204" pitchFamily="34" charset="0"/>
              </a:rPr>
              <a:t>: 3 </a:t>
            </a:r>
            <a:r>
              <a:rPr lang="en-US" sz="2800" dirty="0" err="1">
                <a:solidFill>
                  <a:schemeClr val="tx1"/>
                </a:solidFill>
                <a:latin typeface="#9Slide05 SVNKitten" pitchFamily="2" charset="0"/>
                <a:cs typeface="Arial" panose="020B0604020202020204" pitchFamily="34" charset="0"/>
              </a:rPr>
              <a:t>nhóm</a:t>
            </a:r>
            <a:endParaRPr lang="en-US" sz="2800" dirty="0">
              <a:solidFill>
                <a:schemeClr val="tx1"/>
              </a:solidFill>
              <a:latin typeface="#9Slide05 SVNKitten" pitchFamily="2" charset="0"/>
              <a:cs typeface="Arial" panose="020B0604020202020204" pitchFamily="34" charset="0"/>
            </a:endParaRPr>
          </a:p>
        </p:txBody>
      </p:sp>
      <p:sp>
        <p:nvSpPr>
          <p:cNvPr id="19" name="Rectangle: Rounded Corners 7">
            <a:extLst>
              <a:ext uri="{FF2B5EF4-FFF2-40B4-BE49-F238E27FC236}">
                <a16:creationId xmlns:a16="http://schemas.microsoft.com/office/drawing/2014/main" id="{D483B47A-9888-44F7-BBB3-3F8A4D04C710}"/>
              </a:ext>
            </a:extLst>
          </p:cNvPr>
          <p:cNvSpPr/>
          <p:nvPr/>
        </p:nvSpPr>
        <p:spPr>
          <a:xfrm>
            <a:off x="4295921" y="3778843"/>
            <a:ext cx="1786163" cy="1386763"/>
          </a:xfrm>
          <a:prstGeom prst="roundRect">
            <a:avLst/>
          </a:prstGeom>
          <a:solidFill>
            <a:srgbClr val="D6E6F2"/>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9Slide05 SVNKitten" pitchFamily="2" charset="0"/>
                <a:cs typeface="Arial" panose="020B0604020202020204" pitchFamily="34" charset="0"/>
              </a:rPr>
              <a:t>Chuẩn</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bị</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bút</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thiết</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bị</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điện</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tử</a:t>
            </a:r>
            <a:endParaRPr lang="en-US" sz="2800" dirty="0">
              <a:solidFill>
                <a:schemeClr val="tx1"/>
              </a:solidFill>
              <a:latin typeface="#9Slide05 SVNKitten" pitchFamily="2" charset="0"/>
              <a:cs typeface="Arial" panose="020B0604020202020204" pitchFamily="34" charset="0"/>
            </a:endParaRPr>
          </a:p>
        </p:txBody>
      </p:sp>
      <p:pic>
        <p:nvPicPr>
          <p:cNvPr id="4100" name="Picture 4" descr="Transfer Vector SVG Icon (22) - SVG Repo">
            <a:extLst>
              <a:ext uri="{FF2B5EF4-FFF2-40B4-BE49-F238E27FC236}">
                <a16:creationId xmlns:a16="http://schemas.microsoft.com/office/drawing/2014/main" id="{F0F0E76A-7F25-4612-949D-84F04566F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792" y="5343952"/>
            <a:ext cx="1119741" cy="111974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7">
            <a:extLst>
              <a:ext uri="{FF2B5EF4-FFF2-40B4-BE49-F238E27FC236}">
                <a16:creationId xmlns:a16="http://schemas.microsoft.com/office/drawing/2014/main" id="{9E7C20F6-F65C-48F6-9C04-273B9CF38A58}"/>
              </a:ext>
            </a:extLst>
          </p:cNvPr>
          <p:cNvSpPr/>
          <p:nvPr/>
        </p:nvSpPr>
        <p:spPr>
          <a:xfrm>
            <a:off x="7913490" y="3795406"/>
            <a:ext cx="1665272" cy="1370167"/>
          </a:xfrm>
          <a:prstGeom prst="roundRect">
            <a:avLst/>
          </a:prstGeom>
          <a:solidFill>
            <a:srgbClr val="D6E6F2"/>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9Slide05 SVNKitten" pitchFamily="2" charset="0"/>
                <a:cs typeface="Arial" panose="020B0604020202020204" pitchFamily="34" charset="0"/>
              </a:rPr>
              <a:t>Trình</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bày</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trước</a:t>
            </a:r>
            <a:r>
              <a:rPr lang="en-US" sz="2800" dirty="0">
                <a:solidFill>
                  <a:schemeClr val="tx1"/>
                </a:solidFill>
                <a:latin typeface="#9Slide05 SVNKitten" pitchFamily="2" charset="0"/>
                <a:cs typeface="Arial" panose="020B0604020202020204" pitchFamily="34" charset="0"/>
              </a:rPr>
              <a:t> </a:t>
            </a:r>
            <a:r>
              <a:rPr lang="en-US" sz="2800" dirty="0" err="1">
                <a:solidFill>
                  <a:schemeClr val="tx1"/>
                </a:solidFill>
                <a:latin typeface="#9Slide05 SVNKitten" pitchFamily="2" charset="0"/>
                <a:cs typeface="Arial" panose="020B0604020202020204" pitchFamily="34" charset="0"/>
              </a:rPr>
              <a:t>lớp</a:t>
            </a:r>
            <a:endParaRPr lang="en-US" sz="2800" dirty="0">
              <a:solidFill>
                <a:schemeClr val="tx1"/>
              </a:solidFill>
              <a:latin typeface="#9Slide05 SVNKitten" pitchFamily="2" charset="0"/>
              <a:cs typeface="Arial" panose="020B0604020202020204" pitchFamily="34" charset="0"/>
            </a:endParaRPr>
          </a:p>
        </p:txBody>
      </p:sp>
      <p:pic>
        <p:nvPicPr>
          <p:cNvPr id="22" name="Picture 16" descr="Teamwork workers in a hug. Union concept business and success team icon  vector design - Buy this stock vector and explore similar vectors at Adobe  Stock | Adobe Stock">
            <a:extLst>
              <a:ext uri="{FF2B5EF4-FFF2-40B4-BE49-F238E27FC236}">
                <a16:creationId xmlns:a16="http://schemas.microsoft.com/office/drawing/2014/main" id="{8773E8B3-9BC8-4D69-83E2-339B6AAC5BA9}"/>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25053" y1="30000" x2="25053" y2="30000"/>
                        <a14:foregroundMark x1="30947" y1="35200" x2="30947" y2="35200"/>
                        <a14:foregroundMark x1="47368" y1="23600" x2="47368" y2="23600"/>
                        <a14:foregroundMark x1="56211" y1="19000" x2="56211" y2="19000"/>
                        <a14:foregroundMark x1="30316" y1="18000" x2="30316" y2="18000"/>
                        <a14:foregroundMark x1="36632" y1="23600" x2="36632" y2="23600"/>
                        <a14:foregroundMark x1="37895" y1="21200" x2="37895" y2="21200"/>
                        <a14:foregroundMark x1="17474" y1="44000" x2="17474" y2="44000"/>
                        <a14:foregroundMark x1="25263" y1="53800" x2="25263" y2="53800"/>
                        <a14:foregroundMark x1="17474" y1="64000" x2="17474" y2="64000"/>
                        <a14:foregroundMark x1="45263" y1="72800" x2="45263" y2="72800"/>
                        <a14:foregroundMark x1="42526" y1="86400" x2="42526" y2="86400"/>
                        <a14:foregroundMark x1="50526" y1="78800" x2="50526" y2="78800"/>
                        <a14:foregroundMark x1="64632" y1="67000" x2="64632" y2="67000"/>
                        <a14:foregroundMark x1="75158" y1="73600" x2="75158" y2="73600"/>
                        <a14:foregroundMark x1="72421" y1="40400" x2="72421" y2="40400"/>
                        <a14:foregroundMark x1="80211" y1="38600" x2="80211" y2="38600"/>
                        <a14:foregroundMark x1="57474" y1="29400" x2="57474" y2="29400"/>
                        <a14:foregroundMark x1="50105" y1="75400" x2="50105" y2="75400"/>
                        <a14:foregroundMark x1="78316" y1="72800" x2="78316" y2="72800"/>
                        <a14:foregroundMark x1="78105" y1="68000" x2="78105" y2="68000"/>
                        <a14:foregroundMark x1="76421" y1="64200" x2="76421" y2="64200"/>
                        <a14:foregroundMark x1="29895" y1="59400" x2="29895" y2="59400"/>
                        <a14:foregroundMark x1="74737" y1="35400" x2="74737" y2="35400"/>
                      </a14:backgroundRemoval>
                    </a14:imgEffect>
                  </a14:imgLayer>
                </a14:imgProps>
              </a:ext>
              <a:ext uri="{28A0092B-C50C-407E-A947-70E740481C1C}">
                <a14:useLocalDpi xmlns:a14="http://schemas.microsoft.com/office/drawing/2010/main" val="0"/>
              </a:ext>
            </a:extLst>
          </a:blip>
          <a:srcRect l="7374" t="9464" b="8040"/>
          <a:stretch/>
        </p:blipFill>
        <p:spPr bwMode="auto">
          <a:xfrm>
            <a:off x="2707726" y="5156852"/>
            <a:ext cx="1393964" cy="13068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ình ảnh Biểu Tượng Giấy Png Và Eps, Biểu Tượng, Ký Tên, Biểu Tượng Vector  và PNG với nền trong suốt để tải xuống miễn phí">
            <a:extLst>
              <a:ext uri="{FF2B5EF4-FFF2-40B4-BE49-F238E27FC236}">
                <a16:creationId xmlns:a16="http://schemas.microsoft.com/office/drawing/2014/main" id="{FE07AC09-2BEF-4D1D-9738-65EF5A1FCC21}"/>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50167" y1="43667" x2="50167" y2="43667"/>
                        <a14:foregroundMark x1="51333" y1="38167" x2="54000" y2="61500"/>
                        <a14:foregroundMark x1="54000" y1="61500" x2="56083" y2="57667"/>
                        <a14:foregroundMark x1="58333" y1="36500" x2="60083" y2="53083"/>
                        <a14:foregroundMark x1="60083" y1="53083" x2="52250" y2="66917"/>
                        <a14:foregroundMark x1="52250" y1="66917" x2="42083" y2="46833"/>
                        <a14:foregroundMark x1="42083" y1="46833" x2="50167" y2="38583"/>
                        <a14:foregroundMark x1="50167" y1="38583" x2="54083" y2="62667"/>
                        <a14:foregroundMark x1="54083" y1="62667" x2="52167" y2="63167"/>
                        <a14:foregroundMark x1="62250" y1="62583" x2="44750" y2="63250"/>
                        <a14:foregroundMark x1="44750" y1="63250" x2="42000" y2="44000"/>
                        <a14:foregroundMark x1="42000" y1="44000" x2="53333" y2="35500"/>
                        <a14:foregroundMark x1="53333" y1="35500" x2="67750" y2="46917"/>
                        <a14:foregroundMark x1="67750" y1="46917" x2="64333" y2="60750"/>
                        <a14:foregroundMark x1="64333" y1="60750" x2="62833" y2="62333"/>
                        <a14:foregroundMark x1="64500" y1="34667" x2="57083" y2="67667"/>
                        <a14:foregroundMark x1="57083" y1="67667" x2="41000" y2="66250"/>
                        <a14:foregroundMark x1="41000" y1="66250" x2="38000" y2="49583"/>
                        <a14:foregroundMark x1="38000" y1="49583" x2="46750" y2="35083"/>
                        <a14:foregroundMark x1="46750" y1="35083" x2="64083" y2="32417"/>
                        <a14:foregroundMark x1="64083" y1="32417" x2="64083" y2="32417"/>
                        <a14:foregroundMark x1="65333" y1="36917" x2="56667" y2="32917"/>
                        <a14:foregroundMark x1="56667" y1="32917" x2="40417" y2="34250"/>
                        <a14:foregroundMark x1="40417" y1="34250" x2="37583" y2="40000"/>
                      </a14:backgroundRemoval>
                    </a14:imgEffect>
                  </a14:imgLayer>
                </a14:imgProps>
              </a:ext>
              <a:ext uri="{28A0092B-C50C-407E-A947-70E740481C1C}">
                <a14:useLocalDpi xmlns:a14="http://schemas.microsoft.com/office/drawing/2010/main" val="0"/>
              </a:ext>
            </a:extLst>
          </a:blip>
          <a:srcRect l="14347" t="15385" r="14347" b="13846"/>
          <a:stretch/>
        </p:blipFill>
        <p:spPr bwMode="auto">
          <a:xfrm>
            <a:off x="6428465" y="5249669"/>
            <a:ext cx="1262153" cy="125265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 Mũi tên, Đồng bộ hóa, Cập nhật, Tròn, Lưu thông, trong sáng, Chu  kỳ, xóa bỏ, Biểu tượng, thành phần, Loại bỏ, trao đổi, giao dịch, Vòng lặp,  Chuyển">
            <a:extLst>
              <a:ext uri="{FF2B5EF4-FFF2-40B4-BE49-F238E27FC236}">
                <a16:creationId xmlns:a16="http://schemas.microsoft.com/office/drawing/2014/main" id="{A3CB6F13-82D2-45AF-9DE1-A8981FFAC2B4}"/>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85333" y1="68444" x2="85333" y2="68444"/>
                        <a14:foregroundMark x1="67556" y1="64444" x2="67556" y2="64444"/>
                        <a14:foregroundMark x1="72000" y1="44889" x2="72000" y2="44889"/>
                        <a14:foregroundMark x1="43111" y1="33778" x2="43111" y2="33778"/>
                        <a14:foregroundMark x1="34667" y1="58222" x2="34667" y2="58222"/>
                      </a14:backgroundRemoval>
                    </a14:imgEffect>
                  </a14:imgLayer>
                </a14:imgProps>
              </a:ext>
              <a:ext uri="{28A0092B-C50C-407E-A947-70E740481C1C}">
                <a14:useLocalDpi xmlns:a14="http://schemas.microsoft.com/office/drawing/2010/main" val="0"/>
              </a:ext>
            </a:extLst>
          </a:blip>
          <a:srcRect/>
          <a:stretch>
            <a:fillRect/>
          </a:stretch>
        </p:blipFill>
        <p:spPr bwMode="auto">
          <a:xfrm>
            <a:off x="7960382" y="5129648"/>
            <a:ext cx="1492696" cy="14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494110"/>
      </p:ext>
    </p:extLst>
  </p:cSld>
  <p:clrMapOvr>
    <a:masterClrMapping/>
  </p:clrMapOvr>
  <p:transition spd="slow" advTm="4133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0DE2BD-CAE7-000E-9A68-5E3902B4099F}"/>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3B27352-CD0C-A330-D69D-D6B8E130894D}"/>
              </a:ext>
            </a:extLst>
          </p:cNvPr>
          <p:cNvPicPr>
            <a:picLocks noChangeAspect="1"/>
          </p:cNvPicPr>
          <p:nvPr/>
        </p:nvPicPr>
        <p:blipFill>
          <a:blip r:embed="rId3"/>
          <a:stretch>
            <a:fillRect/>
          </a:stretch>
        </p:blipFill>
        <p:spPr>
          <a:xfrm>
            <a:off x="372674" y="1289766"/>
            <a:ext cx="1574512" cy="1678523"/>
          </a:xfrm>
          <a:prstGeom prst="rect">
            <a:avLst/>
          </a:prstGeom>
        </p:spPr>
      </p:pic>
      <p:graphicFrame>
        <p:nvGraphicFramePr>
          <p:cNvPr id="9" name="Table 8">
            <a:extLst>
              <a:ext uri="{FF2B5EF4-FFF2-40B4-BE49-F238E27FC236}">
                <a16:creationId xmlns:a16="http://schemas.microsoft.com/office/drawing/2014/main" id="{CC8615A7-C4FA-8AE8-7228-60D0702B34C6}"/>
              </a:ext>
            </a:extLst>
          </p:cNvPr>
          <p:cNvGraphicFramePr>
            <a:graphicFrameLocks noGrp="1"/>
          </p:cNvGraphicFramePr>
          <p:nvPr>
            <p:extLst>
              <p:ext uri="{D42A27DB-BD31-4B8C-83A1-F6EECF244321}">
                <p14:modId xmlns:p14="http://schemas.microsoft.com/office/powerpoint/2010/main" val="187406682"/>
              </p:ext>
            </p:extLst>
          </p:nvPr>
        </p:nvGraphicFramePr>
        <p:xfrm>
          <a:off x="1159930" y="3429000"/>
          <a:ext cx="9903170" cy="2031029"/>
        </p:xfrm>
        <a:graphic>
          <a:graphicData uri="http://schemas.openxmlformats.org/drawingml/2006/table">
            <a:tbl>
              <a:tblPr firstRow="1" firstCol="1" bandRow="1">
                <a:tableStyleId>{10A1B5D5-9B99-4C35-A422-299274C87663}</a:tableStyleId>
              </a:tblPr>
              <a:tblGrid>
                <a:gridCol w="3300350">
                  <a:extLst>
                    <a:ext uri="{9D8B030D-6E8A-4147-A177-3AD203B41FA5}">
                      <a16:colId xmlns:a16="http://schemas.microsoft.com/office/drawing/2014/main" val="2116986420"/>
                    </a:ext>
                  </a:extLst>
                </a:gridCol>
                <a:gridCol w="3301410">
                  <a:extLst>
                    <a:ext uri="{9D8B030D-6E8A-4147-A177-3AD203B41FA5}">
                      <a16:colId xmlns:a16="http://schemas.microsoft.com/office/drawing/2014/main" val="3251286923"/>
                    </a:ext>
                  </a:extLst>
                </a:gridCol>
                <a:gridCol w="3301410">
                  <a:extLst>
                    <a:ext uri="{9D8B030D-6E8A-4147-A177-3AD203B41FA5}">
                      <a16:colId xmlns:a16="http://schemas.microsoft.com/office/drawing/2014/main" val="1749484284"/>
                    </a:ext>
                  </a:extLst>
                </a:gridCol>
              </a:tblGrid>
              <a:tr h="385866">
                <a:tc>
                  <a:txBody>
                    <a:bodyPr/>
                    <a:lstStyle/>
                    <a:p>
                      <a:pPr marL="457200" algn="ctr"/>
                      <a:r>
                        <a:rPr lang="vi-VN" sz="2000" b="1" dirty="0">
                          <a:solidFill>
                            <a:schemeClr val="bg1"/>
                          </a:solidFill>
                          <a:latin typeface="Calibri" panose="020F0502020204030204" pitchFamily="34" charset="0"/>
                          <a:cs typeface="Calibri" panose="020F0502020204030204" pitchFamily="34" charset="0"/>
                        </a:rPr>
                        <a:t> LƯU LÝ KHI ĐƯA HÌNH ẢNH VÀO TRANG TRÌNH CHIẾU</a:t>
                      </a:r>
                      <a:endParaRPr lang="en-VN"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r>
                        <a:rPr lang="vi-VN" sz="2000" b="1" dirty="0">
                          <a:solidFill>
                            <a:schemeClr val="bg1"/>
                          </a:solidFill>
                          <a:latin typeface="Calibri" panose="020F0502020204030204" pitchFamily="34" charset="0"/>
                          <a:cs typeface="Calibri" panose="020F0502020204030204" pitchFamily="34" charset="0"/>
                        </a:rPr>
                        <a:t>LƯU Ý KHI SỬ DỤNG HIỆU ỨNG CHUYỂN TRANG</a:t>
                      </a:r>
                      <a:endParaRPr lang="en-VN"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354" rtl="0" eaLnBrk="1" fontAlgn="auto" latinLnBrk="0" hangingPunct="1">
                        <a:lnSpc>
                          <a:spcPct val="100000"/>
                        </a:lnSpc>
                        <a:spcBef>
                          <a:spcPts val="0"/>
                        </a:spcBef>
                        <a:spcAft>
                          <a:spcPts val="0"/>
                        </a:spcAft>
                        <a:buClrTx/>
                        <a:buSzTx/>
                        <a:buFontTx/>
                        <a:buNone/>
                        <a:tabLst/>
                        <a:defRPr/>
                      </a:pPr>
                      <a:r>
                        <a:rPr lang="vi-VN" sz="2000" b="1" dirty="0">
                          <a:solidFill>
                            <a:schemeClr val="bg1"/>
                          </a:solidFill>
                          <a:latin typeface="Calibri" panose="020F0502020204030204" pitchFamily="34" charset="0"/>
                          <a:cs typeface="Calibri" panose="020F0502020204030204" pitchFamily="34" charset="0"/>
                        </a:rPr>
                        <a:t>LƯU Ý KHI SỬ DỤNG</a:t>
                      </a:r>
                    </a:p>
                    <a:p>
                      <a:pPr marL="457200" marR="0" lvl="0" indent="0" algn="ctr" defTabSz="914354" rtl="0" eaLnBrk="1" fontAlgn="auto" latinLnBrk="0" hangingPunct="1">
                        <a:lnSpc>
                          <a:spcPct val="100000"/>
                        </a:lnSpc>
                        <a:spcBef>
                          <a:spcPts val="0"/>
                        </a:spcBef>
                        <a:spcAft>
                          <a:spcPts val="0"/>
                        </a:spcAft>
                        <a:buClrTx/>
                        <a:buSzTx/>
                        <a:buFontTx/>
                        <a:buNone/>
                        <a:tabLst/>
                        <a:defRPr/>
                      </a:pPr>
                      <a:r>
                        <a:rPr lang="vi-VN" sz="2000" b="1" dirty="0">
                          <a:solidFill>
                            <a:schemeClr val="bg1"/>
                          </a:solidFill>
                          <a:latin typeface="Calibri" panose="020F0502020204030204" pitchFamily="34" charset="0"/>
                          <a:cs typeface="Calibri" panose="020F0502020204030204" pitchFamily="34" charset="0"/>
                        </a:rPr>
                        <a:t>HIỆU ỨNG ĐỘNG</a:t>
                      </a:r>
                    </a:p>
                    <a:p>
                      <a:pPr marL="457200" algn="ctr"/>
                      <a:endParaRPr lang="en-VN"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352925"/>
                  </a:ext>
                </a:extLst>
              </a:tr>
              <a:tr h="1116629">
                <a:tc>
                  <a:txBody>
                    <a:bodyPr/>
                    <a:lstStyle/>
                    <a:p>
                      <a:pPr marL="457200" algn="just"/>
                      <a:endParaRPr lang="en-VN" sz="2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endParaRPr lang="en-VN"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endParaRPr lang="en-VN"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162345"/>
                  </a:ext>
                </a:extLst>
              </a:tr>
            </a:tbl>
          </a:graphicData>
        </a:graphic>
      </p:graphicFrame>
      <p:sp>
        <p:nvSpPr>
          <p:cNvPr id="10" name="TextBox 9">
            <a:extLst>
              <a:ext uri="{FF2B5EF4-FFF2-40B4-BE49-F238E27FC236}">
                <a16:creationId xmlns:a16="http://schemas.microsoft.com/office/drawing/2014/main" id="{9A17B086-6305-FE77-4040-AF37DA36D484}"/>
              </a:ext>
            </a:extLst>
          </p:cNvPr>
          <p:cNvSpPr txBox="1"/>
          <p:nvPr/>
        </p:nvSpPr>
        <p:spPr>
          <a:xfrm>
            <a:off x="3049229" y="2833527"/>
            <a:ext cx="6098458" cy="461665"/>
          </a:xfrm>
          <a:prstGeom prst="rect">
            <a:avLst/>
          </a:prstGeom>
          <a:noFill/>
        </p:spPr>
        <p:txBody>
          <a:bodyPr wrap="square">
            <a:spAutoFit/>
          </a:bodyPr>
          <a:lstStyle/>
          <a:p>
            <a:pPr algn="ctr">
              <a:defRPr/>
            </a:pPr>
            <a:r>
              <a:rPr lang="nl-NL" sz="2400" b="1" dirty="0">
                <a:solidFill>
                  <a:srgbClr val="C00000"/>
                </a:solidFill>
                <a:latin typeface="Calibri" panose="020F0502020204030204" pitchFamily="34" charset="0"/>
                <a:cs typeface="Calibri" panose="020F0502020204030204" pitchFamily="34" charset="0"/>
              </a:rPr>
              <a:t>PHIẾU HỌC TẬP 04</a:t>
            </a:r>
          </a:p>
        </p:txBody>
      </p:sp>
      <p:sp>
        <p:nvSpPr>
          <p:cNvPr id="2" name="Title 1">
            <a:extLst>
              <a:ext uri="{FF2B5EF4-FFF2-40B4-BE49-F238E27FC236}">
                <a16:creationId xmlns:a16="http://schemas.microsoft.com/office/drawing/2014/main" id="{019C2593-A7B3-5E64-5BEB-7C3ED0380E18}"/>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4. SỬ DỤNG HÌNH ẢNH MINH HOẠ, HIỆU ỨNG ĐỘNG HỢP LÝ</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0236787"/>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3BAF63-F49E-C637-0D1A-74E8A3C0722C}"/>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sp>
        <p:nvSpPr>
          <p:cNvPr id="6" name="Cloud Callout 5">
            <a:extLst>
              <a:ext uri="{FF2B5EF4-FFF2-40B4-BE49-F238E27FC236}">
                <a16:creationId xmlns:a16="http://schemas.microsoft.com/office/drawing/2014/main" id="{BFD071DD-7A85-4C78-1DFF-013FAB293FA7}"/>
              </a:ext>
            </a:extLst>
          </p:cNvPr>
          <p:cNvSpPr/>
          <p:nvPr/>
        </p:nvSpPr>
        <p:spPr>
          <a:xfrm>
            <a:off x="2726575" y="1400695"/>
            <a:ext cx="6094595" cy="4056610"/>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C00000"/>
                </a:solidFill>
                <a:latin typeface="Calibri" panose="020F0502020204030204" pitchFamily="34" charset="0"/>
                <a:cs typeface="Calibri" panose="020F0502020204030204" pitchFamily="34" charset="0"/>
              </a:rPr>
              <a:t>Em dự kiến sẽ đưa những hình ảnh nào vào bài trình chiếu “Các thành phần của máy tính” ? Tại sao em lựa chọn những hình ảnh đó?</a:t>
            </a:r>
          </a:p>
        </p:txBody>
      </p:sp>
      <p:pic>
        <p:nvPicPr>
          <p:cNvPr id="8" name="Picture 7" descr="Icon&#10;&#10;Description automatically generated">
            <a:extLst>
              <a:ext uri="{FF2B5EF4-FFF2-40B4-BE49-F238E27FC236}">
                <a16:creationId xmlns:a16="http://schemas.microsoft.com/office/drawing/2014/main" id="{65A99905-748A-2330-C94C-2D0E8A0DAC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57" t="1459" r="13636" b="5138"/>
          <a:stretch/>
        </p:blipFill>
        <p:spPr>
          <a:xfrm>
            <a:off x="8821170" y="2810366"/>
            <a:ext cx="2981465" cy="3809140"/>
          </a:xfrm>
          <a:prstGeom prst="rect">
            <a:avLst/>
          </a:prstGeom>
        </p:spPr>
      </p:pic>
      <p:sp>
        <p:nvSpPr>
          <p:cNvPr id="3" name="Title 1">
            <a:extLst>
              <a:ext uri="{FF2B5EF4-FFF2-40B4-BE49-F238E27FC236}">
                <a16:creationId xmlns:a16="http://schemas.microsoft.com/office/drawing/2014/main" id="{3490FD20-2689-AA6D-D101-0C1299673C6B}"/>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4. SỬ DỤNG HÌNH ẢNH MINH HOẠ, HIỆU ỨNG ĐỘNG HỢP LÝ</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68760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B27352-CD0C-A330-D69D-D6B8E130894D}"/>
              </a:ext>
            </a:extLst>
          </p:cNvPr>
          <p:cNvPicPr>
            <a:picLocks noChangeAspect="1"/>
          </p:cNvPicPr>
          <p:nvPr/>
        </p:nvPicPr>
        <p:blipFill>
          <a:blip r:embed="rId3"/>
          <a:stretch>
            <a:fillRect/>
          </a:stretch>
        </p:blipFill>
        <p:spPr>
          <a:xfrm>
            <a:off x="4911423" y="1750477"/>
            <a:ext cx="1574512" cy="1678523"/>
          </a:xfrm>
          <a:prstGeom prst="rect">
            <a:avLst/>
          </a:prstGeom>
        </p:spPr>
      </p:pic>
      <p:sp>
        <p:nvSpPr>
          <p:cNvPr id="7" name="TextBox 6">
            <a:extLst>
              <a:ext uri="{FF2B5EF4-FFF2-40B4-BE49-F238E27FC236}">
                <a16:creationId xmlns:a16="http://schemas.microsoft.com/office/drawing/2014/main" id="{DA4A6B45-7848-7FEB-4BB1-2FDA097CB3BB}"/>
              </a:ext>
            </a:extLst>
          </p:cNvPr>
          <p:cNvSpPr txBox="1"/>
          <p:nvPr/>
        </p:nvSpPr>
        <p:spPr>
          <a:xfrm>
            <a:off x="2543694" y="3566806"/>
            <a:ext cx="6650181" cy="1785104"/>
          </a:xfrm>
          <a:prstGeom prst="rect">
            <a:avLst/>
          </a:prstGeom>
          <a:solidFill>
            <a:schemeClr val="tx2">
              <a:lumMod val="20000"/>
              <a:lumOff val="80000"/>
            </a:schemeClr>
          </a:solidFill>
        </p:spPr>
        <p:txBody>
          <a:bodyPr wrap="square">
            <a:spAutoFit/>
          </a:bodyPr>
          <a:lstStyle/>
          <a:p>
            <a:pPr algn="just"/>
            <a:r>
              <a:rPr lang="en-VN" sz="2200" b="1" dirty="0">
                <a:solidFill>
                  <a:schemeClr val="accent4">
                    <a:lumMod val="50000"/>
                  </a:schemeClr>
                </a:solidFill>
                <a:latin typeface="Calibri" panose="020F0502020204030204" pitchFamily="34" charset="0"/>
                <a:cs typeface="Calibri" panose="020F0502020204030204" pitchFamily="34" charset="0"/>
              </a:rPr>
              <a:t>Để đạt hiệu quả truyền tải thông tin, bài trình chiếu cần có cấu trúc rõ ràng, mạch lạc;</a:t>
            </a:r>
          </a:p>
          <a:p>
            <a:pPr algn="just"/>
            <a:endParaRPr lang="en-VN" sz="2200" b="1" dirty="0">
              <a:solidFill>
                <a:schemeClr val="accent4">
                  <a:lumMod val="50000"/>
                </a:schemeClr>
              </a:solidFill>
              <a:latin typeface="Calibri" panose="020F0502020204030204" pitchFamily="34" charset="0"/>
              <a:cs typeface="Calibri" panose="020F0502020204030204" pitchFamily="34" charset="0"/>
            </a:endParaRPr>
          </a:p>
          <a:p>
            <a:pPr algn="just"/>
            <a:r>
              <a:rPr lang="en-US" sz="2200" b="1" dirty="0">
                <a:solidFill>
                  <a:schemeClr val="accent4">
                    <a:lumMod val="50000"/>
                  </a:schemeClr>
                </a:solidFill>
                <a:latin typeface="Calibri" panose="020F0502020204030204" pitchFamily="34" charset="0"/>
                <a:cs typeface="Calibri" panose="020F0502020204030204" pitchFamily="34" charset="0"/>
              </a:rPr>
              <a:t>S</a:t>
            </a:r>
            <a:r>
              <a:rPr lang="en-VN" sz="2200" b="1" dirty="0">
                <a:solidFill>
                  <a:schemeClr val="accent4">
                    <a:lumMod val="50000"/>
                  </a:schemeClr>
                </a:solidFill>
                <a:latin typeface="Calibri" panose="020F0502020204030204" pitchFamily="34" charset="0"/>
                <a:cs typeface="Calibri" panose="020F0502020204030204" pitchFamily="34" charset="0"/>
              </a:rPr>
              <a:t>ử dụng kết hợp kênh chữ, kênh hình, hiệu ứng động một cách hợp lý, hài hoà</a:t>
            </a:r>
          </a:p>
        </p:txBody>
      </p:sp>
      <p:sp>
        <p:nvSpPr>
          <p:cNvPr id="4" name="Title 1">
            <a:extLst>
              <a:ext uri="{FF2B5EF4-FFF2-40B4-BE49-F238E27FC236}">
                <a16:creationId xmlns:a16="http://schemas.microsoft.com/office/drawing/2014/main" id="{CC5EB5C6-51AD-8C11-9A61-5E1D73E8FE48}"/>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4. SỬ DỤNG HÌNH ẢNH MINH HOẠ, HIỆU ỨNG ĐỘNG HỢP LÝ</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543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B0C2FA-4872-B446-98FA-B4D2E5137484}"/>
              </a:ext>
            </a:extLst>
          </p:cNvPr>
          <p:cNvSpPr>
            <a:spLocks noGrp="1"/>
          </p:cNvSpPr>
          <p:nvPr>
            <p:ph type="title"/>
          </p:nvPr>
        </p:nvSpPr>
        <p:spPr>
          <a:xfrm>
            <a:off x="1365951" y="3646946"/>
            <a:ext cx="12219593" cy="656792"/>
          </a:xfrm>
          <a:noFill/>
          <a:ln>
            <a:noFill/>
          </a:ln>
        </p:spPr>
        <p:txBody>
          <a:bodyPr>
            <a:noAutofit/>
          </a:bodyPr>
          <a:lstStyle/>
          <a:p>
            <a:pPr lvl="0"/>
            <a:r>
              <a:rPr lang="vi-VN" sz="2800" dirty="0">
                <a:solidFill>
                  <a:schemeClr val="bg1"/>
                </a:solidFill>
                <a:latin typeface="Calibri" panose="020F0502020204030204" pitchFamily="34" charset="0"/>
                <a:cs typeface="Calibri" panose="020F0502020204030204" pitchFamily="34" charset="0"/>
              </a:rPr>
              <a:t>5. MỘT SỐ CHỨC NĂNG CƠ BẢN CỦA PHẦN MỀM TRÌNH CHIẾU</a:t>
            </a:r>
            <a:endParaRPr lang="en-VN" sz="2800" dirty="0">
              <a:solidFill>
                <a:schemeClr val="bg1"/>
              </a:solidFill>
              <a:latin typeface="Calibri" panose="020F0502020204030204" pitchFamily="34" charset="0"/>
              <a:cs typeface="Calibri" panose="020F0502020204030204" pitchFamily="34" charset="0"/>
            </a:endParaRPr>
          </a:p>
        </p:txBody>
      </p:sp>
      <p:sp>
        <p:nvSpPr>
          <p:cNvPr id="2" name="tiny-paper-airplane_19745">
            <a:extLst>
              <a:ext uri="{FF2B5EF4-FFF2-40B4-BE49-F238E27FC236}">
                <a16:creationId xmlns:a16="http://schemas.microsoft.com/office/drawing/2014/main" id="{EEEE4F89-4AF9-5E96-E7EF-CD21A7486112}"/>
              </a:ext>
            </a:extLst>
          </p:cNvPr>
          <p:cNvSpPr>
            <a:spLocks noChangeAspect="1"/>
          </p:cNvSpPr>
          <p:nvPr/>
        </p:nvSpPr>
        <p:spPr bwMode="auto">
          <a:xfrm rot="1448200">
            <a:off x="6274303" y="1553028"/>
            <a:ext cx="812855" cy="82848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3" name="tiny-paper-airplane_19745">
            <a:extLst>
              <a:ext uri="{FF2B5EF4-FFF2-40B4-BE49-F238E27FC236}">
                <a16:creationId xmlns:a16="http://schemas.microsoft.com/office/drawing/2014/main" id="{572141A6-18B9-ACB1-E5E0-B984B4DAA3B6}"/>
              </a:ext>
            </a:extLst>
          </p:cNvPr>
          <p:cNvSpPr>
            <a:spLocks noChangeAspect="1"/>
          </p:cNvSpPr>
          <p:nvPr/>
        </p:nvSpPr>
        <p:spPr bwMode="auto">
          <a:xfrm rot="20305682">
            <a:off x="9709314" y="2587986"/>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4" name="tiny-paper-airplane_19745">
            <a:extLst>
              <a:ext uri="{FF2B5EF4-FFF2-40B4-BE49-F238E27FC236}">
                <a16:creationId xmlns:a16="http://schemas.microsoft.com/office/drawing/2014/main" id="{64A3BC07-21F1-F502-B9CB-A43CF475BA50}"/>
              </a:ext>
            </a:extLst>
          </p:cNvPr>
          <p:cNvSpPr>
            <a:spLocks noChangeAspect="1"/>
          </p:cNvSpPr>
          <p:nvPr/>
        </p:nvSpPr>
        <p:spPr bwMode="auto">
          <a:xfrm>
            <a:off x="3572325" y="5056392"/>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Tree>
    <p:extLst>
      <p:ext uri="{BB962C8B-B14F-4D97-AF65-F5344CB8AC3E}">
        <p14:creationId xmlns:p14="http://schemas.microsoft.com/office/powerpoint/2010/main" val="2040002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B7A38-4A6A-5948-8E92-424E40D3B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39"/>
            <a:ext cx="3721007" cy="5524060"/>
          </a:xfrm>
          <a:prstGeom prst="rect">
            <a:avLst/>
          </a:prstGeom>
        </p:spPr>
      </p:pic>
      <p:pic>
        <p:nvPicPr>
          <p:cNvPr id="2" name="Picture 1">
            <a:extLst>
              <a:ext uri="{FF2B5EF4-FFF2-40B4-BE49-F238E27FC236}">
                <a16:creationId xmlns:a16="http://schemas.microsoft.com/office/drawing/2014/main" id="{5DD77C89-B4C8-518A-1F49-E977E991B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40"/>
            <a:ext cx="3721007" cy="5524060"/>
          </a:xfrm>
          <a:prstGeom prst="rect">
            <a:avLst/>
          </a:prstGeom>
        </p:spPr>
      </p:pic>
      <p:sp>
        <p:nvSpPr>
          <p:cNvPr id="4" name="Cloud Callout 3">
            <a:extLst>
              <a:ext uri="{FF2B5EF4-FFF2-40B4-BE49-F238E27FC236}">
                <a16:creationId xmlns:a16="http://schemas.microsoft.com/office/drawing/2014/main" id="{B67A1C99-BDFC-B851-0539-C05E346D2F56}"/>
              </a:ext>
            </a:extLst>
          </p:cNvPr>
          <p:cNvSpPr/>
          <p:nvPr/>
        </p:nvSpPr>
        <p:spPr>
          <a:xfrm>
            <a:off x="4260185" y="2065828"/>
            <a:ext cx="6592688" cy="4060282"/>
          </a:xfrm>
          <a:prstGeom prst="cloud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2800" b="1" dirty="0">
                <a:solidFill>
                  <a:schemeClr val="tx1"/>
                </a:solidFill>
                <a:latin typeface="Calibri" panose="020F0502020204030204" pitchFamily="34" charset="0"/>
                <a:cs typeface="Calibri" panose="020F0502020204030204" pitchFamily="34" charset="0"/>
              </a:rPr>
              <a:t>EM SỬ DỤNG PHẦM MỀM SOẠN THẢO VĂN BẢN HAY PHẦN MỀM TRÌNH CHIẾU ĐỂ HỖ TRỢ THUYẾT TRÌNH? TẠI SAO?</a:t>
            </a:r>
          </a:p>
        </p:txBody>
      </p:sp>
      <p:sp>
        <p:nvSpPr>
          <p:cNvPr id="6" name="Title 1">
            <a:extLst>
              <a:ext uri="{FF2B5EF4-FFF2-40B4-BE49-F238E27FC236}">
                <a16:creationId xmlns:a16="http://schemas.microsoft.com/office/drawing/2014/main" id="{1C90AE10-24A8-926F-08D4-C620FC12831B}"/>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5. MỘT SỐ CHỨC NĂNG CƠ BẢN CỦA PHẦN MỀM TRÌNH CHIẾU</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930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B7A38-4A6A-5948-8E92-424E40D3B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39"/>
            <a:ext cx="3721007" cy="5524060"/>
          </a:xfrm>
          <a:prstGeom prst="rect">
            <a:avLst/>
          </a:prstGeom>
        </p:spPr>
      </p:pic>
      <p:pic>
        <p:nvPicPr>
          <p:cNvPr id="2" name="Picture 1">
            <a:extLst>
              <a:ext uri="{FF2B5EF4-FFF2-40B4-BE49-F238E27FC236}">
                <a16:creationId xmlns:a16="http://schemas.microsoft.com/office/drawing/2014/main" id="{5DD77C89-B4C8-518A-1F49-E977E991B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40"/>
            <a:ext cx="3721007" cy="5524060"/>
          </a:xfrm>
          <a:prstGeom prst="rect">
            <a:avLst/>
          </a:prstGeom>
        </p:spPr>
      </p:pic>
      <p:sp>
        <p:nvSpPr>
          <p:cNvPr id="4" name="Cloud Callout 3">
            <a:extLst>
              <a:ext uri="{FF2B5EF4-FFF2-40B4-BE49-F238E27FC236}">
                <a16:creationId xmlns:a16="http://schemas.microsoft.com/office/drawing/2014/main" id="{B67A1C99-BDFC-B851-0539-C05E346D2F56}"/>
              </a:ext>
            </a:extLst>
          </p:cNvPr>
          <p:cNvSpPr/>
          <p:nvPr/>
        </p:nvSpPr>
        <p:spPr>
          <a:xfrm>
            <a:off x="4260185" y="2065828"/>
            <a:ext cx="6592688" cy="4060282"/>
          </a:xfrm>
          <a:prstGeom prst="cloud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2800" b="1" dirty="0">
                <a:solidFill>
                  <a:schemeClr val="tx1"/>
                </a:solidFill>
                <a:latin typeface="Calibri" panose="020F0502020204030204" pitchFamily="34" charset="0"/>
                <a:cs typeface="Calibri" panose="020F0502020204030204" pitchFamily="34" charset="0"/>
              </a:rPr>
              <a:t>HAI CHỨC NĂNG CƠ BẢN CỦA PHẦN MỀM TRÌNH CHIẾU? VỚI CHỨC NĂNG TẠO BÀI TRÌNH CHIẾU THÌ TA CÓ THỂ THỰC HIỆN NHỮNG VIỆC GÌ?</a:t>
            </a:r>
          </a:p>
        </p:txBody>
      </p:sp>
      <p:sp>
        <p:nvSpPr>
          <p:cNvPr id="6" name="Title 1">
            <a:extLst>
              <a:ext uri="{FF2B5EF4-FFF2-40B4-BE49-F238E27FC236}">
                <a16:creationId xmlns:a16="http://schemas.microsoft.com/office/drawing/2014/main" id="{1C90AE10-24A8-926F-08D4-C620FC12831B}"/>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5. MỘT SỐ CHỨC NĂNG CƠ BẢN CỦA PHẦN MỀM TRÌNH CHIẾU</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621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0bf4d226-c9b0-40ac-ba06-eecacf2160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E55B3D2-1516-48EE-9BF7-54F2374744F3}"/>
              </a:ext>
            </a:extLst>
          </p:cNvPr>
          <p:cNvGrpSpPr>
            <a:grpSpLocks noChangeAspect="1"/>
          </p:cNvGrpSpPr>
          <p:nvPr>
            <p:custDataLst>
              <p:tags r:id="rId1"/>
            </p:custDataLst>
          </p:nvPr>
        </p:nvGrpSpPr>
        <p:grpSpPr>
          <a:xfrm>
            <a:off x="731100" y="1851282"/>
            <a:ext cx="10901665" cy="4685369"/>
            <a:chOff x="758298" y="1464573"/>
            <a:chExt cx="10901665" cy="4685369"/>
          </a:xfrm>
        </p:grpSpPr>
        <p:sp>
          <p:nvSpPr>
            <p:cNvPr id="6" name="isliḍè">
              <a:extLst>
                <a:ext uri="{FF2B5EF4-FFF2-40B4-BE49-F238E27FC236}">
                  <a16:creationId xmlns:a16="http://schemas.microsoft.com/office/drawing/2014/main" id="{9E2AF1B3-2FCF-4C8B-8FB0-6A69DE611DB5}"/>
                </a:ext>
              </a:extLst>
            </p:cNvPr>
            <p:cNvSpPr>
              <a:spLocks/>
            </p:cNvSpPr>
            <p:nvPr/>
          </p:nvSpPr>
          <p:spPr bwMode="auto">
            <a:xfrm>
              <a:off x="3232744" y="4062621"/>
              <a:ext cx="2870771" cy="1053993"/>
            </a:xfrm>
            <a:custGeom>
              <a:avLst/>
              <a:gdLst/>
              <a:ahLst/>
              <a:cxnLst>
                <a:cxn ang="0">
                  <a:pos x="1528" y="281"/>
                </a:cxn>
                <a:cxn ang="0">
                  <a:pos x="767" y="561"/>
                </a:cxn>
                <a:cxn ang="0">
                  <a:pos x="0" y="281"/>
                </a:cxn>
                <a:cxn ang="0">
                  <a:pos x="761" y="0"/>
                </a:cxn>
                <a:cxn ang="0">
                  <a:pos x="1528" y="281"/>
                </a:cxn>
              </a:cxnLst>
              <a:rect l="0" t="0" r="r" b="b"/>
              <a:pathLst>
                <a:path w="1528" h="561">
                  <a:moveTo>
                    <a:pt x="1528" y="281"/>
                  </a:moveTo>
                  <a:lnTo>
                    <a:pt x="767" y="561"/>
                  </a:lnTo>
                  <a:lnTo>
                    <a:pt x="0" y="281"/>
                  </a:lnTo>
                  <a:lnTo>
                    <a:pt x="761" y="0"/>
                  </a:lnTo>
                  <a:lnTo>
                    <a:pt x="1528" y="281"/>
                  </a:lnTo>
                  <a:close/>
                </a:path>
              </a:pathLst>
            </a:custGeom>
            <a:solidFill>
              <a:schemeClr val="accent1"/>
            </a:solidFill>
            <a:ln w="9525">
              <a:noFill/>
              <a:round/>
              <a:headEnd/>
              <a:tailEnd/>
            </a:ln>
          </p:spPr>
          <p:txBody>
            <a:bodyPr anchor="ctr"/>
            <a:lstStyle/>
            <a:p>
              <a:pPr algn="ctr"/>
              <a:endParaRPr/>
            </a:p>
          </p:txBody>
        </p:sp>
        <p:sp>
          <p:nvSpPr>
            <p:cNvPr id="7" name="iṧļíḑé">
              <a:extLst>
                <a:ext uri="{FF2B5EF4-FFF2-40B4-BE49-F238E27FC236}">
                  <a16:creationId xmlns:a16="http://schemas.microsoft.com/office/drawing/2014/main" id="{6EAAF129-7113-4DE6-B89F-584A410B315B}"/>
                </a:ext>
              </a:extLst>
            </p:cNvPr>
            <p:cNvSpPr>
              <a:spLocks/>
            </p:cNvSpPr>
            <p:nvPr/>
          </p:nvSpPr>
          <p:spPr bwMode="auto">
            <a:xfrm>
              <a:off x="3232744" y="5116614"/>
              <a:ext cx="2865136" cy="1033328"/>
            </a:xfrm>
            <a:custGeom>
              <a:avLst/>
              <a:gdLst/>
              <a:ahLst/>
              <a:cxnLst>
                <a:cxn ang="0">
                  <a:pos x="761" y="550"/>
                </a:cxn>
                <a:cxn ang="0">
                  <a:pos x="0" y="278"/>
                </a:cxn>
                <a:cxn ang="0">
                  <a:pos x="767" y="0"/>
                </a:cxn>
                <a:cxn ang="0">
                  <a:pos x="1525" y="275"/>
                </a:cxn>
                <a:cxn ang="0">
                  <a:pos x="761" y="550"/>
                </a:cxn>
              </a:cxnLst>
              <a:rect l="0" t="0" r="r" b="b"/>
              <a:pathLst>
                <a:path w="1525" h="550">
                  <a:moveTo>
                    <a:pt x="761" y="550"/>
                  </a:moveTo>
                  <a:lnTo>
                    <a:pt x="0" y="278"/>
                  </a:lnTo>
                  <a:lnTo>
                    <a:pt x="767" y="0"/>
                  </a:lnTo>
                  <a:lnTo>
                    <a:pt x="1525" y="275"/>
                  </a:lnTo>
                  <a:lnTo>
                    <a:pt x="761" y="550"/>
                  </a:lnTo>
                  <a:close/>
                </a:path>
              </a:pathLst>
            </a:custGeom>
            <a:solidFill>
              <a:srgbClr val="E4E4E4"/>
            </a:solidFill>
            <a:ln w="9525">
              <a:noFill/>
              <a:round/>
              <a:headEnd/>
              <a:tailEnd/>
            </a:ln>
          </p:spPr>
          <p:txBody>
            <a:bodyPr anchor="ctr"/>
            <a:lstStyle/>
            <a:p>
              <a:pPr algn="ctr"/>
              <a:endParaRPr/>
            </a:p>
          </p:txBody>
        </p:sp>
        <p:sp>
          <p:nvSpPr>
            <p:cNvPr id="8" name="ïṡļîḋê">
              <a:extLst>
                <a:ext uri="{FF2B5EF4-FFF2-40B4-BE49-F238E27FC236}">
                  <a16:creationId xmlns:a16="http://schemas.microsoft.com/office/drawing/2014/main" id="{9ED17BDB-8688-481E-AD32-FE176910ACD4}"/>
                </a:ext>
              </a:extLst>
            </p:cNvPr>
            <p:cNvSpPr>
              <a:spLocks/>
            </p:cNvSpPr>
            <p:nvPr/>
          </p:nvSpPr>
          <p:spPr bwMode="auto">
            <a:xfrm>
              <a:off x="4673767" y="4590557"/>
              <a:ext cx="2855741" cy="1042721"/>
            </a:xfrm>
            <a:custGeom>
              <a:avLst/>
              <a:gdLst/>
              <a:ahLst/>
              <a:cxnLst>
                <a:cxn ang="0">
                  <a:pos x="758" y="555"/>
                </a:cxn>
                <a:cxn ang="0">
                  <a:pos x="0" y="280"/>
                </a:cxn>
                <a:cxn ang="0">
                  <a:pos x="761" y="0"/>
                </a:cxn>
                <a:cxn ang="0">
                  <a:pos x="1520" y="277"/>
                </a:cxn>
                <a:cxn ang="0">
                  <a:pos x="758" y="555"/>
                </a:cxn>
              </a:cxnLst>
              <a:rect l="0" t="0" r="r" b="b"/>
              <a:pathLst>
                <a:path w="1520" h="555">
                  <a:moveTo>
                    <a:pt x="758" y="555"/>
                  </a:moveTo>
                  <a:lnTo>
                    <a:pt x="0" y="280"/>
                  </a:lnTo>
                  <a:lnTo>
                    <a:pt x="761" y="0"/>
                  </a:lnTo>
                  <a:lnTo>
                    <a:pt x="1520" y="277"/>
                  </a:lnTo>
                  <a:lnTo>
                    <a:pt x="758" y="555"/>
                  </a:lnTo>
                  <a:close/>
                </a:path>
              </a:pathLst>
            </a:custGeom>
            <a:solidFill>
              <a:schemeClr val="accent3"/>
            </a:solidFill>
            <a:ln w="9525">
              <a:noFill/>
              <a:round/>
              <a:headEnd/>
              <a:tailEnd/>
            </a:ln>
          </p:spPr>
          <p:txBody>
            <a:bodyPr anchor="ctr"/>
            <a:lstStyle/>
            <a:p>
              <a:pPr algn="ctr"/>
              <a:endParaRPr/>
            </a:p>
          </p:txBody>
        </p:sp>
        <p:sp>
          <p:nvSpPr>
            <p:cNvPr id="9" name="isļídê">
              <a:extLst>
                <a:ext uri="{FF2B5EF4-FFF2-40B4-BE49-F238E27FC236}">
                  <a16:creationId xmlns:a16="http://schemas.microsoft.com/office/drawing/2014/main" id="{93BB57C6-D0E7-45AF-83F7-C9BEDCBC04BA}"/>
                </a:ext>
              </a:extLst>
            </p:cNvPr>
            <p:cNvSpPr>
              <a:spLocks/>
            </p:cNvSpPr>
            <p:nvPr/>
          </p:nvSpPr>
          <p:spPr bwMode="auto">
            <a:xfrm>
              <a:off x="6103515" y="4068257"/>
              <a:ext cx="2855741" cy="1042721"/>
            </a:xfrm>
            <a:custGeom>
              <a:avLst/>
              <a:gdLst/>
              <a:ahLst/>
              <a:cxnLst>
                <a:cxn ang="0">
                  <a:pos x="762" y="555"/>
                </a:cxn>
                <a:cxn ang="0">
                  <a:pos x="759" y="555"/>
                </a:cxn>
                <a:cxn ang="0">
                  <a:pos x="0" y="278"/>
                </a:cxn>
                <a:cxn ang="0">
                  <a:pos x="762" y="0"/>
                </a:cxn>
                <a:cxn ang="0">
                  <a:pos x="1520" y="278"/>
                </a:cxn>
                <a:cxn ang="0">
                  <a:pos x="762" y="555"/>
                </a:cxn>
              </a:cxnLst>
              <a:rect l="0" t="0" r="r" b="b"/>
              <a:pathLst>
                <a:path w="1520" h="555">
                  <a:moveTo>
                    <a:pt x="762" y="555"/>
                  </a:moveTo>
                  <a:lnTo>
                    <a:pt x="759" y="555"/>
                  </a:lnTo>
                  <a:lnTo>
                    <a:pt x="0" y="278"/>
                  </a:lnTo>
                  <a:lnTo>
                    <a:pt x="762" y="0"/>
                  </a:lnTo>
                  <a:lnTo>
                    <a:pt x="1520" y="278"/>
                  </a:lnTo>
                  <a:lnTo>
                    <a:pt x="762" y="555"/>
                  </a:lnTo>
                  <a:close/>
                </a:path>
              </a:pathLst>
            </a:custGeom>
            <a:solidFill>
              <a:schemeClr val="accent4"/>
            </a:solidFill>
            <a:ln w="9525">
              <a:noFill/>
              <a:round/>
              <a:headEnd/>
              <a:tailEnd/>
            </a:ln>
          </p:spPr>
          <p:txBody>
            <a:bodyPr anchor="ctr"/>
            <a:lstStyle/>
            <a:p>
              <a:pPr algn="ctr"/>
              <a:endParaRPr/>
            </a:p>
          </p:txBody>
        </p:sp>
        <p:sp>
          <p:nvSpPr>
            <p:cNvPr id="10" name="íṧľíḓè">
              <a:extLst>
                <a:ext uri="{FF2B5EF4-FFF2-40B4-BE49-F238E27FC236}">
                  <a16:creationId xmlns:a16="http://schemas.microsoft.com/office/drawing/2014/main" id="{CA8B0057-74B3-4A5D-80A1-7227E6223F40}"/>
                </a:ext>
              </a:extLst>
            </p:cNvPr>
            <p:cNvSpPr>
              <a:spLocks/>
            </p:cNvSpPr>
            <p:nvPr/>
          </p:nvSpPr>
          <p:spPr bwMode="auto">
            <a:xfrm>
              <a:off x="6103515" y="5110979"/>
              <a:ext cx="2855741" cy="1033328"/>
            </a:xfrm>
            <a:custGeom>
              <a:avLst/>
              <a:gdLst/>
              <a:ahLst/>
              <a:cxnLst>
                <a:cxn ang="0">
                  <a:pos x="762" y="0"/>
                </a:cxn>
                <a:cxn ang="0">
                  <a:pos x="1520" y="278"/>
                </a:cxn>
                <a:cxn ang="0">
                  <a:pos x="742" y="550"/>
                </a:cxn>
                <a:cxn ang="0">
                  <a:pos x="0" y="278"/>
                </a:cxn>
                <a:cxn ang="0">
                  <a:pos x="0" y="275"/>
                </a:cxn>
                <a:cxn ang="0">
                  <a:pos x="759" y="0"/>
                </a:cxn>
                <a:cxn ang="0">
                  <a:pos x="762" y="0"/>
                </a:cxn>
              </a:cxnLst>
              <a:rect l="0" t="0" r="r" b="b"/>
              <a:pathLst>
                <a:path w="1520" h="550">
                  <a:moveTo>
                    <a:pt x="762" y="0"/>
                  </a:moveTo>
                  <a:lnTo>
                    <a:pt x="1520" y="278"/>
                  </a:lnTo>
                  <a:lnTo>
                    <a:pt x="742" y="550"/>
                  </a:lnTo>
                  <a:lnTo>
                    <a:pt x="0" y="278"/>
                  </a:lnTo>
                  <a:lnTo>
                    <a:pt x="0" y="275"/>
                  </a:lnTo>
                  <a:lnTo>
                    <a:pt x="759" y="0"/>
                  </a:lnTo>
                  <a:lnTo>
                    <a:pt x="762" y="0"/>
                  </a:lnTo>
                  <a:close/>
                </a:path>
              </a:pathLst>
            </a:custGeom>
            <a:solidFill>
              <a:srgbClr val="E4E4E4"/>
            </a:solidFill>
            <a:ln w="9525">
              <a:noFill/>
              <a:round/>
              <a:headEnd/>
              <a:tailEnd/>
            </a:ln>
          </p:spPr>
          <p:txBody>
            <a:bodyPr anchor="ctr"/>
            <a:lstStyle/>
            <a:p>
              <a:pPr algn="ctr"/>
              <a:endParaRPr/>
            </a:p>
          </p:txBody>
        </p:sp>
        <p:grpSp>
          <p:nvGrpSpPr>
            <p:cNvPr id="11" name="îşḻíďe">
              <a:extLst>
                <a:ext uri="{FF2B5EF4-FFF2-40B4-BE49-F238E27FC236}">
                  <a16:creationId xmlns:a16="http://schemas.microsoft.com/office/drawing/2014/main" id="{CF69F030-53FD-431A-A50E-A605EFFE5F38}"/>
                </a:ext>
              </a:extLst>
            </p:cNvPr>
            <p:cNvGrpSpPr/>
            <p:nvPr/>
          </p:nvGrpSpPr>
          <p:grpSpPr>
            <a:xfrm>
              <a:off x="5231763" y="3792077"/>
              <a:ext cx="1711567" cy="1508657"/>
              <a:chOff x="3841750" y="2522538"/>
              <a:chExt cx="1446213" cy="1274762"/>
            </a:xfrm>
          </p:grpSpPr>
          <p:sp>
            <p:nvSpPr>
              <p:cNvPr id="36" name="ï$ľiḓé">
                <a:extLst>
                  <a:ext uri="{FF2B5EF4-FFF2-40B4-BE49-F238E27FC236}">
                    <a16:creationId xmlns:a16="http://schemas.microsoft.com/office/drawing/2014/main" id="{2B4E7610-4190-40F2-8ACC-B62F95D7083A}"/>
                  </a:ext>
                </a:extLst>
              </p:cNvPr>
              <p:cNvSpPr>
                <a:spLocks/>
              </p:cNvSpPr>
              <p:nvPr/>
            </p:nvSpPr>
            <p:spPr bwMode="auto">
              <a:xfrm>
                <a:off x="3841750" y="2522538"/>
                <a:ext cx="1443038" cy="517525"/>
              </a:xfrm>
              <a:custGeom>
                <a:avLst/>
                <a:gdLst/>
                <a:ahLst/>
                <a:cxnLst>
                  <a:cxn ang="0">
                    <a:pos x="0" y="159"/>
                  </a:cxn>
                  <a:cxn ang="0">
                    <a:pos x="464" y="0"/>
                  </a:cxn>
                  <a:cxn ang="0">
                    <a:pos x="909" y="159"/>
                  </a:cxn>
                  <a:cxn ang="0">
                    <a:pos x="464" y="326"/>
                  </a:cxn>
                  <a:cxn ang="0">
                    <a:pos x="0" y="159"/>
                  </a:cxn>
                </a:cxnLst>
                <a:rect l="0" t="0" r="r" b="b"/>
                <a:pathLst>
                  <a:path w="909" h="326">
                    <a:moveTo>
                      <a:pt x="0" y="159"/>
                    </a:moveTo>
                    <a:lnTo>
                      <a:pt x="464" y="0"/>
                    </a:lnTo>
                    <a:lnTo>
                      <a:pt x="909" y="159"/>
                    </a:lnTo>
                    <a:lnTo>
                      <a:pt x="464" y="326"/>
                    </a:lnTo>
                    <a:lnTo>
                      <a:pt x="0" y="159"/>
                    </a:lnTo>
                    <a:close/>
                  </a:path>
                </a:pathLst>
              </a:custGeom>
              <a:solidFill>
                <a:schemeClr val="accent3"/>
              </a:solidFill>
              <a:ln w="9525">
                <a:noFill/>
                <a:round/>
                <a:headEnd/>
                <a:tailEnd/>
              </a:ln>
            </p:spPr>
            <p:txBody>
              <a:bodyPr anchor="ctr"/>
              <a:lstStyle/>
              <a:p>
                <a:pPr algn="ctr"/>
                <a:endParaRPr/>
              </a:p>
            </p:txBody>
          </p:sp>
          <p:sp>
            <p:nvSpPr>
              <p:cNvPr id="37" name="íşļîďe">
                <a:extLst>
                  <a:ext uri="{FF2B5EF4-FFF2-40B4-BE49-F238E27FC236}">
                    <a16:creationId xmlns:a16="http://schemas.microsoft.com/office/drawing/2014/main" id="{27E5F514-7770-4589-AF88-0C16FEBE5673}"/>
                  </a:ext>
                </a:extLst>
              </p:cNvPr>
              <p:cNvSpPr>
                <a:spLocks/>
              </p:cNvSpPr>
              <p:nvPr/>
            </p:nvSpPr>
            <p:spPr bwMode="auto">
              <a:xfrm>
                <a:off x="3841750" y="2774950"/>
                <a:ext cx="736599" cy="1022350"/>
              </a:xfrm>
              <a:custGeom>
                <a:avLst/>
                <a:gdLst/>
                <a:ahLst/>
                <a:cxnLst>
                  <a:cxn ang="0">
                    <a:pos x="0" y="479"/>
                  </a:cxn>
                  <a:cxn ang="0">
                    <a:pos x="0" y="0"/>
                  </a:cxn>
                  <a:cxn ang="0">
                    <a:pos x="464" y="167"/>
                  </a:cxn>
                  <a:cxn ang="0">
                    <a:pos x="464" y="644"/>
                  </a:cxn>
                  <a:cxn ang="0">
                    <a:pos x="0" y="479"/>
                  </a:cxn>
                </a:cxnLst>
                <a:rect l="0" t="0" r="r" b="b"/>
                <a:pathLst>
                  <a:path w="464" h="644">
                    <a:moveTo>
                      <a:pt x="0" y="479"/>
                    </a:moveTo>
                    <a:lnTo>
                      <a:pt x="0" y="0"/>
                    </a:lnTo>
                    <a:lnTo>
                      <a:pt x="464" y="167"/>
                    </a:lnTo>
                    <a:lnTo>
                      <a:pt x="464" y="644"/>
                    </a:lnTo>
                    <a:lnTo>
                      <a:pt x="0" y="479"/>
                    </a:lnTo>
                    <a:close/>
                  </a:path>
                </a:pathLst>
              </a:custGeom>
              <a:solidFill>
                <a:schemeClr val="accent3">
                  <a:lumMod val="75000"/>
                  <a:alpha val="98000"/>
                </a:schemeClr>
              </a:solidFill>
              <a:ln w="9525">
                <a:noFill/>
                <a:round/>
                <a:headEnd/>
                <a:tailEnd/>
              </a:ln>
            </p:spPr>
            <p:txBody>
              <a:bodyPr anchor="ctr"/>
              <a:lstStyle/>
              <a:p>
                <a:pPr algn="ctr"/>
                <a:endParaRPr/>
              </a:p>
            </p:txBody>
          </p:sp>
          <p:sp>
            <p:nvSpPr>
              <p:cNvPr id="38" name="ïṩļïḋe">
                <a:extLst>
                  <a:ext uri="{FF2B5EF4-FFF2-40B4-BE49-F238E27FC236}">
                    <a16:creationId xmlns:a16="http://schemas.microsoft.com/office/drawing/2014/main" id="{11831966-7178-448A-B68A-97B782203CEF}"/>
                  </a:ext>
                </a:extLst>
              </p:cNvPr>
              <p:cNvSpPr>
                <a:spLocks/>
              </p:cNvSpPr>
              <p:nvPr/>
            </p:nvSpPr>
            <p:spPr bwMode="auto">
              <a:xfrm>
                <a:off x="4578350" y="2774950"/>
                <a:ext cx="709613" cy="1022350"/>
              </a:xfrm>
              <a:custGeom>
                <a:avLst/>
                <a:gdLst/>
                <a:ahLst/>
                <a:cxnLst>
                  <a:cxn ang="0">
                    <a:pos x="447" y="482"/>
                  </a:cxn>
                  <a:cxn ang="0">
                    <a:pos x="445" y="482"/>
                  </a:cxn>
                  <a:cxn ang="0">
                    <a:pos x="0" y="644"/>
                  </a:cxn>
                  <a:cxn ang="0">
                    <a:pos x="0" y="167"/>
                  </a:cxn>
                  <a:cxn ang="0">
                    <a:pos x="445" y="0"/>
                  </a:cxn>
                  <a:cxn ang="0">
                    <a:pos x="447" y="482"/>
                  </a:cxn>
                </a:cxnLst>
                <a:rect l="0" t="0" r="r" b="b"/>
                <a:pathLst>
                  <a:path w="447" h="644">
                    <a:moveTo>
                      <a:pt x="447" y="482"/>
                    </a:moveTo>
                    <a:lnTo>
                      <a:pt x="445" y="482"/>
                    </a:lnTo>
                    <a:lnTo>
                      <a:pt x="0" y="644"/>
                    </a:lnTo>
                    <a:lnTo>
                      <a:pt x="0" y="167"/>
                    </a:lnTo>
                    <a:lnTo>
                      <a:pt x="445" y="0"/>
                    </a:lnTo>
                    <a:lnTo>
                      <a:pt x="447" y="482"/>
                    </a:lnTo>
                    <a:close/>
                  </a:path>
                </a:pathLst>
              </a:custGeom>
              <a:solidFill>
                <a:schemeClr val="accent3">
                  <a:lumMod val="50000"/>
                </a:schemeClr>
              </a:solidFill>
              <a:ln w="9525">
                <a:noFill/>
                <a:round/>
                <a:headEnd/>
                <a:tailEnd/>
              </a:ln>
            </p:spPr>
            <p:txBody>
              <a:bodyPr anchor="ctr"/>
              <a:lstStyle/>
              <a:p>
                <a:pPr algn="ctr"/>
                <a:endParaRPr/>
              </a:p>
            </p:txBody>
          </p:sp>
        </p:grpSp>
        <p:sp>
          <p:nvSpPr>
            <p:cNvPr id="34" name="ïṥḻîḓè">
              <a:extLst>
                <a:ext uri="{FF2B5EF4-FFF2-40B4-BE49-F238E27FC236}">
                  <a16:creationId xmlns:a16="http://schemas.microsoft.com/office/drawing/2014/main" id="{ED43A1CA-9D61-4E9A-A80A-BE50F910BFEF}"/>
                </a:ext>
              </a:extLst>
            </p:cNvPr>
            <p:cNvSpPr>
              <a:spLocks/>
            </p:cNvSpPr>
            <p:nvPr/>
          </p:nvSpPr>
          <p:spPr bwMode="auto">
            <a:xfrm>
              <a:off x="7535144" y="2561478"/>
              <a:ext cx="1424113" cy="2029079"/>
            </a:xfrm>
            <a:custGeom>
              <a:avLst/>
              <a:gdLst/>
              <a:ahLst/>
              <a:cxnLst>
                <a:cxn ang="0">
                  <a:pos x="758" y="272"/>
                </a:cxn>
                <a:cxn ang="0">
                  <a:pos x="758" y="1080"/>
                </a:cxn>
                <a:cxn ang="0">
                  <a:pos x="0" y="802"/>
                </a:cxn>
                <a:cxn ang="0">
                  <a:pos x="0" y="0"/>
                </a:cxn>
                <a:cxn ang="0">
                  <a:pos x="758" y="272"/>
                </a:cxn>
              </a:cxnLst>
              <a:rect l="0" t="0" r="r" b="b"/>
              <a:pathLst>
                <a:path w="758" h="1080">
                  <a:moveTo>
                    <a:pt x="758" y="272"/>
                  </a:moveTo>
                  <a:lnTo>
                    <a:pt x="758" y="1080"/>
                  </a:lnTo>
                  <a:lnTo>
                    <a:pt x="0" y="802"/>
                  </a:lnTo>
                  <a:lnTo>
                    <a:pt x="0" y="0"/>
                  </a:lnTo>
                  <a:lnTo>
                    <a:pt x="758" y="272"/>
                  </a:lnTo>
                  <a:close/>
                </a:path>
              </a:pathLst>
            </a:custGeom>
            <a:solidFill>
              <a:schemeClr val="accent4">
                <a:lumMod val="75000"/>
              </a:schemeClr>
            </a:solidFill>
            <a:ln w="9525">
              <a:noFill/>
              <a:round/>
              <a:headEnd/>
              <a:tailEnd/>
            </a:ln>
          </p:spPr>
          <p:txBody>
            <a:bodyPr anchor="ctr"/>
            <a:lstStyle/>
            <a:p>
              <a:pPr algn="ctr"/>
              <a:endParaRPr dirty="0"/>
            </a:p>
          </p:txBody>
        </p:sp>
        <p:sp>
          <p:nvSpPr>
            <p:cNvPr id="33" name="íṣļïḋè">
              <a:extLst>
                <a:ext uri="{FF2B5EF4-FFF2-40B4-BE49-F238E27FC236}">
                  <a16:creationId xmlns:a16="http://schemas.microsoft.com/office/drawing/2014/main" id="{726C8D34-2AF2-4B6F-8BC3-6660A04A570E}"/>
                </a:ext>
              </a:extLst>
            </p:cNvPr>
            <p:cNvSpPr/>
            <p:nvPr/>
          </p:nvSpPr>
          <p:spPr>
            <a:xfrm>
              <a:off x="758298" y="1852529"/>
              <a:ext cx="2205792" cy="877081"/>
            </a:xfrm>
            <a:prstGeom prst="rect">
              <a:avLst/>
            </a:prstGeom>
          </p:spPr>
          <p:txBody>
            <a:bodyPr wrap="none" lIns="144000" tIns="0" rIns="144000" bIns="0">
              <a:normAutofit/>
            </a:bodyPr>
            <a:lstStyle/>
            <a:p>
              <a:pPr algn="ctr"/>
              <a:r>
                <a:rPr lang="vi-VN" altLang="zh-CN" sz="2400" b="1" dirty="0">
                  <a:solidFill>
                    <a:srgbClr val="C00000"/>
                  </a:solidFill>
                  <a:latin typeface="Calibri" panose="020F0502020204030204" pitchFamily="34" charset="0"/>
                  <a:cs typeface="Calibri" panose="020F0502020204030204" pitchFamily="34" charset="0"/>
                </a:rPr>
                <a:t>.</a:t>
              </a:r>
            </a:p>
          </p:txBody>
        </p:sp>
        <p:sp>
          <p:nvSpPr>
            <p:cNvPr id="31" name="íśļíḍe">
              <a:extLst>
                <a:ext uri="{FF2B5EF4-FFF2-40B4-BE49-F238E27FC236}">
                  <a16:creationId xmlns:a16="http://schemas.microsoft.com/office/drawing/2014/main" id="{3592CAAE-4CF5-4915-9BE9-61B6C91A7C52}"/>
                </a:ext>
              </a:extLst>
            </p:cNvPr>
            <p:cNvSpPr/>
            <p:nvPr/>
          </p:nvSpPr>
          <p:spPr>
            <a:xfrm>
              <a:off x="9144355" y="1887705"/>
              <a:ext cx="2515608" cy="1779957"/>
            </a:xfrm>
            <a:prstGeom prst="rect">
              <a:avLst/>
            </a:prstGeom>
          </p:spPr>
          <p:txBody>
            <a:bodyPr wrap="none" lIns="144000" tIns="0" rIns="144000" bIns="0">
              <a:normAutofit/>
            </a:bodyPr>
            <a:lstStyle/>
            <a:p>
              <a:pPr algn="ctr"/>
              <a:r>
                <a:rPr lang="vi-VN" altLang="zh-CN" sz="2400" b="1" dirty="0">
                  <a:solidFill>
                    <a:schemeClr val="accent6">
                      <a:lumMod val="50000"/>
                    </a:schemeClr>
                  </a:solidFill>
                  <a:latin typeface="Calibri" panose="020F0502020204030204" pitchFamily="34" charset="0"/>
                  <a:cs typeface="Calibri" panose="020F0502020204030204" pitchFamily="34" charset="0"/>
                </a:rPr>
                <a:t>.</a:t>
              </a:r>
              <a:endParaRPr lang="zh-CN" altLang="en-US" sz="2400" b="1" dirty="0">
                <a:solidFill>
                  <a:schemeClr val="accent6">
                    <a:lumMod val="50000"/>
                  </a:schemeClr>
                </a:solidFill>
                <a:latin typeface="Calibri" panose="020F0502020204030204" pitchFamily="34" charset="0"/>
                <a:cs typeface="Calibri" panose="020F0502020204030204" pitchFamily="34" charset="0"/>
              </a:endParaRPr>
            </a:p>
          </p:txBody>
        </p:sp>
        <p:sp>
          <p:nvSpPr>
            <p:cNvPr id="26" name="iṣḻíḑé">
              <a:extLst>
                <a:ext uri="{FF2B5EF4-FFF2-40B4-BE49-F238E27FC236}">
                  <a16:creationId xmlns:a16="http://schemas.microsoft.com/office/drawing/2014/main" id="{115D4639-5708-4914-A2EC-034F5E18EEC9}"/>
                </a:ext>
              </a:extLst>
            </p:cNvPr>
            <p:cNvSpPr/>
            <p:nvPr/>
          </p:nvSpPr>
          <p:spPr>
            <a:xfrm rot="8100000">
              <a:off x="3299591" y="1464573"/>
              <a:ext cx="1047997" cy="1047989"/>
            </a:xfrm>
            <a:prstGeom prst="teardrop">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4" name="iŝlîdé">
              <a:extLst>
                <a:ext uri="{FF2B5EF4-FFF2-40B4-BE49-F238E27FC236}">
                  <a16:creationId xmlns:a16="http://schemas.microsoft.com/office/drawing/2014/main" id="{F48981B2-989E-4752-A9A0-2BC0DA4E2A4F}"/>
                </a:ext>
              </a:extLst>
            </p:cNvPr>
            <p:cNvSpPr/>
            <p:nvPr/>
          </p:nvSpPr>
          <p:spPr>
            <a:xfrm rot="8100000">
              <a:off x="7988314" y="1464573"/>
              <a:ext cx="1047997" cy="1047989"/>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Sļïḓé">
              <a:extLst>
                <a:ext uri="{FF2B5EF4-FFF2-40B4-BE49-F238E27FC236}">
                  <a16:creationId xmlns:a16="http://schemas.microsoft.com/office/drawing/2014/main" id="{F5635924-F4ED-4E7F-A654-11153446B505}"/>
                </a:ext>
              </a:extLst>
            </p:cNvPr>
            <p:cNvSpPr>
              <a:spLocks/>
            </p:cNvSpPr>
            <p:nvPr/>
          </p:nvSpPr>
          <p:spPr bwMode="auto">
            <a:xfrm>
              <a:off x="3232744" y="2555842"/>
              <a:ext cx="1429749" cy="2034715"/>
            </a:xfrm>
            <a:custGeom>
              <a:avLst/>
              <a:gdLst/>
              <a:ahLst/>
              <a:cxnLst>
                <a:cxn ang="0">
                  <a:pos x="0" y="1083"/>
                </a:cxn>
                <a:cxn ang="0">
                  <a:pos x="0" y="1083"/>
                </a:cxn>
                <a:cxn ang="0">
                  <a:pos x="0" y="278"/>
                </a:cxn>
                <a:cxn ang="0">
                  <a:pos x="761" y="0"/>
                </a:cxn>
                <a:cxn ang="0">
                  <a:pos x="761" y="802"/>
                </a:cxn>
                <a:cxn ang="0">
                  <a:pos x="0" y="1083"/>
                </a:cxn>
              </a:cxnLst>
              <a:rect l="0" t="0" r="r" b="b"/>
              <a:pathLst>
                <a:path w="761" h="1083">
                  <a:moveTo>
                    <a:pt x="0" y="1083"/>
                  </a:moveTo>
                  <a:lnTo>
                    <a:pt x="0" y="1083"/>
                  </a:lnTo>
                  <a:lnTo>
                    <a:pt x="0" y="278"/>
                  </a:lnTo>
                  <a:lnTo>
                    <a:pt x="761" y="0"/>
                  </a:lnTo>
                  <a:lnTo>
                    <a:pt x="761" y="802"/>
                  </a:lnTo>
                  <a:lnTo>
                    <a:pt x="0" y="1083"/>
                  </a:lnTo>
                  <a:close/>
                </a:path>
              </a:pathLst>
            </a:custGeom>
            <a:solidFill>
              <a:schemeClr val="accent1">
                <a:lumMod val="75000"/>
              </a:schemeClr>
            </a:solidFill>
            <a:ln w="9525">
              <a:noFill/>
              <a:round/>
              <a:headEnd/>
              <a:tailEnd/>
            </a:ln>
          </p:spPr>
          <p:txBody>
            <a:bodyPr anchor="ctr"/>
            <a:lstStyle/>
            <a:p>
              <a:pPr algn="ctr"/>
              <a:endParaRPr/>
            </a:p>
          </p:txBody>
        </p:sp>
      </p:grpSp>
      <p:sp>
        <p:nvSpPr>
          <p:cNvPr id="4" name="Title 1">
            <a:extLst>
              <a:ext uri="{FF2B5EF4-FFF2-40B4-BE49-F238E27FC236}">
                <a16:creationId xmlns:a16="http://schemas.microsoft.com/office/drawing/2014/main" id="{8126EE13-9AA5-7E61-8A59-39F36C7918E8}"/>
              </a:ext>
            </a:extLst>
          </p:cNvPr>
          <p:cNvSpPr>
            <a:spLocks noGrp="1"/>
          </p:cNvSpPr>
          <p:nvPr>
            <p:ph type="title"/>
          </p:nvPr>
        </p:nvSpPr>
        <p:spPr>
          <a:xfrm>
            <a:off x="669924" y="1"/>
            <a:ext cx="10850563" cy="1028699"/>
          </a:xfrm>
        </p:spPr>
        <p:txBody>
          <a:bodyPr/>
          <a:lstStyle/>
          <a:p>
            <a:r>
              <a:rPr lang="en-US" dirty="0">
                <a:solidFill>
                  <a:schemeClr val="accent4">
                    <a:lumMod val="75000"/>
                  </a:schemeClr>
                </a:solidFill>
                <a:latin typeface="Calibri" panose="020F0502020204030204" pitchFamily="34" charset="0"/>
                <a:cs typeface="Calibri" panose="020F0502020204030204" pitchFamily="34" charset="0"/>
              </a:rPr>
              <a:t>NỘI DUNG BÀI HỌC</a:t>
            </a:r>
            <a:endParaRPr lang="en-VN" dirty="0">
              <a:solidFill>
                <a:schemeClr val="accent4">
                  <a:lumMod val="75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4A11EF6-D01E-0E5E-4987-39DD220A7AA8}"/>
              </a:ext>
            </a:extLst>
          </p:cNvPr>
          <p:cNvSpPr txBox="1"/>
          <p:nvPr/>
        </p:nvSpPr>
        <p:spPr>
          <a:xfrm>
            <a:off x="-152851" y="5638861"/>
            <a:ext cx="6102220" cy="400110"/>
          </a:xfrm>
          <a:prstGeom prst="rect">
            <a:avLst/>
          </a:prstGeom>
          <a:noFill/>
        </p:spPr>
        <p:txBody>
          <a:bodyPr wrap="square">
            <a:spAutoFit/>
          </a:bodyPr>
          <a:lstStyle/>
          <a:p>
            <a:pPr algn="ctr"/>
            <a:r>
              <a:rPr lang="en-US" sz="2000" b="1" dirty="0">
                <a:solidFill>
                  <a:schemeClr val="accent1">
                    <a:lumMod val="50000"/>
                  </a:schemeClr>
                </a:solidFill>
                <a:latin typeface="Calibri" panose="020F0502020204030204" pitchFamily="34" charset="0"/>
                <a:cs typeface="Calibri" panose="020F0502020204030204" pitchFamily="34" charset="0"/>
              </a:rPr>
              <a:t>HÌNH ẢNH MINH HOẠ</a:t>
            </a:r>
            <a:endParaRPr lang="en-VN" sz="2000" dirty="0">
              <a:solidFill>
                <a:schemeClr val="accent1">
                  <a:lumMod val="50000"/>
                </a:schemeClr>
              </a:solidFill>
            </a:endParaRPr>
          </a:p>
        </p:txBody>
      </p:sp>
      <p:sp>
        <p:nvSpPr>
          <p:cNvPr id="15" name="TextBox 14">
            <a:extLst>
              <a:ext uri="{FF2B5EF4-FFF2-40B4-BE49-F238E27FC236}">
                <a16:creationId xmlns:a16="http://schemas.microsoft.com/office/drawing/2014/main" id="{BB4E23BF-72A3-359C-D0E7-1EDF46C01A29}"/>
              </a:ext>
            </a:extLst>
          </p:cNvPr>
          <p:cNvSpPr txBox="1"/>
          <p:nvPr/>
        </p:nvSpPr>
        <p:spPr>
          <a:xfrm>
            <a:off x="8382592" y="2374004"/>
            <a:ext cx="6102220" cy="477054"/>
          </a:xfrm>
          <a:prstGeom prst="rect">
            <a:avLst/>
          </a:prstGeom>
          <a:noFill/>
        </p:spPr>
        <p:txBody>
          <a:bodyPr wrap="square">
            <a:spAutoFit/>
          </a:bodyPr>
          <a:lstStyle/>
          <a:p>
            <a:r>
              <a:rPr lang="en-US" sz="2500" b="1" dirty="0">
                <a:solidFill>
                  <a:schemeClr val="bg1"/>
                </a:solidFill>
                <a:latin typeface="Calibri" panose="020F0502020204030204" pitchFamily="34" charset="0"/>
                <a:cs typeface="Calibri" panose="020F0502020204030204" pitchFamily="34" charset="0"/>
              </a:rPr>
              <a:t>2</a:t>
            </a:r>
            <a:endParaRPr lang="en-VN" sz="2500" dirty="0">
              <a:solidFill>
                <a:schemeClr val="bg1"/>
              </a:solidFill>
            </a:endParaRPr>
          </a:p>
        </p:txBody>
      </p:sp>
      <p:sp>
        <p:nvSpPr>
          <p:cNvPr id="2" name="TextBox 1">
            <a:extLst>
              <a:ext uri="{FF2B5EF4-FFF2-40B4-BE49-F238E27FC236}">
                <a16:creationId xmlns:a16="http://schemas.microsoft.com/office/drawing/2014/main" id="{1911CA06-A3BB-0448-09ED-9C97E80F09EB}"/>
              </a:ext>
            </a:extLst>
          </p:cNvPr>
          <p:cNvSpPr txBox="1"/>
          <p:nvPr/>
        </p:nvSpPr>
        <p:spPr>
          <a:xfrm>
            <a:off x="5497570" y="5690699"/>
            <a:ext cx="6102220" cy="369332"/>
          </a:xfrm>
          <a:prstGeom prst="rect">
            <a:avLst/>
          </a:prstGeom>
          <a:noFill/>
        </p:spPr>
        <p:txBody>
          <a:bodyPr wrap="square">
            <a:spAutoFit/>
          </a:bodyPr>
          <a:lstStyle/>
          <a:p>
            <a:pPr algn="ctr"/>
            <a:r>
              <a:rPr lang="vi-VN" b="1" dirty="0">
                <a:solidFill>
                  <a:schemeClr val="accent4">
                    <a:lumMod val="50000"/>
                  </a:schemeClr>
                </a:solidFill>
                <a:latin typeface="Calibri" panose="020F0502020204030204" pitchFamily="34" charset="0"/>
                <a:cs typeface="Calibri" panose="020F0502020204030204" pitchFamily="34" charset="0"/>
              </a:rPr>
              <a:t>HIỆU ỨNG ĐỘNG</a:t>
            </a:r>
            <a:endParaRPr lang="en-VN" sz="2400" b="1" dirty="0">
              <a:solidFill>
                <a:schemeClr val="accent4">
                  <a:lumMod val="50000"/>
                </a:schemeClr>
              </a:solidFill>
            </a:endParaRPr>
          </a:p>
        </p:txBody>
      </p:sp>
      <p:sp>
        <p:nvSpPr>
          <p:cNvPr id="12" name="TextBox 11">
            <a:extLst>
              <a:ext uri="{FF2B5EF4-FFF2-40B4-BE49-F238E27FC236}">
                <a16:creationId xmlns:a16="http://schemas.microsoft.com/office/drawing/2014/main" id="{792EA765-18F5-811F-B219-1C0D513A8951}"/>
              </a:ext>
            </a:extLst>
          </p:cNvPr>
          <p:cNvSpPr txBox="1"/>
          <p:nvPr/>
        </p:nvSpPr>
        <p:spPr>
          <a:xfrm>
            <a:off x="3657316" y="2202153"/>
            <a:ext cx="6102220" cy="477054"/>
          </a:xfrm>
          <a:prstGeom prst="rect">
            <a:avLst/>
          </a:prstGeom>
          <a:noFill/>
        </p:spPr>
        <p:txBody>
          <a:bodyPr wrap="square">
            <a:spAutoFit/>
          </a:bodyPr>
          <a:lstStyle/>
          <a:p>
            <a:r>
              <a:rPr lang="en-US" sz="2500" b="1" dirty="0">
                <a:solidFill>
                  <a:schemeClr val="bg1"/>
                </a:solidFill>
                <a:latin typeface="Calibri" panose="020F0502020204030204" pitchFamily="34" charset="0"/>
                <a:cs typeface="Calibri" panose="020F0502020204030204" pitchFamily="34" charset="0"/>
              </a:rPr>
              <a:t>1</a:t>
            </a:r>
            <a:endParaRPr lang="en-VN" sz="2500" dirty="0">
              <a:solidFill>
                <a:schemeClr val="bg1"/>
              </a:solidFill>
            </a:endParaRPr>
          </a:p>
        </p:txBody>
      </p:sp>
      <p:sp>
        <p:nvSpPr>
          <p:cNvPr id="18" name="TextBox 17">
            <a:extLst>
              <a:ext uri="{FF2B5EF4-FFF2-40B4-BE49-F238E27FC236}">
                <a16:creationId xmlns:a16="http://schemas.microsoft.com/office/drawing/2014/main" id="{AC216727-0AF1-BADB-6EB8-39BC423A5D0E}"/>
              </a:ext>
            </a:extLst>
          </p:cNvPr>
          <p:cNvSpPr txBox="1"/>
          <p:nvPr/>
        </p:nvSpPr>
        <p:spPr>
          <a:xfrm>
            <a:off x="10550445" y="2348532"/>
            <a:ext cx="6102220" cy="477054"/>
          </a:xfrm>
          <a:prstGeom prst="rect">
            <a:avLst/>
          </a:prstGeom>
          <a:noFill/>
        </p:spPr>
        <p:txBody>
          <a:bodyPr wrap="square">
            <a:spAutoFit/>
          </a:bodyPr>
          <a:lstStyle/>
          <a:p>
            <a:r>
              <a:rPr lang="en-US" sz="2500" b="1" dirty="0">
                <a:solidFill>
                  <a:schemeClr val="bg1"/>
                </a:solidFill>
                <a:latin typeface="Calibri" panose="020F0502020204030204" pitchFamily="34" charset="0"/>
                <a:cs typeface="Calibri" panose="020F0502020204030204" pitchFamily="34" charset="0"/>
              </a:rPr>
              <a:t>3</a:t>
            </a:r>
            <a:endParaRPr lang="en-VN" sz="2500" dirty="0">
              <a:solidFill>
                <a:schemeClr val="bg1"/>
              </a:solidFill>
            </a:endParaRPr>
          </a:p>
        </p:txBody>
      </p:sp>
      <p:sp>
        <p:nvSpPr>
          <p:cNvPr id="17" name="TextBox 16">
            <a:extLst>
              <a:ext uri="{FF2B5EF4-FFF2-40B4-BE49-F238E27FC236}">
                <a16:creationId xmlns:a16="http://schemas.microsoft.com/office/drawing/2014/main" id="{EE55330B-EB6F-C1BC-4518-C5CEAC977618}"/>
              </a:ext>
            </a:extLst>
          </p:cNvPr>
          <p:cNvSpPr txBox="1"/>
          <p:nvPr/>
        </p:nvSpPr>
        <p:spPr>
          <a:xfrm>
            <a:off x="7638103" y="2186980"/>
            <a:ext cx="6102220" cy="477054"/>
          </a:xfrm>
          <a:prstGeom prst="rect">
            <a:avLst/>
          </a:prstGeom>
          <a:noFill/>
        </p:spPr>
        <p:txBody>
          <a:bodyPr wrap="square">
            <a:spAutoFit/>
          </a:bodyPr>
          <a:lstStyle/>
          <a:p>
            <a:r>
              <a:rPr lang="en-US" sz="2500" b="1" dirty="0">
                <a:solidFill>
                  <a:schemeClr val="bg1"/>
                </a:solidFill>
                <a:latin typeface="Calibri" panose="020F0502020204030204" pitchFamily="34" charset="0"/>
                <a:cs typeface="Calibri" panose="020F0502020204030204" pitchFamily="34" charset="0"/>
              </a:rPr>
              <a:t>2</a:t>
            </a:r>
            <a:endParaRPr lang="en-VN" sz="2500" dirty="0">
              <a:solidFill>
                <a:schemeClr val="bg1"/>
              </a:solidFill>
            </a:endParaRPr>
          </a:p>
        </p:txBody>
      </p:sp>
    </p:spTree>
    <p:extLst>
      <p:ext uri="{BB962C8B-B14F-4D97-AF65-F5344CB8AC3E}">
        <p14:creationId xmlns:p14="http://schemas.microsoft.com/office/powerpoint/2010/main" val="2118531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0DE2BD-CAE7-000E-9A68-5E3902B4099F}"/>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3B27352-CD0C-A330-D69D-D6B8E130894D}"/>
              </a:ext>
            </a:extLst>
          </p:cNvPr>
          <p:cNvPicPr>
            <a:picLocks noChangeAspect="1"/>
          </p:cNvPicPr>
          <p:nvPr/>
        </p:nvPicPr>
        <p:blipFill>
          <a:blip r:embed="rId4"/>
          <a:stretch>
            <a:fillRect/>
          </a:stretch>
        </p:blipFill>
        <p:spPr>
          <a:xfrm>
            <a:off x="372674" y="1289766"/>
            <a:ext cx="1574512" cy="1678523"/>
          </a:xfrm>
          <a:prstGeom prst="rect">
            <a:avLst/>
          </a:prstGeom>
        </p:spPr>
      </p:pic>
      <p:sp>
        <p:nvSpPr>
          <p:cNvPr id="2" name="Title 1">
            <a:extLst>
              <a:ext uri="{FF2B5EF4-FFF2-40B4-BE49-F238E27FC236}">
                <a16:creationId xmlns:a16="http://schemas.microsoft.com/office/drawing/2014/main" id="{019C2593-A7B3-5E64-5BEB-7C3ED0380E18}"/>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5. MỘT SỐ CHỨC NĂNG CƠ BẢN CỦA PHẦN MỀM TRÌNH CHIẾU</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grpSp>
        <p:nvGrpSpPr>
          <p:cNvPr id="3" name="0bf4d226-c9b0-40ac-ba06-eecacf2160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B024A2A-2737-FE01-AACC-2003F8F651A1}"/>
              </a:ext>
            </a:extLst>
          </p:cNvPr>
          <p:cNvGrpSpPr>
            <a:grpSpLocks noChangeAspect="1"/>
          </p:cNvGrpSpPr>
          <p:nvPr>
            <p:custDataLst>
              <p:tags r:id="rId1"/>
            </p:custDataLst>
          </p:nvPr>
        </p:nvGrpSpPr>
        <p:grpSpPr>
          <a:xfrm>
            <a:off x="46737" y="1851282"/>
            <a:ext cx="10901665" cy="4685369"/>
            <a:chOff x="758298" y="1464573"/>
            <a:chExt cx="10901665" cy="4685369"/>
          </a:xfrm>
        </p:grpSpPr>
        <p:sp>
          <p:nvSpPr>
            <p:cNvPr id="4" name="isliḍè">
              <a:extLst>
                <a:ext uri="{FF2B5EF4-FFF2-40B4-BE49-F238E27FC236}">
                  <a16:creationId xmlns:a16="http://schemas.microsoft.com/office/drawing/2014/main" id="{A754575D-5846-EB18-3D8E-D04080DEFE3B}"/>
                </a:ext>
              </a:extLst>
            </p:cNvPr>
            <p:cNvSpPr>
              <a:spLocks/>
            </p:cNvSpPr>
            <p:nvPr/>
          </p:nvSpPr>
          <p:spPr bwMode="auto">
            <a:xfrm>
              <a:off x="3232744" y="4062621"/>
              <a:ext cx="2870771" cy="1053993"/>
            </a:xfrm>
            <a:custGeom>
              <a:avLst/>
              <a:gdLst/>
              <a:ahLst/>
              <a:cxnLst>
                <a:cxn ang="0">
                  <a:pos x="1528" y="281"/>
                </a:cxn>
                <a:cxn ang="0">
                  <a:pos x="767" y="561"/>
                </a:cxn>
                <a:cxn ang="0">
                  <a:pos x="0" y="281"/>
                </a:cxn>
                <a:cxn ang="0">
                  <a:pos x="761" y="0"/>
                </a:cxn>
                <a:cxn ang="0">
                  <a:pos x="1528" y="281"/>
                </a:cxn>
              </a:cxnLst>
              <a:rect l="0" t="0" r="r" b="b"/>
              <a:pathLst>
                <a:path w="1528" h="561">
                  <a:moveTo>
                    <a:pt x="1528" y="281"/>
                  </a:moveTo>
                  <a:lnTo>
                    <a:pt x="767" y="561"/>
                  </a:lnTo>
                  <a:lnTo>
                    <a:pt x="0" y="281"/>
                  </a:lnTo>
                  <a:lnTo>
                    <a:pt x="761" y="0"/>
                  </a:lnTo>
                  <a:lnTo>
                    <a:pt x="1528" y="281"/>
                  </a:lnTo>
                  <a:close/>
                </a:path>
              </a:pathLst>
            </a:custGeom>
            <a:solidFill>
              <a:schemeClr val="accent1"/>
            </a:solidFill>
            <a:ln w="9525">
              <a:noFill/>
              <a:round/>
              <a:headEnd/>
              <a:tailEnd/>
            </a:ln>
          </p:spPr>
          <p:txBody>
            <a:bodyPr anchor="ctr"/>
            <a:lstStyle/>
            <a:p>
              <a:pPr algn="ctr"/>
              <a:endParaRPr/>
            </a:p>
          </p:txBody>
        </p:sp>
        <p:sp>
          <p:nvSpPr>
            <p:cNvPr id="7" name="iṧļíḑé">
              <a:extLst>
                <a:ext uri="{FF2B5EF4-FFF2-40B4-BE49-F238E27FC236}">
                  <a16:creationId xmlns:a16="http://schemas.microsoft.com/office/drawing/2014/main" id="{3B2D2F19-33A6-1674-A22E-2D053E7FC4EB}"/>
                </a:ext>
              </a:extLst>
            </p:cNvPr>
            <p:cNvSpPr>
              <a:spLocks/>
            </p:cNvSpPr>
            <p:nvPr/>
          </p:nvSpPr>
          <p:spPr bwMode="auto">
            <a:xfrm>
              <a:off x="3232744" y="5116614"/>
              <a:ext cx="2865136" cy="1033328"/>
            </a:xfrm>
            <a:custGeom>
              <a:avLst/>
              <a:gdLst/>
              <a:ahLst/>
              <a:cxnLst>
                <a:cxn ang="0">
                  <a:pos x="761" y="550"/>
                </a:cxn>
                <a:cxn ang="0">
                  <a:pos x="0" y="278"/>
                </a:cxn>
                <a:cxn ang="0">
                  <a:pos x="767" y="0"/>
                </a:cxn>
                <a:cxn ang="0">
                  <a:pos x="1525" y="275"/>
                </a:cxn>
                <a:cxn ang="0">
                  <a:pos x="761" y="550"/>
                </a:cxn>
              </a:cxnLst>
              <a:rect l="0" t="0" r="r" b="b"/>
              <a:pathLst>
                <a:path w="1525" h="550">
                  <a:moveTo>
                    <a:pt x="761" y="550"/>
                  </a:moveTo>
                  <a:lnTo>
                    <a:pt x="0" y="278"/>
                  </a:lnTo>
                  <a:lnTo>
                    <a:pt x="767" y="0"/>
                  </a:lnTo>
                  <a:lnTo>
                    <a:pt x="1525" y="275"/>
                  </a:lnTo>
                  <a:lnTo>
                    <a:pt x="761" y="550"/>
                  </a:lnTo>
                  <a:close/>
                </a:path>
              </a:pathLst>
            </a:custGeom>
            <a:solidFill>
              <a:srgbClr val="E4E4E4"/>
            </a:solidFill>
            <a:ln w="9525">
              <a:noFill/>
              <a:round/>
              <a:headEnd/>
              <a:tailEnd/>
            </a:ln>
          </p:spPr>
          <p:txBody>
            <a:bodyPr anchor="ctr"/>
            <a:lstStyle/>
            <a:p>
              <a:pPr algn="ctr"/>
              <a:endParaRPr/>
            </a:p>
          </p:txBody>
        </p:sp>
        <p:sp>
          <p:nvSpPr>
            <p:cNvPr id="8" name="ïṡļîḋê">
              <a:extLst>
                <a:ext uri="{FF2B5EF4-FFF2-40B4-BE49-F238E27FC236}">
                  <a16:creationId xmlns:a16="http://schemas.microsoft.com/office/drawing/2014/main" id="{B730C7DD-FE32-44DC-00A4-59632CAD6DB8}"/>
                </a:ext>
              </a:extLst>
            </p:cNvPr>
            <p:cNvSpPr>
              <a:spLocks/>
            </p:cNvSpPr>
            <p:nvPr/>
          </p:nvSpPr>
          <p:spPr bwMode="auto">
            <a:xfrm>
              <a:off x="4673767" y="4590557"/>
              <a:ext cx="2855741" cy="1042721"/>
            </a:xfrm>
            <a:custGeom>
              <a:avLst/>
              <a:gdLst/>
              <a:ahLst/>
              <a:cxnLst>
                <a:cxn ang="0">
                  <a:pos x="758" y="555"/>
                </a:cxn>
                <a:cxn ang="0">
                  <a:pos x="0" y="280"/>
                </a:cxn>
                <a:cxn ang="0">
                  <a:pos x="761" y="0"/>
                </a:cxn>
                <a:cxn ang="0">
                  <a:pos x="1520" y="277"/>
                </a:cxn>
                <a:cxn ang="0">
                  <a:pos x="758" y="555"/>
                </a:cxn>
              </a:cxnLst>
              <a:rect l="0" t="0" r="r" b="b"/>
              <a:pathLst>
                <a:path w="1520" h="555">
                  <a:moveTo>
                    <a:pt x="758" y="555"/>
                  </a:moveTo>
                  <a:lnTo>
                    <a:pt x="0" y="280"/>
                  </a:lnTo>
                  <a:lnTo>
                    <a:pt x="761" y="0"/>
                  </a:lnTo>
                  <a:lnTo>
                    <a:pt x="1520" y="277"/>
                  </a:lnTo>
                  <a:lnTo>
                    <a:pt x="758" y="555"/>
                  </a:lnTo>
                  <a:close/>
                </a:path>
              </a:pathLst>
            </a:custGeom>
            <a:solidFill>
              <a:schemeClr val="accent3"/>
            </a:solidFill>
            <a:ln w="9525">
              <a:noFill/>
              <a:round/>
              <a:headEnd/>
              <a:tailEnd/>
            </a:ln>
          </p:spPr>
          <p:txBody>
            <a:bodyPr anchor="ctr"/>
            <a:lstStyle/>
            <a:p>
              <a:pPr algn="ctr"/>
              <a:endParaRPr/>
            </a:p>
          </p:txBody>
        </p:sp>
        <p:sp>
          <p:nvSpPr>
            <p:cNvPr id="9" name="isļídê">
              <a:extLst>
                <a:ext uri="{FF2B5EF4-FFF2-40B4-BE49-F238E27FC236}">
                  <a16:creationId xmlns:a16="http://schemas.microsoft.com/office/drawing/2014/main" id="{F5B2E4BD-312C-DC5F-461D-1C1B3AF6AE74}"/>
                </a:ext>
              </a:extLst>
            </p:cNvPr>
            <p:cNvSpPr>
              <a:spLocks/>
            </p:cNvSpPr>
            <p:nvPr/>
          </p:nvSpPr>
          <p:spPr bwMode="auto">
            <a:xfrm>
              <a:off x="6103515" y="4068257"/>
              <a:ext cx="2855741" cy="1042721"/>
            </a:xfrm>
            <a:custGeom>
              <a:avLst/>
              <a:gdLst/>
              <a:ahLst/>
              <a:cxnLst>
                <a:cxn ang="0">
                  <a:pos x="762" y="555"/>
                </a:cxn>
                <a:cxn ang="0">
                  <a:pos x="759" y="555"/>
                </a:cxn>
                <a:cxn ang="0">
                  <a:pos x="0" y="278"/>
                </a:cxn>
                <a:cxn ang="0">
                  <a:pos x="762" y="0"/>
                </a:cxn>
                <a:cxn ang="0">
                  <a:pos x="1520" y="278"/>
                </a:cxn>
                <a:cxn ang="0">
                  <a:pos x="762" y="555"/>
                </a:cxn>
              </a:cxnLst>
              <a:rect l="0" t="0" r="r" b="b"/>
              <a:pathLst>
                <a:path w="1520" h="555">
                  <a:moveTo>
                    <a:pt x="762" y="555"/>
                  </a:moveTo>
                  <a:lnTo>
                    <a:pt x="759" y="555"/>
                  </a:lnTo>
                  <a:lnTo>
                    <a:pt x="0" y="278"/>
                  </a:lnTo>
                  <a:lnTo>
                    <a:pt x="762" y="0"/>
                  </a:lnTo>
                  <a:lnTo>
                    <a:pt x="1520" y="278"/>
                  </a:lnTo>
                  <a:lnTo>
                    <a:pt x="762" y="555"/>
                  </a:lnTo>
                  <a:close/>
                </a:path>
              </a:pathLst>
            </a:custGeom>
            <a:solidFill>
              <a:schemeClr val="accent4"/>
            </a:solidFill>
            <a:ln w="9525">
              <a:noFill/>
              <a:round/>
              <a:headEnd/>
              <a:tailEnd/>
            </a:ln>
          </p:spPr>
          <p:txBody>
            <a:bodyPr anchor="ctr"/>
            <a:lstStyle/>
            <a:p>
              <a:pPr algn="ctr"/>
              <a:endParaRPr/>
            </a:p>
          </p:txBody>
        </p:sp>
        <p:sp>
          <p:nvSpPr>
            <p:cNvPr id="10" name="íṧľíḓè">
              <a:extLst>
                <a:ext uri="{FF2B5EF4-FFF2-40B4-BE49-F238E27FC236}">
                  <a16:creationId xmlns:a16="http://schemas.microsoft.com/office/drawing/2014/main" id="{A5F0FAC5-17E7-0856-6720-EF2194E264AB}"/>
                </a:ext>
              </a:extLst>
            </p:cNvPr>
            <p:cNvSpPr>
              <a:spLocks/>
            </p:cNvSpPr>
            <p:nvPr/>
          </p:nvSpPr>
          <p:spPr bwMode="auto">
            <a:xfrm>
              <a:off x="6103515" y="5110979"/>
              <a:ext cx="2855741" cy="1033328"/>
            </a:xfrm>
            <a:custGeom>
              <a:avLst/>
              <a:gdLst/>
              <a:ahLst/>
              <a:cxnLst>
                <a:cxn ang="0">
                  <a:pos x="762" y="0"/>
                </a:cxn>
                <a:cxn ang="0">
                  <a:pos x="1520" y="278"/>
                </a:cxn>
                <a:cxn ang="0">
                  <a:pos x="742" y="550"/>
                </a:cxn>
                <a:cxn ang="0">
                  <a:pos x="0" y="278"/>
                </a:cxn>
                <a:cxn ang="0">
                  <a:pos x="0" y="275"/>
                </a:cxn>
                <a:cxn ang="0">
                  <a:pos x="759" y="0"/>
                </a:cxn>
                <a:cxn ang="0">
                  <a:pos x="762" y="0"/>
                </a:cxn>
              </a:cxnLst>
              <a:rect l="0" t="0" r="r" b="b"/>
              <a:pathLst>
                <a:path w="1520" h="550">
                  <a:moveTo>
                    <a:pt x="762" y="0"/>
                  </a:moveTo>
                  <a:lnTo>
                    <a:pt x="1520" y="278"/>
                  </a:lnTo>
                  <a:lnTo>
                    <a:pt x="742" y="550"/>
                  </a:lnTo>
                  <a:lnTo>
                    <a:pt x="0" y="278"/>
                  </a:lnTo>
                  <a:lnTo>
                    <a:pt x="0" y="275"/>
                  </a:lnTo>
                  <a:lnTo>
                    <a:pt x="759" y="0"/>
                  </a:lnTo>
                  <a:lnTo>
                    <a:pt x="762" y="0"/>
                  </a:lnTo>
                  <a:close/>
                </a:path>
              </a:pathLst>
            </a:custGeom>
            <a:solidFill>
              <a:srgbClr val="E4E4E4"/>
            </a:solidFill>
            <a:ln w="9525">
              <a:noFill/>
              <a:round/>
              <a:headEnd/>
              <a:tailEnd/>
            </a:ln>
          </p:spPr>
          <p:txBody>
            <a:bodyPr anchor="ctr"/>
            <a:lstStyle/>
            <a:p>
              <a:pPr algn="ctr"/>
              <a:endParaRPr/>
            </a:p>
          </p:txBody>
        </p:sp>
        <p:grpSp>
          <p:nvGrpSpPr>
            <p:cNvPr id="11" name="îşḻíďe">
              <a:extLst>
                <a:ext uri="{FF2B5EF4-FFF2-40B4-BE49-F238E27FC236}">
                  <a16:creationId xmlns:a16="http://schemas.microsoft.com/office/drawing/2014/main" id="{2F761BBA-3258-B3A2-C618-04CCA96262A5}"/>
                </a:ext>
              </a:extLst>
            </p:cNvPr>
            <p:cNvGrpSpPr/>
            <p:nvPr/>
          </p:nvGrpSpPr>
          <p:grpSpPr>
            <a:xfrm>
              <a:off x="5231763" y="3792077"/>
              <a:ext cx="1711567" cy="1508657"/>
              <a:chOff x="3841750" y="2522538"/>
              <a:chExt cx="1446213" cy="1274762"/>
            </a:xfrm>
          </p:grpSpPr>
          <p:sp>
            <p:nvSpPr>
              <p:cNvPr id="18" name="ï$ľiḓé">
                <a:extLst>
                  <a:ext uri="{FF2B5EF4-FFF2-40B4-BE49-F238E27FC236}">
                    <a16:creationId xmlns:a16="http://schemas.microsoft.com/office/drawing/2014/main" id="{3FA15B23-EC4A-3B93-0DC5-B5B67DCA8B6D}"/>
                  </a:ext>
                </a:extLst>
              </p:cNvPr>
              <p:cNvSpPr>
                <a:spLocks/>
              </p:cNvSpPr>
              <p:nvPr/>
            </p:nvSpPr>
            <p:spPr bwMode="auto">
              <a:xfrm>
                <a:off x="3841750" y="2522538"/>
                <a:ext cx="1443038" cy="517525"/>
              </a:xfrm>
              <a:custGeom>
                <a:avLst/>
                <a:gdLst/>
                <a:ahLst/>
                <a:cxnLst>
                  <a:cxn ang="0">
                    <a:pos x="0" y="159"/>
                  </a:cxn>
                  <a:cxn ang="0">
                    <a:pos x="464" y="0"/>
                  </a:cxn>
                  <a:cxn ang="0">
                    <a:pos x="909" y="159"/>
                  </a:cxn>
                  <a:cxn ang="0">
                    <a:pos x="464" y="326"/>
                  </a:cxn>
                  <a:cxn ang="0">
                    <a:pos x="0" y="159"/>
                  </a:cxn>
                </a:cxnLst>
                <a:rect l="0" t="0" r="r" b="b"/>
                <a:pathLst>
                  <a:path w="909" h="326">
                    <a:moveTo>
                      <a:pt x="0" y="159"/>
                    </a:moveTo>
                    <a:lnTo>
                      <a:pt x="464" y="0"/>
                    </a:lnTo>
                    <a:lnTo>
                      <a:pt x="909" y="159"/>
                    </a:lnTo>
                    <a:lnTo>
                      <a:pt x="464" y="326"/>
                    </a:lnTo>
                    <a:lnTo>
                      <a:pt x="0" y="159"/>
                    </a:lnTo>
                    <a:close/>
                  </a:path>
                </a:pathLst>
              </a:custGeom>
              <a:solidFill>
                <a:schemeClr val="accent3"/>
              </a:solidFill>
              <a:ln w="9525">
                <a:noFill/>
                <a:round/>
                <a:headEnd/>
                <a:tailEnd/>
              </a:ln>
            </p:spPr>
            <p:txBody>
              <a:bodyPr anchor="ctr"/>
              <a:lstStyle/>
              <a:p>
                <a:pPr algn="ctr"/>
                <a:endParaRPr/>
              </a:p>
            </p:txBody>
          </p:sp>
          <p:sp>
            <p:nvSpPr>
              <p:cNvPr id="19" name="íşļîďe">
                <a:extLst>
                  <a:ext uri="{FF2B5EF4-FFF2-40B4-BE49-F238E27FC236}">
                    <a16:creationId xmlns:a16="http://schemas.microsoft.com/office/drawing/2014/main" id="{C7CC1EB3-2A48-BB4D-E594-F5818A4DBC71}"/>
                  </a:ext>
                </a:extLst>
              </p:cNvPr>
              <p:cNvSpPr>
                <a:spLocks/>
              </p:cNvSpPr>
              <p:nvPr/>
            </p:nvSpPr>
            <p:spPr bwMode="auto">
              <a:xfrm>
                <a:off x="3841750" y="2774950"/>
                <a:ext cx="736599" cy="1022350"/>
              </a:xfrm>
              <a:custGeom>
                <a:avLst/>
                <a:gdLst/>
                <a:ahLst/>
                <a:cxnLst>
                  <a:cxn ang="0">
                    <a:pos x="0" y="479"/>
                  </a:cxn>
                  <a:cxn ang="0">
                    <a:pos x="0" y="0"/>
                  </a:cxn>
                  <a:cxn ang="0">
                    <a:pos x="464" y="167"/>
                  </a:cxn>
                  <a:cxn ang="0">
                    <a:pos x="464" y="644"/>
                  </a:cxn>
                  <a:cxn ang="0">
                    <a:pos x="0" y="479"/>
                  </a:cxn>
                </a:cxnLst>
                <a:rect l="0" t="0" r="r" b="b"/>
                <a:pathLst>
                  <a:path w="464" h="644">
                    <a:moveTo>
                      <a:pt x="0" y="479"/>
                    </a:moveTo>
                    <a:lnTo>
                      <a:pt x="0" y="0"/>
                    </a:lnTo>
                    <a:lnTo>
                      <a:pt x="464" y="167"/>
                    </a:lnTo>
                    <a:lnTo>
                      <a:pt x="464" y="644"/>
                    </a:lnTo>
                    <a:lnTo>
                      <a:pt x="0" y="479"/>
                    </a:lnTo>
                    <a:close/>
                  </a:path>
                </a:pathLst>
              </a:custGeom>
              <a:solidFill>
                <a:schemeClr val="accent3">
                  <a:lumMod val="75000"/>
                  <a:alpha val="98000"/>
                </a:schemeClr>
              </a:solidFill>
              <a:ln w="9525">
                <a:noFill/>
                <a:round/>
                <a:headEnd/>
                <a:tailEnd/>
              </a:ln>
            </p:spPr>
            <p:txBody>
              <a:bodyPr anchor="ctr"/>
              <a:lstStyle/>
              <a:p>
                <a:pPr algn="ctr"/>
                <a:endParaRPr/>
              </a:p>
            </p:txBody>
          </p:sp>
          <p:sp>
            <p:nvSpPr>
              <p:cNvPr id="20" name="ïṩļïḋe">
                <a:extLst>
                  <a:ext uri="{FF2B5EF4-FFF2-40B4-BE49-F238E27FC236}">
                    <a16:creationId xmlns:a16="http://schemas.microsoft.com/office/drawing/2014/main" id="{93984306-E8E3-428E-AFF5-8F4A780BFA4D}"/>
                  </a:ext>
                </a:extLst>
              </p:cNvPr>
              <p:cNvSpPr>
                <a:spLocks/>
              </p:cNvSpPr>
              <p:nvPr/>
            </p:nvSpPr>
            <p:spPr bwMode="auto">
              <a:xfrm>
                <a:off x="4578350" y="2774950"/>
                <a:ext cx="709613" cy="1022350"/>
              </a:xfrm>
              <a:custGeom>
                <a:avLst/>
                <a:gdLst/>
                <a:ahLst/>
                <a:cxnLst>
                  <a:cxn ang="0">
                    <a:pos x="447" y="482"/>
                  </a:cxn>
                  <a:cxn ang="0">
                    <a:pos x="445" y="482"/>
                  </a:cxn>
                  <a:cxn ang="0">
                    <a:pos x="0" y="644"/>
                  </a:cxn>
                  <a:cxn ang="0">
                    <a:pos x="0" y="167"/>
                  </a:cxn>
                  <a:cxn ang="0">
                    <a:pos x="445" y="0"/>
                  </a:cxn>
                  <a:cxn ang="0">
                    <a:pos x="447" y="482"/>
                  </a:cxn>
                </a:cxnLst>
                <a:rect l="0" t="0" r="r" b="b"/>
                <a:pathLst>
                  <a:path w="447" h="644">
                    <a:moveTo>
                      <a:pt x="447" y="482"/>
                    </a:moveTo>
                    <a:lnTo>
                      <a:pt x="445" y="482"/>
                    </a:lnTo>
                    <a:lnTo>
                      <a:pt x="0" y="644"/>
                    </a:lnTo>
                    <a:lnTo>
                      <a:pt x="0" y="167"/>
                    </a:lnTo>
                    <a:lnTo>
                      <a:pt x="445" y="0"/>
                    </a:lnTo>
                    <a:lnTo>
                      <a:pt x="447" y="482"/>
                    </a:lnTo>
                    <a:close/>
                  </a:path>
                </a:pathLst>
              </a:custGeom>
              <a:solidFill>
                <a:schemeClr val="accent3">
                  <a:lumMod val="50000"/>
                </a:schemeClr>
              </a:solidFill>
              <a:ln w="9525">
                <a:noFill/>
                <a:round/>
                <a:headEnd/>
                <a:tailEnd/>
              </a:ln>
            </p:spPr>
            <p:txBody>
              <a:bodyPr anchor="ctr"/>
              <a:lstStyle/>
              <a:p>
                <a:pPr algn="ctr"/>
                <a:endParaRPr/>
              </a:p>
            </p:txBody>
          </p:sp>
        </p:grpSp>
        <p:sp>
          <p:nvSpPr>
            <p:cNvPr id="12" name="ïṥḻîḓè">
              <a:extLst>
                <a:ext uri="{FF2B5EF4-FFF2-40B4-BE49-F238E27FC236}">
                  <a16:creationId xmlns:a16="http://schemas.microsoft.com/office/drawing/2014/main" id="{E109CFF2-CEB0-C4A5-A370-F40903CF4AD3}"/>
                </a:ext>
              </a:extLst>
            </p:cNvPr>
            <p:cNvSpPr>
              <a:spLocks/>
            </p:cNvSpPr>
            <p:nvPr/>
          </p:nvSpPr>
          <p:spPr bwMode="auto">
            <a:xfrm>
              <a:off x="7535144" y="2561478"/>
              <a:ext cx="1424113" cy="2029079"/>
            </a:xfrm>
            <a:custGeom>
              <a:avLst/>
              <a:gdLst/>
              <a:ahLst/>
              <a:cxnLst>
                <a:cxn ang="0">
                  <a:pos x="758" y="272"/>
                </a:cxn>
                <a:cxn ang="0">
                  <a:pos x="758" y="1080"/>
                </a:cxn>
                <a:cxn ang="0">
                  <a:pos x="0" y="802"/>
                </a:cxn>
                <a:cxn ang="0">
                  <a:pos x="0" y="0"/>
                </a:cxn>
                <a:cxn ang="0">
                  <a:pos x="758" y="272"/>
                </a:cxn>
              </a:cxnLst>
              <a:rect l="0" t="0" r="r" b="b"/>
              <a:pathLst>
                <a:path w="758" h="1080">
                  <a:moveTo>
                    <a:pt x="758" y="272"/>
                  </a:moveTo>
                  <a:lnTo>
                    <a:pt x="758" y="1080"/>
                  </a:lnTo>
                  <a:lnTo>
                    <a:pt x="0" y="802"/>
                  </a:lnTo>
                  <a:lnTo>
                    <a:pt x="0" y="0"/>
                  </a:lnTo>
                  <a:lnTo>
                    <a:pt x="758" y="272"/>
                  </a:lnTo>
                  <a:close/>
                </a:path>
              </a:pathLst>
            </a:custGeom>
            <a:solidFill>
              <a:schemeClr val="accent4">
                <a:lumMod val="75000"/>
              </a:schemeClr>
            </a:solidFill>
            <a:ln w="9525">
              <a:noFill/>
              <a:round/>
              <a:headEnd/>
              <a:tailEnd/>
            </a:ln>
          </p:spPr>
          <p:txBody>
            <a:bodyPr anchor="ctr"/>
            <a:lstStyle/>
            <a:p>
              <a:pPr algn="ctr"/>
              <a:endParaRPr dirty="0"/>
            </a:p>
          </p:txBody>
        </p:sp>
        <p:sp>
          <p:nvSpPr>
            <p:cNvPr id="13" name="íṣļïḋè">
              <a:extLst>
                <a:ext uri="{FF2B5EF4-FFF2-40B4-BE49-F238E27FC236}">
                  <a16:creationId xmlns:a16="http://schemas.microsoft.com/office/drawing/2014/main" id="{577337EF-4E22-1294-4F63-CB406FF4AA55}"/>
                </a:ext>
              </a:extLst>
            </p:cNvPr>
            <p:cNvSpPr/>
            <p:nvPr/>
          </p:nvSpPr>
          <p:spPr>
            <a:xfrm>
              <a:off x="758298" y="1852529"/>
              <a:ext cx="2205792" cy="877081"/>
            </a:xfrm>
            <a:prstGeom prst="rect">
              <a:avLst/>
            </a:prstGeom>
          </p:spPr>
          <p:txBody>
            <a:bodyPr wrap="none" lIns="144000" tIns="0" rIns="144000" bIns="0">
              <a:normAutofit/>
            </a:bodyPr>
            <a:lstStyle/>
            <a:p>
              <a:pPr algn="ctr"/>
              <a:r>
                <a:rPr lang="vi-VN" altLang="zh-CN" sz="2400" b="1" dirty="0">
                  <a:solidFill>
                    <a:srgbClr val="C00000"/>
                  </a:solidFill>
                  <a:latin typeface="Calibri" panose="020F0502020204030204" pitchFamily="34" charset="0"/>
                  <a:cs typeface="Calibri" panose="020F0502020204030204" pitchFamily="34" charset="0"/>
                </a:rPr>
                <a:t>.</a:t>
              </a:r>
            </a:p>
          </p:txBody>
        </p:sp>
        <p:sp>
          <p:nvSpPr>
            <p:cNvPr id="14" name="íśļíḍe">
              <a:extLst>
                <a:ext uri="{FF2B5EF4-FFF2-40B4-BE49-F238E27FC236}">
                  <a16:creationId xmlns:a16="http://schemas.microsoft.com/office/drawing/2014/main" id="{7EBB0A60-188D-DCDE-ECBF-DD233927C413}"/>
                </a:ext>
              </a:extLst>
            </p:cNvPr>
            <p:cNvSpPr/>
            <p:nvPr/>
          </p:nvSpPr>
          <p:spPr>
            <a:xfrm>
              <a:off x="9144355" y="1887705"/>
              <a:ext cx="2515608" cy="1779957"/>
            </a:xfrm>
            <a:prstGeom prst="rect">
              <a:avLst/>
            </a:prstGeom>
          </p:spPr>
          <p:txBody>
            <a:bodyPr wrap="none" lIns="144000" tIns="0" rIns="144000" bIns="0">
              <a:normAutofit/>
            </a:bodyPr>
            <a:lstStyle/>
            <a:p>
              <a:pPr algn="ctr"/>
              <a:r>
                <a:rPr lang="vi-VN" altLang="zh-CN" sz="2400" b="1" dirty="0">
                  <a:solidFill>
                    <a:schemeClr val="accent6">
                      <a:lumMod val="50000"/>
                    </a:schemeClr>
                  </a:solidFill>
                  <a:latin typeface="Calibri" panose="020F0502020204030204" pitchFamily="34" charset="0"/>
                  <a:cs typeface="Calibri" panose="020F0502020204030204" pitchFamily="34" charset="0"/>
                </a:rPr>
                <a:t>.</a:t>
              </a:r>
              <a:endParaRPr lang="zh-CN" altLang="en-US" sz="2400" b="1" dirty="0">
                <a:solidFill>
                  <a:schemeClr val="accent6">
                    <a:lumMod val="50000"/>
                  </a:schemeClr>
                </a:solidFill>
                <a:latin typeface="Calibri" panose="020F0502020204030204" pitchFamily="34" charset="0"/>
                <a:cs typeface="Calibri" panose="020F0502020204030204" pitchFamily="34" charset="0"/>
              </a:endParaRPr>
            </a:p>
          </p:txBody>
        </p:sp>
        <p:sp>
          <p:nvSpPr>
            <p:cNvPr id="15" name="iṣḻíḑé">
              <a:extLst>
                <a:ext uri="{FF2B5EF4-FFF2-40B4-BE49-F238E27FC236}">
                  <a16:creationId xmlns:a16="http://schemas.microsoft.com/office/drawing/2014/main" id="{E8B6017F-0DFB-0811-1AED-4816E6C4101D}"/>
                </a:ext>
              </a:extLst>
            </p:cNvPr>
            <p:cNvSpPr/>
            <p:nvPr/>
          </p:nvSpPr>
          <p:spPr>
            <a:xfrm rot="8100000">
              <a:off x="3299591" y="1464573"/>
              <a:ext cx="1047997" cy="1047989"/>
            </a:xfrm>
            <a:prstGeom prst="teardrop">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6" name="iŝlîdé">
              <a:extLst>
                <a:ext uri="{FF2B5EF4-FFF2-40B4-BE49-F238E27FC236}">
                  <a16:creationId xmlns:a16="http://schemas.microsoft.com/office/drawing/2014/main" id="{6C2E14C0-66F5-23D9-8EFD-F0E38EF6D477}"/>
                </a:ext>
              </a:extLst>
            </p:cNvPr>
            <p:cNvSpPr/>
            <p:nvPr/>
          </p:nvSpPr>
          <p:spPr>
            <a:xfrm rot="8100000">
              <a:off x="7988314" y="1464573"/>
              <a:ext cx="1047997" cy="1047989"/>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Sļïḓé">
              <a:extLst>
                <a:ext uri="{FF2B5EF4-FFF2-40B4-BE49-F238E27FC236}">
                  <a16:creationId xmlns:a16="http://schemas.microsoft.com/office/drawing/2014/main" id="{42FDDE98-7AC2-FFA7-D118-23CAD97BCDE7}"/>
                </a:ext>
              </a:extLst>
            </p:cNvPr>
            <p:cNvSpPr>
              <a:spLocks/>
            </p:cNvSpPr>
            <p:nvPr/>
          </p:nvSpPr>
          <p:spPr bwMode="auto">
            <a:xfrm>
              <a:off x="3232744" y="2555842"/>
              <a:ext cx="1429749" cy="2034715"/>
            </a:xfrm>
            <a:custGeom>
              <a:avLst/>
              <a:gdLst/>
              <a:ahLst/>
              <a:cxnLst>
                <a:cxn ang="0">
                  <a:pos x="0" y="1083"/>
                </a:cxn>
                <a:cxn ang="0">
                  <a:pos x="0" y="1083"/>
                </a:cxn>
                <a:cxn ang="0">
                  <a:pos x="0" y="278"/>
                </a:cxn>
                <a:cxn ang="0">
                  <a:pos x="761" y="0"/>
                </a:cxn>
                <a:cxn ang="0">
                  <a:pos x="761" y="802"/>
                </a:cxn>
                <a:cxn ang="0">
                  <a:pos x="0" y="1083"/>
                </a:cxn>
              </a:cxnLst>
              <a:rect l="0" t="0" r="r" b="b"/>
              <a:pathLst>
                <a:path w="761" h="1083">
                  <a:moveTo>
                    <a:pt x="0" y="1083"/>
                  </a:moveTo>
                  <a:lnTo>
                    <a:pt x="0" y="1083"/>
                  </a:lnTo>
                  <a:lnTo>
                    <a:pt x="0" y="278"/>
                  </a:lnTo>
                  <a:lnTo>
                    <a:pt x="761" y="0"/>
                  </a:lnTo>
                  <a:lnTo>
                    <a:pt x="761" y="802"/>
                  </a:lnTo>
                  <a:lnTo>
                    <a:pt x="0" y="1083"/>
                  </a:lnTo>
                  <a:close/>
                </a:path>
              </a:pathLst>
            </a:custGeom>
            <a:solidFill>
              <a:schemeClr val="accent1">
                <a:lumMod val="75000"/>
              </a:schemeClr>
            </a:solidFill>
            <a:ln w="9525">
              <a:noFill/>
              <a:round/>
              <a:headEnd/>
              <a:tailEnd/>
            </a:ln>
          </p:spPr>
          <p:txBody>
            <a:bodyPr anchor="ctr"/>
            <a:lstStyle/>
            <a:p>
              <a:pPr algn="ctr"/>
              <a:endParaRPr/>
            </a:p>
          </p:txBody>
        </p:sp>
      </p:grpSp>
      <p:sp>
        <p:nvSpPr>
          <p:cNvPr id="21" name="TextBox 20">
            <a:extLst>
              <a:ext uri="{FF2B5EF4-FFF2-40B4-BE49-F238E27FC236}">
                <a16:creationId xmlns:a16="http://schemas.microsoft.com/office/drawing/2014/main" id="{AA8657C5-FA2C-23AF-6B0E-AE12570DDFAF}"/>
              </a:ext>
            </a:extLst>
          </p:cNvPr>
          <p:cNvSpPr txBox="1"/>
          <p:nvPr/>
        </p:nvSpPr>
        <p:spPr>
          <a:xfrm>
            <a:off x="130293" y="3898688"/>
            <a:ext cx="2205792" cy="1015663"/>
          </a:xfrm>
          <a:prstGeom prst="rect">
            <a:avLst/>
          </a:prstGeom>
          <a:noFill/>
        </p:spPr>
        <p:txBody>
          <a:bodyPr wrap="square">
            <a:spAutoFit/>
          </a:bodyPr>
          <a:lstStyle/>
          <a:p>
            <a:pPr algn="ctr"/>
            <a:r>
              <a:rPr lang="en-US" sz="2000" b="1">
                <a:solidFill>
                  <a:schemeClr val="accent1">
                    <a:lumMod val="50000"/>
                  </a:schemeClr>
                </a:solidFill>
                <a:latin typeface="Calibri" panose="020F0502020204030204" pitchFamily="34" charset="0"/>
                <a:cs typeface="Calibri" panose="020F0502020204030204" pitchFamily="34" charset="0"/>
              </a:rPr>
              <a:t>TẠO VÀ LƯU TỆP TRÌNH CHIẾU</a:t>
            </a:r>
          </a:p>
          <a:p>
            <a:pPr algn="ctr"/>
            <a:r>
              <a:rPr lang="en-US" sz="2000" b="1">
                <a:solidFill>
                  <a:schemeClr val="accent1">
                    <a:lumMod val="50000"/>
                  </a:schemeClr>
                </a:solidFill>
                <a:latin typeface="Calibri" panose="020F0502020204030204" pitchFamily="34" charset="0"/>
                <a:cs typeface="Calibri" panose="020F0502020204030204" pitchFamily="34" charset="0"/>
              </a:rPr>
              <a:t>TRÊN MÁY TÍNH</a:t>
            </a:r>
            <a:endParaRPr lang="en-VN" sz="2000" dirty="0">
              <a:solidFill>
                <a:schemeClr val="accent1">
                  <a:lumMod val="50000"/>
                </a:schemeClr>
              </a:solidFill>
            </a:endParaRPr>
          </a:p>
        </p:txBody>
      </p:sp>
      <p:sp>
        <p:nvSpPr>
          <p:cNvPr id="22" name="TextBox 21">
            <a:extLst>
              <a:ext uri="{FF2B5EF4-FFF2-40B4-BE49-F238E27FC236}">
                <a16:creationId xmlns:a16="http://schemas.microsoft.com/office/drawing/2014/main" id="{9D8E6C91-84F9-349B-7BC3-9B7E48170AEC}"/>
              </a:ext>
            </a:extLst>
          </p:cNvPr>
          <p:cNvSpPr txBox="1"/>
          <p:nvPr/>
        </p:nvSpPr>
        <p:spPr>
          <a:xfrm>
            <a:off x="6355209" y="3934313"/>
            <a:ext cx="6102220" cy="369332"/>
          </a:xfrm>
          <a:prstGeom prst="rect">
            <a:avLst/>
          </a:prstGeom>
          <a:noFill/>
        </p:spPr>
        <p:txBody>
          <a:bodyPr wrap="square">
            <a:spAutoFit/>
          </a:bodyPr>
          <a:lstStyle/>
          <a:p>
            <a:pPr algn="ctr"/>
            <a:r>
              <a:rPr lang="vi-VN" b="1" dirty="0">
                <a:solidFill>
                  <a:schemeClr val="accent4">
                    <a:lumMod val="50000"/>
                  </a:schemeClr>
                </a:solidFill>
                <a:latin typeface="Calibri" panose="020F0502020204030204" pitchFamily="34" charset="0"/>
                <a:cs typeface="Calibri" panose="020F0502020204030204" pitchFamily="34" charset="0"/>
              </a:rPr>
              <a:t>TRÌNH CHIẾU</a:t>
            </a:r>
            <a:endParaRPr lang="en-VN" sz="2400" b="1" dirty="0">
              <a:solidFill>
                <a:schemeClr val="accent4">
                  <a:lumMod val="50000"/>
                </a:schemeClr>
              </a:solidFill>
            </a:endParaRPr>
          </a:p>
        </p:txBody>
      </p:sp>
      <p:sp>
        <p:nvSpPr>
          <p:cNvPr id="23" name="TextBox 22">
            <a:extLst>
              <a:ext uri="{FF2B5EF4-FFF2-40B4-BE49-F238E27FC236}">
                <a16:creationId xmlns:a16="http://schemas.microsoft.com/office/drawing/2014/main" id="{6412C11F-AC28-0391-D8BA-F4D538B59603}"/>
              </a:ext>
            </a:extLst>
          </p:cNvPr>
          <p:cNvSpPr txBox="1"/>
          <p:nvPr/>
        </p:nvSpPr>
        <p:spPr>
          <a:xfrm>
            <a:off x="2979838" y="2239379"/>
            <a:ext cx="6102220" cy="477054"/>
          </a:xfrm>
          <a:prstGeom prst="rect">
            <a:avLst/>
          </a:prstGeom>
          <a:noFill/>
        </p:spPr>
        <p:txBody>
          <a:bodyPr wrap="square">
            <a:spAutoFit/>
          </a:bodyPr>
          <a:lstStyle/>
          <a:p>
            <a:r>
              <a:rPr lang="en-US" sz="2500" b="1" dirty="0">
                <a:solidFill>
                  <a:schemeClr val="bg1"/>
                </a:solidFill>
                <a:latin typeface="Calibri" panose="020F0502020204030204" pitchFamily="34" charset="0"/>
                <a:cs typeface="Calibri" panose="020F0502020204030204" pitchFamily="34" charset="0"/>
              </a:rPr>
              <a:t>1</a:t>
            </a:r>
            <a:endParaRPr lang="en-VN" sz="2500" dirty="0">
              <a:solidFill>
                <a:schemeClr val="bg1"/>
              </a:solidFill>
            </a:endParaRPr>
          </a:p>
        </p:txBody>
      </p:sp>
      <p:sp>
        <p:nvSpPr>
          <p:cNvPr id="24" name="TextBox 23">
            <a:extLst>
              <a:ext uri="{FF2B5EF4-FFF2-40B4-BE49-F238E27FC236}">
                <a16:creationId xmlns:a16="http://schemas.microsoft.com/office/drawing/2014/main" id="{FEB0EA47-6A57-3B68-D5CF-ACB3FFA1A0C7}"/>
              </a:ext>
            </a:extLst>
          </p:cNvPr>
          <p:cNvSpPr txBox="1"/>
          <p:nvPr/>
        </p:nvSpPr>
        <p:spPr>
          <a:xfrm>
            <a:off x="7638103" y="2186980"/>
            <a:ext cx="6102220" cy="477054"/>
          </a:xfrm>
          <a:prstGeom prst="rect">
            <a:avLst/>
          </a:prstGeom>
          <a:noFill/>
        </p:spPr>
        <p:txBody>
          <a:bodyPr wrap="square">
            <a:spAutoFit/>
          </a:bodyPr>
          <a:lstStyle/>
          <a:p>
            <a:r>
              <a:rPr lang="en-US" sz="2500" b="1" dirty="0">
                <a:solidFill>
                  <a:schemeClr val="bg1"/>
                </a:solidFill>
                <a:latin typeface="Calibri" panose="020F0502020204030204" pitchFamily="34" charset="0"/>
                <a:cs typeface="Calibri" panose="020F0502020204030204" pitchFamily="34" charset="0"/>
              </a:rPr>
              <a:t>2</a:t>
            </a:r>
            <a:endParaRPr lang="en-VN" sz="2500" dirty="0">
              <a:solidFill>
                <a:schemeClr val="bg1"/>
              </a:solidFill>
            </a:endParaRPr>
          </a:p>
        </p:txBody>
      </p:sp>
    </p:spTree>
    <p:extLst>
      <p:ext uri="{BB962C8B-B14F-4D97-AF65-F5344CB8AC3E}">
        <p14:creationId xmlns:p14="http://schemas.microsoft.com/office/powerpoint/2010/main" val="1775719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0DE2BD-CAE7-000E-9A68-5E3902B4099F}"/>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3B27352-CD0C-A330-D69D-D6B8E130894D}"/>
              </a:ext>
            </a:extLst>
          </p:cNvPr>
          <p:cNvPicPr>
            <a:picLocks noChangeAspect="1"/>
          </p:cNvPicPr>
          <p:nvPr/>
        </p:nvPicPr>
        <p:blipFill>
          <a:blip r:embed="rId3"/>
          <a:stretch>
            <a:fillRect/>
          </a:stretch>
        </p:blipFill>
        <p:spPr>
          <a:xfrm>
            <a:off x="372674" y="1289766"/>
            <a:ext cx="1574512" cy="1678523"/>
          </a:xfrm>
          <a:prstGeom prst="rect">
            <a:avLst/>
          </a:prstGeom>
        </p:spPr>
      </p:pic>
      <p:graphicFrame>
        <p:nvGraphicFramePr>
          <p:cNvPr id="9" name="Table 8">
            <a:extLst>
              <a:ext uri="{FF2B5EF4-FFF2-40B4-BE49-F238E27FC236}">
                <a16:creationId xmlns:a16="http://schemas.microsoft.com/office/drawing/2014/main" id="{CC8615A7-C4FA-8AE8-7228-60D0702B34C6}"/>
              </a:ext>
            </a:extLst>
          </p:cNvPr>
          <p:cNvGraphicFramePr>
            <a:graphicFrameLocks noGrp="1"/>
          </p:cNvGraphicFramePr>
          <p:nvPr>
            <p:extLst>
              <p:ext uri="{D42A27DB-BD31-4B8C-83A1-F6EECF244321}">
                <p14:modId xmlns:p14="http://schemas.microsoft.com/office/powerpoint/2010/main" val="2004659612"/>
              </p:ext>
            </p:extLst>
          </p:nvPr>
        </p:nvGraphicFramePr>
        <p:xfrm>
          <a:off x="2795119" y="3429000"/>
          <a:ext cx="6601760" cy="2031029"/>
        </p:xfrm>
        <a:graphic>
          <a:graphicData uri="http://schemas.openxmlformats.org/drawingml/2006/table">
            <a:tbl>
              <a:tblPr firstRow="1" firstCol="1" bandRow="1">
                <a:tableStyleId>{10A1B5D5-9B99-4C35-A422-299274C87663}</a:tableStyleId>
              </a:tblPr>
              <a:tblGrid>
                <a:gridCol w="3300350">
                  <a:extLst>
                    <a:ext uri="{9D8B030D-6E8A-4147-A177-3AD203B41FA5}">
                      <a16:colId xmlns:a16="http://schemas.microsoft.com/office/drawing/2014/main" val="2116986420"/>
                    </a:ext>
                  </a:extLst>
                </a:gridCol>
                <a:gridCol w="3301410">
                  <a:extLst>
                    <a:ext uri="{9D8B030D-6E8A-4147-A177-3AD203B41FA5}">
                      <a16:colId xmlns:a16="http://schemas.microsoft.com/office/drawing/2014/main" val="3251286923"/>
                    </a:ext>
                  </a:extLst>
                </a:gridCol>
              </a:tblGrid>
              <a:tr h="373397">
                <a:tc>
                  <a:txBody>
                    <a:bodyPr/>
                    <a:lstStyle/>
                    <a:p>
                      <a:pPr marL="457200" algn="ctr"/>
                      <a:r>
                        <a:rPr lang="vi-VN" sz="2000" b="1" dirty="0">
                          <a:solidFill>
                            <a:schemeClr val="bg1"/>
                          </a:solidFill>
                          <a:latin typeface="Calibri" panose="020F0502020204030204" pitchFamily="34" charset="0"/>
                          <a:cs typeface="Calibri" panose="020F0502020204030204" pitchFamily="34" charset="0"/>
                        </a:rPr>
                        <a:t> TẠO VÀ LƯU TỆP BÀI TRÌNH CHIẾU TRÊN MÁY TÍNH </a:t>
                      </a:r>
                      <a:endParaRPr lang="en-VN"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r>
                        <a:rPr lang="vi-VN" sz="2000" b="1" dirty="0">
                          <a:solidFill>
                            <a:schemeClr val="bg1"/>
                          </a:solidFill>
                          <a:latin typeface="Calibri" panose="020F0502020204030204" pitchFamily="34" charset="0"/>
                          <a:cs typeface="Calibri" panose="020F0502020204030204" pitchFamily="34" charset="0"/>
                        </a:rPr>
                        <a:t>TRÌNH CHIẾU</a:t>
                      </a:r>
                      <a:endParaRPr lang="en-VN"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352925"/>
                  </a:ext>
                </a:extLst>
              </a:tr>
              <a:tr h="1116629">
                <a:tc>
                  <a:txBody>
                    <a:bodyPr/>
                    <a:lstStyle/>
                    <a:p>
                      <a:pPr marL="457200" algn="just"/>
                      <a:endParaRPr lang="en-VN" sz="2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endParaRPr lang="en-VN"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162345"/>
                  </a:ext>
                </a:extLst>
              </a:tr>
            </a:tbl>
          </a:graphicData>
        </a:graphic>
      </p:graphicFrame>
      <p:sp>
        <p:nvSpPr>
          <p:cNvPr id="10" name="TextBox 9">
            <a:extLst>
              <a:ext uri="{FF2B5EF4-FFF2-40B4-BE49-F238E27FC236}">
                <a16:creationId xmlns:a16="http://schemas.microsoft.com/office/drawing/2014/main" id="{9A17B086-6305-FE77-4040-AF37DA36D484}"/>
              </a:ext>
            </a:extLst>
          </p:cNvPr>
          <p:cNvSpPr txBox="1"/>
          <p:nvPr/>
        </p:nvSpPr>
        <p:spPr>
          <a:xfrm>
            <a:off x="3049229" y="2833527"/>
            <a:ext cx="6098458" cy="461665"/>
          </a:xfrm>
          <a:prstGeom prst="rect">
            <a:avLst/>
          </a:prstGeom>
          <a:noFill/>
        </p:spPr>
        <p:txBody>
          <a:bodyPr wrap="square">
            <a:spAutoFit/>
          </a:bodyPr>
          <a:lstStyle/>
          <a:p>
            <a:pPr algn="ctr">
              <a:defRPr/>
            </a:pPr>
            <a:r>
              <a:rPr lang="nl-NL" sz="2400" b="1" dirty="0">
                <a:solidFill>
                  <a:srgbClr val="C00000"/>
                </a:solidFill>
                <a:latin typeface="Calibri" panose="020F0502020204030204" pitchFamily="34" charset="0"/>
                <a:cs typeface="Calibri" panose="020F0502020204030204" pitchFamily="34" charset="0"/>
              </a:rPr>
              <a:t>PHIẾU HỌC TẬP 05</a:t>
            </a:r>
          </a:p>
        </p:txBody>
      </p:sp>
      <p:sp>
        <p:nvSpPr>
          <p:cNvPr id="3" name="Title 1">
            <a:extLst>
              <a:ext uri="{FF2B5EF4-FFF2-40B4-BE49-F238E27FC236}">
                <a16:creationId xmlns:a16="http://schemas.microsoft.com/office/drawing/2014/main" id="{DBF5DBD6-8F56-2EB3-32A1-E8BC51B45540}"/>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a:r>
              <a:rPr lang="vi-VN" sz="2600" dirty="0">
                <a:solidFill>
                  <a:schemeClr val="accent4">
                    <a:lumMod val="50000"/>
                  </a:schemeClr>
                </a:solidFill>
                <a:latin typeface="Calibri" panose="020F0502020204030204" pitchFamily="34" charset="0"/>
                <a:cs typeface="Calibri" panose="020F0502020204030204" pitchFamily="34" charset="0"/>
              </a:rPr>
              <a:t>5. MỘT SỐ CHỨC NĂNG CƠ BẢN CỦA PHẦN MỀM TRÌNH CHIẾU</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9353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75218" y="3009095"/>
            <a:ext cx="6137137" cy="839809"/>
          </a:xfrm>
        </p:spPr>
        <p:txBody>
          <a:bodyPr>
            <a:noAutofit/>
          </a:bodyPr>
          <a:lstStyle/>
          <a:p>
            <a:pPr>
              <a:lnSpc>
                <a:spcPct val="110000"/>
              </a:lnSpc>
            </a:pPr>
            <a:r>
              <a:rPr lang="en-US" altLang="zh-CN" sz="4000" dirty="0">
                <a:solidFill>
                  <a:schemeClr val="accent6">
                    <a:lumMod val="75000"/>
                  </a:schemeClr>
                </a:solidFill>
                <a:latin typeface="Calibri" panose="020F0502020204030204" pitchFamily="34" charset="0"/>
                <a:cs typeface="Calibri" panose="020F0502020204030204" pitchFamily="34" charset="0"/>
              </a:rPr>
              <a:t>LUYỆN TẬP</a:t>
            </a:r>
            <a:endParaRPr lang="zh-CN" altLang="en-US" sz="4000" b="0" dirty="0">
              <a:solidFill>
                <a:schemeClr val="accent6">
                  <a:lumMod val="75000"/>
                </a:schemeClr>
              </a:solidFill>
              <a:latin typeface="Calibri" panose="020F0502020204030204" pitchFamily="34" charset="0"/>
              <a:cs typeface="Calibri" panose="020F0502020204030204" pitchFamily="34" charset="0"/>
            </a:endParaRPr>
          </a:p>
        </p:txBody>
      </p:sp>
      <p:sp>
        <p:nvSpPr>
          <p:cNvPr id="6" name="ribbon-forming-a-circle_27357">
            <a:extLst>
              <a:ext uri="{FF2B5EF4-FFF2-40B4-BE49-F238E27FC236}">
                <a16:creationId xmlns:a16="http://schemas.microsoft.com/office/drawing/2014/main" id="{2921B34B-41A4-4418-825A-45E34F1A81C6}"/>
              </a:ext>
            </a:extLst>
          </p:cNvPr>
          <p:cNvSpPr>
            <a:spLocks noChangeAspect="1"/>
          </p:cNvSpPr>
          <p:nvPr/>
        </p:nvSpPr>
        <p:spPr bwMode="auto">
          <a:xfrm>
            <a:off x="1742088" y="3061346"/>
            <a:ext cx="1896382" cy="888253"/>
          </a:xfrm>
          <a:custGeom>
            <a:avLst/>
            <a:gdLst>
              <a:gd name="connsiteX0" fmla="*/ 232095 w 607286"/>
              <a:gd name="connsiteY0" fmla="*/ 27156 h 284449"/>
              <a:gd name="connsiteX1" fmla="*/ 290267 w 607286"/>
              <a:gd name="connsiteY1" fmla="*/ 60563 h 284449"/>
              <a:gd name="connsiteX2" fmla="*/ 310488 w 607286"/>
              <a:gd name="connsiteY2" fmla="*/ 180809 h 284449"/>
              <a:gd name="connsiteX3" fmla="*/ 20221 w 607286"/>
              <a:gd name="connsiteY3" fmla="*/ 284449 h 284449"/>
              <a:gd name="connsiteX4" fmla="*/ 35136 w 607286"/>
              <a:gd name="connsiteY4" fmla="*/ 209725 h 284449"/>
              <a:gd name="connsiteX5" fmla="*/ 0 w 607286"/>
              <a:gd name="connsiteY5" fmla="*/ 172506 h 284449"/>
              <a:gd name="connsiteX6" fmla="*/ 232095 w 607286"/>
              <a:gd name="connsiteY6" fmla="*/ 27156 h 284449"/>
              <a:gd name="connsiteX7" fmla="*/ 594811 w 607286"/>
              <a:gd name="connsiteY7" fmla="*/ 0 h 284449"/>
              <a:gd name="connsiteX8" fmla="*/ 581476 w 607286"/>
              <a:gd name="connsiteY8" fmla="*/ 97774 h 284449"/>
              <a:gd name="connsiteX9" fmla="*/ 607286 w 607286"/>
              <a:gd name="connsiteY9" fmla="*/ 121823 h 284449"/>
              <a:gd name="connsiteX10" fmla="*/ 329260 w 607286"/>
              <a:gd name="connsiteY10" fmla="*/ 229045 h 284449"/>
              <a:gd name="connsiteX11" fmla="*/ 306748 w 607286"/>
              <a:gd name="connsiteY11" fmla="*/ 109226 h 284449"/>
              <a:gd name="connsiteX12" fmla="*/ 594811 w 607286"/>
              <a:gd name="connsiteY12" fmla="*/ 0 h 2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86" h="284449">
                <a:moveTo>
                  <a:pt x="232095" y="27156"/>
                </a:moveTo>
                <a:cubicBezTo>
                  <a:pt x="275675" y="28963"/>
                  <a:pt x="290267" y="60563"/>
                  <a:pt x="290267" y="60563"/>
                </a:cubicBezTo>
                <a:lnTo>
                  <a:pt x="310488" y="180809"/>
                </a:lnTo>
                <a:cubicBezTo>
                  <a:pt x="262301" y="37802"/>
                  <a:pt x="20221" y="284449"/>
                  <a:pt x="20221" y="284449"/>
                </a:cubicBezTo>
                <a:lnTo>
                  <a:pt x="35136" y="209725"/>
                </a:lnTo>
                <a:lnTo>
                  <a:pt x="0" y="172506"/>
                </a:lnTo>
                <a:cubicBezTo>
                  <a:pt x="115949" y="53334"/>
                  <a:pt x="188516" y="25348"/>
                  <a:pt x="232095" y="27156"/>
                </a:cubicBezTo>
                <a:close/>
                <a:moveTo>
                  <a:pt x="594811" y="0"/>
                </a:moveTo>
                <a:lnTo>
                  <a:pt x="581476" y="97774"/>
                </a:lnTo>
                <a:lnTo>
                  <a:pt x="607286" y="121823"/>
                </a:lnTo>
                <a:cubicBezTo>
                  <a:pt x="380018" y="364611"/>
                  <a:pt x="329260" y="229045"/>
                  <a:pt x="329260" y="229045"/>
                </a:cubicBezTo>
                <a:lnTo>
                  <a:pt x="306748" y="109226"/>
                </a:lnTo>
                <a:cubicBezTo>
                  <a:pt x="357650" y="251234"/>
                  <a:pt x="594811" y="0"/>
                  <a:pt x="594811" y="0"/>
                </a:cubicBezTo>
                <a:close/>
              </a:path>
            </a:pathLst>
          </a:custGeom>
          <a:solidFill>
            <a:schemeClr val="accent1"/>
          </a:solidFill>
          <a:ln>
            <a:noFill/>
          </a:ln>
        </p:spPr>
        <p:txBody>
          <a:bodyPr/>
          <a:lstStyle/>
          <a:p>
            <a:endParaRPr lang="zh-CN" altLang="en-US"/>
          </a:p>
        </p:txBody>
      </p:sp>
      <p:sp>
        <p:nvSpPr>
          <p:cNvPr id="7" name="ribbon-forming-a-circle_27357">
            <a:extLst>
              <a:ext uri="{FF2B5EF4-FFF2-40B4-BE49-F238E27FC236}">
                <a16:creationId xmlns:a16="http://schemas.microsoft.com/office/drawing/2014/main" id="{D226C293-CE67-470C-BB20-5136D9AE741E}"/>
              </a:ext>
            </a:extLst>
          </p:cNvPr>
          <p:cNvSpPr>
            <a:spLocks noChangeAspect="1"/>
          </p:cNvSpPr>
          <p:nvPr/>
        </p:nvSpPr>
        <p:spPr bwMode="auto">
          <a:xfrm>
            <a:off x="8249103" y="3074745"/>
            <a:ext cx="1896382" cy="888253"/>
          </a:xfrm>
          <a:custGeom>
            <a:avLst/>
            <a:gdLst>
              <a:gd name="connsiteX0" fmla="*/ 232095 w 607286"/>
              <a:gd name="connsiteY0" fmla="*/ 27156 h 284449"/>
              <a:gd name="connsiteX1" fmla="*/ 290267 w 607286"/>
              <a:gd name="connsiteY1" fmla="*/ 60563 h 284449"/>
              <a:gd name="connsiteX2" fmla="*/ 310488 w 607286"/>
              <a:gd name="connsiteY2" fmla="*/ 180809 h 284449"/>
              <a:gd name="connsiteX3" fmla="*/ 20221 w 607286"/>
              <a:gd name="connsiteY3" fmla="*/ 284449 h 284449"/>
              <a:gd name="connsiteX4" fmla="*/ 35136 w 607286"/>
              <a:gd name="connsiteY4" fmla="*/ 209725 h 284449"/>
              <a:gd name="connsiteX5" fmla="*/ 0 w 607286"/>
              <a:gd name="connsiteY5" fmla="*/ 172506 h 284449"/>
              <a:gd name="connsiteX6" fmla="*/ 232095 w 607286"/>
              <a:gd name="connsiteY6" fmla="*/ 27156 h 284449"/>
              <a:gd name="connsiteX7" fmla="*/ 594811 w 607286"/>
              <a:gd name="connsiteY7" fmla="*/ 0 h 284449"/>
              <a:gd name="connsiteX8" fmla="*/ 581476 w 607286"/>
              <a:gd name="connsiteY8" fmla="*/ 97774 h 284449"/>
              <a:gd name="connsiteX9" fmla="*/ 607286 w 607286"/>
              <a:gd name="connsiteY9" fmla="*/ 121823 h 284449"/>
              <a:gd name="connsiteX10" fmla="*/ 329260 w 607286"/>
              <a:gd name="connsiteY10" fmla="*/ 229045 h 284449"/>
              <a:gd name="connsiteX11" fmla="*/ 306748 w 607286"/>
              <a:gd name="connsiteY11" fmla="*/ 109226 h 284449"/>
              <a:gd name="connsiteX12" fmla="*/ 594811 w 607286"/>
              <a:gd name="connsiteY12" fmla="*/ 0 h 2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86" h="284449">
                <a:moveTo>
                  <a:pt x="232095" y="27156"/>
                </a:moveTo>
                <a:cubicBezTo>
                  <a:pt x="275675" y="28963"/>
                  <a:pt x="290267" y="60563"/>
                  <a:pt x="290267" y="60563"/>
                </a:cubicBezTo>
                <a:lnTo>
                  <a:pt x="310488" y="180809"/>
                </a:lnTo>
                <a:cubicBezTo>
                  <a:pt x="262301" y="37802"/>
                  <a:pt x="20221" y="284449"/>
                  <a:pt x="20221" y="284449"/>
                </a:cubicBezTo>
                <a:lnTo>
                  <a:pt x="35136" y="209725"/>
                </a:lnTo>
                <a:lnTo>
                  <a:pt x="0" y="172506"/>
                </a:lnTo>
                <a:cubicBezTo>
                  <a:pt x="115949" y="53334"/>
                  <a:pt x="188516" y="25348"/>
                  <a:pt x="232095" y="27156"/>
                </a:cubicBezTo>
                <a:close/>
                <a:moveTo>
                  <a:pt x="594811" y="0"/>
                </a:moveTo>
                <a:lnTo>
                  <a:pt x="581476" y="97774"/>
                </a:lnTo>
                <a:lnTo>
                  <a:pt x="607286" y="121823"/>
                </a:lnTo>
                <a:cubicBezTo>
                  <a:pt x="380018" y="364611"/>
                  <a:pt x="329260" y="229045"/>
                  <a:pt x="329260" y="229045"/>
                </a:cubicBezTo>
                <a:lnTo>
                  <a:pt x="306748" y="109226"/>
                </a:lnTo>
                <a:cubicBezTo>
                  <a:pt x="357650" y="251234"/>
                  <a:pt x="594811" y="0"/>
                  <a:pt x="594811" y="0"/>
                </a:cubicBezTo>
                <a:close/>
              </a:path>
            </a:pathLst>
          </a:custGeom>
          <a:solidFill>
            <a:schemeClr val="accent1"/>
          </a:solidFill>
          <a:ln>
            <a:noFill/>
          </a:ln>
        </p:spPr>
        <p:txBody>
          <a:bodyPr/>
          <a:lstStyle/>
          <a:p>
            <a:endParaRPr lang="zh-CN" altLang="en-US"/>
          </a:p>
        </p:txBody>
      </p:sp>
    </p:spTree>
    <p:extLst>
      <p:ext uri="{BB962C8B-B14F-4D97-AF65-F5344CB8AC3E}">
        <p14:creationId xmlns:p14="http://schemas.microsoft.com/office/powerpoint/2010/main" val="1111705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3BAF63-F49E-C637-0D1A-74E8A3C0722C}"/>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C2388441-B22E-5CEF-36A7-CE9BFC26BBB1}"/>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sz="2600" dirty="0">
                <a:solidFill>
                  <a:schemeClr val="accent4">
                    <a:lumMod val="50000"/>
                  </a:schemeClr>
                </a:solidFill>
                <a:latin typeface="Calibri" panose="020F0502020204030204" pitchFamily="34" charset="0"/>
                <a:cs typeface="Calibri" panose="020F0502020204030204" pitchFamily="34" charset="0"/>
              </a:rPr>
              <a:t>LUYỆN TẬP</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A63E45C-7E38-A3AB-4BB9-A6F21D653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40"/>
            <a:ext cx="3721007" cy="5524060"/>
          </a:xfrm>
          <a:prstGeom prst="rect">
            <a:avLst/>
          </a:prstGeom>
        </p:spPr>
      </p:pic>
      <p:sp>
        <p:nvSpPr>
          <p:cNvPr id="4" name="Cloud Callout 3">
            <a:extLst>
              <a:ext uri="{FF2B5EF4-FFF2-40B4-BE49-F238E27FC236}">
                <a16:creationId xmlns:a16="http://schemas.microsoft.com/office/drawing/2014/main" id="{45B859EB-4ADC-EABC-1240-0BBBE64C2956}"/>
              </a:ext>
            </a:extLst>
          </p:cNvPr>
          <p:cNvSpPr/>
          <p:nvPr/>
        </p:nvSpPr>
        <p:spPr>
          <a:xfrm>
            <a:off x="4260185" y="2176735"/>
            <a:ext cx="5822395" cy="2775559"/>
          </a:xfrm>
          <a:prstGeom prst="cloud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VN" sz="2800" b="1" dirty="0">
                <a:solidFill>
                  <a:srgbClr val="C00000"/>
                </a:solidFill>
                <a:latin typeface="Calibri" panose="020F0502020204030204" pitchFamily="34" charset="0"/>
                <a:cs typeface="Calibri" panose="020F0502020204030204" pitchFamily="34" charset="0"/>
              </a:rPr>
              <a:t>NÊU CÁC CÁCH ĐƯA ẢNH MINH HOẠ VÀO TRANG TRÌNH CHIẾU</a:t>
            </a:r>
            <a:endParaRPr lang="en-VN" sz="2400" b="1"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60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3BAF63-F49E-C637-0D1A-74E8A3C0722C}"/>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C2388441-B22E-5CEF-36A7-CE9BFC26BBB1}"/>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sz="2600" dirty="0">
                <a:solidFill>
                  <a:schemeClr val="accent4">
                    <a:lumMod val="50000"/>
                  </a:schemeClr>
                </a:solidFill>
                <a:latin typeface="Calibri" panose="020F0502020204030204" pitchFamily="34" charset="0"/>
                <a:cs typeface="Calibri" panose="020F0502020204030204" pitchFamily="34" charset="0"/>
              </a:rPr>
              <a:t>LUYỆN TẬP</a:t>
            </a:r>
            <a:endParaRPr lang="en-VN" sz="2600" dirty="0">
              <a:solidFill>
                <a:schemeClr val="accent4">
                  <a:lumMod val="50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A63E45C-7E38-A3AB-4BB9-A6F21D653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40"/>
            <a:ext cx="3721007" cy="5524060"/>
          </a:xfrm>
          <a:prstGeom prst="rect">
            <a:avLst/>
          </a:prstGeom>
        </p:spPr>
      </p:pic>
      <p:sp>
        <p:nvSpPr>
          <p:cNvPr id="4" name="Cloud Callout 3">
            <a:extLst>
              <a:ext uri="{FF2B5EF4-FFF2-40B4-BE49-F238E27FC236}">
                <a16:creationId xmlns:a16="http://schemas.microsoft.com/office/drawing/2014/main" id="{45B859EB-4ADC-EABC-1240-0BBBE64C2956}"/>
              </a:ext>
            </a:extLst>
          </p:cNvPr>
          <p:cNvSpPr/>
          <p:nvPr/>
        </p:nvSpPr>
        <p:spPr>
          <a:xfrm>
            <a:off x="3756171" y="1630186"/>
            <a:ext cx="7319868" cy="4060282"/>
          </a:xfrm>
          <a:prstGeom prst="cloud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rgbClr val="C00000"/>
                </a:solidFill>
                <a:latin typeface="Calibri" panose="020F0502020204030204" pitchFamily="34" charset="0"/>
                <a:cs typeface="Calibri" panose="020F0502020204030204" pitchFamily="34" charset="0"/>
              </a:rPr>
              <a:t>C</a:t>
            </a:r>
            <a:r>
              <a:rPr lang="en-VN" sz="2800" b="1" dirty="0">
                <a:solidFill>
                  <a:srgbClr val="C00000"/>
                </a:solidFill>
                <a:latin typeface="Calibri" panose="020F0502020204030204" pitchFamily="34" charset="0"/>
                <a:cs typeface="Calibri" panose="020F0502020204030204" pitchFamily="34" charset="0"/>
              </a:rPr>
              <a:t>ác bước tạo hiệu ứng chuyển trong trang trình chiếu?</a:t>
            </a:r>
          </a:p>
          <a:p>
            <a:pPr algn="ctr">
              <a:defRPr/>
            </a:pPr>
            <a:endParaRPr lang="en-VN" sz="2800" b="1" dirty="0">
              <a:solidFill>
                <a:srgbClr val="C00000"/>
              </a:solidFill>
              <a:latin typeface="Calibri" panose="020F0502020204030204" pitchFamily="34" charset="0"/>
              <a:cs typeface="Calibri" panose="020F0502020204030204" pitchFamily="34" charset="0"/>
            </a:endParaRPr>
          </a:p>
          <a:p>
            <a:pPr algn="ctr">
              <a:defRPr/>
            </a:pPr>
            <a:r>
              <a:rPr lang="en-US" sz="2800" b="1" dirty="0">
                <a:solidFill>
                  <a:srgbClr val="C00000"/>
                </a:solidFill>
                <a:latin typeface="Calibri" panose="020F0502020204030204" pitchFamily="34" charset="0"/>
                <a:cs typeface="Calibri" panose="020F0502020204030204" pitchFamily="34" charset="0"/>
              </a:rPr>
              <a:t>C</a:t>
            </a:r>
            <a:r>
              <a:rPr lang="en-VN" sz="2800" b="1" dirty="0">
                <a:solidFill>
                  <a:srgbClr val="C00000"/>
                </a:solidFill>
                <a:latin typeface="Calibri" panose="020F0502020204030204" pitchFamily="34" charset="0"/>
                <a:cs typeface="Calibri" panose="020F0502020204030204" pitchFamily="34" charset="0"/>
              </a:rPr>
              <a:t>ác bước tạo hiệu ứng cho các đối tượng trên trình chiếu</a:t>
            </a:r>
          </a:p>
          <a:p>
            <a:pPr algn="ctr">
              <a:defRPr/>
            </a:pPr>
            <a:endParaRPr lang="en-VN" sz="2400" b="1"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392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388441-B22E-5CEF-36A7-CE9BFC26BBB1}"/>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sz="2600" dirty="0">
                <a:solidFill>
                  <a:schemeClr val="accent4">
                    <a:lumMod val="50000"/>
                  </a:schemeClr>
                </a:solidFill>
                <a:latin typeface="Times New Roman" panose="02020603050405020304" pitchFamily="18" charset="0"/>
                <a:cs typeface="Times New Roman" panose="02020603050405020304" pitchFamily="18" charset="0"/>
              </a:rPr>
              <a:t>LUYỆN TẬP</a:t>
            </a:r>
            <a:endParaRPr lang="en-VN" sz="2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5B859EB-4ADC-EABC-1240-0BBBE64C2956}"/>
              </a:ext>
            </a:extLst>
          </p:cNvPr>
          <p:cNvSpPr/>
          <p:nvPr/>
        </p:nvSpPr>
        <p:spPr>
          <a:xfrm>
            <a:off x="670719" y="1148048"/>
            <a:ext cx="10982104" cy="4936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600" dirty="0" err="1">
                <a:solidFill>
                  <a:schemeClr val="accent4">
                    <a:lumMod val="50000"/>
                  </a:schemeClr>
                </a:solidFill>
                <a:latin typeface="Times New Roman" panose="02020603050405020304" pitchFamily="18" charset="0"/>
                <a:cs typeface="Times New Roman" panose="02020603050405020304" pitchFamily="18" charset="0"/>
              </a:rPr>
              <a:t>Chọn</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đáp</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án</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đúng</a:t>
            </a:r>
            <a:r>
              <a:rPr lang="en-US" sz="2600" dirty="0">
                <a:solidFill>
                  <a:schemeClr val="accent4">
                    <a:lumMod val="50000"/>
                  </a:schemeClr>
                </a:solidFill>
                <a:latin typeface="Times New Roman" panose="02020603050405020304" pitchFamily="18" charset="0"/>
                <a:cs typeface="Times New Roman" panose="02020603050405020304" pitchFamily="18" charset="0"/>
              </a:rPr>
              <a:t>.</a:t>
            </a:r>
          </a:p>
          <a:p>
            <a:pPr>
              <a:lnSpc>
                <a:spcPct val="150000"/>
              </a:lnSpc>
            </a:pPr>
            <a:r>
              <a:rPr lang="en-US" sz="2600" b="1" dirty="0">
                <a:solidFill>
                  <a:schemeClr val="accent4">
                    <a:lumMod val="50000"/>
                  </a:schemeClr>
                </a:solidFill>
                <a:latin typeface="Times New Roman" panose="02020603050405020304" pitchFamily="18" charset="0"/>
                <a:cs typeface="Times New Roman" panose="02020603050405020304" pitchFamily="18" charset="0"/>
              </a:rPr>
              <a:t>Khi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sử</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dụng</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ảnh</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minh</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hoạ</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hiệu</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ứng</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động</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4">
                    <a:lumMod val="50000"/>
                  </a:schemeClr>
                </a:solidFill>
                <a:latin typeface="Times New Roman" panose="02020603050405020304" pitchFamily="18" charset="0"/>
                <a:cs typeface="Times New Roman" panose="02020603050405020304" pitchFamily="18" charset="0"/>
              </a:rPr>
              <a:t>cần</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b="1" err="1">
                <a:solidFill>
                  <a:schemeClr val="accent4">
                    <a:lumMod val="50000"/>
                  </a:schemeClr>
                </a:solidFill>
                <a:latin typeface="Times New Roman" panose="02020603050405020304" pitchFamily="18" charset="0"/>
                <a:cs typeface="Times New Roman" panose="02020603050405020304" pitchFamily="18" charset="0"/>
              </a:rPr>
              <a:t>chú</a:t>
            </a:r>
            <a:r>
              <a:rPr lang="en-US" sz="2600" b="1">
                <a:solidFill>
                  <a:schemeClr val="accent4">
                    <a:lumMod val="50000"/>
                  </a:schemeClr>
                </a:solidFill>
                <a:latin typeface="Times New Roman" panose="02020603050405020304" pitchFamily="18" charset="0"/>
                <a:cs typeface="Times New Roman" panose="02020603050405020304" pitchFamily="18" charset="0"/>
              </a:rPr>
              <a:t> </a:t>
            </a:r>
            <a:r>
              <a:rPr lang="en-US" sz="2600" b="1" smtClean="0">
                <a:solidFill>
                  <a:schemeClr val="accent4">
                    <a:lumMod val="50000"/>
                  </a:schemeClr>
                </a:solidFill>
                <a:latin typeface="Times New Roman" panose="02020603050405020304" pitchFamily="18" charset="0"/>
                <a:cs typeface="Times New Roman" panose="02020603050405020304" pitchFamily="18" charset="0"/>
              </a:rPr>
              <a:t>ý:</a:t>
            </a:r>
          </a:p>
          <a:p>
            <a:pPr>
              <a:lnSpc>
                <a:spcPct val="150000"/>
              </a:lnSpc>
            </a:pPr>
            <a:r>
              <a:rPr lang="en-US" sz="2600" b="1" smtClean="0">
                <a:solidFill>
                  <a:schemeClr val="accent4">
                    <a:lumMod val="50000"/>
                  </a:schemeClr>
                </a:solidFill>
                <a:latin typeface="Times New Roman" panose="02020603050405020304" pitchFamily="18" charset="0"/>
                <a:cs typeface="Times New Roman" panose="02020603050405020304" pitchFamily="18" charset="0"/>
              </a:rPr>
              <a:t>A</a:t>
            </a:r>
            <a:r>
              <a:rPr lang="en-US" sz="2600" b="1"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Lựa</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chọn</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ảnh</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minh</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hoạ</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phù</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hợp</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với</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nội</a:t>
            </a:r>
            <a:r>
              <a:rPr lang="en-US" sz="2600" dirty="0">
                <a:solidFill>
                  <a:schemeClr val="accent4">
                    <a:lumMod val="50000"/>
                  </a:schemeClr>
                </a:solidFill>
                <a:latin typeface="Times New Roman" panose="02020603050405020304" pitchFamily="18" charset="0"/>
                <a:cs typeface="Times New Roman" panose="02020603050405020304" pitchFamily="18" charset="0"/>
              </a:rPr>
              <a:t> dung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trình</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bày</a:t>
            </a:r>
            <a:r>
              <a:rPr lang="en-US" sz="2600" dirty="0">
                <a:solidFill>
                  <a:schemeClr val="accent4">
                    <a:lumMod val="50000"/>
                  </a:schemeClr>
                </a:solidFill>
                <a:latin typeface="Times New Roman" panose="02020603050405020304" pitchFamily="18" charset="0"/>
                <a:cs typeface="Times New Roman" panose="02020603050405020304" pitchFamily="18" charset="0"/>
              </a:rPr>
              <a:t>.</a:t>
            </a:r>
          </a:p>
          <a:p>
            <a:pPr>
              <a:lnSpc>
                <a:spcPct val="150000"/>
              </a:lnSpc>
            </a:pPr>
            <a:r>
              <a:rPr lang="en-US" sz="2600" b="1" dirty="0">
                <a:solidFill>
                  <a:schemeClr val="accent4">
                    <a:lumMod val="50000"/>
                  </a:schemeClr>
                </a:solidFill>
                <a:latin typeface="Times New Roman" panose="02020603050405020304" pitchFamily="18" charset="0"/>
                <a:cs typeface="Times New Roman" panose="02020603050405020304" pitchFamily="18" charset="0"/>
              </a:rPr>
              <a:t>B.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Sử</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dụng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càng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nhiều</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ảnh</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minh</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hoạ</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càng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tốt</a:t>
            </a:r>
            <a:r>
              <a:rPr lang="en-US" sz="2600" dirty="0">
                <a:solidFill>
                  <a:schemeClr val="accent4">
                    <a:lumMod val="50000"/>
                  </a:schemeClr>
                </a:solidFill>
                <a:latin typeface="Times New Roman" panose="02020603050405020304" pitchFamily="18" charset="0"/>
                <a:cs typeface="Times New Roman" panose="02020603050405020304" pitchFamily="18" charset="0"/>
              </a:rPr>
              <a:t>.</a:t>
            </a:r>
          </a:p>
          <a:p>
            <a:pPr>
              <a:lnSpc>
                <a:spcPct val="150000"/>
              </a:lnSpc>
            </a:pPr>
            <a:r>
              <a:rPr lang="en-US" sz="2600" b="1" dirty="0">
                <a:solidFill>
                  <a:schemeClr val="accent4">
                    <a:lumMod val="50000"/>
                  </a:schemeClr>
                </a:solidFill>
                <a:latin typeface="Times New Roman" panose="02020603050405020304" pitchFamily="18" charset="0"/>
                <a:cs typeface="Times New Roman" panose="02020603050405020304" pitchFamily="18" charset="0"/>
              </a:rPr>
              <a:t>C.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Sử</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dụng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thật</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nhiều</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hiệu</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ứng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động</a:t>
            </a:r>
            <a:r>
              <a:rPr lang="en-US" sz="2600" dirty="0">
                <a:solidFill>
                  <a:schemeClr val="accent4">
                    <a:lumMod val="50000"/>
                  </a:schemeClr>
                </a:solidFill>
                <a:latin typeface="Times New Roman" panose="02020603050405020304" pitchFamily="18" charset="0"/>
                <a:cs typeface="Times New Roman" panose="02020603050405020304" pitchFamily="18" charset="0"/>
              </a:rPr>
              <a:t>.</a:t>
            </a:r>
          </a:p>
          <a:p>
            <a:pPr>
              <a:lnSpc>
                <a:spcPct val="150000"/>
              </a:lnSpc>
            </a:pPr>
            <a:r>
              <a:rPr lang="en-US" sz="2600" b="1" dirty="0">
                <a:solidFill>
                  <a:schemeClr val="accent4">
                    <a:lumMod val="50000"/>
                  </a:schemeClr>
                </a:solidFill>
                <a:latin typeface="Times New Roman" panose="02020603050405020304" pitchFamily="18" charset="0"/>
                <a:cs typeface="Times New Roman" panose="02020603050405020304" pitchFamily="18" charset="0"/>
              </a:rPr>
              <a:t>D.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Chỉ</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sử</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dụng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hiệu</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ứng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động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khi</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giúp</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tăng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hiệu</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quả</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truyền</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đạt</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thông</a:t>
            </a:r>
            <a:r>
              <a:rPr lang="en-US" sz="2600" dirty="0">
                <a:solidFill>
                  <a:schemeClr val="accent4">
                    <a:lumMod val="50000"/>
                  </a:schemeClr>
                </a:solidFill>
                <a:latin typeface="Times New Roman" panose="02020603050405020304" pitchFamily="18" charset="0"/>
                <a:cs typeface="Times New Roman" panose="02020603050405020304" pitchFamily="18" charset="0"/>
              </a:rPr>
              <a:t> tin.</a:t>
            </a:r>
          </a:p>
          <a:p>
            <a:pPr>
              <a:lnSpc>
                <a:spcPct val="150000"/>
              </a:lnSpc>
            </a:pPr>
            <a:r>
              <a:rPr lang="en-US" sz="2600" b="1" dirty="0">
                <a:solidFill>
                  <a:schemeClr val="accent4">
                    <a:lumMod val="50000"/>
                  </a:schemeClr>
                </a:solidFill>
                <a:latin typeface="Times New Roman" panose="02020603050405020304" pitchFamily="18" charset="0"/>
                <a:cs typeface="Times New Roman" panose="02020603050405020304" pitchFamily="18" charset="0"/>
              </a:rPr>
              <a:t>E.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Sử</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dụng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thống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nhất</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hiệu</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ứng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chuyển</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trang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trong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một</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bài</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trình</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chiếu</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Chỉ</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thay</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đổi</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hiệu</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ứng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chuyển</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trang</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khi</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thực</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sự</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50000"/>
                  </a:schemeClr>
                </a:solidFill>
                <a:latin typeface="Times New Roman" panose="02020603050405020304" pitchFamily="18" charset="0"/>
                <a:cs typeface="Times New Roman" panose="02020603050405020304" pitchFamily="18" charset="0"/>
              </a:rPr>
              <a:t>cần</a:t>
            </a:r>
            <a:r>
              <a:rPr lang="en-US" sz="2600" dirty="0">
                <a:solidFill>
                  <a:schemeClr val="accent4">
                    <a:lumMod val="50000"/>
                  </a:schemeClr>
                </a:solidFill>
                <a:latin typeface="Times New Roman" panose="02020603050405020304" pitchFamily="18" charset="0"/>
                <a:cs typeface="Times New Roman" panose="02020603050405020304" pitchFamily="18" charset="0"/>
              </a:rPr>
              <a:t> </a:t>
            </a:r>
            <a:r>
              <a:rPr lang="en-US" sz="2600" err="1">
                <a:solidFill>
                  <a:schemeClr val="accent4">
                    <a:lumMod val="50000"/>
                  </a:schemeClr>
                </a:solidFill>
                <a:latin typeface="Times New Roman" panose="02020603050405020304" pitchFamily="18" charset="0"/>
                <a:cs typeface="Times New Roman" panose="02020603050405020304" pitchFamily="18" charset="0"/>
              </a:rPr>
              <a:t>thiết</a:t>
            </a:r>
            <a:r>
              <a:rPr lang="en-US" sz="2600" smtClean="0">
                <a:solidFill>
                  <a:schemeClr val="accent4">
                    <a:lumMod val="50000"/>
                  </a:schemeClr>
                </a:solidFill>
                <a:latin typeface="Times New Roman" panose="02020603050405020304" pitchFamily="18" charset="0"/>
                <a:cs typeface="Times New Roman" panose="02020603050405020304" pitchFamily="18" charset="0"/>
              </a:rPr>
              <a:t>.</a:t>
            </a:r>
            <a:endParaRPr lang="en-US" sz="26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060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3BAF63-F49E-C637-0D1A-74E8A3C0722C}"/>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C2388441-B22E-5CEF-36A7-CE9BFC26BBB1}"/>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sz="2600" dirty="0">
                <a:solidFill>
                  <a:schemeClr val="accent4">
                    <a:lumMod val="50000"/>
                  </a:schemeClr>
                </a:solidFill>
                <a:latin typeface="Times New Roman" panose="02020603050405020304" pitchFamily="18" charset="0"/>
                <a:cs typeface="Times New Roman" panose="02020603050405020304" pitchFamily="18" charset="0"/>
              </a:rPr>
              <a:t>LUYỆN TẬP</a:t>
            </a:r>
            <a:endParaRPr lang="en-VN" sz="26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A63E45C-7E38-A3AB-4BB9-A6F21D653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40"/>
            <a:ext cx="3721007" cy="5524060"/>
          </a:xfrm>
          <a:prstGeom prst="rect">
            <a:avLst/>
          </a:prstGeom>
        </p:spPr>
      </p:pic>
      <p:sp>
        <p:nvSpPr>
          <p:cNvPr id="4" name="Cloud Callout 3">
            <a:extLst>
              <a:ext uri="{FF2B5EF4-FFF2-40B4-BE49-F238E27FC236}">
                <a16:creationId xmlns:a16="http://schemas.microsoft.com/office/drawing/2014/main" id="{45B859EB-4ADC-EABC-1240-0BBBE64C2956}"/>
              </a:ext>
            </a:extLst>
          </p:cNvPr>
          <p:cNvSpPr/>
          <p:nvPr/>
        </p:nvSpPr>
        <p:spPr>
          <a:xfrm>
            <a:off x="3540040" y="1293126"/>
            <a:ext cx="6101542" cy="2731348"/>
          </a:xfrm>
          <a:prstGeom prst="cloudCallout">
            <a:avLst>
              <a:gd name="adj1" fmla="val -13340"/>
              <a:gd name="adj2" fmla="val 3906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en-VN" sz="2800" b="1" dirty="0">
                <a:solidFill>
                  <a:schemeClr val="accent4">
                    <a:lumMod val="50000"/>
                  </a:schemeClr>
                </a:solidFill>
                <a:latin typeface="Times New Roman" panose="02020603050405020304" pitchFamily="18" charset="0"/>
                <a:cs typeface="Times New Roman" panose="02020603050405020304" pitchFamily="18" charset="0"/>
              </a:rPr>
              <a:t>NÊU CÁC CHỨC NĂNG CƠ BẢN CỦA PHẦN MỀM TRÌNH CHIẾU</a:t>
            </a:r>
            <a:endParaRPr lang="en-VN" sz="2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D321AE-1B20-D474-1F0F-AB751DC4E39D}"/>
              </a:ext>
            </a:extLst>
          </p:cNvPr>
          <p:cNvSpPr txBox="1"/>
          <p:nvPr/>
        </p:nvSpPr>
        <p:spPr>
          <a:xfrm>
            <a:off x="5130801" y="4248221"/>
            <a:ext cx="5842764" cy="2241960"/>
          </a:xfrm>
          <a:prstGeom prst="rect">
            <a:avLst/>
          </a:prstGeom>
          <a:solidFill>
            <a:schemeClr val="accent2">
              <a:lumMod val="20000"/>
              <a:lumOff val="80000"/>
            </a:schemeClr>
          </a:solidFill>
        </p:spPr>
        <p:txBody>
          <a:bodyPr wrap="square">
            <a:spAutoFit/>
          </a:bodyPr>
          <a:lstStyle/>
          <a:p>
            <a:pPr algn="just">
              <a:lnSpc>
                <a:spcPct val="150000"/>
              </a:lnSpc>
            </a:pPr>
            <a:r>
              <a:rPr lang="vi-VN" sz="2400" b="1" i="0" dirty="0">
                <a:solidFill>
                  <a:srgbClr val="C00000"/>
                </a:solidFill>
                <a:effectLst/>
                <a:latin typeface="Times New Roman" panose="02020603050405020304" pitchFamily="18" charset="0"/>
                <a:cs typeface="Times New Roman" panose="02020603050405020304" pitchFamily="18" charset="0"/>
              </a:rPr>
              <a:t>Phần mềm trình chiếu thường được sử dụng để tạo bài trình chiếu hỗ trợ cho việc thuyết trình, có hai chức năng cơ bản là: tạo và lưu tệp bài trình chiếu, trình chiếu.</a:t>
            </a:r>
          </a:p>
        </p:txBody>
      </p:sp>
    </p:spTree>
    <p:extLst>
      <p:ext uri="{BB962C8B-B14F-4D97-AF65-F5344CB8AC3E}">
        <p14:creationId xmlns:p14="http://schemas.microsoft.com/office/powerpoint/2010/main" val="382860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75218" y="3009095"/>
            <a:ext cx="6137137" cy="839809"/>
          </a:xfrm>
        </p:spPr>
        <p:txBody>
          <a:bodyPr>
            <a:noAutofit/>
          </a:bodyPr>
          <a:lstStyle/>
          <a:p>
            <a:pPr>
              <a:lnSpc>
                <a:spcPct val="110000"/>
              </a:lnSpc>
            </a:pPr>
            <a:r>
              <a:rPr lang="en-US" altLang="zh-CN" sz="4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THỰC HÀNH</a:t>
            </a:r>
            <a:endParaRPr lang="zh-CN" altLang="en-US" sz="4000" b="0" dirty="0">
              <a:solidFill>
                <a:schemeClr val="accent6">
                  <a:lumMod val="75000"/>
                </a:schemeClr>
              </a:solidFill>
              <a:latin typeface="Tahoma" panose="020B0604030504040204" pitchFamily="34" charset="0"/>
              <a:cs typeface="Tahoma" panose="020B0604030504040204" pitchFamily="34" charset="0"/>
            </a:endParaRPr>
          </a:p>
        </p:txBody>
      </p:sp>
      <p:sp>
        <p:nvSpPr>
          <p:cNvPr id="6" name="ribbon-forming-a-circle_27357">
            <a:extLst>
              <a:ext uri="{FF2B5EF4-FFF2-40B4-BE49-F238E27FC236}">
                <a16:creationId xmlns:a16="http://schemas.microsoft.com/office/drawing/2014/main" id="{2921B34B-41A4-4418-825A-45E34F1A81C6}"/>
              </a:ext>
            </a:extLst>
          </p:cNvPr>
          <p:cNvSpPr>
            <a:spLocks noChangeAspect="1"/>
          </p:cNvSpPr>
          <p:nvPr/>
        </p:nvSpPr>
        <p:spPr bwMode="auto">
          <a:xfrm>
            <a:off x="1742088" y="3061346"/>
            <a:ext cx="1896382" cy="888253"/>
          </a:xfrm>
          <a:custGeom>
            <a:avLst/>
            <a:gdLst>
              <a:gd name="connsiteX0" fmla="*/ 232095 w 607286"/>
              <a:gd name="connsiteY0" fmla="*/ 27156 h 284449"/>
              <a:gd name="connsiteX1" fmla="*/ 290267 w 607286"/>
              <a:gd name="connsiteY1" fmla="*/ 60563 h 284449"/>
              <a:gd name="connsiteX2" fmla="*/ 310488 w 607286"/>
              <a:gd name="connsiteY2" fmla="*/ 180809 h 284449"/>
              <a:gd name="connsiteX3" fmla="*/ 20221 w 607286"/>
              <a:gd name="connsiteY3" fmla="*/ 284449 h 284449"/>
              <a:gd name="connsiteX4" fmla="*/ 35136 w 607286"/>
              <a:gd name="connsiteY4" fmla="*/ 209725 h 284449"/>
              <a:gd name="connsiteX5" fmla="*/ 0 w 607286"/>
              <a:gd name="connsiteY5" fmla="*/ 172506 h 284449"/>
              <a:gd name="connsiteX6" fmla="*/ 232095 w 607286"/>
              <a:gd name="connsiteY6" fmla="*/ 27156 h 284449"/>
              <a:gd name="connsiteX7" fmla="*/ 594811 w 607286"/>
              <a:gd name="connsiteY7" fmla="*/ 0 h 284449"/>
              <a:gd name="connsiteX8" fmla="*/ 581476 w 607286"/>
              <a:gd name="connsiteY8" fmla="*/ 97774 h 284449"/>
              <a:gd name="connsiteX9" fmla="*/ 607286 w 607286"/>
              <a:gd name="connsiteY9" fmla="*/ 121823 h 284449"/>
              <a:gd name="connsiteX10" fmla="*/ 329260 w 607286"/>
              <a:gd name="connsiteY10" fmla="*/ 229045 h 284449"/>
              <a:gd name="connsiteX11" fmla="*/ 306748 w 607286"/>
              <a:gd name="connsiteY11" fmla="*/ 109226 h 284449"/>
              <a:gd name="connsiteX12" fmla="*/ 594811 w 607286"/>
              <a:gd name="connsiteY12" fmla="*/ 0 h 2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86" h="284449">
                <a:moveTo>
                  <a:pt x="232095" y="27156"/>
                </a:moveTo>
                <a:cubicBezTo>
                  <a:pt x="275675" y="28963"/>
                  <a:pt x="290267" y="60563"/>
                  <a:pt x="290267" y="60563"/>
                </a:cubicBezTo>
                <a:lnTo>
                  <a:pt x="310488" y="180809"/>
                </a:lnTo>
                <a:cubicBezTo>
                  <a:pt x="262301" y="37802"/>
                  <a:pt x="20221" y="284449"/>
                  <a:pt x="20221" y="284449"/>
                </a:cubicBezTo>
                <a:lnTo>
                  <a:pt x="35136" y="209725"/>
                </a:lnTo>
                <a:lnTo>
                  <a:pt x="0" y="172506"/>
                </a:lnTo>
                <a:cubicBezTo>
                  <a:pt x="115949" y="53334"/>
                  <a:pt x="188516" y="25348"/>
                  <a:pt x="232095" y="27156"/>
                </a:cubicBezTo>
                <a:close/>
                <a:moveTo>
                  <a:pt x="594811" y="0"/>
                </a:moveTo>
                <a:lnTo>
                  <a:pt x="581476" y="97774"/>
                </a:lnTo>
                <a:lnTo>
                  <a:pt x="607286" y="121823"/>
                </a:lnTo>
                <a:cubicBezTo>
                  <a:pt x="380018" y="364611"/>
                  <a:pt x="329260" y="229045"/>
                  <a:pt x="329260" y="229045"/>
                </a:cubicBezTo>
                <a:lnTo>
                  <a:pt x="306748" y="109226"/>
                </a:lnTo>
                <a:cubicBezTo>
                  <a:pt x="357650" y="251234"/>
                  <a:pt x="594811" y="0"/>
                  <a:pt x="594811" y="0"/>
                </a:cubicBezTo>
                <a:close/>
              </a:path>
            </a:pathLst>
          </a:custGeom>
          <a:solidFill>
            <a:schemeClr val="accent1"/>
          </a:solidFill>
          <a:ln>
            <a:noFill/>
          </a:ln>
        </p:spPr>
        <p:txBody>
          <a:bodyPr/>
          <a:lstStyle/>
          <a:p>
            <a:endParaRPr lang="zh-CN" altLang="en-US"/>
          </a:p>
        </p:txBody>
      </p:sp>
      <p:sp>
        <p:nvSpPr>
          <p:cNvPr id="7" name="ribbon-forming-a-circle_27357">
            <a:extLst>
              <a:ext uri="{FF2B5EF4-FFF2-40B4-BE49-F238E27FC236}">
                <a16:creationId xmlns:a16="http://schemas.microsoft.com/office/drawing/2014/main" id="{D226C293-CE67-470C-BB20-5136D9AE741E}"/>
              </a:ext>
            </a:extLst>
          </p:cNvPr>
          <p:cNvSpPr>
            <a:spLocks noChangeAspect="1"/>
          </p:cNvSpPr>
          <p:nvPr/>
        </p:nvSpPr>
        <p:spPr bwMode="auto">
          <a:xfrm>
            <a:off x="8249103" y="3074745"/>
            <a:ext cx="1896382" cy="888253"/>
          </a:xfrm>
          <a:custGeom>
            <a:avLst/>
            <a:gdLst>
              <a:gd name="connsiteX0" fmla="*/ 232095 w 607286"/>
              <a:gd name="connsiteY0" fmla="*/ 27156 h 284449"/>
              <a:gd name="connsiteX1" fmla="*/ 290267 w 607286"/>
              <a:gd name="connsiteY1" fmla="*/ 60563 h 284449"/>
              <a:gd name="connsiteX2" fmla="*/ 310488 w 607286"/>
              <a:gd name="connsiteY2" fmla="*/ 180809 h 284449"/>
              <a:gd name="connsiteX3" fmla="*/ 20221 w 607286"/>
              <a:gd name="connsiteY3" fmla="*/ 284449 h 284449"/>
              <a:gd name="connsiteX4" fmla="*/ 35136 w 607286"/>
              <a:gd name="connsiteY4" fmla="*/ 209725 h 284449"/>
              <a:gd name="connsiteX5" fmla="*/ 0 w 607286"/>
              <a:gd name="connsiteY5" fmla="*/ 172506 h 284449"/>
              <a:gd name="connsiteX6" fmla="*/ 232095 w 607286"/>
              <a:gd name="connsiteY6" fmla="*/ 27156 h 284449"/>
              <a:gd name="connsiteX7" fmla="*/ 594811 w 607286"/>
              <a:gd name="connsiteY7" fmla="*/ 0 h 284449"/>
              <a:gd name="connsiteX8" fmla="*/ 581476 w 607286"/>
              <a:gd name="connsiteY8" fmla="*/ 97774 h 284449"/>
              <a:gd name="connsiteX9" fmla="*/ 607286 w 607286"/>
              <a:gd name="connsiteY9" fmla="*/ 121823 h 284449"/>
              <a:gd name="connsiteX10" fmla="*/ 329260 w 607286"/>
              <a:gd name="connsiteY10" fmla="*/ 229045 h 284449"/>
              <a:gd name="connsiteX11" fmla="*/ 306748 w 607286"/>
              <a:gd name="connsiteY11" fmla="*/ 109226 h 284449"/>
              <a:gd name="connsiteX12" fmla="*/ 594811 w 607286"/>
              <a:gd name="connsiteY12" fmla="*/ 0 h 2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86" h="284449">
                <a:moveTo>
                  <a:pt x="232095" y="27156"/>
                </a:moveTo>
                <a:cubicBezTo>
                  <a:pt x="275675" y="28963"/>
                  <a:pt x="290267" y="60563"/>
                  <a:pt x="290267" y="60563"/>
                </a:cubicBezTo>
                <a:lnTo>
                  <a:pt x="310488" y="180809"/>
                </a:lnTo>
                <a:cubicBezTo>
                  <a:pt x="262301" y="37802"/>
                  <a:pt x="20221" y="284449"/>
                  <a:pt x="20221" y="284449"/>
                </a:cubicBezTo>
                <a:lnTo>
                  <a:pt x="35136" y="209725"/>
                </a:lnTo>
                <a:lnTo>
                  <a:pt x="0" y="172506"/>
                </a:lnTo>
                <a:cubicBezTo>
                  <a:pt x="115949" y="53334"/>
                  <a:pt x="188516" y="25348"/>
                  <a:pt x="232095" y="27156"/>
                </a:cubicBezTo>
                <a:close/>
                <a:moveTo>
                  <a:pt x="594811" y="0"/>
                </a:moveTo>
                <a:lnTo>
                  <a:pt x="581476" y="97774"/>
                </a:lnTo>
                <a:lnTo>
                  <a:pt x="607286" y="121823"/>
                </a:lnTo>
                <a:cubicBezTo>
                  <a:pt x="380018" y="364611"/>
                  <a:pt x="329260" y="229045"/>
                  <a:pt x="329260" y="229045"/>
                </a:cubicBezTo>
                <a:lnTo>
                  <a:pt x="306748" y="109226"/>
                </a:lnTo>
                <a:cubicBezTo>
                  <a:pt x="357650" y="251234"/>
                  <a:pt x="594811" y="0"/>
                  <a:pt x="594811" y="0"/>
                </a:cubicBezTo>
                <a:close/>
              </a:path>
            </a:pathLst>
          </a:custGeom>
          <a:solidFill>
            <a:schemeClr val="accent1"/>
          </a:solidFill>
          <a:ln>
            <a:noFill/>
          </a:ln>
        </p:spPr>
        <p:txBody>
          <a:bodyPr/>
          <a:lstStyle/>
          <a:p>
            <a:endParaRPr lang="zh-CN" altLang="en-US"/>
          </a:p>
        </p:txBody>
      </p:sp>
    </p:spTree>
    <p:extLst>
      <p:ext uri="{BB962C8B-B14F-4D97-AF65-F5344CB8AC3E}">
        <p14:creationId xmlns:p14="http://schemas.microsoft.com/office/powerpoint/2010/main" val="1353803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9B9768-49DF-4E99-B434-4862315355C5}"/>
              </a:ext>
            </a:extLst>
          </p:cNvPr>
          <p:cNvSpPr txBox="1">
            <a:spLocks/>
          </p:cNvSpPr>
          <p:nvPr/>
        </p:nvSpPr>
        <p:spPr>
          <a:xfrm>
            <a:off x="-63413" y="152400"/>
            <a:ext cx="4754880" cy="1366559"/>
          </a:xfrm>
          <a:prstGeom prst="rect">
            <a:avLst/>
          </a:prstGeom>
          <a:noFill/>
          <a:effectLst>
            <a:reflection blurRad="6350" stA="50000" endA="300" endPos="90000" dist="50800" dir="5400000" sy="-100000" algn="bl" rotWithShape="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MỤC TIÊU</a:t>
            </a:r>
          </a:p>
        </p:txBody>
      </p:sp>
      <p:graphicFrame>
        <p:nvGraphicFramePr>
          <p:cNvPr id="7" name="Diagram 6">
            <a:extLst>
              <a:ext uri="{FF2B5EF4-FFF2-40B4-BE49-F238E27FC236}">
                <a16:creationId xmlns:a16="http://schemas.microsoft.com/office/drawing/2014/main" id="{04BDDABE-F151-444E-B468-91CAC778E793}"/>
              </a:ext>
            </a:extLst>
          </p:cNvPr>
          <p:cNvGraphicFramePr/>
          <p:nvPr>
            <p:extLst>
              <p:ext uri="{D42A27DB-BD31-4B8C-83A1-F6EECF244321}">
                <p14:modId xmlns:p14="http://schemas.microsoft.com/office/powerpoint/2010/main" val="2890102765"/>
              </p:ext>
            </p:extLst>
          </p:nvPr>
        </p:nvGraphicFramePr>
        <p:xfrm>
          <a:off x="3524281" y="1398898"/>
          <a:ext cx="8631381" cy="530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7DEBDB1-D151-8D64-8B02-EF21C2BAE390}"/>
              </a:ext>
            </a:extLst>
          </p:cNvPr>
          <p:cNvPicPr>
            <a:picLocks noChangeAspect="1"/>
          </p:cNvPicPr>
          <p:nvPr/>
        </p:nvPicPr>
        <p:blipFill>
          <a:blip r:embed="rId8"/>
          <a:stretch>
            <a:fillRect/>
          </a:stretch>
        </p:blipFill>
        <p:spPr>
          <a:xfrm>
            <a:off x="708240" y="3429000"/>
            <a:ext cx="2424594" cy="2584762"/>
          </a:xfrm>
          <a:prstGeom prst="rect">
            <a:avLst/>
          </a:prstGeom>
        </p:spPr>
      </p:pic>
    </p:spTree>
    <p:extLst>
      <p:ext uri="{BB962C8B-B14F-4D97-AF65-F5344CB8AC3E}">
        <p14:creationId xmlns:p14="http://schemas.microsoft.com/office/powerpoint/2010/main" val="1802354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D0436910-53F9-4DE6-A551-0166D0526F98}"/>
                                            </p:graphicEl>
                                          </p:spTgt>
                                        </p:tgtEl>
                                        <p:attrNameLst>
                                          <p:attrName>style.visibility</p:attrName>
                                        </p:attrNameLst>
                                      </p:cBhvr>
                                      <p:to>
                                        <p:strVal val="visible"/>
                                      </p:to>
                                    </p:set>
                                    <p:animEffect transition="in" filter="barn(inVertical)">
                                      <p:cBhvr>
                                        <p:cTn id="7" dur="500"/>
                                        <p:tgtEl>
                                          <p:spTgt spid="7">
                                            <p:graphicEl>
                                              <a:dgm id="{D0436910-53F9-4DE6-A551-0166D0526F9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A6713E28-498B-4031-A94A-CD657679CA4E}"/>
                                            </p:graphicEl>
                                          </p:spTgt>
                                        </p:tgtEl>
                                        <p:attrNameLst>
                                          <p:attrName>style.visibility</p:attrName>
                                        </p:attrNameLst>
                                      </p:cBhvr>
                                      <p:to>
                                        <p:strVal val="visible"/>
                                      </p:to>
                                    </p:set>
                                    <p:animEffect transition="in" filter="barn(inVertical)">
                                      <p:cBhvr>
                                        <p:cTn id="10" dur="500"/>
                                        <p:tgtEl>
                                          <p:spTgt spid="7">
                                            <p:graphicEl>
                                              <a:dgm id="{A6713E28-498B-4031-A94A-CD657679CA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E77E79EB-32E1-4A36-B3E4-DCD7CDDBD4B1}"/>
                                            </p:graphicEl>
                                          </p:spTgt>
                                        </p:tgtEl>
                                        <p:attrNameLst>
                                          <p:attrName>style.visibility</p:attrName>
                                        </p:attrNameLst>
                                      </p:cBhvr>
                                      <p:to>
                                        <p:strVal val="visible"/>
                                      </p:to>
                                    </p:set>
                                    <p:animEffect transition="in" filter="barn(inVertical)">
                                      <p:cBhvr>
                                        <p:cTn id="15" dur="500"/>
                                        <p:tgtEl>
                                          <p:spTgt spid="7">
                                            <p:graphicEl>
                                              <a:dgm id="{E77E79EB-32E1-4A36-B3E4-DCD7CDDBD4B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6437675A-8AC2-48D6-82FA-5F0C7E61012E}"/>
                                            </p:graphicEl>
                                          </p:spTgt>
                                        </p:tgtEl>
                                        <p:attrNameLst>
                                          <p:attrName>style.visibility</p:attrName>
                                        </p:attrNameLst>
                                      </p:cBhvr>
                                      <p:to>
                                        <p:strVal val="visible"/>
                                      </p:to>
                                    </p:set>
                                    <p:animEffect transition="in" filter="barn(inVertical)">
                                      <p:cBhvr>
                                        <p:cTn id="18" dur="500"/>
                                        <p:tgtEl>
                                          <p:spTgt spid="7">
                                            <p:graphicEl>
                                              <a:dgm id="{6437675A-8AC2-48D6-82FA-5F0C7E6101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0b4e669e-5c92-4b13-b4e7-ad5f6c4d212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F965361-1F32-4CB4-BC25-CAFB58435980}"/>
              </a:ext>
            </a:extLst>
          </p:cNvPr>
          <p:cNvGrpSpPr>
            <a:grpSpLocks noChangeAspect="1"/>
          </p:cNvGrpSpPr>
          <p:nvPr>
            <p:custDataLst>
              <p:tags r:id="rId1"/>
            </p:custDataLst>
          </p:nvPr>
        </p:nvGrpSpPr>
        <p:grpSpPr>
          <a:xfrm>
            <a:off x="468241" y="2175402"/>
            <a:ext cx="9639717" cy="2861947"/>
            <a:chOff x="461827" y="1577559"/>
            <a:chExt cx="12644837" cy="4973959"/>
          </a:xfrm>
        </p:grpSpPr>
        <p:grpSp>
          <p:nvGrpSpPr>
            <p:cNvPr id="6" name="íṧḷîḑe">
              <a:extLst>
                <a:ext uri="{FF2B5EF4-FFF2-40B4-BE49-F238E27FC236}">
                  <a16:creationId xmlns:a16="http://schemas.microsoft.com/office/drawing/2014/main" id="{246DA09C-AC31-4BF4-868C-80B294224C24}"/>
                </a:ext>
              </a:extLst>
            </p:cNvPr>
            <p:cNvGrpSpPr/>
            <p:nvPr/>
          </p:nvGrpSpPr>
          <p:grpSpPr>
            <a:xfrm>
              <a:off x="461827" y="1599443"/>
              <a:ext cx="2550889" cy="1670120"/>
              <a:chOff x="494597" y="213556"/>
              <a:chExt cx="2325765" cy="1670120"/>
            </a:xfrm>
          </p:grpSpPr>
          <p:sp>
            <p:nvSpPr>
              <p:cNvPr id="36" name="îṡļiḓê">
                <a:extLst>
                  <a:ext uri="{FF2B5EF4-FFF2-40B4-BE49-F238E27FC236}">
                    <a16:creationId xmlns:a16="http://schemas.microsoft.com/office/drawing/2014/main" id="{8A6B2DD3-E1BA-487B-A9A9-B317F81DF9A5}"/>
                  </a:ext>
                </a:extLst>
              </p:cNvPr>
              <p:cNvSpPr/>
              <p:nvPr/>
            </p:nvSpPr>
            <p:spPr>
              <a:xfrm>
                <a:off x="544769" y="213556"/>
                <a:ext cx="2275593" cy="1242989"/>
              </a:xfrm>
              <a:prstGeom prst="round1Rect">
                <a:avLst>
                  <a:gd name="adj" fmla="val 28788"/>
                </a:avLst>
              </a:prstGeom>
              <a:solidFill>
                <a:schemeClr val="accent3">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b="1">
                  <a:latin typeface="Times New Roman" panose="02020603050405020304" pitchFamily="18" charset="0"/>
                  <a:cs typeface="Times New Roman" panose="02020603050405020304" pitchFamily="18" charset="0"/>
                </a:endParaRPr>
              </a:p>
            </p:txBody>
          </p:sp>
          <p:sp>
            <p:nvSpPr>
              <p:cNvPr id="37" name="ïŝ1íďe">
                <a:extLst>
                  <a:ext uri="{FF2B5EF4-FFF2-40B4-BE49-F238E27FC236}">
                    <a16:creationId xmlns:a16="http://schemas.microsoft.com/office/drawing/2014/main" id="{D873C839-3AB4-46DE-A883-0764547C947C}"/>
                  </a:ext>
                </a:extLst>
              </p:cNvPr>
              <p:cNvSpPr/>
              <p:nvPr/>
            </p:nvSpPr>
            <p:spPr>
              <a:xfrm flipH="1" flipV="1">
                <a:off x="494597" y="1440537"/>
                <a:ext cx="876300" cy="443139"/>
              </a:xfrm>
              <a:prstGeom prst="rtTriangle">
                <a:avLst/>
              </a:prstGeom>
              <a:solidFill>
                <a:schemeClr val="accent3">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b="1">
                  <a:latin typeface="Times New Roman" panose="02020603050405020304" pitchFamily="18" charset="0"/>
                  <a:cs typeface="Times New Roman" panose="02020603050405020304" pitchFamily="18" charset="0"/>
                </a:endParaRPr>
              </a:p>
            </p:txBody>
          </p:sp>
        </p:grpSp>
        <p:grpSp>
          <p:nvGrpSpPr>
            <p:cNvPr id="7" name="îṣ1íḓe">
              <a:extLst>
                <a:ext uri="{FF2B5EF4-FFF2-40B4-BE49-F238E27FC236}">
                  <a16:creationId xmlns:a16="http://schemas.microsoft.com/office/drawing/2014/main" id="{2FF81CF0-DC8D-4920-BCE9-E14FC9EE0A8D}"/>
                </a:ext>
              </a:extLst>
            </p:cNvPr>
            <p:cNvGrpSpPr/>
            <p:nvPr/>
          </p:nvGrpSpPr>
          <p:grpSpPr>
            <a:xfrm>
              <a:off x="5967344" y="5002715"/>
              <a:ext cx="2560333" cy="1548803"/>
              <a:chOff x="5730133" y="3616828"/>
              <a:chExt cx="2334373" cy="1548803"/>
            </a:xfrm>
          </p:grpSpPr>
          <p:sp>
            <p:nvSpPr>
              <p:cNvPr id="34" name="îsḻíḋé">
                <a:extLst>
                  <a:ext uri="{FF2B5EF4-FFF2-40B4-BE49-F238E27FC236}">
                    <a16:creationId xmlns:a16="http://schemas.microsoft.com/office/drawing/2014/main" id="{CA425145-B725-42E3-8E1D-EDF9D5C5E8DC}"/>
                  </a:ext>
                </a:extLst>
              </p:cNvPr>
              <p:cNvSpPr/>
              <p:nvPr/>
            </p:nvSpPr>
            <p:spPr>
              <a:xfrm>
                <a:off x="5730133" y="3616828"/>
                <a:ext cx="2334373" cy="1105662"/>
              </a:xfrm>
              <a:prstGeom prst="round1Rect">
                <a:avLst>
                  <a:gd name="adj" fmla="val 28788"/>
                </a:avLst>
              </a:prstGeom>
              <a:solidFill>
                <a:schemeClr val="tx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b="1">
                  <a:latin typeface="Times New Roman" panose="02020603050405020304" pitchFamily="18" charset="0"/>
                  <a:cs typeface="Times New Roman" panose="02020603050405020304" pitchFamily="18" charset="0"/>
                </a:endParaRPr>
              </a:p>
            </p:txBody>
          </p:sp>
          <p:sp>
            <p:nvSpPr>
              <p:cNvPr id="35" name="iṥ1íḓe">
                <a:extLst>
                  <a:ext uri="{FF2B5EF4-FFF2-40B4-BE49-F238E27FC236}">
                    <a16:creationId xmlns:a16="http://schemas.microsoft.com/office/drawing/2014/main" id="{9763DAE2-7BC3-45E0-B4C9-8E3280DB1FA3}"/>
                  </a:ext>
                </a:extLst>
              </p:cNvPr>
              <p:cNvSpPr/>
              <p:nvPr/>
            </p:nvSpPr>
            <p:spPr>
              <a:xfrm flipH="1" flipV="1">
                <a:off x="5779496" y="4722494"/>
                <a:ext cx="876302" cy="443137"/>
              </a:xfrm>
              <a:prstGeom prst="rtTriangle">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b="1">
                  <a:latin typeface="Times New Roman" panose="02020603050405020304" pitchFamily="18" charset="0"/>
                  <a:cs typeface="Times New Roman" panose="02020603050405020304" pitchFamily="18" charset="0"/>
                </a:endParaRPr>
              </a:p>
            </p:txBody>
          </p:sp>
        </p:grpSp>
        <p:grpSp>
          <p:nvGrpSpPr>
            <p:cNvPr id="8" name="íṣļîḍè">
              <a:extLst>
                <a:ext uri="{FF2B5EF4-FFF2-40B4-BE49-F238E27FC236}">
                  <a16:creationId xmlns:a16="http://schemas.microsoft.com/office/drawing/2014/main" id="{9087C670-FB18-4906-8956-31338C833520}"/>
                </a:ext>
              </a:extLst>
            </p:cNvPr>
            <p:cNvGrpSpPr/>
            <p:nvPr/>
          </p:nvGrpSpPr>
          <p:grpSpPr>
            <a:xfrm>
              <a:off x="8639017" y="1577559"/>
              <a:ext cx="2468651" cy="1621706"/>
              <a:chOff x="8387372" y="191672"/>
              <a:chExt cx="2250784" cy="1621706"/>
            </a:xfrm>
          </p:grpSpPr>
          <p:sp>
            <p:nvSpPr>
              <p:cNvPr id="32" name="iṣlïḓé">
                <a:extLst>
                  <a:ext uri="{FF2B5EF4-FFF2-40B4-BE49-F238E27FC236}">
                    <a16:creationId xmlns:a16="http://schemas.microsoft.com/office/drawing/2014/main" id="{C21A8696-C0A1-4A9F-B5D1-93FBD731FFFF}"/>
                  </a:ext>
                </a:extLst>
              </p:cNvPr>
              <p:cNvSpPr/>
              <p:nvPr/>
            </p:nvSpPr>
            <p:spPr>
              <a:xfrm>
                <a:off x="8387372" y="191672"/>
                <a:ext cx="2250784" cy="1178572"/>
              </a:xfrm>
              <a:prstGeom prst="round1Rect">
                <a:avLst>
                  <a:gd name="adj" fmla="val 28788"/>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b="1">
                  <a:latin typeface="Times New Roman" panose="02020603050405020304" pitchFamily="18" charset="0"/>
                  <a:cs typeface="Times New Roman" panose="02020603050405020304" pitchFamily="18" charset="0"/>
                </a:endParaRPr>
              </a:p>
            </p:txBody>
          </p:sp>
          <p:sp>
            <p:nvSpPr>
              <p:cNvPr id="33" name="ïṥļiďè">
                <a:extLst>
                  <a:ext uri="{FF2B5EF4-FFF2-40B4-BE49-F238E27FC236}">
                    <a16:creationId xmlns:a16="http://schemas.microsoft.com/office/drawing/2014/main" id="{87E5E76D-C05F-45F7-8F3F-A12BE386CBC3}"/>
                  </a:ext>
                </a:extLst>
              </p:cNvPr>
              <p:cNvSpPr/>
              <p:nvPr/>
            </p:nvSpPr>
            <p:spPr>
              <a:xfrm flipH="1" flipV="1">
                <a:off x="8438279" y="1370241"/>
                <a:ext cx="876299" cy="443137"/>
              </a:xfrm>
              <a:prstGeom prst="rtTriangle">
                <a:avLst/>
              </a:prstGeom>
              <a:solidFill>
                <a:schemeClr val="accent4">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b="1">
                  <a:latin typeface="Times New Roman" panose="02020603050405020304" pitchFamily="18" charset="0"/>
                  <a:cs typeface="Times New Roman" panose="02020603050405020304" pitchFamily="18" charset="0"/>
                </a:endParaRPr>
              </a:p>
            </p:txBody>
          </p:sp>
        </p:grpSp>
        <p:grpSp>
          <p:nvGrpSpPr>
            <p:cNvPr id="9" name="îṧ1îḍé">
              <a:extLst>
                <a:ext uri="{FF2B5EF4-FFF2-40B4-BE49-F238E27FC236}">
                  <a16:creationId xmlns:a16="http://schemas.microsoft.com/office/drawing/2014/main" id="{CD6FA09B-CA75-49CF-B3FE-E4E13C34DD6B}"/>
                </a:ext>
              </a:extLst>
            </p:cNvPr>
            <p:cNvGrpSpPr/>
            <p:nvPr/>
          </p:nvGrpSpPr>
          <p:grpSpPr>
            <a:xfrm>
              <a:off x="10067679" y="4876242"/>
              <a:ext cx="2403463" cy="1577751"/>
              <a:chOff x="9905860" y="3490355"/>
              <a:chExt cx="2191350" cy="1577751"/>
            </a:xfrm>
          </p:grpSpPr>
          <p:sp>
            <p:nvSpPr>
              <p:cNvPr id="30" name="ïŝľide">
                <a:extLst>
                  <a:ext uri="{FF2B5EF4-FFF2-40B4-BE49-F238E27FC236}">
                    <a16:creationId xmlns:a16="http://schemas.microsoft.com/office/drawing/2014/main" id="{28CF8084-FBFC-49DC-B08B-4995D8AEAFD1}"/>
                  </a:ext>
                </a:extLst>
              </p:cNvPr>
              <p:cNvSpPr/>
              <p:nvPr/>
            </p:nvSpPr>
            <p:spPr>
              <a:xfrm>
                <a:off x="9905860" y="3490355"/>
                <a:ext cx="2191350" cy="1176279"/>
              </a:xfrm>
              <a:prstGeom prst="round1Rect">
                <a:avLst>
                  <a:gd name="adj" fmla="val 28788"/>
                </a:avLst>
              </a:prstGeom>
              <a:solidFill>
                <a:schemeClr val="accent5">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b="1">
                  <a:latin typeface="Times New Roman" panose="02020603050405020304" pitchFamily="18" charset="0"/>
                  <a:cs typeface="Times New Roman" panose="02020603050405020304" pitchFamily="18" charset="0"/>
                </a:endParaRPr>
              </a:p>
            </p:txBody>
          </p:sp>
          <p:sp>
            <p:nvSpPr>
              <p:cNvPr id="31" name="ïṧlide">
                <a:extLst>
                  <a:ext uri="{FF2B5EF4-FFF2-40B4-BE49-F238E27FC236}">
                    <a16:creationId xmlns:a16="http://schemas.microsoft.com/office/drawing/2014/main" id="{1CEEB409-36C5-4C16-AE3E-773FA3AB82E1}"/>
                  </a:ext>
                </a:extLst>
              </p:cNvPr>
              <p:cNvSpPr/>
              <p:nvPr/>
            </p:nvSpPr>
            <p:spPr>
              <a:xfrm flipH="1" flipV="1">
                <a:off x="9905860" y="4624967"/>
                <a:ext cx="876299" cy="443139"/>
              </a:xfrm>
              <a:prstGeom prst="rtTriangl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b="1">
                  <a:latin typeface="Times New Roman" panose="02020603050405020304" pitchFamily="18" charset="0"/>
                  <a:cs typeface="Times New Roman" panose="02020603050405020304" pitchFamily="18" charset="0"/>
                </a:endParaRPr>
              </a:p>
            </p:txBody>
          </p:sp>
        </p:grpSp>
        <p:sp>
          <p:nvSpPr>
            <p:cNvPr id="29" name="ïšļiḑè">
              <a:extLst>
                <a:ext uri="{FF2B5EF4-FFF2-40B4-BE49-F238E27FC236}">
                  <a16:creationId xmlns:a16="http://schemas.microsoft.com/office/drawing/2014/main" id="{2AEF6B4C-1811-4C48-B603-D2FCD647C547}"/>
                </a:ext>
              </a:extLst>
            </p:cNvPr>
            <p:cNvSpPr/>
            <p:nvPr/>
          </p:nvSpPr>
          <p:spPr>
            <a:xfrm>
              <a:off x="1127577" y="1818486"/>
              <a:ext cx="1274415" cy="881589"/>
            </a:xfrm>
            <a:prstGeom prst="rect">
              <a:avLst/>
            </a:prstGeom>
          </p:spPr>
          <p:txBody>
            <a:bodyPr wrap="none" lIns="72000" tIns="0" rIns="72000" bIns="0">
              <a:normAutofit/>
            </a:bodyPr>
            <a:lstStyle/>
            <a:p>
              <a:pPr lvl="0" algn="ctr" defTabSz="914378">
                <a:defRPr/>
              </a:pPr>
              <a:r>
                <a:rPr lang="vi-VN" sz="2800" b="1" dirty="0">
                  <a:latin typeface="Times New Roman" panose="02020603050405020304" pitchFamily="18" charset="0"/>
                  <a:cs typeface="Times New Roman" panose="02020603050405020304" pitchFamily="18" charset="0"/>
                </a:rPr>
                <a:t>1</a:t>
              </a:r>
              <a:endParaRPr lang="zh-CN" altLang="en-US" sz="2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27" name="îṡḷiḍe">
              <a:extLst>
                <a:ext uri="{FF2B5EF4-FFF2-40B4-BE49-F238E27FC236}">
                  <a16:creationId xmlns:a16="http://schemas.microsoft.com/office/drawing/2014/main" id="{CB70DD23-9573-45BC-93C7-446C523F02AB}"/>
                </a:ext>
              </a:extLst>
            </p:cNvPr>
            <p:cNvSpPr/>
            <p:nvPr/>
          </p:nvSpPr>
          <p:spPr>
            <a:xfrm>
              <a:off x="6380273" y="5101697"/>
              <a:ext cx="1686309" cy="1090313"/>
            </a:xfrm>
            <a:prstGeom prst="rect">
              <a:avLst/>
            </a:prstGeom>
          </p:spPr>
          <p:txBody>
            <a:bodyPr wrap="none" lIns="72000" tIns="0" rIns="72000" bIns="0">
              <a:normAutofit/>
            </a:bodyPr>
            <a:lstStyle/>
            <a:p>
              <a:pPr lvl="0" algn="ctr" defTabSz="914378">
                <a:defRPr/>
              </a:pPr>
              <a:r>
                <a:rPr lang="vi-VN" sz="2800" b="1" dirty="0">
                  <a:solidFill>
                    <a:schemeClr val="bg1"/>
                  </a:solidFill>
                  <a:latin typeface="Times New Roman" panose="02020603050405020304" pitchFamily="18" charset="0"/>
                  <a:cs typeface="Times New Roman" panose="02020603050405020304" pitchFamily="18" charset="0"/>
                </a:rPr>
                <a:t>2</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25" name="ïŝḷiḍè">
              <a:extLst>
                <a:ext uri="{FF2B5EF4-FFF2-40B4-BE49-F238E27FC236}">
                  <a16:creationId xmlns:a16="http://schemas.microsoft.com/office/drawing/2014/main" id="{57650157-C137-43C9-8558-FF5B2B839D56}"/>
                </a:ext>
              </a:extLst>
            </p:cNvPr>
            <p:cNvSpPr/>
            <p:nvPr/>
          </p:nvSpPr>
          <p:spPr>
            <a:xfrm>
              <a:off x="8966674" y="1789262"/>
              <a:ext cx="1554118" cy="1384933"/>
            </a:xfrm>
            <a:prstGeom prst="rect">
              <a:avLst/>
            </a:prstGeom>
          </p:spPr>
          <p:txBody>
            <a:bodyPr wrap="none" lIns="72000" tIns="0" rIns="72000" bIns="0">
              <a:normAutofit/>
            </a:bodyPr>
            <a:lstStyle/>
            <a:p>
              <a:pPr lvl="0" algn="ctr" defTabSz="914378">
                <a:defRPr/>
              </a:pPr>
              <a:r>
                <a:rPr lang="vi-VN" sz="2800" b="1" dirty="0">
                  <a:latin typeface="Times New Roman" panose="02020603050405020304" pitchFamily="18" charset="0"/>
                  <a:cs typeface="Times New Roman" panose="02020603050405020304" pitchFamily="18" charset="0"/>
                </a:rPr>
                <a:t>3</a:t>
              </a:r>
              <a:endParaRPr lang="zh-CN" altLang="en-US" sz="2800" b="1" dirty="0">
                <a:solidFill>
                  <a:schemeClr val="accent4"/>
                </a:solidFill>
                <a:latin typeface="Times New Roman" panose="02020603050405020304" pitchFamily="18" charset="0"/>
                <a:cs typeface="Times New Roman" panose="02020603050405020304" pitchFamily="18" charset="0"/>
              </a:endParaRPr>
            </a:p>
          </p:txBody>
        </p:sp>
        <p:sp>
          <p:nvSpPr>
            <p:cNvPr id="23" name="îśľîḍe">
              <a:extLst>
                <a:ext uri="{FF2B5EF4-FFF2-40B4-BE49-F238E27FC236}">
                  <a16:creationId xmlns:a16="http://schemas.microsoft.com/office/drawing/2014/main" id="{73126479-65E6-479C-B2B2-B2890CFA8BFE}"/>
                </a:ext>
              </a:extLst>
            </p:cNvPr>
            <p:cNvSpPr/>
            <p:nvPr/>
          </p:nvSpPr>
          <p:spPr>
            <a:xfrm>
              <a:off x="10954750" y="5035161"/>
              <a:ext cx="2151914" cy="1477139"/>
            </a:xfrm>
            <a:prstGeom prst="rect">
              <a:avLst/>
            </a:prstGeom>
          </p:spPr>
          <p:txBody>
            <a:bodyPr wrap="none" lIns="72000" tIns="0" rIns="72000" bIns="0">
              <a:normAutofit/>
            </a:bodyPr>
            <a:lstStyle/>
            <a:p>
              <a:r>
                <a:rPr lang="vi-VN" sz="2800" b="1" dirty="0">
                  <a:solidFill>
                    <a:schemeClr val="bg1"/>
                  </a:solidFill>
                  <a:latin typeface="Times New Roman" panose="02020603050405020304" pitchFamily="18" charset="0"/>
                  <a:cs typeface="Times New Roman" panose="02020603050405020304" pitchFamily="18" charset="0"/>
                </a:rPr>
                <a:t>4</a:t>
              </a:r>
              <a:endParaRPr lang="en-VN" sz="2800" b="1" dirty="0">
                <a:solidFill>
                  <a:schemeClr val="bg1"/>
                </a:solidFill>
                <a:latin typeface="Times New Roman" panose="02020603050405020304" pitchFamily="18"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402ECED9-107C-A849-A846-E02AFF98F69B}"/>
              </a:ext>
            </a:extLst>
          </p:cNvPr>
          <p:cNvCxnSpPr>
            <a:cxnSpLocks/>
          </p:cNvCxnSpPr>
          <p:nvPr/>
        </p:nvCxnSpPr>
        <p:spPr>
          <a:xfrm flipV="1">
            <a:off x="324530" y="3443891"/>
            <a:ext cx="10618216" cy="9144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FE219C9-42FE-2D40-A1C4-4F61EA9521E6}"/>
              </a:ext>
            </a:extLst>
          </p:cNvPr>
          <p:cNvCxnSpPr>
            <a:cxnSpLocks/>
          </p:cNvCxnSpPr>
          <p:nvPr/>
        </p:nvCxnSpPr>
        <p:spPr>
          <a:xfrm>
            <a:off x="1676917" y="2961384"/>
            <a:ext cx="0" cy="556034"/>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961437A-037A-374B-B3C3-376ED3B976E4}"/>
              </a:ext>
            </a:extLst>
          </p:cNvPr>
          <p:cNvSpPr/>
          <p:nvPr/>
        </p:nvSpPr>
        <p:spPr>
          <a:xfrm>
            <a:off x="1634350" y="2879473"/>
            <a:ext cx="85133" cy="91440"/>
          </a:xfrm>
          <a:prstGeom prst="ellipse">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00">
              <a:latin typeface="Times New Roman" panose="02020603050405020304" pitchFamily="18"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71A7BD3C-2578-914E-9D81-5803526EBE10}"/>
              </a:ext>
            </a:extLst>
          </p:cNvPr>
          <p:cNvCxnSpPr>
            <a:cxnSpLocks/>
          </p:cNvCxnSpPr>
          <p:nvPr/>
        </p:nvCxnSpPr>
        <p:spPr>
          <a:xfrm>
            <a:off x="7805440" y="2961384"/>
            <a:ext cx="0" cy="556034"/>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E924BD52-449B-4044-A893-10B55DCBBA9A}"/>
              </a:ext>
            </a:extLst>
          </p:cNvPr>
          <p:cNvSpPr/>
          <p:nvPr/>
        </p:nvSpPr>
        <p:spPr>
          <a:xfrm>
            <a:off x="7767312" y="2848262"/>
            <a:ext cx="85133" cy="91440"/>
          </a:xfrm>
          <a:prstGeom prst="ellipse">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00">
              <a:latin typeface="Times New Roman" panose="02020603050405020304" pitchFamily="18" charset="0"/>
              <a:cs typeface="Times New Roman" panose="02020603050405020304" pitchFamily="18" charset="0"/>
            </a:endParaRPr>
          </a:p>
        </p:txBody>
      </p:sp>
      <p:cxnSp>
        <p:nvCxnSpPr>
          <p:cNvPr id="47" name="Straight Connector 46">
            <a:extLst>
              <a:ext uri="{FF2B5EF4-FFF2-40B4-BE49-F238E27FC236}">
                <a16:creationId xmlns:a16="http://schemas.microsoft.com/office/drawing/2014/main" id="{24F56589-1EF4-FC42-ABE9-E9CC7EAB9102}"/>
              </a:ext>
            </a:extLst>
          </p:cNvPr>
          <p:cNvCxnSpPr>
            <a:cxnSpLocks/>
          </p:cNvCxnSpPr>
          <p:nvPr/>
        </p:nvCxnSpPr>
        <p:spPr>
          <a:xfrm>
            <a:off x="5546863" y="3533202"/>
            <a:ext cx="0" cy="556034"/>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88DFD6A-B4B6-444E-85AC-63C40F407C4E}"/>
              </a:ext>
            </a:extLst>
          </p:cNvPr>
          <p:cNvSpPr/>
          <p:nvPr/>
        </p:nvSpPr>
        <p:spPr>
          <a:xfrm>
            <a:off x="5504296" y="4054749"/>
            <a:ext cx="85133" cy="91440"/>
          </a:xfrm>
          <a:prstGeom prst="ellipse">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00">
              <a:latin typeface="Times New Roman" panose="02020603050405020304" pitchFamily="18"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5401B29B-B2BD-3840-865E-D224DB079A76}"/>
              </a:ext>
            </a:extLst>
          </p:cNvPr>
          <p:cNvCxnSpPr>
            <a:cxnSpLocks/>
          </p:cNvCxnSpPr>
          <p:nvPr/>
        </p:nvCxnSpPr>
        <p:spPr>
          <a:xfrm>
            <a:off x="8588743" y="3468362"/>
            <a:ext cx="0" cy="556034"/>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E271B24-96F6-4E4A-A1A4-16D2F7D5F111}"/>
              </a:ext>
            </a:extLst>
          </p:cNvPr>
          <p:cNvSpPr/>
          <p:nvPr/>
        </p:nvSpPr>
        <p:spPr>
          <a:xfrm>
            <a:off x="8546176" y="3989909"/>
            <a:ext cx="85133" cy="91440"/>
          </a:xfrm>
          <a:prstGeom prst="ellipse">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0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F5C16FB-85F8-71F3-FD3B-72E41F84166C}"/>
              </a:ext>
            </a:extLst>
          </p:cNvPr>
          <p:cNvSpPr txBox="1"/>
          <p:nvPr/>
        </p:nvSpPr>
        <p:spPr>
          <a:xfrm>
            <a:off x="2325105" y="1067533"/>
            <a:ext cx="3505117" cy="2492990"/>
          </a:xfrm>
          <a:prstGeom prst="rect">
            <a:avLst/>
          </a:prstGeom>
          <a:noFill/>
        </p:spPr>
        <p:txBody>
          <a:bodyPr wrap="square">
            <a:spAutoFit/>
          </a:bodyPr>
          <a:lstStyle/>
          <a:p>
            <a:pPr algn="ctr"/>
            <a:r>
              <a:rPr lang="en-VN" sz="2600" smtClean="0">
                <a:latin typeface="Times New Roman" panose="02020603050405020304" pitchFamily="18" charset="0"/>
                <a:cs typeface="Times New Roman" panose="02020603050405020304" pitchFamily="18" charset="0"/>
              </a:rPr>
              <a:t>Thêm hình ảnh minh hoạ vào trang tiêu đề và thực hiện định dạng, sắp xếp các đối tượng để có trang trình chiếu tương tự hình 7</a:t>
            </a:r>
            <a:endParaRPr lang="en-VN" sz="2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2678119-18C1-5625-C4CB-2C1C8BBA3BD0}"/>
              </a:ext>
            </a:extLst>
          </p:cNvPr>
          <p:cNvSpPr txBox="1"/>
          <p:nvPr/>
        </p:nvSpPr>
        <p:spPr>
          <a:xfrm>
            <a:off x="159747" y="4113076"/>
            <a:ext cx="4360410" cy="2492990"/>
          </a:xfrm>
          <a:prstGeom prst="rect">
            <a:avLst/>
          </a:prstGeom>
          <a:noFill/>
        </p:spPr>
        <p:txBody>
          <a:bodyPr wrap="square">
            <a:spAutoFit/>
          </a:bodyPr>
          <a:lstStyle/>
          <a:p>
            <a:pPr algn="ctr"/>
            <a:r>
              <a:rPr lang="vi-VN" sz="2600" smtClean="0">
                <a:solidFill>
                  <a:schemeClr val="accent4">
                    <a:lumMod val="50000"/>
                  </a:schemeClr>
                </a:solidFill>
                <a:latin typeface="Times New Roman" panose="02020603050405020304" pitchFamily="18" charset="0"/>
                <a:cs typeface="Times New Roman" panose="02020603050405020304" pitchFamily="18" charset="0"/>
              </a:rPr>
              <a:t>Thay đổi bố cục và thêm hình ảnh minh hoạ cho các trang nội dung, thực hiện đưa ảnh minh hoạ vào trang trình chiếu và định dạng, sắp xếp các đối tượng một cách hợp lý</a:t>
            </a:r>
            <a:endParaRPr lang="en-VN" sz="2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C700C03-1975-93F8-4B7B-1E73F4A37D55}"/>
              </a:ext>
            </a:extLst>
          </p:cNvPr>
          <p:cNvSpPr txBox="1"/>
          <p:nvPr/>
        </p:nvSpPr>
        <p:spPr>
          <a:xfrm>
            <a:off x="8787677" y="1240316"/>
            <a:ext cx="3018500" cy="2092881"/>
          </a:xfrm>
          <a:prstGeom prst="rect">
            <a:avLst/>
          </a:prstGeom>
          <a:noFill/>
        </p:spPr>
        <p:txBody>
          <a:bodyPr wrap="square">
            <a:spAutoFit/>
          </a:bodyPr>
          <a:lstStyle/>
          <a:p>
            <a:pPr algn="ctr"/>
            <a:r>
              <a:rPr lang="vi-VN" sz="2600" smtClean="0">
                <a:solidFill>
                  <a:schemeClr val="accent4">
                    <a:lumMod val="50000"/>
                  </a:schemeClr>
                </a:solidFill>
                <a:latin typeface="Times New Roman" panose="02020603050405020304" pitchFamily="18" charset="0"/>
                <a:cs typeface="Times New Roman" panose="02020603050405020304" pitchFamily="18" charset="0"/>
              </a:rPr>
              <a:t>Sử dụng hiệu ứng động một cách hợp lý cho các trang trình chiếu, các đối tượng trên trang trình chiếu</a:t>
            </a:r>
            <a:endParaRPr lang="en-VN" sz="2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5C3AED2-9D9B-CD5F-7BFA-7199241F28F0}"/>
              </a:ext>
            </a:extLst>
          </p:cNvPr>
          <p:cNvSpPr txBox="1"/>
          <p:nvPr/>
        </p:nvSpPr>
        <p:spPr>
          <a:xfrm>
            <a:off x="7096479" y="4987743"/>
            <a:ext cx="4382458" cy="1292662"/>
          </a:xfrm>
          <a:prstGeom prst="rect">
            <a:avLst/>
          </a:prstGeom>
          <a:noFill/>
        </p:spPr>
        <p:txBody>
          <a:bodyPr wrap="square">
            <a:spAutoFit/>
          </a:bodyPr>
          <a:lstStyle/>
          <a:p>
            <a:r>
              <a:rPr lang="vi-VN" sz="2600" smtClean="0">
                <a:solidFill>
                  <a:schemeClr val="accent4">
                    <a:lumMod val="50000"/>
                  </a:schemeClr>
                </a:solidFill>
                <a:latin typeface="Times New Roman" panose="02020603050405020304" pitchFamily="18" charset="0"/>
                <a:cs typeface="Times New Roman" panose="02020603050405020304" pitchFamily="18" charset="0"/>
              </a:rPr>
              <a:t>Thực hiện trình chiếu cho bạn của em xem và lấy ý kiến góp ý để hoàn thiện</a:t>
            </a:r>
            <a:endParaRPr lang="en-VN" sz="2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0AFEFE66-049B-A819-23B4-A6FE1A64ABF0}"/>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Times New Roman" panose="02020603050405020304" pitchFamily="18" charset="0"/>
                <a:cs typeface="Times New Roman" panose="02020603050405020304" pitchFamily="18" charset="0"/>
              </a:rPr>
              <a:t>THỰC HÀNH </a:t>
            </a:r>
            <a:endParaRPr lang="en-VN"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7081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9B9768-49DF-4E99-B434-4862315355C5}"/>
              </a:ext>
            </a:extLst>
          </p:cNvPr>
          <p:cNvSpPr txBox="1">
            <a:spLocks/>
          </p:cNvSpPr>
          <p:nvPr/>
        </p:nvSpPr>
        <p:spPr>
          <a:xfrm>
            <a:off x="-63413" y="152400"/>
            <a:ext cx="4754880" cy="1366559"/>
          </a:xfrm>
          <a:prstGeom prst="rect">
            <a:avLst/>
          </a:prstGeom>
          <a:noFill/>
          <a:effectLst>
            <a:reflection blurRad="6350" stA="50000" endA="300" endPos="90000" dist="50800" dir="5400000" sy="-100000" algn="bl" rotWithShape="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MỤC TIÊU</a:t>
            </a:r>
          </a:p>
        </p:txBody>
      </p:sp>
      <p:graphicFrame>
        <p:nvGraphicFramePr>
          <p:cNvPr id="7" name="Diagram 6">
            <a:extLst>
              <a:ext uri="{FF2B5EF4-FFF2-40B4-BE49-F238E27FC236}">
                <a16:creationId xmlns:a16="http://schemas.microsoft.com/office/drawing/2014/main" id="{04BDDABE-F151-444E-B468-91CAC778E793}"/>
              </a:ext>
            </a:extLst>
          </p:cNvPr>
          <p:cNvGraphicFramePr/>
          <p:nvPr>
            <p:extLst>
              <p:ext uri="{D42A27DB-BD31-4B8C-83A1-F6EECF244321}">
                <p14:modId xmlns:p14="http://schemas.microsoft.com/office/powerpoint/2010/main" val="470703528"/>
              </p:ext>
            </p:extLst>
          </p:nvPr>
        </p:nvGraphicFramePr>
        <p:xfrm>
          <a:off x="3524281" y="1398898"/>
          <a:ext cx="8631381" cy="530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7DEBDB1-D151-8D64-8B02-EF21C2BAE390}"/>
              </a:ext>
            </a:extLst>
          </p:cNvPr>
          <p:cNvPicPr>
            <a:picLocks noChangeAspect="1"/>
          </p:cNvPicPr>
          <p:nvPr/>
        </p:nvPicPr>
        <p:blipFill>
          <a:blip r:embed="rId8"/>
          <a:stretch>
            <a:fillRect/>
          </a:stretch>
        </p:blipFill>
        <p:spPr>
          <a:xfrm>
            <a:off x="708240" y="3429000"/>
            <a:ext cx="2424594" cy="2584762"/>
          </a:xfrm>
          <a:prstGeom prst="rect">
            <a:avLst/>
          </a:prstGeom>
        </p:spPr>
      </p:pic>
    </p:spTree>
    <p:extLst>
      <p:ext uri="{BB962C8B-B14F-4D97-AF65-F5344CB8AC3E}">
        <p14:creationId xmlns:p14="http://schemas.microsoft.com/office/powerpoint/2010/main" val="881194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D0436910-53F9-4DE6-A551-0166D0526F98}"/>
                                            </p:graphicEl>
                                          </p:spTgt>
                                        </p:tgtEl>
                                        <p:attrNameLst>
                                          <p:attrName>style.visibility</p:attrName>
                                        </p:attrNameLst>
                                      </p:cBhvr>
                                      <p:to>
                                        <p:strVal val="visible"/>
                                      </p:to>
                                    </p:set>
                                    <p:animEffect transition="in" filter="barn(inVertical)">
                                      <p:cBhvr>
                                        <p:cTn id="7" dur="500"/>
                                        <p:tgtEl>
                                          <p:spTgt spid="7">
                                            <p:graphicEl>
                                              <a:dgm id="{D0436910-53F9-4DE6-A551-0166D0526F9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A6713E28-498B-4031-A94A-CD657679CA4E}"/>
                                            </p:graphicEl>
                                          </p:spTgt>
                                        </p:tgtEl>
                                        <p:attrNameLst>
                                          <p:attrName>style.visibility</p:attrName>
                                        </p:attrNameLst>
                                      </p:cBhvr>
                                      <p:to>
                                        <p:strVal val="visible"/>
                                      </p:to>
                                    </p:set>
                                    <p:animEffect transition="in" filter="barn(inVertical)">
                                      <p:cBhvr>
                                        <p:cTn id="10" dur="500"/>
                                        <p:tgtEl>
                                          <p:spTgt spid="7">
                                            <p:graphicEl>
                                              <a:dgm id="{A6713E28-498B-4031-A94A-CD657679CA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E77E79EB-32E1-4A36-B3E4-DCD7CDDBD4B1}"/>
                                            </p:graphicEl>
                                          </p:spTgt>
                                        </p:tgtEl>
                                        <p:attrNameLst>
                                          <p:attrName>style.visibility</p:attrName>
                                        </p:attrNameLst>
                                      </p:cBhvr>
                                      <p:to>
                                        <p:strVal val="visible"/>
                                      </p:to>
                                    </p:set>
                                    <p:animEffect transition="in" filter="barn(inVertical)">
                                      <p:cBhvr>
                                        <p:cTn id="15" dur="500"/>
                                        <p:tgtEl>
                                          <p:spTgt spid="7">
                                            <p:graphicEl>
                                              <a:dgm id="{E77E79EB-32E1-4A36-B3E4-DCD7CDDBD4B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6437675A-8AC2-48D6-82FA-5F0C7E61012E}"/>
                                            </p:graphicEl>
                                          </p:spTgt>
                                        </p:tgtEl>
                                        <p:attrNameLst>
                                          <p:attrName>style.visibility</p:attrName>
                                        </p:attrNameLst>
                                      </p:cBhvr>
                                      <p:to>
                                        <p:strVal val="visible"/>
                                      </p:to>
                                    </p:set>
                                    <p:animEffect transition="in" filter="barn(inVertical)">
                                      <p:cBhvr>
                                        <p:cTn id="18" dur="500"/>
                                        <p:tgtEl>
                                          <p:spTgt spid="7">
                                            <p:graphicEl>
                                              <a:dgm id="{6437675A-8AC2-48D6-82FA-5F0C7E6101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75218" y="3009095"/>
            <a:ext cx="6137137" cy="839809"/>
          </a:xfrm>
        </p:spPr>
        <p:txBody>
          <a:bodyPr>
            <a:noAutofit/>
          </a:bodyPr>
          <a:lstStyle/>
          <a:p>
            <a:pPr>
              <a:lnSpc>
                <a:spcPct val="110000"/>
              </a:lnSpc>
            </a:pPr>
            <a:r>
              <a:rPr lang="en-US" altLang="zh-CN" sz="4000" dirty="0">
                <a:solidFill>
                  <a:schemeClr val="accent6">
                    <a:lumMod val="75000"/>
                  </a:schemeClr>
                </a:solidFill>
                <a:cs typeface="Calibri" panose="020F0502020204030204" pitchFamily="34" charset="0"/>
              </a:rPr>
              <a:t>VẬN DỤNG</a:t>
            </a:r>
            <a:endParaRPr lang="zh-CN" altLang="en-US" sz="4000" b="0" dirty="0">
              <a:solidFill>
                <a:schemeClr val="accent6">
                  <a:lumMod val="75000"/>
                </a:schemeClr>
              </a:solidFill>
              <a:cs typeface="Calibri" panose="020F0502020204030204" pitchFamily="34" charset="0"/>
            </a:endParaRPr>
          </a:p>
        </p:txBody>
      </p:sp>
      <p:sp>
        <p:nvSpPr>
          <p:cNvPr id="6" name="ribbon-forming-a-circle_27357">
            <a:extLst>
              <a:ext uri="{FF2B5EF4-FFF2-40B4-BE49-F238E27FC236}">
                <a16:creationId xmlns:a16="http://schemas.microsoft.com/office/drawing/2014/main" id="{2921B34B-41A4-4418-825A-45E34F1A81C6}"/>
              </a:ext>
            </a:extLst>
          </p:cNvPr>
          <p:cNvSpPr>
            <a:spLocks noChangeAspect="1"/>
          </p:cNvSpPr>
          <p:nvPr/>
        </p:nvSpPr>
        <p:spPr bwMode="auto">
          <a:xfrm>
            <a:off x="1742088" y="3061346"/>
            <a:ext cx="1896382" cy="888253"/>
          </a:xfrm>
          <a:custGeom>
            <a:avLst/>
            <a:gdLst>
              <a:gd name="connsiteX0" fmla="*/ 232095 w 607286"/>
              <a:gd name="connsiteY0" fmla="*/ 27156 h 284449"/>
              <a:gd name="connsiteX1" fmla="*/ 290267 w 607286"/>
              <a:gd name="connsiteY1" fmla="*/ 60563 h 284449"/>
              <a:gd name="connsiteX2" fmla="*/ 310488 w 607286"/>
              <a:gd name="connsiteY2" fmla="*/ 180809 h 284449"/>
              <a:gd name="connsiteX3" fmla="*/ 20221 w 607286"/>
              <a:gd name="connsiteY3" fmla="*/ 284449 h 284449"/>
              <a:gd name="connsiteX4" fmla="*/ 35136 w 607286"/>
              <a:gd name="connsiteY4" fmla="*/ 209725 h 284449"/>
              <a:gd name="connsiteX5" fmla="*/ 0 w 607286"/>
              <a:gd name="connsiteY5" fmla="*/ 172506 h 284449"/>
              <a:gd name="connsiteX6" fmla="*/ 232095 w 607286"/>
              <a:gd name="connsiteY6" fmla="*/ 27156 h 284449"/>
              <a:gd name="connsiteX7" fmla="*/ 594811 w 607286"/>
              <a:gd name="connsiteY7" fmla="*/ 0 h 284449"/>
              <a:gd name="connsiteX8" fmla="*/ 581476 w 607286"/>
              <a:gd name="connsiteY8" fmla="*/ 97774 h 284449"/>
              <a:gd name="connsiteX9" fmla="*/ 607286 w 607286"/>
              <a:gd name="connsiteY9" fmla="*/ 121823 h 284449"/>
              <a:gd name="connsiteX10" fmla="*/ 329260 w 607286"/>
              <a:gd name="connsiteY10" fmla="*/ 229045 h 284449"/>
              <a:gd name="connsiteX11" fmla="*/ 306748 w 607286"/>
              <a:gd name="connsiteY11" fmla="*/ 109226 h 284449"/>
              <a:gd name="connsiteX12" fmla="*/ 594811 w 607286"/>
              <a:gd name="connsiteY12" fmla="*/ 0 h 2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86" h="284449">
                <a:moveTo>
                  <a:pt x="232095" y="27156"/>
                </a:moveTo>
                <a:cubicBezTo>
                  <a:pt x="275675" y="28963"/>
                  <a:pt x="290267" y="60563"/>
                  <a:pt x="290267" y="60563"/>
                </a:cubicBezTo>
                <a:lnTo>
                  <a:pt x="310488" y="180809"/>
                </a:lnTo>
                <a:cubicBezTo>
                  <a:pt x="262301" y="37802"/>
                  <a:pt x="20221" y="284449"/>
                  <a:pt x="20221" y="284449"/>
                </a:cubicBezTo>
                <a:lnTo>
                  <a:pt x="35136" y="209725"/>
                </a:lnTo>
                <a:lnTo>
                  <a:pt x="0" y="172506"/>
                </a:lnTo>
                <a:cubicBezTo>
                  <a:pt x="115949" y="53334"/>
                  <a:pt x="188516" y="25348"/>
                  <a:pt x="232095" y="27156"/>
                </a:cubicBezTo>
                <a:close/>
                <a:moveTo>
                  <a:pt x="594811" y="0"/>
                </a:moveTo>
                <a:lnTo>
                  <a:pt x="581476" y="97774"/>
                </a:lnTo>
                <a:lnTo>
                  <a:pt x="607286" y="121823"/>
                </a:lnTo>
                <a:cubicBezTo>
                  <a:pt x="380018" y="364611"/>
                  <a:pt x="329260" y="229045"/>
                  <a:pt x="329260" y="229045"/>
                </a:cubicBezTo>
                <a:lnTo>
                  <a:pt x="306748" y="109226"/>
                </a:lnTo>
                <a:cubicBezTo>
                  <a:pt x="357650" y="251234"/>
                  <a:pt x="594811" y="0"/>
                  <a:pt x="594811" y="0"/>
                </a:cubicBezTo>
                <a:close/>
              </a:path>
            </a:pathLst>
          </a:custGeom>
          <a:solidFill>
            <a:schemeClr val="accent1"/>
          </a:solidFill>
          <a:ln>
            <a:noFill/>
          </a:ln>
        </p:spPr>
        <p:txBody>
          <a:bodyPr/>
          <a:lstStyle/>
          <a:p>
            <a:endParaRPr lang="zh-CN" altLang="en-US"/>
          </a:p>
        </p:txBody>
      </p:sp>
      <p:sp>
        <p:nvSpPr>
          <p:cNvPr id="7" name="ribbon-forming-a-circle_27357">
            <a:extLst>
              <a:ext uri="{FF2B5EF4-FFF2-40B4-BE49-F238E27FC236}">
                <a16:creationId xmlns:a16="http://schemas.microsoft.com/office/drawing/2014/main" id="{D226C293-CE67-470C-BB20-5136D9AE741E}"/>
              </a:ext>
            </a:extLst>
          </p:cNvPr>
          <p:cNvSpPr>
            <a:spLocks noChangeAspect="1"/>
          </p:cNvSpPr>
          <p:nvPr/>
        </p:nvSpPr>
        <p:spPr bwMode="auto">
          <a:xfrm>
            <a:off x="8249103" y="3074745"/>
            <a:ext cx="1896382" cy="888253"/>
          </a:xfrm>
          <a:custGeom>
            <a:avLst/>
            <a:gdLst>
              <a:gd name="connsiteX0" fmla="*/ 232095 w 607286"/>
              <a:gd name="connsiteY0" fmla="*/ 27156 h 284449"/>
              <a:gd name="connsiteX1" fmla="*/ 290267 w 607286"/>
              <a:gd name="connsiteY1" fmla="*/ 60563 h 284449"/>
              <a:gd name="connsiteX2" fmla="*/ 310488 w 607286"/>
              <a:gd name="connsiteY2" fmla="*/ 180809 h 284449"/>
              <a:gd name="connsiteX3" fmla="*/ 20221 w 607286"/>
              <a:gd name="connsiteY3" fmla="*/ 284449 h 284449"/>
              <a:gd name="connsiteX4" fmla="*/ 35136 w 607286"/>
              <a:gd name="connsiteY4" fmla="*/ 209725 h 284449"/>
              <a:gd name="connsiteX5" fmla="*/ 0 w 607286"/>
              <a:gd name="connsiteY5" fmla="*/ 172506 h 284449"/>
              <a:gd name="connsiteX6" fmla="*/ 232095 w 607286"/>
              <a:gd name="connsiteY6" fmla="*/ 27156 h 284449"/>
              <a:gd name="connsiteX7" fmla="*/ 594811 w 607286"/>
              <a:gd name="connsiteY7" fmla="*/ 0 h 284449"/>
              <a:gd name="connsiteX8" fmla="*/ 581476 w 607286"/>
              <a:gd name="connsiteY8" fmla="*/ 97774 h 284449"/>
              <a:gd name="connsiteX9" fmla="*/ 607286 w 607286"/>
              <a:gd name="connsiteY9" fmla="*/ 121823 h 284449"/>
              <a:gd name="connsiteX10" fmla="*/ 329260 w 607286"/>
              <a:gd name="connsiteY10" fmla="*/ 229045 h 284449"/>
              <a:gd name="connsiteX11" fmla="*/ 306748 w 607286"/>
              <a:gd name="connsiteY11" fmla="*/ 109226 h 284449"/>
              <a:gd name="connsiteX12" fmla="*/ 594811 w 607286"/>
              <a:gd name="connsiteY12" fmla="*/ 0 h 2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86" h="284449">
                <a:moveTo>
                  <a:pt x="232095" y="27156"/>
                </a:moveTo>
                <a:cubicBezTo>
                  <a:pt x="275675" y="28963"/>
                  <a:pt x="290267" y="60563"/>
                  <a:pt x="290267" y="60563"/>
                </a:cubicBezTo>
                <a:lnTo>
                  <a:pt x="310488" y="180809"/>
                </a:lnTo>
                <a:cubicBezTo>
                  <a:pt x="262301" y="37802"/>
                  <a:pt x="20221" y="284449"/>
                  <a:pt x="20221" y="284449"/>
                </a:cubicBezTo>
                <a:lnTo>
                  <a:pt x="35136" y="209725"/>
                </a:lnTo>
                <a:lnTo>
                  <a:pt x="0" y="172506"/>
                </a:lnTo>
                <a:cubicBezTo>
                  <a:pt x="115949" y="53334"/>
                  <a:pt x="188516" y="25348"/>
                  <a:pt x="232095" y="27156"/>
                </a:cubicBezTo>
                <a:close/>
                <a:moveTo>
                  <a:pt x="594811" y="0"/>
                </a:moveTo>
                <a:lnTo>
                  <a:pt x="581476" y="97774"/>
                </a:lnTo>
                <a:lnTo>
                  <a:pt x="607286" y="121823"/>
                </a:lnTo>
                <a:cubicBezTo>
                  <a:pt x="380018" y="364611"/>
                  <a:pt x="329260" y="229045"/>
                  <a:pt x="329260" y="229045"/>
                </a:cubicBezTo>
                <a:lnTo>
                  <a:pt x="306748" y="109226"/>
                </a:lnTo>
                <a:cubicBezTo>
                  <a:pt x="357650" y="251234"/>
                  <a:pt x="594811" y="0"/>
                  <a:pt x="594811" y="0"/>
                </a:cubicBezTo>
                <a:close/>
              </a:path>
            </a:pathLst>
          </a:custGeom>
          <a:solidFill>
            <a:schemeClr val="accent1"/>
          </a:solidFill>
          <a:ln>
            <a:noFill/>
          </a:ln>
        </p:spPr>
        <p:txBody>
          <a:bodyPr/>
          <a:lstStyle/>
          <a:p>
            <a:endParaRPr lang="zh-CN" altLang="en-US"/>
          </a:p>
        </p:txBody>
      </p:sp>
    </p:spTree>
    <p:extLst>
      <p:ext uri="{BB962C8B-B14F-4D97-AF65-F5344CB8AC3E}">
        <p14:creationId xmlns:p14="http://schemas.microsoft.com/office/powerpoint/2010/main" val="42856055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B7A38-4A6A-5948-8E92-424E40D3B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39"/>
            <a:ext cx="3721007" cy="5524060"/>
          </a:xfrm>
          <a:prstGeom prst="rect">
            <a:avLst/>
          </a:prstGeom>
        </p:spPr>
      </p:pic>
      <p:pic>
        <p:nvPicPr>
          <p:cNvPr id="2" name="Picture 1">
            <a:extLst>
              <a:ext uri="{FF2B5EF4-FFF2-40B4-BE49-F238E27FC236}">
                <a16:creationId xmlns:a16="http://schemas.microsoft.com/office/drawing/2014/main" id="{5DD77C89-B4C8-518A-1F49-E977E991B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78" y="1333939"/>
            <a:ext cx="3721007" cy="5524060"/>
          </a:xfrm>
          <a:prstGeom prst="rect">
            <a:avLst/>
          </a:prstGeom>
        </p:spPr>
      </p:pic>
      <p:sp>
        <p:nvSpPr>
          <p:cNvPr id="10" name="TextBox 9">
            <a:extLst>
              <a:ext uri="{FF2B5EF4-FFF2-40B4-BE49-F238E27FC236}">
                <a16:creationId xmlns:a16="http://schemas.microsoft.com/office/drawing/2014/main" id="{F0989451-E128-7CC1-1F71-9576FD4E680A}"/>
              </a:ext>
            </a:extLst>
          </p:cNvPr>
          <p:cNvSpPr txBox="1"/>
          <p:nvPr/>
        </p:nvSpPr>
        <p:spPr>
          <a:xfrm>
            <a:off x="4560425" y="1616660"/>
            <a:ext cx="6063640" cy="4293483"/>
          </a:xfrm>
          <a:prstGeom prst="rect">
            <a:avLst/>
          </a:prstGeom>
          <a:solidFill>
            <a:schemeClr val="accent6">
              <a:lumMod val="20000"/>
              <a:lumOff val="80000"/>
            </a:schemeClr>
          </a:solidFill>
        </p:spPr>
        <p:txBody>
          <a:bodyPr wrap="square">
            <a:spAutoFit/>
          </a:bodyPr>
          <a:lstStyle/>
          <a:p>
            <a:pPr algn="ctr">
              <a:lnSpc>
                <a:spcPct val="150000"/>
              </a:lnSpc>
            </a:pPr>
            <a:r>
              <a:rPr lang="en-VN" sz="2600" dirty="0">
                <a:solidFill>
                  <a:schemeClr val="accent4">
                    <a:lumMod val="50000"/>
                  </a:schemeClr>
                </a:solidFill>
                <a:latin typeface="Times New Roman" panose="02020603050405020304" pitchFamily="18" charset="0"/>
                <a:cs typeface="Times New Roman" panose="02020603050405020304" pitchFamily="18" charset="0"/>
              </a:rPr>
              <a:t>Mở bài trình chiếu đã tạo trong phần Vận dụng ở bài 11, tự lựa chọn hình ảnh, hiệu ứng động, thực hiện sắp xếp bố trí các đối tượng trên trang trình chiếu, lấy ý kiến của các bạn để hoàn thiện bài trình chiếu hấp dẫn, sinh động, đạt yêu cầu về hiệu quả truyền đạt thông tin.</a:t>
            </a:r>
          </a:p>
        </p:txBody>
      </p:sp>
      <p:sp>
        <p:nvSpPr>
          <p:cNvPr id="14" name="Title 1">
            <a:extLst>
              <a:ext uri="{FF2B5EF4-FFF2-40B4-BE49-F238E27FC236}">
                <a16:creationId xmlns:a16="http://schemas.microsoft.com/office/drawing/2014/main" id="{13EF7D84-5FAC-6FAA-7A63-1C4269065A4C}"/>
              </a:ext>
            </a:extLst>
          </p:cNvPr>
          <p:cNvSpPr>
            <a:spLocks noGrp="1"/>
          </p:cNvSpPr>
          <p:nvPr>
            <p:ph type="title"/>
          </p:nvPr>
        </p:nvSpPr>
        <p:spPr>
          <a:xfrm>
            <a:off x="669924" y="1"/>
            <a:ext cx="10850563" cy="1028699"/>
          </a:xfrm>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VẬN DỤNG</a:t>
            </a:r>
            <a:endParaRPr lang="en-VN"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32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副标题 38"/>
          <p:cNvSpPr>
            <a:spLocks noGrp="1"/>
          </p:cNvSpPr>
          <p:nvPr>
            <p:ph type="subTitle" idx="1"/>
          </p:nvPr>
        </p:nvSpPr>
        <p:spPr>
          <a:xfrm>
            <a:off x="2745772" y="2920068"/>
            <a:ext cx="6245828" cy="1017863"/>
          </a:xfrm>
        </p:spPr>
        <p:txBody>
          <a:bodyPr>
            <a:normAutofit fontScale="47500" lnSpcReduction="20000"/>
          </a:bodyPr>
          <a:lstStyle/>
          <a:p>
            <a:r>
              <a:rPr lang="en-US" altLang="zh-CN" sz="8000" i="1" dirty="0">
                <a:solidFill>
                  <a:schemeClr val="accent6">
                    <a:lumMod val="50000"/>
                  </a:schemeClr>
                </a:solidFill>
              </a:rPr>
              <a:t>THANK YOU WATCHING!</a:t>
            </a:r>
            <a:endParaRPr lang="zh-CN" altLang="en-US" sz="8000" i="1" dirty="0">
              <a:solidFill>
                <a:schemeClr val="accent6">
                  <a:lumMod val="50000"/>
                </a:schemeClr>
              </a:solidFill>
            </a:endParaRPr>
          </a:p>
        </p:txBody>
      </p:sp>
    </p:spTree>
    <p:extLst>
      <p:ext uri="{BB962C8B-B14F-4D97-AF65-F5344CB8AC3E}">
        <p14:creationId xmlns:p14="http://schemas.microsoft.com/office/powerpoint/2010/main" val="36416384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B0C2FA-4872-B446-98FA-B4D2E5137484}"/>
              </a:ext>
            </a:extLst>
          </p:cNvPr>
          <p:cNvSpPr>
            <a:spLocks noGrp="1"/>
          </p:cNvSpPr>
          <p:nvPr>
            <p:ph type="title"/>
          </p:nvPr>
        </p:nvSpPr>
        <p:spPr>
          <a:xfrm>
            <a:off x="-476656" y="3420690"/>
            <a:ext cx="12219593" cy="656792"/>
          </a:xfrm>
          <a:noFill/>
          <a:ln>
            <a:noFill/>
          </a:ln>
        </p:spPr>
        <p:txBody>
          <a:bodyPr>
            <a:noAutofit/>
          </a:bodyPr>
          <a:lstStyle/>
          <a:p>
            <a:pPr lvl="0" algn="ctr"/>
            <a:r>
              <a:rPr lang="vi-VN" sz="2800" dirty="0">
                <a:solidFill>
                  <a:schemeClr val="bg1"/>
                </a:solidFill>
                <a:latin typeface="Calibri" panose="020F0502020204030204" pitchFamily="34" charset="0"/>
                <a:cs typeface="Calibri" panose="020F0502020204030204" pitchFamily="34" charset="0"/>
              </a:rPr>
              <a:t>1. SỬ DỤNG HÌNH ẢNH MINH HOẠ TRONG TRANG </a:t>
            </a:r>
            <a:br>
              <a:rPr lang="vi-VN" sz="2800" dirty="0">
                <a:solidFill>
                  <a:schemeClr val="bg1"/>
                </a:solidFill>
                <a:latin typeface="Calibri" panose="020F0502020204030204" pitchFamily="34" charset="0"/>
                <a:cs typeface="Calibri" panose="020F0502020204030204" pitchFamily="34" charset="0"/>
              </a:rPr>
            </a:br>
            <a:r>
              <a:rPr lang="vi-VN" sz="2800" dirty="0">
                <a:solidFill>
                  <a:schemeClr val="bg1"/>
                </a:solidFill>
                <a:latin typeface="Calibri" panose="020F0502020204030204" pitchFamily="34" charset="0"/>
                <a:cs typeface="Calibri" panose="020F0502020204030204" pitchFamily="34" charset="0"/>
              </a:rPr>
              <a:t>TRÌNH CHIẾU </a:t>
            </a:r>
            <a:endParaRPr lang="en-VN" sz="2800" dirty="0">
              <a:solidFill>
                <a:schemeClr val="bg1"/>
              </a:solidFill>
              <a:latin typeface="Calibri" panose="020F0502020204030204" pitchFamily="34" charset="0"/>
              <a:cs typeface="Calibri" panose="020F0502020204030204" pitchFamily="34" charset="0"/>
            </a:endParaRPr>
          </a:p>
        </p:txBody>
      </p:sp>
      <p:sp>
        <p:nvSpPr>
          <p:cNvPr id="2" name="tiny-paper-airplane_19745">
            <a:extLst>
              <a:ext uri="{FF2B5EF4-FFF2-40B4-BE49-F238E27FC236}">
                <a16:creationId xmlns:a16="http://schemas.microsoft.com/office/drawing/2014/main" id="{EEEE4F89-4AF9-5E96-E7EF-CD21A7486112}"/>
              </a:ext>
            </a:extLst>
          </p:cNvPr>
          <p:cNvSpPr>
            <a:spLocks noChangeAspect="1"/>
          </p:cNvSpPr>
          <p:nvPr/>
        </p:nvSpPr>
        <p:spPr bwMode="auto">
          <a:xfrm rot="1448200">
            <a:off x="6274303" y="1553028"/>
            <a:ext cx="812855" cy="828481"/>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3" name="tiny-paper-airplane_19745">
            <a:extLst>
              <a:ext uri="{FF2B5EF4-FFF2-40B4-BE49-F238E27FC236}">
                <a16:creationId xmlns:a16="http://schemas.microsoft.com/office/drawing/2014/main" id="{572141A6-18B9-ACB1-E5E0-B984B4DAA3B6}"/>
              </a:ext>
            </a:extLst>
          </p:cNvPr>
          <p:cNvSpPr>
            <a:spLocks noChangeAspect="1"/>
          </p:cNvSpPr>
          <p:nvPr/>
        </p:nvSpPr>
        <p:spPr bwMode="auto">
          <a:xfrm rot="20305682">
            <a:off x="9709314" y="2587986"/>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
        <p:nvSpPr>
          <p:cNvPr id="4" name="tiny-paper-airplane_19745">
            <a:extLst>
              <a:ext uri="{FF2B5EF4-FFF2-40B4-BE49-F238E27FC236}">
                <a16:creationId xmlns:a16="http://schemas.microsoft.com/office/drawing/2014/main" id="{64A3BC07-21F1-F502-B9CB-A43CF475BA50}"/>
              </a:ext>
            </a:extLst>
          </p:cNvPr>
          <p:cNvSpPr>
            <a:spLocks noChangeAspect="1"/>
          </p:cNvSpPr>
          <p:nvPr/>
        </p:nvSpPr>
        <p:spPr bwMode="auto">
          <a:xfrm>
            <a:off x="3572325" y="5056392"/>
            <a:ext cx="1188452" cy="1211298"/>
          </a:xfrm>
          <a:custGeom>
            <a:avLst/>
            <a:gdLst>
              <a:gd name="T0" fmla="*/ 3201 w 3292"/>
              <a:gd name="T1" fmla="*/ 76 h 3360"/>
              <a:gd name="T2" fmla="*/ 2945 w 3292"/>
              <a:gd name="T3" fmla="*/ 42 h 3360"/>
              <a:gd name="T4" fmla="*/ 132 w 3292"/>
              <a:gd name="T5" fmla="*/ 1499 h 3360"/>
              <a:gd name="T6" fmla="*/ 13 w 3292"/>
              <a:gd name="T7" fmla="*/ 1730 h 3360"/>
              <a:gd name="T8" fmla="*/ 192 w 3292"/>
              <a:gd name="T9" fmla="*/ 1920 h 3360"/>
              <a:gd name="T10" fmla="*/ 1322 w 3292"/>
              <a:gd name="T11" fmla="*/ 2143 h 3360"/>
              <a:gd name="T12" fmla="*/ 1630 w 3292"/>
              <a:gd name="T13" fmla="*/ 3198 h 3360"/>
              <a:gd name="T14" fmla="*/ 1836 w 3292"/>
              <a:gd name="T15" fmla="*/ 3360 h 3360"/>
              <a:gd name="T16" fmla="*/ 1846 w 3292"/>
              <a:gd name="T17" fmla="*/ 3360 h 3360"/>
              <a:gd name="T18" fmla="*/ 2054 w 3292"/>
              <a:gd name="T19" fmla="*/ 3221 h 3360"/>
              <a:gd name="T20" fmla="*/ 3256 w 3292"/>
              <a:gd name="T21" fmla="*/ 329 h 3360"/>
              <a:gd name="T22" fmla="*/ 3201 w 3292"/>
              <a:gd name="T23" fmla="*/ 76 h 3360"/>
              <a:gd name="T24" fmla="*/ 222 w 3292"/>
              <a:gd name="T25" fmla="*/ 1766 h 3360"/>
              <a:gd name="T26" fmla="*/ 168 w 3292"/>
              <a:gd name="T27" fmla="*/ 1709 h 3360"/>
              <a:gd name="T28" fmla="*/ 204 w 3292"/>
              <a:gd name="T29" fmla="*/ 1638 h 3360"/>
              <a:gd name="T30" fmla="*/ 2984 w 3292"/>
              <a:gd name="T31" fmla="*/ 198 h 3360"/>
              <a:gd name="T32" fmla="*/ 1355 w 3292"/>
              <a:gd name="T33" fmla="*/ 1991 h 3360"/>
              <a:gd name="T34" fmla="*/ 222 w 3292"/>
              <a:gd name="T35" fmla="*/ 1766 h 3360"/>
              <a:gd name="T36" fmla="*/ 1910 w 3292"/>
              <a:gd name="T37" fmla="*/ 3162 h 3360"/>
              <a:gd name="T38" fmla="*/ 1846 w 3292"/>
              <a:gd name="T39" fmla="*/ 3204 h 3360"/>
              <a:gd name="T40" fmla="*/ 1843 w 3292"/>
              <a:gd name="T41" fmla="*/ 3204 h 3360"/>
              <a:gd name="T42" fmla="*/ 1780 w 3292"/>
              <a:gd name="T43" fmla="*/ 3154 h 3360"/>
              <a:gd name="T44" fmla="*/ 1471 w 3292"/>
              <a:gd name="T45" fmla="*/ 2096 h 3360"/>
              <a:gd name="T46" fmla="*/ 3096 w 3292"/>
              <a:gd name="T47" fmla="*/ 307 h 3360"/>
              <a:gd name="T48" fmla="*/ 1910 w 3292"/>
              <a:gd name="T49" fmla="*/ 3162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2" h="3360">
                <a:moveTo>
                  <a:pt x="3201" y="76"/>
                </a:moveTo>
                <a:cubicBezTo>
                  <a:pt x="3132" y="14"/>
                  <a:pt x="3027" y="0"/>
                  <a:pt x="2945" y="42"/>
                </a:cubicBezTo>
                <a:lnTo>
                  <a:pt x="132" y="1499"/>
                </a:lnTo>
                <a:cubicBezTo>
                  <a:pt x="48" y="1543"/>
                  <a:pt x="0" y="1636"/>
                  <a:pt x="13" y="1730"/>
                </a:cubicBezTo>
                <a:cubicBezTo>
                  <a:pt x="27" y="1825"/>
                  <a:pt x="98" y="1901"/>
                  <a:pt x="192" y="1920"/>
                </a:cubicBezTo>
                <a:lnTo>
                  <a:pt x="1322" y="2143"/>
                </a:lnTo>
                <a:lnTo>
                  <a:pt x="1630" y="3198"/>
                </a:lnTo>
                <a:cubicBezTo>
                  <a:pt x="1657" y="3290"/>
                  <a:pt x="1739" y="3355"/>
                  <a:pt x="1836" y="3360"/>
                </a:cubicBezTo>
                <a:lnTo>
                  <a:pt x="1846" y="3360"/>
                </a:lnTo>
                <a:cubicBezTo>
                  <a:pt x="1938" y="3360"/>
                  <a:pt x="2019" y="3306"/>
                  <a:pt x="2054" y="3221"/>
                </a:cubicBezTo>
                <a:lnTo>
                  <a:pt x="3256" y="329"/>
                </a:lnTo>
                <a:cubicBezTo>
                  <a:pt x="3292" y="242"/>
                  <a:pt x="3270" y="140"/>
                  <a:pt x="3201" y="76"/>
                </a:cubicBezTo>
                <a:close/>
                <a:moveTo>
                  <a:pt x="222" y="1766"/>
                </a:moveTo>
                <a:cubicBezTo>
                  <a:pt x="194" y="1761"/>
                  <a:pt x="172" y="1738"/>
                  <a:pt x="168" y="1709"/>
                </a:cubicBezTo>
                <a:cubicBezTo>
                  <a:pt x="164" y="1680"/>
                  <a:pt x="178" y="1651"/>
                  <a:pt x="204" y="1638"/>
                </a:cubicBezTo>
                <a:lnTo>
                  <a:pt x="2984" y="198"/>
                </a:lnTo>
                <a:lnTo>
                  <a:pt x="1355" y="1991"/>
                </a:lnTo>
                <a:lnTo>
                  <a:pt x="222" y="1766"/>
                </a:lnTo>
                <a:close/>
                <a:moveTo>
                  <a:pt x="1910" y="3162"/>
                </a:moveTo>
                <a:cubicBezTo>
                  <a:pt x="1899" y="3187"/>
                  <a:pt x="1874" y="3204"/>
                  <a:pt x="1846" y="3204"/>
                </a:cubicBezTo>
                <a:lnTo>
                  <a:pt x="1843" y="3204"/>
                </a:lnTo>
                <a:cubicBezTo>
                  <a:pt x="1813" y="3202"/>
                  <a:pt x="1788" y="3183"/>
                  <a:pt x="1780" y="3154"/>
                </a:cubicBezTo>
                <a:lnTo>
                  <a:pt x="1471" y="2096"/>
                </a:lnTo>
                <a:lnTo>
                  <a:pt x="3096" y="307"/>
                </a:lnTo>
                <a:lnTo>
                  <a:pt x="1910" y="3162"/>
                </a:lnTo>
                <a:close/>
              </a:path>
            </a:pathLst>
          </a:custGeom>
          <a:solidFill>
            <a:schemeClr val="accent1"/>
          </a:solidFill>
          <a:ln>
            <a:noFill/>
          </a:ln>
        </p:spPr>
      </p:sp>
    </p:spTree>
    <p:extLst>
      <p:ext uri="{BB962C8B-B14F-4D97-AF65-F5344CB8AC3E}">
        <p14:creationId xmlns:p14="http://schemas.microsoft.com/office/powerpoint/2010/main" val="161623448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9B9768-49DF-4E99-B434-4862315355C5}"/>
              </a:ext>
            </a:extLst>
          </p:cNvPr>
          <p:cNvSpPr txBox="1">
            <a:spLocks/>
          </p:cNvSpPr>
          <p:nvPr/>
        </p:nvSpPr>
        <p:spPr>
          <a:xfrm>
            <a:off x="-63413" y="152400"/>
            <a:ext cx="4754880" cy="1366559"/>
          </a:xfrm>
          <a:prstGeom prst="rect">
            <a:avLst/>
          </a:prstGeom>
          <a:noFill/>
          <a:effectLst>
            <a:reflection blurRad="6350" stA="50000" endA="300" endPos="90000" dist="50800" dir="5400000" sy="-100000" algn="bl" rotWithShape="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MỤC TIÊU</a:t>
            </a:r>
          </a:p>
        </p:txBody>
      </p:sp>
      <p:graphicFrame>
        <p:nvGraphicFramePr>
          <p:cNvPr id="7" name="Diagram 6">
            <a:extLst>
              <a:ext uri="{FF2B5EF4-FFF2-40B4-BE49-F238E27FC236}">
                <a16:creationId xmlns:a16="http://schemas.microsoft.com/office/drawing/2014/main" id="{04BDDABE-F151-444E-B468-91CAC778E793}"/>
              </a:ext>
            </a:extLst>
          </p:cNvPr>
          <p:cNvGraphicFramePr/>
          <p:nvPr>
            <p:extLst>
              <p:ext uri="{D42A27DB-BD31-4B8C-83A1-F6EECF244321}">
                <p14:modId xmlns:p14="http://schemas.microsoft.com/office/powerpoint/2010/main" val="1425384427"/>
              </p:ext>
            </p:extLst>
          </p:nvPr>
        </p:nvGraphicFramePr>
        <p:xfrm>
          <a:off x="3524281" y="1398898"/>
          <a:ext cx="8631381" cy="530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7DEBDB1-D151-8D64-8B02-EF21C2BAE390}"/>
              </a:ext>
            </a:extLst>
          </p:cNvPr>
          <p:cNvPicPr>
            <a:picLocks noChangeAspect="1"/>
          </p:cNvPicPr>
          <p:nvPr/>
        </p:nvPicPr>
        <p:blipFill>
          <a:blip r:embed="rId8"/>
          <a:stretch>
            <a:fillRect/>
          </a:stretch>
        </p:blipFill>
        <p:spPr>
          <a:xfrm>
            <a:off x="708240" y="3429000"/>
            <a:ext cx="2424594" cy="2584762"/>
          </a:xfrm>
          <a:prstGeom prst="rect">
            <a:avLst/>
          </a:prstGeom>
        </p:spPr>
      </p:pic>
    </p:spTree>
    <p:extLst>
      <p:ext uri="{BB962C8B-B14F-4D97-AF65-F5344CB8AC3E}">
        <p14:creationId xmlns:p14="http://schemas.microsoft.com/office/powerpoint/2010/main" val="1283986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D0436910-53F9-4DE6-A551-0166D0526F98}"/>
                                            </p:graphicEl>
                                          </p:spTgt>
                                        </p:tgtEl>
                                        <p:attrNameLst>
                                          <p:attrName>style.visibility</p:attrName>
                                        </p:attrNameLst>
                                      </p:cBhvr>
                                      <p:to>
                                        <p:strVal val="visible"/>
                                      </p:to>
                                    </p:set>
                                    <p:animEffect transition="in" filter="barn(inVertical)">
                                      <p:cBhvr>
                                        <p:cTn id="7" dur="500"/>
                                        <p:tgtEl>
                                          <p:spTgt spid="7">
                                            <p:graphicEl>
                                              <a:dgm id="{D0436910-53F9-4DE6-A551-0166D0526F9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A6713E28-498B-4031-A94A-CD657679CA4E}"/>
                                            </p:graphicEl>
                                          </p:spTgt>
                                        </p:tgtEl>
                                        <p:attrNameLst>
                                          <p:attrName>style.visibility</p:attrName>
                                        </p:attrNameLst>
                                      </p:cBhvr>
                                      <p:to>
                                        <p:strVal val="visible"/>
                                      </p:to>
                                    </p:set>
                                    <p:animEffect transition="in" filter="barn(inVertical)">
                                      <p:cBhvr>
                                        <p:cTn id="10" dur="500"/>
                                        <p:tgtEl>
                                          <p:spTgt spid="7">
                                            <p:graphicEl>
                                              <a:dgm id="{A6713E28-498B-4031-A94A-CD657679CA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E77E79EB-32E1-4A36-B3E4-DCD7CDDBD4B1}"/>
                                            </p:graphicEl>
                                          </p:spTgt>
                                        </p:tgtEl>
                                        <p:attrNameLst>
                                          <p:attrName>style.visibility</p:attrName>
                                        </p:attrNameLst>
                                      </p:cBhvr>
                                      <p:to>
                                        <p:strVal val="visible"/>
                                      </p:to>
                                    </p:set>
                                    <p:animEffect transition="in" filter="barn(inVertical)">
                                      <p:cBhvr>
                                        <p:cTn id="15" dur="500"/>
                                        <p:tgtEl>
                                          <p:spTgt spid="7">
                                            <p:graphicEl>
                                              <a:dgm id="{E77E79EB-32E1-4A36-B3E4-DCD7CDDBD4B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6437675A-8AC2-48D6-82FA-5F0C7E61012E}"/>
                                            </p:graphicEl>
                                          </p:spTgt>
                                        </p:tgtEl>
                                        <p:attrNameLst>
                                          <p:attrName>style.visibility</p:attrName>
                                        </p:attrNameLst>
                                      </p:cBhvr>
                                      <p:to>
                                        <p:strVal val="visible"/>
                                      </p:to>
                                    </p:set>
                                    <p:animEffect transition="in" filter="barn(inVertical)">
                                      <p:cBhvr>
                                        <p:cTn id="18" dur="500"/>
                                        <p:tgtEl>
                                          <p:spTgt spid="7">
                                            <p:graphicEl>
                                              <a:dgm id="{6437675A-8AC2-48D6-82FA-5F0C7E6101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3BAF63-F49E-C637-0D1A-74E8A3C0722C}"/>
              </a:ext>
            </a:extLst>
          </p:cNvPr>
          <p:cNvSpPr txBox="1">
            <a:spLocks/>
          </p:cNvSpPr>
          <p:nvPr/>
        </p:nvSpPr>
        <p:spPr>
          <a:xfrm>
            <a:off x="154345" y="2176735"/>
            <a:ext cx="11257732" cy="656792"/>
          </a:xfrm>
          <a:prstGeom prst="rect">
            <a:avLst/>
          </a:prstGeom>
          <a:noFill/>
          <a:ln>
            <a:noFill/>
          </a:ln>
        </p:spPr>
        <p:txBody>
          <a:bodyPr vert="horz" lIns="91440" tIns="45720" rIns="9144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lgn="just"/>
            <a:endParaRPr lang="en-US" sz="3500" dirty="0">
              <a:solidFill>
                <a:schemeClr val="bg1"/>
              </a:solidFill>
              <a:latin typeface="Calibri" panose="020F0502020204030204" pitchFamily="34" charset="0"/>
              <a:cs typeface="Calibri" panose="020F0502020204030204" pitchFamily="34" charset="0"/>
            </a:endParaRPr>
          </a:p>
        </p:txBody>
      </p:sp>
      <p:sp>
        <p:nvSpPr>
          <p:cNvPr id="6" name="Cloud Callout 5">
            <a:extLst>
              <a:ext uri="{FF2B5EF4-FFF2-40B4-BE49-F238E27FC236}">
                <a16:creationId xmlns:a16="http://schemas.microsoft.com/office/drawing/2014/main" id="{BFD071DD-7A85-4C78-1DFF-013FAB293FA7}"/>
              </a:ext>
            </a:extLst>
          </p:cNvPr>
          <p:cNvSpPr/>
          <p:nvPr/>
        </p:nvSpPr>
        <p:spPr>
          <a:xfrm>
            <a:off x="1047404" y="2016897"/>
            <a:ext cx="7427543" cy="4015154"/>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1">
                    <a:lumMod val="50000"/>
                  </a:schemeClr>
                </a:solidFill>
                <a:latin typeface="Times New Roman" panose="02020603050405020304" pitchFamily="18" charset="0"/>
                <a:cs typeface="Times New Roman" panose="02020603050405020304" pitchFamily="18" charset="0"/>
              </a:rPr>
              <a:t>Hãy nêu các bước thực hiện:</a:t>
            </a:r>
          </a:p>
          <a:p>
            <a:pPr algn="ctr"/>
            <a:r>
              <a:rPr lang="vi-VN" sz="2400" b="1" dirty="0">
                <a:solidFill>
                  <a:schemeClr val="accent1">
                    <a:lumMod val="50000"/>
                  </a:schemeClr>
                </a:solidFill>
                <a:latin typeface="Times New Roman" panose="02020603050405020304" pitchFamily="18" charset="0"/>
                <a:cs typeface="Times New Roman" panose="02020603050405020304" pitchFamily="18" charset="0"/>
              </a:rPr>
              <a:t>- Thay đổi vị trí, kích thước của hình ảnh trên trang trình chiếu.</a:t>
            </a:r>
          </a:p>
          <a:p>
            <a:pPr algn="ctr"/>
            <a:endParaRPr lang="vi-VN" sz="24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vi-VN" sz="2400" b="1" dirty="0">
                <a:solidFill>
                  <a:schemeClr val="accent1">
                    <a:lumMod val="50000"/>
                  </a:schemeClr>
                </a:solidFill>
                <a:latin typeface="Times New Roman" panose="02020603050405020304" pitchFamily="18" charset="0"/>
                <a:cs typeface="Times New Roman" panose="02020603050405020304" pitchFamily="18" charset="0"/>
              </a:rPr>
              <a:t>- Thay đổi lớp của văn bản trên trang trình chiếu.</a:t>
            </a:r>
          </a:p>
          <a:p>
            <a:r>
              <a:rPr lang="vi-VN" sz="2400" b="1" dirty="0">
                <a:solidFill>
                  <a:schemeClr val="accent1">
                    <a:lumMod val="50000"/>
                  </a:schemeClr>
                </a:solidFill>
                <a:latin typeface="Times New Roman" panose="02020603050405020304" pitchFamily="18" charset="0"/>
                <a:cs typeface="Times New Roman" panose="02020603050405020304" pitchFamily="18" charset="0"/>
              </a:rPr>
              <a:t/>
            </a:r>
            <a:br>
              <a:rPr lang="vi-VN" sz="2400" b="1" dirty="0">
                <a:solidFill>
                  <a:schemeClr val="accent1">
                    <a:lumMod val="50000"/>
                  </a:schemeClr>
                </a:solidFill>
                <a:latin typeface="Times New Roman" panose="02020603050405020304" pitchFamily="18" charset="0"/>
                <a:cs typeface="Times New Roman" panose="02020603050405020304" pitchFamily="18" charset="0"/>
              </a:rPr>
            </a:br>
            <a:endParaRPr lang="vi-VN" sz="2400" b="1" dirty="0">
              <a:solidFill>
                <a:schemeClr val="accent1">
                  <a:lumMod val="50000"/>
                </a:schemeClr>
              </a:solidFill>
              <a:effectLst/>
              <a:latin typeface="Times New Roman" panose="02020603050405020304" pitchFamily="18" charset="0"/>
              <a:cs typeface="Times New Roman" panose="02020603050405020304" pitchFamily="18" charset="0"/>
            </a:endParaRPr>
          </a:p>
        </p:txBody>
      </p:sp>
      <p:pic>
        <p:nvPicPr>
          <p:cNvPr id="8" name="Picture 7" descr="Icon&#10;&#10;Description automatically generated">
            <a:extLst>
              <a:ext uri="{FF2B5EF4-FFF2-40B4-BE49-F238E27FC236}">
                <a16:creationId xmlns:a16="http://schemas.microsoft.com/office/drawing/2014/main" id="{65A99905-748A-2330-C94C-2D0E8A0DAC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57" t="1459" r="13636" b="5138"/>
          <a:stretch/>
        </p:blipFill>
        <p:spPr>
          <a:xfrm>
            <a:off x="8821170" y="2810366"/>
            <a:ext cx="2981465" cy="3809140"/>
          </a:xfrm>
          <a:prstGeom prst="rect">
            <a:avLst/>
          </a:prstGeom>
        </p:spPr>
      </p:pic>
      <p:sp>
        <p:nvSpPr>
          <p:cNvPr id="2" name="Title 1">
            <a:extLst>
              <a:ext uri="{FF2B5EF4-FFF2-40B4-BE49-F238E27FC236}">
                <a16:creationId xmlns:a16="http://schemas.microsoft.com/office/drawing/2014/main" id="{D4388BCB-7ABE-57D6-623F-850C983E8C94}"/>
              </a:ext>
            </a:extLst>
          </p:cNvPr>
          <p:cNvSpPr txBox="1">
            <a:spLocks/>
          </p:cNvSpPr>
          <p:nvPr/>
        </p:nvSpPr>
        <p:spPr>
          <a:xfrm>
            <a:off x="670718" y="-40430"/>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vi-VN" dirty="0">
                <a:solidFill>
                  <a:schemeClr val="accent4"/>
                </a:solidFill>
                <a:latin typeface="Times New Roman" panose="02020603050405020304" pitchFamily="18" charset="0"/>
                <a:cs typeface="Times New Roman" panose="02020603050405020304" pitchFamily="18" charset="0"/>
              </a:rPr>
              <a:t>1. SỬ DỤNG HÌNH ẢNH ĐỂ </a:t>
            </a:r>
            <a:r>
              <a:rPr lang="vi-VN">
                <a:solidFill>
                  <a:schemeClr val="accent4"/>
                </a:solidFill>
                <a:latin typeface="Times New Roman" panose="02020603050405020304" pitchFamily="18" charset="0"/>
                <a:cs typeface="Times New Roman" panose="02020603050405020304" pitchFamily="18" charset="0"/>
              </a:rPr>
              <a:t>MINH </a:t>
            </a:r>
            <a:r>
              <a:rPr lang="en-US" smtClean="0">
                <a:solidFill>
                  <a:schemeClr val="accent4"/>
                </a:solidFill>
                <a:latin typeface="Times New Roman" panose="02020603050405020304" pitchFamily="18" charset="0"/>
                <a:cs typeface="Times New Roman" panose="02020603050405020304" pitchFamily="18" charset="0"/>
              </a:rPr>
              <a:t>HỌA</a:t>
            </a:r>
            <a:r>
              <a:rPr lang="vi-VN" smtClean="0">
                <a:solidFill>
                  <a:schemeClr val="accent4"/>
                </a:solidFill>
                <a:latin typeface="Times New Roman" panose="02020603050405020304" pitchFamily="18" charset="0"/>
                <a:cs typeface="Times New Roman" panose="02020603050405020304" pitchFamily="18" charset="0"/>
              </a:rPr>
              <a:t> </a:t>
            </a:r>
            <a:r>
              <a:rPr lang="vi-VN" dirty="0">
                <a:solidFill>
                  <a:schemeClr val="accent4"/>
                </a:solidFill>
                <a:latin typeface="Times New Roman" panose="02020603050405020304" pitchFamily="18" charset="0"/>
                <a:cs typeface="Times New Roman" panose="02020603050405020304" pitchFamily="18" charset="0"/>
              </a:rPr>
              <a:t>TRONG TRANG TRÌNH CHIẾU</a:t>
            </a:r>
            <a:endParaRPr lang="en-VN"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4198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585FD55-8AFA-4C4A-8C2E-CB9A07DFDC15}"/>
              </a:ext>
            </a:extLst>
          </p:cNvPr>
          <p:cNvSpPr/>
          <p:nvPr/>
        </p:nvSpPr>
        <p:spPr>
          <a:xfrm>
            <a:off x="477078" y="235656"/>
            <a:ext cx="11714922" cy="1532821"/>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FF00"/>
              </a:solidFill>
              <a:latin typeface="+mj-lt"/>
              <a:cs typeface="Arial" panose="020B0604020202020204" pitchFamily="34" charset="0"/>
            </a:endParaRPr>
          </a:p>
          <a:p>
            <a:pPr algn="ctr"/>
            <a:r>
              <a:rPr lang="en-US" sz="4800" b="1" dirty="0" err="1">
                <a:solidFill>
                  <a:srgbClr val="002060"/>
                </a:solidFill>
                <a:latin typeface="+mj-lt"/>
                <a:cs typeface="Arial" panose="020B0604020202020204" pitchFamily="34" charset="0"/>
              </a:rPr>
              <a:t>Trò</a:t>
            </a:r>
            <a:r>
              <a:rPr lang="en-US" sz="4800" b="1" dirty="0">
                <a:solidFill>
                  <a:srgbClr val="002060"/>
                </a:solidFill>
                <a:latin typeface="+mj-lt"/>
                <a:cs typeface="Arial" panose="020B0604020202020204" pitchFamily="34" charset="0"/>
              </a:rPr>
              <a:t> </a:t>
            </a:r>
            <a:r>
              <a:rPr lang="en-US" sz="4800" b="1" dirty="0" err="1">
                <a:solidFill>
                  <a:srgbClr val="002060"/>
                </a:solidFill>
                <a:latin typeface="+mj-lt"/>
                <a:cs typeface="Arial" panose="020B0604020202020204" pitchFamily="34" charset="0"/>
              </a:rPr>
              <a:t>chơi</a:t>
            </a:r>
            <a:r>
              <a:rPr lang="en-US" sz="4800" b="1" dirty="0">
                <a:solidFill>
                  <a:srgbClr val="002060"/>
                </a:solidFill>
                <a:latin typeface="+mj-lt"/>
                <a:cs typeface="Arial" panose="020B0604020202020204" pitchFamily="34" charset="0"/>
              </a:rPr>
              <a:t>: </a:t>
            </a:r>
            <a:r>
              <a:rPr lang="en-US" sz="4800" b="1" dirty="0">
                <a:solidFill>
                  <a:schemeClr val="accent6">
                    <a:lumMod val="75000"/>
                  </a:schemeClr>
                </a:solidFill>
                <a:latin typeface="+mj-lt"/>
                <a:cs typeface="Calibri" panose="020F0502020204030204" pitchFamily="34" charset="0"/>
              </a:rPr>
              <a:t>CHÚNG TÔI LÀ CHUYÊN GIA</a:t>
            </a:r>
          </a:p>
        </p:txBody>
      </p:sp>
      <p:grpSp>
        <p:nvGrpSpPr>
          <p:cNvPr id="12" name="Group 11">
            <a:extLst>
              <a:ext uri="{FF2B5EF4-FFF2-40B4-BE49-F238E27FC236}">
                <a16:creationId xmlns:a16="http://schemas.microsoft.com/office/drawing/2014/main" id="{00C0BD27-6811-4DBF-8742-66721BAB333B}"/>
              </a:ext>
            </a:extLst>
          </p:cNvPr>
          <p:cNvGrpSpPr/>
          <p:nvPr/>
        </p:nvGrpSpPr>
        <p:grpSpPr>
          <a:xfrm>
            <a:off x="2390369" y="1852540"/>
            <a:ext cx="7411262" cy="1678801"/>
            <a:chOff x="-1364655" y="3265247"/>
            <a:chExt cx="7411262" cy="1678801"/>
          </a:xfrm>
        </p:grpSpPr>
        <p:sp>
          <p:nvSpPr>
            <p:cNvPr id="13" name="TextBox 12">
              <a:extLst>
                <a:ext uri="{FF2B5EF4-FFF2-40B4-BE49-F238E27FC236}">
                  <a16:creationId xmlns:a16="http://schemas.microsoft.com/office/drawing/2014/main" id="{CC99D79A-DEE7-4502-BA64-FDBF059F771C}"/>
                </a:ext>
              </a:extLst>
            </p:cNvPr>
            <p:cNvSpPr txBox="1"/>
            <p:nvPr/>
          </p:nvSpPr>
          <p:spPr>
            <a:xfrm>
              <a:off x="-1364655" y="3559053"/>
              <a:ext cx="7411262" cy="1384995"/>
            </a:xfrm>
            <a:prstGeom prst="rect">
              <a:avLst/>
            </a:prstGeom>
            <a:solidFill>
              <a:schemeClr val="accent1">
                <a:lumMod val="20000"/>
                <a:lumOff val="80000"/>
              </a:schemeClr>
            </a:solidFill>
            <a:ln w="28575">
              <a:solidFill>
                <a:schemeClr val="tx1"/>
              </a:solidFill>
              <a:prstDash val="sysDot"/>
            </a:ln>
          </p:spPr>
          <p:txBody>
            <a:bodyPr wrap="square">
              <a:spAutoFit/>
            </a:bodyPr>
            <a:lstStyle/>
            <a:p>
              <a:pPr algn="just"/>
              <a:endParaRPr lang="vi-VN" sz="2800" dirty="0">
                <a:solidFill>
                  <a:srgbClr val="002060"/>
                </a:solidFill>
                <a:latin typeface="Times New Roman" panose="02020603050405020304" pitchFamily="18" charset="0"/>
                <a:cs typeface="Times New Roman" panose="02020603050405020304" pitchFamily="18" charset="0"/>
              </a:endParaRPr>
            </a:p>
            <a:p>
              <a:pPr algn="just"/>
              <a:r>
                <a:rPr lang="vi-VN" sz="2800" dirty="0">
                  <a:solidFill>
                    <a:srgbClr val="002060"/>
                  </a:solidFill>
                  <a:latin typeface="Times New Roman" panose="02020603050405020304" pitchFamily="18" charset="0"/>
                  <a:cs typeface="Times New Roman" panose="02020603050405020304" pitchFamily="18" charset="0"/>
                </a:rPr>
                <a:t>Chia lớp thành 3 nhóm, hoàn thành nội dung nghiên cứu được chỉ định</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4" name="Lưu đồ: Điểm Kết Thúc 147">
              <a:extLst>
                <a:ext uri="{FF2B5EF4-FFF2-40B4-BE49-F238E27FC236}">
                  <a16:creationId xmlns:a16="http://schemas.microsoft.com/office/drawing/2014/main" id="{F1657F40-43E3-4612-B7FF-41D6D4206416}"/>
                </a:ext>
              </a:extLst>
            </p:cNvPr>
            <p:cNvSpPr/>
            <p:nvPr/>
          </p:nvSpPr>
          <p:spPr>
            <a:xfrm>
              <a:off x="1256803" y="3265247"/>
              <a:ext cx="2901663" cy="644316"/>
            </a:xfrm>
            <a:prstGeom prst="flowChartTermina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Nhiệm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vụ</a:t>
              </a:r>
              <a:endParaRPr lang="en-US" sz="3600" dirty="0">
                <a:solidFill>
                  <a:schemeClr val="tx1"/>
                </a:solidFill>
                <a:latin typeface="Times New Roman" panose="02020603050405020304" pitchFamily="18" charset="0"/>
                <a:cs typeface="Times New Roman" panose="02020603050405020304" pitchFamily="18" charset="0"/>
              </a:endParaRPr>
            </a:p>
          </p:txBody>
        </p:sp>
      </p:grpSp>
      <p:pic>
        <p:nvPicPr>
          <p:cNvPr id="15" name="Picture 2" descr="Certificate Background">
            <a:extLst>
              <a:ext uri="{FF2B5EF4-FFF2-40B4-BE49-F238E27FC236}">
                <a16:creationId xmlns:a16="http://schemas.microsoft.com/office/drawing/2014/main" id="{91D4B023-B143-4EF3-B7C6-68AB9BDDD71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77" b="96731" l="10000" r="90000">
                        <a14:foregroundMark x1="50889" y1="96731" x2="50889" y2="96731"/>
                        <a14:foregroundMark x1="57333" y1="6923" x2="57333" y2="6923"/>
                        <a14:foregroundMark x1="50889" y1="577" x2="50889" y2="577"/>
                      </a14:backgroundRemoval>
                    </a14:imgEffect>
                  </a14:imgLayer>
                </a14:imgProps>
              </a:ext>
              <a:ext uri="{28A0092B-C50C-407E-A947-70E740481C1C}">
                <a14:useLocalDpi xmlns:a14="http://schemas.microsoft.com/office/drawing/2010/main" val="0"/>
              </a:ext>
            </a:extLst>
          </a:blip>
          <a:srcRect l="20669" r="20807"/>
          <a:stretch/>
        </p:blipFill>
        <p:spPr bwMode="auto">
          <a:xfrm>
            <a:off x="4809572" y="1800995"/>
            <a:ext cx="757049" cy="7474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7">
            <a:extLst>
              <a:ext uri="{FF2B5EF4-FFF2-40B4-BE49-F238E27FC236}">
                <a16:creationId xmlns:a16="http://schemas.microsoft.com/office/drawing/2014/main" id="{6C416FF9-222C-492D-95F3-E29200810E1B}"/>
              </a:ext>
            </a:extLst>
          </p:cNvPr>
          <p:cNvSpPr/>
          <p:nvPr/>
        </p:nvSpPr>
        <p:spPr>
          <a:xfrm>
            <a:off x="6160683" y="3795439"/>
            <a:ext cx="1665272" cy="1370167"/>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giấy</a:t>
            </a:r>
            <a:r>
              <a:rPr lang="en-US" sz="2800" dirty="0">
                <a:solidFill>
                  <a:schemeClr val="tx1"/>
                </a:solidFill>
                <a:latin typeface="Times New Roman" panose="02020603050405020304" pitchFamily="18" charset="0"/>
                <a:cs typeface="Times New Roman" panose="02020603050405020304" pitchFamily="18" charset="0"/>
              </a:rPr>
              <a:t> A4</a:t>
            </a:r>
          </a:p>
        </p:txBody>
      </p:sp>
      <p:sp>
        <p:nvSpPr>
          <p:cNvPr id="18" name="Rectangle: Rounded Corners 7">
            <a:extLst>
              <a:ext uri="{FF2B5EF4-FFF2-40B4-BE49-F238E27FC236}">
                <a16:creationId xmlns:a16="http://schemas.microsoft.com/office/drawing/2014/main" id="{F3859078-E285-4645-897A-F5A12253D3D6}"/>
              </a:ext>
            </a:extLst>
          </p:cNvPr>
          <p:cNvSpPr/>
          <p:nvPr/>
        </p:nvSpPr>
        <p:spPr>
          <a:xfrm>
            <a:off x="2585904" y="3770089"/>
            <a:ext cx="1631418" cy="1386763"/>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cs typeface="Times New Roman" panose="02020603050405020304" pitchFamily="18" charset="0"/>
              </a:rPr>
              <a:t>nhóm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7">
            <a:extLst>
              <a:ext uri="{FF2B5EF4-FFF2-40B4-BE49-F238E27FC236}">
                <a16:creationId xmlns:a16="http://schemas.microsoft.com/office/drawing/2014/main" id="{D483B47A-9888-44F7-BBB3-3F8A4D04C710}"/>
              </a:ext>
            </a:extLst>
          </p:cNvPr>
          <p:cNvSpPr/>
          <p:nvPr/>
        </p:nvSpPr>
        <p:spPr>
          <a:xfrm>
            <a:off x="4295921" y="3778843"/>
            <a:ext cx="1786163" cy="1386763"/>
          </a:xfrm>
          <a:prstGeom prst="roundRect">
            <a:avLst/>
          </a:prstGeom>
          <a:solidFill>
            <a:srgbClr val="D6E6F2"/>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Chuẩn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tử</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100" name="Picture 4" descr="Transfer Vector SVG Icon (22) - SVG Repo">
            <a:extLst>
              <a:ext uri="{FF2B5EF4-FFF2-40B4-BE49-F238E27FC236}">
                <a16:creationId xmlns:a16="http://schemas.microsoft.com/office/drawing/2014/main" id="{F0F0E76A-7F25-4612-949D-84F04566F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792" y="5343952"/>
            <a:ext cx="1119741" cy="111974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7">
            <a:extLst>
              <a:ext uri="{FF2B5EF4-FFF2-40B4-BE49-F238E27FC236}">
                <a16:creationId xmlns:a16="http://schemas.microsoft.com/office/drawing/2014/main" id="{9E7C20F6-F65C-48F6-9C04-273B9CF38A58}"/>
              </a:ext>
            </a:extLst>
          </p:cNvPr>
          <p:cNvSpPr/>
          <p:nvPr/>
        </p:nvSpPr>
        <p:spPr>
          <a:xfrm>
            <a:off x="7913490" y="3795406"/>
            <a:ext cx="1665272" cy="1370167"/>
          </a:xfrm>
          <a:prstGeom prst="roundRect">
            <a:avLst/>
          </a:prstGeom>
          <a:solidFill>
            <a:srgbClr val="D6E6F2"/>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lớp</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2" name="Picture 16" descr="Teamwork workers in a hug. Union concept business and success team icon  vector design - Buy this stock vector and explore similar vectors at Adobe  Stock | Adobe Stock">
            <a:extLst>
              <a:ext uri="{FF2B5EF4-FFF2-40B4-BE49-F238E27FC236}">
                <a16:creationId xmlns:a16="http://schemas.microsoft.com/office/drawing/2014/main" id="{8773E8B3-9BC8-4D69-83E2-339B6AAC5BA9}"/>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25053" y1="30000" x2="25053" y2="30000"/>
                        <a14:foregroundMark x1="30947" y1="35200" x2="30947" y2="35200"/>
                        <a14:foregroundMark x1="47368" y1="23600" x2="47368" y2="23600"/>
                        <a14:foregroundMark x1="56211" y1="19000" x2="56211" y2="19000"/>
                        <a14:foregroundMark x1="30316" y1="18000" x2="30316" y2="18000"/>
                        <a14:foregroundMark x1="36632" y1="23600" x2="36632" y2="23600"/>
                        <a14:foregroundMark x1="37895" y1="21200" x2="37895" y2="21200"/>
                        <a14:foregroundMark x1="17474" y1="44000" x2="17474" y2="44000"/>
                        <a14:foregroundMark x1="25263" y1="53800" x2="25263" y2="53800"/>
                        <a14:foregroundMark x1="17474" y1="64000" x2="17474" y2="64000"/>
                        <a14:foregroundMark x1="45263" y1="72800" x2="45263" y2="72800"/>
                        <a14:foregroundMark x1="42526" y1="86400" x2="42526" y2="86400"/>
                        <a14:foregroundMark x1="50526" y1="78800" x2="50526" y2="78800"/>
                        <a14:foregroundMark x1="64632" y1="67000" x2="64632" y2="67000"/>
                        <a14:foregroundMark x1="75158" y1="73600" x2="75158" y2="73600"/>
                        <a14:foregroundMark x1="72421" y1="40400" x2="72421" y2="40400"/>
                        <a14:foregroundMark x1="80211" y1="38600" x2="80211" y2="38600"/>
                        <a14:foregroundMark x1="57474" y1="29400" x2="57474" y2="29400"/>
                        <a14:foregroundMark x1="50105" y1="75400" x2="50105" y2="75400"/>
                        <a14:foregroundMark x1="78316" y1="72800" x2="78316" y2="72800"/>
                        <a14:foregroundMark x1="78105" y1="68000" x2="78105" y2="68000"/>
                        <a14:foregroundMark x1="76421" y1="64200" x2="76421" y2="64200"/>
                        <a14:foregroundMark x1="29895" y1="59400" x2="29895" y2="59400"/>
                        <a14:foregroundMark x1="74737" y1="35400" x2="74737" y2="35400"/>
                      </a14:backgroundRemoval>
                    </a14:imgEffect>
                  </a14:imgLayer>
                </a14:imgProps>
              </a:ext>
              <a:ext uri="{28A0092B-C50C-407E-A947-70E740481C1C}">
                <a14:useLocalDpi xmlns:a14="http://schemas.microsoft.com/office/drawing/2010/main" val="0"/>
              </a:ext>
            </a:extLst>
          </a:blip>
          <a:srcRect l="7374" t="9464" b="8040"/>
          <a:stretch/>
        </p:blipFill>
        <p:spPr bwMode="auto">
          <a:xfrm>
            <a:off x="2707726" y="5156852"/>
            <a:ext cx="1393964" cy="13068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ình ảnh Biểu Tượng Giấy Png Và Eps, Biểu Tượng, Ký Tên, Biểu Tượng Vector  và PNG với nền trong suốt để tải xuống miễn phí">
            <a:extLst>
              <a:ext uri="{FF2B5EF4-FFF2-40B4-BE49-F238E27FC236}">
                <a16:creationId xmlns:a16="http://schemas.microsoft.com/office/drawing/2014/main" id="{FE07AC09-2BEF-4D1D-9738-65EF5A1FCC21}"/>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50167" y1="43667" x2="50167" y2="43667"/>
                        <a14:foregroundMark x1="51333" y1="38167" x2="54000" y2="61500"/>
                        <a14:foregroundMark x1="54000" y1="61500" x2="56083" y2="57667"/>
                        <a14:foregroundMark x1="58333" y1="36500" x2="60083" y2="53083"/>
                        <a14:foregroundMark x1="60083" y1="53083" x2="52250" y2="66917"/>
                        <a14:foregroundMark x1="52250" y1="66917" x2="42083" y2="46833"/>
                        <a14:foregroundMark x1="42083" y1="46833" x2="50167" y2="38583"/>
                        <a14:foregroundMark x1="50167" y1="38583" x2="54083" y2="62667"/>
                        <a14:foregroundMark x1="54083" y1="62667" x2="52167" y2="63167"/>
                        <a14:foregroundMark x1="62250" y1="62583" x2="44750" y2="63250"/>
                        <a14:foregroundMark x1="44750" y1="63250" x2="42000" y2="44000"/>
                        <a14:foregroundMark x1="42000" y1="44000" x2="53333" y2="35500"/>
                        <a14:foregroundMark x1="53333" y1="35500" x2="67750" y2="46917"/>
                        <a14:foregroundMark x1="67750" y1="46917" x2="64333" y2="60750"/>
                        <a14:foregroundMark x1="64333" y1="60750" x2="62833" y2="62333"/>
                        <a14:foregroundMark x1="64500" y1="34667" x2="57083" y2="67667"/>
                        <a14:foregroundMark x1="57083" y1="67667" x2="41000" y2="66250"/>
                        <a14:foregroundMark x1="41000" y1="66250" x2="38000" y2="49583"/>
                        <a14:foregroundMark x1="38000" y1="49583" x2="46750" y2="35083"/>
                        <a14:foregroundMark x1="46750" y1="35083" x2="64083" y2="32417"/>
                        <a14:foregroundMark x1="64083" y1="32417" x2="64083" y2="32417"/>
                        <a14:foregroundMark x1="65333" y1="36917" x2="56667" y2="32917"/>
                        <a14:foregroundMark x1="56667" y1="32917" x2="40417" y2="34250"/>
                        <a14:foregroundMark x1="40417" y1="34250" x2="37583" y2="40000"/>
                      </a14:backgroundRemoval>
                    </a14:imgEffect>
                  </a14:imgLayer>
                </a14:imgProps>
              </a:ext>
              <a:ext uri="{28A0092B-C50C-407E-A947-70E740481C1C}">
                <a14:useLocalDpi xmlns:a14="http://schemas.microsoft.com/office/drawing/2010/main" val="0"/>
              </a:ext>
            </a:extLst>
          </a:blip>
          <a:srcRect l="14347" t="15385" r="14347" b="13846"/>
          <a:stretch/>
        </p:blipFill>
        <p:spPr bwMode="auto">
          <a:xfrm>
            <a:off x="6428465" y="5249669"/>
            <a:ext cx="1262153" cy="125265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 Mũi tên, Đồng bộ hóa, Cập nhật, Tròn, Lưu thông, trong sáng, Chu  kỳ, xóa bỏ, Biểu tượng, thành phần, Loại bỏ, trao đổi, giao dịch, Vòng lặp,  Chuyển">
            <a:extLst>
              <a:ext uri="{FF2B5EF4-FFF2-40B4-BE49-F238E27FC236}">
                <a16:creationId xmlns:a16="http://schemas.microsoft.com/office/drawing/2014/main" id="{A3CB6F13-82D2-45AF-9DE1-A8981FFAC2B4}"/>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85333" y1="68444" x2="85333" y2="68444"/>
                        <a14:foregroundMark x1="67556" y1="64444" x2="67556" y2="64444"/>
                        <a14:foregroundMark x1="72000" y1="44889" x2="72000" y2="44889"/>
                        <a14:foregroundMark x1="43111" y1="33778" x2="43111" y2="33778"/>
                        <a14:foregroundMark x1="34667" y1="58222" x2="34667" y2="58222"/>
                      </a14:backgroundRemoval>
                    </a14:imgEffect>
                  </a14:imgLayer>
                </a14:imgProps>
              </a:ext>
              <a:ext uri="{28A0092B-C50C-407E-A947-70E740481C1C}">
                <a14:useLocalDpi xmlns:a14="http://schemas.microsoft.com/office/drawing/2010/main" val="0"/>
              </a:ext>
            </a:extLst>
          </a:blip>
          <a:srcRect/>
          <a:stretch>
            <a:fillRect/>
          </a:stretch>
        </p:blipFill>
        <p:spPr bwMode="auto">
          <a:xfrm>
            <a:off x="7960382" y="5129648"/>
            <a:ext cx="1492696" cy="14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86119"/>
      </p:ext>
    </p:extLst>
  </p:cSld>
  <p:clrMapOvr>
    <a:masterClrMapping/>
  </p:clrMapOvr>
  <p:transition spd="slow" advTm="4133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THEME" val="95c9de48-0f76-44ec-9d4a-88920333c593"/>
  <p:tag name="ISPRING_PRESENTATION_TITLE" val="61"/>
</p:tagLst>
</file>

<file path=ppt/tags/tag2.xml><?xml version="1.0" encoding="utf-8"?>
<p:tagLst xmlns:a="http://schemas.openxmlformats.org/drawingml/2006/main" xmlns:r="http://schemas.openxmlformats.org/officeDocument/2006/relationships" xmlns:p="http://schemas.openxmlformats.org/presentationml/2006/main">
  <p:tag name="ISLIDE.DIAGRAM" val="0bf4d226-c9b0-40ac-ba06-eecacf216051"/>
</p:tagLst>
</file>

<file path=ppt/tags/tag3.xml><?xml version="1.0" encoding="utf-8"?>
<p:tagLst xmlns:a="http://schemas.openxmlformats.org/drawingml/2006/main" xmlns:r="http://schemas.openxmlformats.org/officeDocument/2006/relationships" xmlns:p="http://schemas.openxmlformats.org/presentationml/2006/main">
  <p:tag name="ISLIDE.DIAGRAM" val="0bf4d226-c9b0-40ac-ba06-eecacf216051"/>
</p:tagLst>
</file>

<file path=ppt/tags/tag4.xml><?xml version="1.0" encoding="utf-8"?>
<p:tagLst xmlns:a="http://schemas.openxmlformats.org/drawingml/2006/main" xmlns:r="http://schemas.openxmlformats.org/officeDocument/2006/relationships" xmlns:p="http://schemas.openxmlformats.org/presentationml/2006/main">
  <p:tag name="ISLIDE.DIAGRAM" val="0bf4d226-c9b0-40ac-ba06-eecacf216051"/>
</p:tagLst>
</file>

<file path=ppt/tags/tag5.xml><?xml version="1.0" encoding="utf-8"?>
<p:tagLst xmlns:a="http://schemas.openxmlformats.org/drawingml/2006/main" xmlns:r="http://schemas.openxmlformats.org/officeDocument/2006/relationships" xmlns:p="http://schemas.openxmlformats.org/presentationml/2006/main">
  <p:tag name="ISLIDE.DIAGRAM" val="0bf4d226-c9b0-40ac-ba06-eecacf216051"/>
</p:tagLst>
</file>

<file path=ppt/tags/tag6.xml><?xml version="1.0" encoding="utf-8"?>
<p:tagLst xmlns:a="http://schemas.openxmlformats.org/drawingml/2006/main" xmlns:r="http://schemas.openxmlformats.org/officeDocument/2006/relationships" xmlns:p="http://schemas.openxmlformats.org/presentationml/2006/main">
  <p:tag name="ISLIDE.DIAGRAM" val="0b4e669e-5c92-4b13-b4e7-ad5f6c4d212e"/>
</p:tagLst>
</file>

<file path=ppt/theme/theme1.xml><?xml version="1.0" encoding="utf-8"?>
<a:theme xmlns:a="http://schemas.openxmlformats.org/drawingml/2006/main" name="第一PPT，www.1ppt.com">
  <a:themeElements>
    <a:clrScheme name="016">
      <a:dk1>
        <a:srgbClr val="000000"/>
      </a:dk1>
      <a:lt1>
        <a:srgbClr val="FFFFFF"/>
      </a:lt1>
      <a:dk2>
        <a:srgbClr val="778495"/>
      </a:dk2>
      <a:lt2>
        <a:srgbClr val="F0F0F0"/>
      </a:lt2>
      <a:accent1>
        <a:srgbClr val="F34F56"/>
      </a:accent1>
      <a:accent2>
        <a:srgbClr val="F34F56"/>
      </a:accent2>
      <a:accent3>
        <a:srgbClr val="5A6C90"/>
      </a:accent3>
      <a:accent4>
        <a:srgbClr val="434F5A"/>
      </a:accent4>
      <a:accent5>
        <a:srgbClr val="A5A5A5"/>
      </a:accent5>
      <a:accent6>
        <a:srgbClr val="44546A"/>
      </a:accent6>
      <a:hlink>
        <a:srgbClr val="F34F56"/>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4859</TotalTime>
  <Words>2973</Words>
  <PresentationFormat>Widescreen</PresentationFormat>
  <Paragraphs>340</Paragraphs>
  <Slides>52</Slides>
  <Notes>52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52</vt:i4>
      </vt:variant>
    </vt:vector>
  </HeadingPairs>
  <TitlesOfParts>
    <vt:vector size="68" baseType="lpstr">
      <vt:lpstr>微软雅黑</vt:lpstr>
      <vt:lpstr>宋体</vt:lpstr>
      <vt:lpstr>#9Slide05 Aphrodite Pro</vt:lpstr>
      <vt:lpstr>#9Slide05 SVNKitten</vt:lpstr>
      <vt:lpstr>Arial</vt:lpstr>
      <vt:lpstr>Calibri</vt:lpstr>
      <vt:lpstr>FontAwesome</vt:lpstr>
      <vt:lpstr>Gill Sans</vt:lpstr>
      <vt:lpstr>Lato Black</vt:lpstr>
      <vt:lpstr>Lato Hairline</vt:lpstr>
      <vt:lpstr>Lato Light</vt:lpstr>
      <vt:lpstr>Lato Regular</vt:lpstr>
      <vt:lpstr>Tahoma</vt:lpstr>
      <vt:lpstr>Times New Roman</vt:lpstr>
      <vt:lpstr>Wingdings</vt:lpstr>
      <vt:lpstr>第一PPT，www.1ppt.com</vt:lpstr>
      <vt:lpstr>KHỞI ĐỘNG</vt:lpstr>
      <vt:lpstr>KHỞI ĐỘNG</vt:lpstr>
      <vt:lpstr>PowerPoint Presentation</vt:lpstr>
      <vt:lpstr>NỘI DUNG BÀI HỌC</vt:lpstr>
      <vt:lpstr>PowerPoint Presentation</vt:lpstr>
      <vt:lpstr>1. SỬ DỤNG HÌNH ẢNH MINH HOẠ TRONG TRANG  TRÌNH CHIẾU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THAY ĐỔI MẪU BỐ CỤC TRANG TRÌNH CHIẾU</vt:lpstr>
      <vt:lpstr>PowerPoint Presentation</vt:lpstr>
      <vt:lpstr>PowerPoint Presentation</vt:lpstr>
      <vt:lpstr>PowerPoint Presentation</vt:lpstr>
      <vt:lpstr>PowerPoint Presentation</vt:lpstr>
      <vt:lpstr>PowerPoint Presentation</vt:lpstr>
      <vt:lpstr>PowerPoint Presentation</vt:lpstr>
      <vt:lpstr>3. HIỆU ỨNG ĐỘNG</vt:lpstr>
      <vt:lpstr>PowerPoint Presentation</vt:lpstr>
      <vt:lpstr>PowerPoint Presentation</vt:lpstr>
      <vt:lpstr>PowerPoint Presentation</vt:lpstr>
      <vt:lpstr>PowerPoint Presentation</vt:lpstr>
      <vt:lpstr>PowerPoint Presentation</vt:lpstr>
      <vt:lpstr>PowerPoint Presentation</vt:lpstr>
      <vt:lpstr>4. SỬ DỤNG HÌNH ẢNH MINH HOẠ, HIỆU ỨNG ĐỘNG HỢP LÝ</vt:lpstr>
      <vt:lpstr>PowerPoint Presentation</vt:lpstr>
      <vt:lpstr>PowerPoint Presentation</vt:lpstr>
      <vt:lpstr>PowerPoint Presentation</vt:lpstr>
      <vt:lpstr>PowerPoint Presentation</vt:lpstr>
      <vt:lpstr>PowerPoint Presentation</vt:lpstr>
      <vt:lpstr>PowerPoint Presentation</vt:lpstr>
      <vt:lpstr>5. MỘT SỐ CHỨC NĂNG CƠ BẢN CỦA PHẦN MỀM TRÌNH CHIẾU</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THỰC HÀNH</vt:lpstr>
      <vt:lpstr>PowerPoint Presentation</vt:lpstr>
      <vt:lpstr>PowerPoint Presentation</vt:lpstr>
      <vt:lpstr>VẬN DỤNG</vt:lpstr>
      <vt:lpstr>VẬN DỤNG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description/>
  <cp:lastPrinted>2017-08-20T16:00:00Z</cp:lastPrinted>
  <dcterms:created xsi:type="dcterms:W3CDTF">2017-08-20T16:00:00Z</dcterms:created>
  <dcterms:modified xsi:type="dcterms:W3CDTF">2023-02-12T11:13:53Z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95c9de48-0f76-44ec-9d4a-88920333c593</vt:lpwstr>
  </property>
</Properties>
</file>