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7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4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8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8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0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9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46D3E-2386-4F63-B36A-68D5788BA1D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66DD-9261-4CB5-9FBE-4780146FC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8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4166" y="435150"/>
            <a:ext cx="71891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6000" b="1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b="1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60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6000" b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01" y="1894110"/>
            <a:ext cx="4579108" cy="48988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0" y="3066756"/>
            <a:ext cx="3726251" cy="3726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77" y="1450813"/>
            <a:ext cx="1853988" cy="136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69 L 0.16796 -0.04028 C 0.20286 -0.04931 0.25533 -0.05394 0.31054 -0.05394 C 0.37317 -0.05394 0.42343 -0.04931 0.45833 -0.04028 L 0.62643 -0.0006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" y="1059576"/>
            <a:ext cx="2471225" cy="2569890"/>
          </a:xfrm>
          <a:prstGeom prst="rect">
            <a:avLst/>
          </a:prstGeom>
        </p:spPr>
      </p:pic>
      <p:sp>
        <p:nvSpPr>
          <p:cNvPr id="18" name="Pentagon 17"/>
          <p:cNvSpPr/>
          <p:nvPr/>
        </p:nvSpPr>
        <p:spPr>
          <a:xfrm>
            <a:off x="115964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631" y="1074964"/>
            <a:ext cx="2440254" cy="2539113"/>
          </a:xfrm>
          <a:prstGeom prst="rect">
            <a:avLst/>
          </a:prstGeom>
        </p:spPr>
      </p:pic>
      <p:pic>
        <p:nvPicPr>
          <p:cNvPr id="21" name="Picture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2768" y="1059576"/>
            <a:ext cx="2356342" cy="2451801"/>
          </a:xfrm>
          <a:prstGeom prst="rect">
            <a:avLst/>
          </a:prstGeom>
        </p:spPr>
      </p:pic>
      <p:sp>
        <p:nvSpPr>
          <p:cNvPr id="30" name="Pentagon 29"/>
          <p:cNvSpPr/>
          <p:nvPr/>
        </p:nvSpPr>
        <p:spPr>
          <a:xfrm>
            <a:off x="115964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110880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121048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121048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8993" y="1074964"/>
            <a:ext cx="2356342" cy="2451801"/>
          </a:xfrm>
          <a:prstGeom prst="rect">
            <a:avLst/>
          </a:prstGeom>
        </p:spPr>
      </p:pic>
      <p:pic>
        <p:nvPicPr>
          <p:cNvPr id="36" name="Picture 3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335" y="1177665"/>
            <a:ext cx="2356342" cy="2451801"/>
          </a:xfrm>
          <a:prstGeom prst="rect">
            <a:avLst/>
          </a:prstGeom>
        </p:spPr>
      </p:pic>
      <p:sp>
        <p:nvSpPr>
          <p:cNvPr id="37" name="Pentagon 36"/>
          <p:cNvSpPr/>
          <p:nvPr/>
        </p:nvSpPr>
        <p:spPr>
          <a:xfrm>
            <a:off x="105507" y="5974079"/>
            <a:ext cx="1464310" cy="65414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944 0.48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0625 L 0.06393 0.489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3998 0.49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3.33333E-6 L 0.00938 0.489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2917 0.50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31" grpId="0" animBg="1"/>
      <p:bldP spid="33" grpId="0" animBg="1"/>
      <p:bldP spid="34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2536" y="464233"/>
            <a:ext cx="10607040" cy="275726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>
            <a:hlinkClick r:id="rId2" action="ppaction://hlinksldjump"/>
          </p:cNvPr>
          <p:cNvSpPr/>
          <p:nvPr/>
        </p:nvSpPr>
        <p:spPr>
          <a:xfrm>
            <a:off x="9777045" y="5950634"/>
            <a:ext cx="2250831" cy="77372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2536" y="464233"/>
            <a:ext cx="10607040" cy="275726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>
            <a:hlinkClick r:id="rId2" action="ppaction://hlinksldjump"/>
          </p:cNvPr>
          <p:cNvSpPr/>
          <p:nvPr/>
        </p:nvSpPr>
        <p:spPr>
          <a:xfrm>
            <a:off x="9777045" y="5950634"/>
            <a:ext cx="2250831" cy="77372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2536" y="464233"/>
            <a:ext cx="10607040" cy="275726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>
            <a:hlinkClick r:id="rId2" action="ppaction://hlinksldjump"/>
          </p:cNvPr>
          <p:cNvSpPr/>
          <p:nvPr/>
        </p:nvSpPr>
        <p:spPr>
          <a:xfrm>
            <a:off x="9777045" y="5950634"/>
            <a:ext cx="2250831" cy="77372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2536" y="464233"/>
            <a:ext cx="10607040" cy="275726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>
            <a:hlinkClick r:id="rId2" action="ppaction://hlinksldjump"/>
          </p:cNvPr>
          <p:cNvSpPr/>
          <p:nvPr/>
        </p:nvSpPr>
        <p:spPr>
          <a:xfrm>
            <a:off x="9777045" y="5950634"/>
            <a:ext cx="2250831" cy="77372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2536" y="464233"/>
            <a:ext cx="10607040" cy="275726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>
            <a:hlinkClick r:id="rId2" action="ppaction://hlinksldjump"/>
          </p:cNvPr>
          <p:cNvSpPr/>
          <p:nvPr/>
        </p:nvSpPr>
        <p:spPr>
          <a:xfrm>
            <a:off x="9777045" y="5950634"/>
            <a:ext cx="2250831" cy="77372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56</Words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2020-02-20T02:19:03Z</dcterms:created>
  <dcterms:modified xsi:type="dcterms:W3CDTF">2020-02-20T05:31:18Z</dcterms:modified>
</cp:coreProperties>
</file>