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sldIdLst>
    <p:sldId id="287" r:id="rId4"/>
    <p:sldId id="290" r:id="rId5"/>
    <p:sldId id="259" r:id="rId6"/>
    <p:sldId id="261" r:id="rId7"/>
    <p:sldId id="296" r:id="rId8"/>
    <p:sldId id="297" r:id="rId9"/>
    <p:sldId id="291" r:id="rId10"/>
    <p:sldId id="298" r:id="rId11"/>
    <p:sldId id="299" r:id="rId12"/>
    <p:sldId id="300" r:id="rId13"/>
    <p:sldId id="282" r:id="rId14"/>
    <p:sldId id="281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36" autoAdjust="0"/>
  </p:normalViewPr>
  <p:slideViewPr>
    <p:cSldViewPr>
      <p:cViewPr varScale="1">
        <p:scale>
          <a:sx n="60" d="100"/>
          <a:sy n="60" d="100"/>
        </p:scale>
        <p:origin x="90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3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7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8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06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72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71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32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72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70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8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48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42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26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94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7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24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9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0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12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73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78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5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2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9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6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8123C-1F1A-4E08-9A76-3100BDA902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8463-410F-4F81-A40D-56278E84CC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8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9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2021-07-27_2249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" y="4178158"/>
            <a:ext cx="9111932" cy="24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87192"/>
            <a:ext cx="9073008" cy="950015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CHÀO MỪNG CÁC BẠN HỌC SINH ĐẾN VỚI TIẾT HĐTN,HN LỚP 6</a:t>
            </a:r>
          </a:p>
        </p:txBody>
      </p:sp>
      <p:pic>
        <p:nvPicPr>
          <p:cNvPr id="8" name="Picture 4" descr="C:\Users\Administrator\Desktop\60ffc3aad72a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" y="1083371"/>
            <a:ext cx="9110646" cy="343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mo nga uoc mo v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632" y="3276162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5469" r="75658" b="84180"/>
          <a:stretch>
            <a:fillRect/>
          </a:stretch>
        </p:blipFill>
        <p:spPr bwMode="auto">
          <a:xfrm>
            <a:off x="53531" y="814073"/>
            <a:ext cx="12446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93" y="43394"/>
            <a:ext cx="502490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LỚP HỌC MỚI CỦA EM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6B5D084-3D9E-4B08-818B-90B66E0B8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54454" r="6923" b="29869"/>
          <a:stretch>
            <a:fillRect/>
          </a:stretch>
        </p:blipFill>
        <p:spPr bwMode="auto">
          <a:xfrm>
            <a:off x="-8137" y="548680"/>
            <a:ext cx="91521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427541">
            <a:off x="2665462" y="-826913"/>
            <a:ext cx="6787431" cy="3352058"/>
          </a:xfrm>
          <a:prstGeom prst="rect">
            <a:avLst/>
          </a:prstGeom>
          <a:noFill/>
        </p:spPr>
        <p:txBody>
          <a:bodyPr wrap="square" rtlCol="0">
            <a:prstTxWarp prst="textArchDownPour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GIÁO DỤC-CỦNG CỐ-DẶN DÒ</a:t>
            </a:r>
          </a:p>
        </p:txBody>
      </p:sp>
      <p:pic>
        <p:nvPicPr>
          <p:cNvPr id="5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84" y="188640"/>
            <a:ext cx="764139" cy="96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2021-07-29_1523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" y="20719"/>
            <a:ext cx="2688551" cy="82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09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Administrator\Desktop\60ffc3f7304f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39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Administrator\Desktop\34t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18" y="4869159"/>
            <a:ext cx="4377682" cy="20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istrator\Desktop\584b383f8c6a9373a0ef53adb5a43e3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47465"/>
            <a:ext cx="1473070" cy="19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93" y="43394"/>
            <a:ext cx="502490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LỚP HỌC MỚI CỦA 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36544" y="607303"/>
            <a:ext cx="4697055" cy="63094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7015E-6F9F-49E3-A7B1-C5C92F5C02CF}"/>
              </a:ext>
            </a:extLst>
          </p:cNvPr>
          <p:cNvSpPr txBox="1"/>
          <p:nvPr/>
        </p:nvSpPr>
        <p:spPr>
          <a:xfrm>
            <a:off x="24093" y="1236079"/>
            <a:ext cx="8743099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9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C:\Users\Administrator\Desktop\golden-lyre-vector-illustration-white-background-774876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7"/>
            <a:ext cx="9144000" cy="57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FormatFactory2021-07-28_14123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" y="4221088"/>
            <a:ext cx="9144000" cy="26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628800"/>
            <a:ext cx="6408711" cy="390635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Chúc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các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học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sinh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ngoan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học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giỏi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6" name="E Y GIO HOC HA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48" y="5819502"/>
            <a:ext cx="609600" cy="609600"/>
          </a:xfrm>
          <a:prstGeom prst="rect">
            <a:avLst/>
          </a:prstGeom>
        </p:spPr>
      </p:pic>
      <p:pic>
        <p:nvPicPr>
          <p:cNvPr id="3" name="Những Nụ Cười Trở Lại">
            <a:hlinkClick r:id="" action="ppaction://media"/>
            <a:extLst>
              <a:ext uri="{FF2B5EF4-FFF2-40B4-BE49-F238E27FC236}">
                <a16:creationId xmlns:a16="http://schemas.microsoft.com/office/drawing/2014/main" id="{EE524A17-7BA0-4128-8612-DD52D5100E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2924944"/>
            <a:ext cx="707256" cy="7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6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60648"/>
            <a:ext cx="324036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6E2AB8-41C4-461A-A9E6-ACDEE850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15498" r="9456" b="74823"/>
          <a:stretch>
            <a:fillRect/>
          </a:stretch>
        </p:blipFill>
        <p:spPr bwMode="auto">
          <a:xfrm>
            <a:off x="0" y="1301021"/>
            <a:ext cx="8928992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340BE8D-6F06-49E2-98F7-AF82BE89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30403" r="9203" b="60155"/>
          <a:stretch>
            <a:fillRect/>
          </a:stretch>
        </p:blipFill>
        <p:spPr bwMode="auto">
          <a:xfrm>
            <a:off x="53752" y="3159337"/>
            <a:ext cx="9036496" cy="11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A692A-782D-4450-9093-D7775708AEEB}"/>
              </a:ext>
            </a:extLst>
          </p:cNvPr>
          <p:cNvSpPr txBox="1"/>
          <p:nvPr/>
        </p:nvSpPr>
        <p:spPr>
          <a:xfrm>
            <a:off x="599322" y="877568"/>
            <a:ext cx="12618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F7399-03BE-405D-B48D-8AB379B9B323}"/>
              </a:ext>
            </a:extLst>
          </p:cNvPr>
          <p:cNvSpPr txBox="1"/>
          <p:nvPr/>
        </p:nvSpPr>
        <p:spPr>
          <a:xfrm>
            <a:off x="539552" y="2668558"/>
            <a:ext cx="12442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8" name="Lop-Chung-Ta-Doan-Ket">
            <a:hlinkClick r:id="" action="ppaction://media"/>
            <a:extLst>
              <a:ext uri="{FF2B5EF4-FFF2-40B4-BE49-F238E27FC236}">
                <a16:creationId xmlns:a16="http://schemas.microsoft.com/office/drawing/2014/main" id="{CD93E81F-2042-499C-BA96-3A6DEC912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832" y="5148747"/>
            <a:ext cx="611432" cy="611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7B4BEA-232E-4150-900A-C1D4977198D4}"/>
              </a:ext>
            </a:extLst>
          </p:cNvPr>
          <p:cNvSpPr txBox="1"/>
          <p:nvPr/>
        </p:nvSpPr>
        <p:spPr>
          <a:xfrm>
            <a:off x="1230264" y="4325959"/>
            <a:ext cx="6664004" cy="4770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7" grpId="0"/>
      <p:bldP spid="10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" b="82031"/>
          <a:stretch>
            <a:fillRect/>
          </a:stretch>
        </p:blipFill>
        <p:spPr bwMode="auto">
          <a:xfrm>
            <a:off x="6350" y="4764"/>
            <a:ext cx="9137650" cy="10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009755"/>
            <a:ext cx="7989431" cy="63094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2: TRUYỀN THỐNG TRƯỜNG EM</a:t>
            </a:r>
          </a:p>
        </p:txBody>
      </p:sp>
    </p:spTree>
    <p:extLst>
      <p:ext uri="{BB962C8B-B14F-4D97-AF65-F5344CB8AC3E}">
        <p14:creationId xmlns:p14="http://schemas.microsoft.com/office/powerpoint/2010/main" val="32503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93" y="43394"/>
            <a:ext cx="5929187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TRUYỀN THỐNG TRƯỜNG EM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8F0305-004A-4D52-8338-72EC1371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73828" r="9595" b="8984"/>
          <a:stretch>
            <a:fillRect/>
          </a:stretch>
        </p:blipFill>
        <p:spPr bwMode="auto">
          <a:xfrm>
            <a:off x="24093" y="548680"/>
            <a:ext cx="911990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93" y="43394"/>
            <a:ext cx="5929187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TRUYỀN THỐNG TRƯỜNG 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67979D-5376-4428-8587-CED0DF2A60A4}"/>
              </a:ext>
            </a:extLst>
          </p:cNvPr>
          <p:cNvSpPr txBox="1"/>
          <p:nvPr/>
        </p:nvSpPr>
        <p:spPr>
          <a:xfrm>
            <a:off x="2411760" y="548680"/>
            <a:ext cx="3918060" cy="63094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6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93" y="43394"/>
            <a:ext cx="5929187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TRUYỀN THỐNG TRƯỜNG EM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8F0305-004A-4D52-8338-72EC1371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73828" r="9595" b="8984"/>
          <a:stretch>
            <a:fillRect/>
          </a:stretch>
        </p:blipFill>
        <p:spPr bwMode="auto">
          <a:xfrm>
            <a:off x="24093" y="548680"/>
            <a:ext cx="911990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B9789-DAB6-443E-B968-D854182A5227}"/>
              </a:ext>
            </a:extLst>
          </p:cNvPr>
          <p:cNvSpPr txBox="1"/>
          <p:nvPr/>
        </p:nvSpPr>
        <p:spPr>
          <a:xfrm>
            <a:off x="-34300" y="3206425"/>
            <a:ext cx="90272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endParaRPr lang="fr-FR" sz="30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fr-FR" sz="3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fr-FR" sz="3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ngoan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giỏi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fr-FR" sz="30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fr-FR" sz="3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endParaRPr lang="fr-FR" sz="30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93" y="43394"/>
            <a:ext cx="502490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LỚP HỌC MỚI CỦA EM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06FCE84-528D-47CC-B657-F9A28DC0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6641" r="7675" b="79297"/>
          <a:stretch>
            <a:fillRect/>
          </a:stretch>
        </p:blipFill>
        <p:spPr bwMode="auto">
          <a:xfrm>
            <a:off x="24093" y="548680"/>
            <a:ext cx="911990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93" y="43394"/>
            <a:ext cx="502490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LỚP HỌC MỚI CỦA 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A7C2F-6E12-4F14-A673-EC0BF092E276}"/>
              </a:ext>
            </a:extLst>
          </p:cNvPr>
          <p:cNvSpPr txBox="1"/>
          <p:nvPr/>
        </p:nvSpPr>
        <p:spPr>
          <a:xfrm>
            <a:off x="3491880" y="620688"/>
            <a:ext cx="158088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684EE7-39E0-43ED-9B61-3A3C364B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50119" r="11397" b="16508"/>
          <a:stretch>
            <a:fillRect/>
          </a:stretch>
        </p:blipFill>
        <p:spPr bwMode="auto">
          <a:xfrm>
            <a:off x="24093" y="1283050"/>
            <a:ext cx="9119907" cy="52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93" y="43394"/>
            <a:ext cx="5024902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TIẾT 2: LỚP HỌC MỚI CỦA EM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986D50F-9571-4481-B79D-7CAFB8D0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82541" r="8948" b="9740"/>
          <a:stretch>
            <a:fillRect/>
          </a:stretch>
        </p:blipFill>
        <p:spPr bwMode="auto">
          <a:xfrm>
            <a:off x="107504" y="548680"/>
            <a:ext cx="903649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0766AF0E-2DA7-4F77-9CBA-CDAC1677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7957" r="7936" b="45844"/>
          <a:stretch>
            <a:fillRect/>
          </a:stretch>
        </p:blipFill>
        <p:spPr bwMode="auto">
          <a:xfrm>
            <a:off x="24093" y="1484784"/>
            <a:ext cx="9119907" cy="532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251</Words>
  <PresentationFormat>On-screen Show (4:3)</PresentationFormat>
  <Paragraphs>29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2021-07-27T15:11:22Z</dcterms:created>
  <dcterms:modified xsi:type="dcterms:W3CDTF">2021-09-02T02:58:29Z</dcterms:modified>
</cp:coreProperties>
</file>