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  <p:sldMasterId id="2147483654" r:id="rId3"/>
    <p:sldMasterId id="2147483656" r:id="rId4"/>
  </p:sldMasterIdLst>
  <p:notesMasterIdLst>
    <p:notesMasterId r:id="rId21"/>
  </p:notesMasterIdLst>
  <p:sldIdLst>
    <p:sldId id="256" r:id="rId5"/>
    <p:sldId id="257" r:id="rId6"/>
    <p:sldId id="267" r:id="rId7"/>
    <p:sldId id="268" r:id="rId8"/>
    <p:sldId id="272" r:id="rId9"/>
    <p:sldId id="260" r:id="rId10"/>
    <p:sldId id="273" r:id="rId11"/>
    <p:sldId id="274" r:id="rId12"/>
    <p:sldId id="276" r:id="rId13"/>
    <p:sldId id="277" r:id="rId14"/>
    <p:sldId id="278" r:id="rId15"/>
    <p:sldId id="279" r:id="rId16"/>
    <p:sldId id="269" r:id="rId17"/>
    <p:sldId id="281" r:id="rId18"/>
    <p:sldId id="282" r:id="rId19"/>
    <p:sldId id="283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2ED90-75C5-4F0B-B4CF-6F4C51594AA5}" v="1604" dt="2022-08-14T13:57:47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ỳnh G.W.J" userId="71a0d11f713b1113" providerId="LiveId" clId="{F092ED90-75C5-4F0B-B4CF-6F4C51594AA5}"/>
    <pc:docChg chg="undo redo custSel addSld delSld modSld sldOrd addMainMaster delMainMaster modMainMaster">
      <pc:chgData name="Quỳnh G.W.J" userId="71a0d11f713b1113" providerId="LiveId" clId="{F092ED90-75C5-4F0B-B4CF-6F4C51594AA5}" dt="2022-08-14T13:58:25.793" v="3011" actId="14100"/>
      <pc:docMkLst>
        <pc:docMk/>
      </pc:docMkLst>
      <pc:sldChg chg="delSp modSp mod">
        <pc:chgData name="Quỳnh G.W.J" userId="71a0d11f713b1113" providerId="LiveId" clId="{F092ED90-75C5-4F0B-B4CF-6F4C51594AA5}" dt="2022-08-14T13:17:33.297" v="2889" actId="2711"/>
        <pc:sldMkLst>
          <pc:docMk/>
          <pc:sldMk cId="0" sldId="256"/>
        </pc:sldMkLst>
        <pc:spChg chg="mod">
          <ac:chgData name="Quỳnh G.W.J" userId="71a0d11f713b1113" providerId="LiveId" clId="{F092ED90-75C5-4F0B-B4CF-6F4C51594AA5}" dt="2022-08-14T13:17:33.297" v="2889" actId="2711"/>
          <ac:spMkLst>
            <pc:docMk/>
            <pc:sldMk cId="0" sldId="256"/>
            <ac:spMk id="945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4:16:14.497" v="92" actId="478"/>
          <ac:spMkLst>
            <pc:docMk/>
            <pc:sldMk cId="0" sldId="256"/>
            <ac:spMk id="946" creationId="{00000000-0000-0000-0000-000000000000}"/>
          </ac:spMkLst>
        </pc:spChg>
      </pc:sldChg>
      <pc:sldChg chg="addSp delSp modSp mod delAnim">
        <pc:chgData name="Quỳnh G.W.J" userId="71a0d11f713b1113" providerId="LiveId" clId="{F092ED90-75C5-4F0B-B4CF-6F4C51594AA5}" dt="2022-08-12T04:28:53.832" v="381" actId="732"/>
        <pc:sldMkLst>
          <pc:docMk/>
          <pc:sldMk cId="0" sldId="257"/>
        </pc:sldMkLst>
        <pc:spChg chg="del mod">
          <ac:chgData name="Quỳnh G.W.J" userId="71a0d11f713b1113" providerId="LiveId" clId="{F092ED90-75C5-4F0B-B4CF-6F4C51594AA5}" dt="2022-08-12T04:25:20.256" v="243" actId="478"/>
          <ac:spMkLst>
            <pc:docMk/>
            <pc:sldMk cId="0" sldId="257"/>
            <ac:spMk id="951" creationId="{00000000-0000-0000-0000-000000000000}"/>
          </ac:spMkLst>
        </pc:spChg>
        <pc:spChg chg="del mod">
          <ac:chgData name="Quỳnh G.W.J" userId="71a0d11f713b1113" providerId="LiveId" clId="{F092ED90-75C5-4F0B-B4CF-6F4C51594AA5}" dt="2022-08-12T04:25:19.130" v="242" actId="478"/>
          <ac:spMkLst>
            <pc:docMk/>
            <pc:sldMk cId="0" sldId="257"/>
            <ac:spMk id="952" creationId="{00000000-0000-0000-0000-000000000000}"/>
          </ac:spMkLst>
        </pc:spChg>
        <pc:spChg chg="del mod">
          <ac:chgData name="Quỳnh G.W.J" userId="71a0d11f713b1113" providerId="LiveId" clId="{F092ED90-75C5-4F0B-B4CF-6F4C51594AA5}" dt="2022-08-12T04:25:23.905" v="247" actId="478"/>
          <ac:spMkLst>
            <pc:docMk/>
            <pc:sldMk cId="0" sldId="257"/>
            <ac:spMk id="953" creationId="{00000000-0000-0000-0000-000000000000}"/>
          </ac:spMkLst>
        </pc:spChg>
        <pc:spChg chg="del mod">
          <ac:chgData name="Quỳnh G.W.J" userId="71a0d11f713b1113" providerId="LiveId" clId="{F092ED90-75C5-4F0B-B4CF-6F4C51594AA5}" dt="2022-08-12T04:25:23.368" v="246" actId="478"/>
          <ac:spMkLst>
            <pc:docMk/>
            <pc:sldMk cId="0" sldId="257"/>
            <ac:spMk id="954" creationId="{00000000-0000-0000-0000-000000000000}"/>
          </ac:spMkLst>
        </pc:spChg>
        <pc:spChg chg="del mod">
          <ac:chgData name="Quỳnh G.W.J" userId="71a0d11f713b1113" providerId="LiveId" clId="{F092ED90-75C5-4F0B-B4CF-6F4C51594AA5}" dt="2022-08-12T04:25:21.384" v="245" actId="478"/>
          <ac:spMkLst>
            <pc:docMk/>
            <pc:sldMk cId="0" sldId="257"/>
            <ac:spMk id="955" creationId="{00000000-0000-0000-0000-000000000000}"/>
          </ac:spMkLst>
        </pc:spChg>
        <pc:spChg chg="del mod">
          <ac:chgData name="Quỳnh G.W.J" userId="71a0d11f713b1113" providerId="LiveId" clId="{F092ED90-75C5-4F0B-B4CF-6F4C51594AA5}" dt="2022-08-12T04:25:20.836" v="244" actId="478"/>
          <ac:spMkLst>
            <pc:docMk/>
            <pc:sldMk cId="0" sldId="257"/>
            <ac:spMk id="956" creationId="{00000000-0000-0000-0000-000000000000}"/>
          </ac:spMkLst>
        </pc:spChg>
        <pc:picChg chg="add mod modCrop">
          <ac:chgData name="Quỳnh G.W.J" userId="71a0d11f713b1113" providerId="LiveId" clId="{F092ED90-75C5-4F0B-B4CF-6F4C51594AA5}" dt="2022-08-12T04:28:53.832" v="381" actId="732"/>
          <ac:picMkLst>
            <pc:docMk/>
            <pc:sldMk cId="0" sldId="257"/>
            <ac:picMk id="3" creationId="{8B99A271-560C-503E-4C95-90523FF79578}"/>
          </ac:picMkLst>
        </pc:picChg>
      </pc:sldChg>
      <pc:sldChg chg="del">
        <pc:chgData name="Quỳnh G.W.J" userId="71a0d11f713b1113" providerId="LiveId" clId="{F092ED90-75C5-4F0B-B4CF-6F4C51594AA5}" dt="2022-08-12T06:01:49.524" v="589" actId="47"/>
        <pc:sldMkLst>
          <pc:docMk/>
          <pc:sldMk cId="0" sldId="258"/>
        </pc:sldMkLst>
      </pc:sldChg>
      <pc:sldChg chg="del">
        <pc:chgData name="Quỳnh G.W.J" userId="71a0d11f713b1113" providerId="LiveId" clId="{F092ED90-75C5-4F0B-B4CF-6F4C51594AA5}" dt="2022-08-12T06:01:47.843" v="588" actId="47"/>
        <pc:sldMkLst>
          <pc:docMk/>
          <pc:sldMk cId="0" sldId="259"/>
        </pc:sldMkLst>
      </pc:sldChg>
      <pc:sldChg chg="addSp delSp modSp mod delAnim">
        <pc:chgData name="Quỳnh G.W.J" userId="71a0d11f713b1113" providerId="LiveId" clId="{F092ED90-75C5-4F0B-B4CF-6F4C51594AA5}" dt="2022-08-14T13:32:06.438" v="2964" actId="2711"/>
        <pc:sldMkLst>
          <pc:docMk/>
          <pc:sldMk cId="0" sldId="260"/>
        </pc:sldMkLst>
        <pc:spChg chg="add del mod">
          <ac:chgData name="Quỳnh G.W.J" userId="71a0d11f713b1113" providerId="LiveId" clId="{F092ED90-75C5-4F0B-B4CF-6F4C51594AA5}" dt="2022-08-12T07:03:30.626" v="1317" actId="478"/>
          <ac:spMkLst>
            <pc:docMk/>
            <pc:sldMk cId="0" sldId="260"/>
            <ac:spMk id="3" creationId="{689D3D69-C498-594D-BEE5-374313697B16}"/>
          </ac:spMkLst>
        </pc:spChg>
        <pc:spChg chg="add del mod">
          <ac:chgData name="Quỳnh G.W.J" userId="71a0d11f713b1113" providerId="LiveId" clId="{F092ED90-75C5-4F0B-B4CF-6F4C51594AA5}" dt="2022-08-12T07:03:30.626" v="1317" actId="478"/>
          <ac:spMkLst>
            <pc:docMk/>
            <pc:sldMk cId="0" sldId="260"/>
            <ac:spMk id="5" creationId="{D9F5B7F4-6CFE-048B-A37A-310CFC5C875F}"/>
          </ac:spMkLst>
        </pc:spChg>
        <pc:spChg chg="add del mod">
          <ac:chgData name="Quỳnh G.W.J" userId="71a0d11f713b1113" providerId="LiveId" clId="{F092ED90-75C5-4F0B-B4CF-6F4C51594AA5}" dt="2022-08-12T07:04:56.048" v="1330"/>
          <ac:spMkLst>
            <pc:docMk/>
            <pc:sldMk cId="0" sldId="260"/>
            <ac:spMk id="7" creationId="{4EE5E520-BC25-BCC2-52C9-042091CB02FD}"/>
          </ac:spMkLst>
        </pc:spChg>
        <pc:spChg chg="add mod">
          <ac:chgData name="Quỳnh G.W.J" userId="71a0d11f713b1113" providerId="LiveId" clId="{F092ED90-75C5-4F0B-B4CF-6F4C51594AA5}" dt="2022-08-14T13:25:01.243" v="2954" actId="2711"/>
          <ac:spMkLst>
            <pc:docMk/>
            <pc:sldMk cId="0" sldId="260"/>
            <ac:spMk id="9" creationId="{6AE17022-470D-0390-FEBD-2EDAA6CA49A9}"/>
          </ac:spMkLst>
        </pc:spChg>
        <pc:spChg chg="add del mod">
          <ac:chgData name="Quỳnh G.W.J" userId="71a0d11f713b1113" providerId="LiveId" clId="{F092ED90-75C5-4F0B-B4CF-6F4C51594AA5}" dt="2022-08-12T07:38:49.405" v="1965" actId="478"/>
          <ac:spMkLst>
            <pc:docMk/>
            <pc:sldMk cId="0" sldId="260"/>
            <ac:spMk id="11" creationId="{B604BA74-6CEF-E93E-7A3F-B135B5E35D72}"/>
          </ac:spMkLst>
        </pc:spChg>
        <pc:spChg chg="add mod">
          <ac:chgData name="Quỳnh G.W.J" userId="71a0d11f713b1113" providerId="LiveId" clId="{F092ED90-75C5-4F0B-B4CF-6F4C51594AA5}" dt="2022-08-14T13:25:01.243" v="2954" actId="2711"/>
          <ac:spMkLst>
            <pc:docMk/>
            <pc:sldMk cId="0" sldId="260"/>
            <ac:spMk id="12" creationId="{9861C123-667B-327D-6DC7-BA8CEBFF4A03}"/>
          </ac:spMkLst>
        </pc:spChg>
        <pc:spChg chg="del">
          <ac:chgData name="Quỳnh G.W.J" userId="71a0d11f713b1113" providerId="LiveId" clId="{F092ED90-75C5-4F0B-B4CF-6F4C51594AA5}" dt="2022-08-12T07:03:28.902" v="1316" actId="478"/>
          <ac:spMkLst>
            <pc:docMk/>
            <pc:sldMk cId="0" sldId="260"/>
            <ac:spMk id="979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7:03:28.902" v="1316" actId="478"/>
          <ac:spMkLst>
            <pc:docMk/>
            <pc:sldMk cId="0" sldId="260"/>
            <ac:spMk id="980" creationId="{00000000-0000-0000-0000-000000000000}"/>
          </ac:spMkLst>
        </pc:spChg>
        <pc:graphicFrameChg chg="add mod modGraphic">
          <ac:chgData name="Quỳnh G.W.J" userId="71a0d11f713b1113" providerId="LiveId" clId="{F092ED90-75C5-4F0B-B4CF-6F4C51594AA5}" dt="2022-08-14T13:32:06.438" v="2964" actId="2711"/>
          <ac:graphicFrameMkLst>
            <pc:docMk/>
            <pc:sldMk cId="0" sldId="260"/>
            <ac:graphicFrameMk id="6" creationId="{8E499E8C-7F31-C9BD-5768-1426BD81A552}"/>
          </ac:graphicFrameMkLst>
        </pc:graphicFrameChg>
        <pc:graphicFrameChg chg="add del mod">
          <ac:chgData name="Quỳnh G.W.J" userId="71a0d11f713b1113" providerId="LiveId" clId="{F092ED90-75C5-4F0B-B4CF-6F4C51594AA5}" dt="2022-08-12T07:04:56.045" v="1328" actId="478"/>
          <ac:graphicFrameMkLst>
            <pc:docMk/>
            <pc:sldMk cId="0" sldId="260"/>
            <ac:graphicFrameMk id="8" creationId="{16FE8AF6-E6F2-F243-2C7B-D408476C3291}"/>
          </ac:graphicFrameMkLst>
        </pc:graphicFrameChg>
        <pc:picChg chg="del">
          <ac:chgData name="Quỳnh G.W.J" userId="71a0d11f713b1113" providerId="LiveId" clId="{F092ED90-75C5-4F0B-B4CF-6F4C51594AA5}" dt="2022-08-12T07:03:28.902" v="1316" actId="478"/>
          <ac:picMkLst>
            <pc:docMk/>
            <pc:sldMk cId="0" sldId="260"/>
            <ac:picMk id="981" creationId="{00000000-0000-0000-0000-000000000000}"/>
          </ac:picMkLst>
        </pc:picChg>
      </pc:sldChg>
      <pc:sldChg chg="addSp delSp modSp del mod delAnim">
        <pc:chgData name="Quỳnh G.W.J" userId="71a0d11f713b1113" providerId="LiveId" clId="{F092ED90-75C5-4F0B-B4CF-6F4C51594AA5}" dt="2022-08-12T08:26:46.841" v="2791" actId="47"/>
        <pc:sldMkLst>
          <pc:docMk/>
          <pc:sldMk cId="0" sldId="261"/>
        </pc:sldMkLst>
        <pc:spChg chg="add del mod">
          <ac:chgData name="Quỳnh G.W.J" userId="71a0d11f713b1113" providerId="LiveId" clId="{F092ED90-75C5-4F0B-B4CF-6F4C51594AA5}" dt="2022-08-12T08:17:31.913" v="2719" actId="478"/>
          <ac:spMkLst>
            <pc:docMk/>
            <pc:sldMk cId="0" sldId="261"/>
            <ac:spMk id="7" creationId="{951095DE-1952-7D17-A811-A72F1F1B4829}"/>
          </ac:spMkLst>
        </pc:spChg>
        <pc:spChg chg="add del mod">
          <ac:chgData name="Quỳnh G.W.J" userId="71a0d11f713b1113" providerId="LiveId" clId="{F092ED90-75C5-4F0B-B4CF-6F4C51594AA5}" dt="2022-08-12T08:17:31.913" v="2719" actId="478"/>
          <ac:spMkLst>
            <pc:docMk/>
            <pc:sldMk cId="0" sldId="261"/>
            <ac:spMk id="8" creationId="{6596DB0F-AED6-BDD5-4E71-B009B6C28C4B}"/>
          </ac:spMkLst>
        </pc:spChg>
        <pc:spChg chg="add del mod">
          <ac:chgData name="Quỳnh G.W.J" userId="71a0d11f713b1113" providerId="LiveId" clId="{F092ED90-75C5-4F0B-B4CF-6F4C51594AA5}" dt="2022-08-12T08:16:33.232" v="2718" actId="478"/>
          <ac:spMkLst>
            <pc:docMk/>
            <pc:sldMk cId="0" sldId="261"/>
            <ac:spMk id="9" creationId="{0591502F-E92F-36A3-440B-AE38BACB1D28}"/>
          </ac:spMkLst>
        </pc:spChg>
        <pc:spChg chg="add del mod">
          <ac:chgData name="Quỳnh G.W.J" userId="71a0d11f713b1113" providerId="LiveId" clId="{F092ED90-75C5-4F0B-B4CF-6F4C51594AA5}" dt="2022-08-12T08:17:31.913" v="2719" actId="478"/>
          <ac:spMkLst>
            <pc:docMk/>
            <pc:sldMk cId="0" sldId="261"/>
            <ac:spMk id="10" creationId="{26A9A11A-0DE2-B0F5-72DD-16E108BDDBCC}"/>
          </ac:spMkLst>
        </pc:spChg>
        <pc:spChg chg="add mod">
          <ac:chgData name="Quỳnh G.W.J" userId="71a0d11f713b1113" providerId="LiveId" clId="{F092ED90-75C5-4F0B-B4CF-6F4C51594AA5}" dt="2022-08-12T08:20:43.587" v="2779" actId="114"/>
          <ac:spMkLst>
            <pc:docMk/>
            <pc:sldMk cId="0" sldId="261"/>
            <ac:spMk id="12" creationId="{311C35B4-75F3-5E56-B592-22BD5D2013E8}"/>
          </ac:spMkLst>
        </pc:spChg>
        <pc:spChg chg="add del mod">
          <ac:chgData name="Quỳnh G.W.J" userId="71a0d11f713b1113" providerId="LiveId" clId="{F092ED90-75C5-4F0B-B4CF-6F4C51594AA5}" dt="2022-08-12T08:19:21.954" v="2747" actId="478"/>
          <ac:spMkLst>
            <pc:docMk/>
            <pc:sldMk cId="0" sldId="261"/>
            <ac:spMk id="14" creationId="{B0235912-F2D3-97D6-EAEF-53C0AF06E849}"/>
          </ac:spMkLst>
        </pc:spChg>
        <pc:spChg chg="add del mod">
          <ac:chgData name="Quỳnh G.W.J" userId="71a0d11f713b1113" providerId="LiveId" clId="{F092ED90-75C5-4F0B-B4CF-6F4C51594AA5}" dt="2022-08-12T08:26:34.078" v="2790" actId="478"/>
          <ac:spMkLst>
            <pc:docMk/>
            <pc:sldMk cId="0" sldId="261"/>
            <ac:spMk id="15" creationId="{A144D266-05FA-4CDE-7946-30AA796C4F31}"/>
          </ac:spMkLst>
        </pc:spChg>
        <pc:spChg chg="del">
          <ac:chgData name="Quỳnh G.W.J" userId="71a0d11f713b1113" providerId="LiveId" clId="{F092ED90-75C5-4F0B-B4CF-6F4C51594AA5}" dt="2022-08-12T08:15:51.736" v="2704" actId="478"/>
          <ac:spMkLst>
            <pc:docMk/>
            <pc:sldMk cId="0" sldId="261"/>
            <ac:spMk id="986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15:51.736" v="2704" actId="478"/>
          <ac:spMkLst>
            <pc:docMk/>
            <pc:sldMk cId="0" sldId="261"/>
            <ac:spMk id="988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15:51.736" v="2704" actId="478"/>
          <ac:spMkLst>
            <pc:docMk/>
            <pc:sldMk cId="0" sldId="261"/>
            <ac:spMk id="990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15:51.736" v="2704" actId="478"/>
          <ac:spMkLst>
            <pc:docMk/>
            <pc:sldMk cId="0" sldId="261"/>
            <ac:spMk id="992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15:51.736" v="2704" actId="478"/>
          <ac:spMkLst>
            <pc:docMk/>
            <pc:sldMk cId="0" sldId="261"/>
            <ac:spMk id="993" creationId="{00000000-0000-0000-0000-000000000000}"/>
          </ac:spMkLst>
        </pc:spChg>
        <pc:graphicFrameChg chg="add del mod">
          <ac:chgData name="Quỳnh G.W.J" userId="71a0d11f713b1113" providerId="LiveId" clId="{F092ED90-75C5-4F0B-B4CF-6F4C51594AA5}" dt="2022-08-12T08:17:31.913" v="2719" actId="478"/>
          <ac:graphicFrameMkLst>
            <pc:docMk/>
            <pc:sldMk cId="0" sldId="261"/>
            <ac:graphicFrameMk id="2" creationId="{73504D8D-E34C-000C-8030-09258C7828CC}"/>
          </ac:graphicFrameMkLst>
        </pc:graphicFrameChg>
        <pc:graphicFrameChg chg="add del mod">
          <ac:chgData name="Quỳnh G.W.J" userId="71a0d11f713b1113" providerId="LiveId" clId="{F092ED90-75C5-4F0B-B4CF-6F4C51594AA5}" dt="2022-08-12T08:16:24.082" v="2711" actId="478"/>
          <ac:graphicFrameMkLst>
            <pc:docMk/>
            <pc:sldMk cId="0" sldId="261"/>
            <ac:graphicFrameMk id="3" creationId="{2682D0BD-B2A1-0D8B-F05D-76AB81BFBDEE}"/>
          </ac:graphicFrameMkLst>
        </pc:graphicFrameChg>
        <pc:graphicFrameChg chg="add del mod">
          <ac:chgData name="Quỳnh G.W.J" userId="71a0d11f713b1113" providerId="LiveId" clId="{F092ED90-75C5-4F0B-B4CF-6F4C51594AA5}" dt="2022-08-12T08:16:24.844" v="2712" actId="478"/>
          <ac:graphicFrameMkLst>
            <pc:docMk/>
            <pc:sldMk cId="0" sldId="261"/>
            <ac:graphicFrameMk id="4" creationId="{914F5648-2A3F-3CAD-4E7F-A4DFBFB8D36B}"/>
          </ac:graphicFrameMkLst>
        </pc:graphicFrameChg>
        <pc:graphicFrameChg chg="add del mod">
          <ac:chgData name="Quỳnh G.W.J" userId="71a0d11f713b1113" providerId="LiveId" clId="{F092ED90-75C5-4F0B-B4CF-6F4C51594AA5}" dt="2022-08-12T08:16:25.857" v="2713" actId="478"/>
          <ac:graphicFrameMkLst>
            <pc:docMk/>
            <pc:sldMk cId="0" sldId="261"/>
            <ac:graphicFrameMk id="5" creationId="{B29881B1-A4FA-7D88-AE18-4F122BCD0265}"/>
          </ac:graphicFrameMkLst>
        </pc:graphicFrameChg>
        <pc:graphicFrameChg chg="add del mod">
          <ac:chgData name="Quỳnh G.W.J" userId="71a0d11f713b1113" providerId="LiveId" clId="{F092ED90-75C5-4F0B-B4CF-6F4C51594AA5}" dt="2022-08-12T08:16:31.633" v="2717" actId="478"/>
          <ac:graphicFrameMkLst>
            <pc:docMk/>
            <pc:sldMk cId="0" sldId="261"/>
            <ac:graphicFrameMk id="6" creationId="{E2F4000E-49DE-9C80-36CF-2F5C465F4ACE}"/>
          </ac:graphicFrameMkLst>
        </pc:graphicFrameChg>
        <pc:graphicFrameChg chg="add mod modGraphic">
          <ac:chgData name="Quỳnh G.W.J" userId="71a0d11f713b1113" providerId="LiveId" clId="{F092ED90-75C5-4F0B-B4CF-6F4C51594AA5}" dt="2022-08-12T08:19:58.732" v="2757" actId="114"/>
          <ac:graphicFrameMkLst>
            <pc:docMk/>
            <pc:sldMk cId="0" sldId="261"/>
            <ac:graphicFrameMk id="11" creationId="{CF7BC795-E819-13D2-40B2-9DC32F2FCD1C}"/>
          </ac:graphicFrameMkLst>
        </pc:graphicFrameChg>
        <pc:cxnChg chg="del">
          <ac:chgData name="Quỳnh G.W.J" userId="71a0d11f713b1113" providerId="LiveId" clId="{F092ED90-75C5-4F0B-B4CF-6F4C51594AA5}" dt="2022-08-12T08:15:51.736" v="2704" actId="478"/>
          <ac:cxnSpMkLst>
            <pc:docMk/>
            <pc:sldMk cId="0" sldId="261"/>
            <ac:cxnSpMk id="987" creationId="{00000000-0000-0000-0000-000000000000}"/>
          </ac:cxnSpMkLst>
        </pc:cxnChg>
        <pc:cxnChg chg="del">
          <ac:chgData name="Quỳnh G.W.J" userId="71a0d11f713b1113" providerId="LiveId" clId="{F092ED90-75C5-4F0B-B4CF-6F4C51594AA5}" dt="2022-08-12T08:15:51.736" v="2704" actId="478"/>
          <ac:cxnSpMkLst>
            <pc:docMk/>
            <pc:sldMk cId="0" sldId="261"/>
            <ac:cxnSpMk id="989" creationId="{00000000-0000-0000-0000-000000000000}"/>
          </ac:cxnSpMkLst>
        </pc:cxnChg>
        <pc:cxnChg chg="del">
          <ac:chgData name="Quỳnh G.W.J" userId="71a0d11f713b1113" providerId="LiveId" clId="{F092ED90-75C5-4F0B-B4CF-6F4C51594AA5}" dt="2022-08-12T08:15:51.736" v="2704" actId="478"/>
          <ac:cxnSpMkLst>
            <pc:docMk/>
            <pc:sldMk cId="0" sldId="261"/>
            <ac:cxnSpMk id="991" creationId="{00000000-0000-0000-0000-000000000000}"/>
          </ac:cxnSpMkLst>
        </pc:cxnChg>
      </pc:sldChg>
      <pc:sldChg chg="modSp del mod">
        <pc:chgData name="Quỳnh G.W.J" userId="71a0d11f713b1113" providerId="LiveId" clId="{F092ED90-75C5-4F0B-B4CF-6F4C51594AA5}" dt="2022-08-12T05:41:31.744" v="382" actId="47"/>
        <pc:sldMkLst>
          <pc:docMk/>
          <pc:sldMk cId="0" sldId="262"/>
        </pc:sldMkLst>
        <pc:picChg chg="mod">
          <ac:chgData name="Quỳnh G.W.J" userId="71a0d11f713b1113" providerId="LiveId" clId="{F092ED90-75C5-4F0B-B4CF-6F4C51594AA5}" dt="2022-08-12T04:24:47.352" v="240" actId="1076"/>
          <ac:picMkLst>
            <pc:docMk/>
            <pc:sldMk cId="0" sldId="262"/>
            <ac:picMk id="998" creationId="{00000000-0000-0000-0000-000000000000}"/>
          </ac:picMkLst>
        </pc:picChg>
      </pc:sldChg>
      <pc:sldChg chg="del">
        <pc:chgData name="Quỳnh G.W.J" userId="71a0d11f713b1113" providerId="LiveId" clId="{F092ED90-75C5-4F0B-B4CF-6F4C51594AA5}" dt="2022-08-12T08:26:50.247" v="2793" actId="47"/>
        <pc:sldMkLst>
          <pc:docMk/>
          <pc:sldMk cId="0" sldId="263"/>
        </pc:sldMkLst>
      </pc:sldChg>
      <pc:sldChg chg="del">
        <pc:chgData name="Quỳnh G.W.J" userId="71a0d11f713b1113" providerId="LiveId" clId="{F092ED90-75C5-4F0B-B4CF-6F4C51594AA5}" dt="2022-08-12T08:26:51.093" v="2794" actId="47"/>
        <pc:sldMkLst>
          <pc:docMk/>
          <pc:sldMk cId="0" sldId="264"/>
        </pc:sldMkLst>
      </pc:sldChg>
      <pc:sldChg chg="addSp delSp modSp add del mod">
        <pc:chgData name="Quỳnh G.W.J" userId="71a0d11f713b1113" providerId="LiveId" clId="{F092ED90-75C5-4F0B-B4CF-6F4C51594AA5}" dt="2022-08-12T08:34:27.795" v="2888" actId="47"/>
        <pc:sldMkLst>
          <pc:docMk/>
          <pc:sldMk cId="0" sldId="265"/>
        </pc:sldMkLst>
        <pc:spChg chg="add del mod">
          <ac:chgData name="Quỳnh G.W.J" userId="71a0d11f713b1113" providerId="LiveId" clId="{F092ED90-75C5-4F0B-B4CF-6F4C51594AA5}" dt="2022-08-12T08:27:29.349" v="2800" actId="478"/>
          <ac:spMkLst>
            <pc:docMk/>
            <pc:sldMk cId="0" sldId="265"/>
            <ac:spMk id="3" creationId="{20AEA209-94CD-BD1A-467A-14005B1DF4BC}"/>
          </ac:spMkLst>
        </pc:spChg>
        <pc:spChg chg="add del mod">
          <ac:chgData name="Quỳnh G.W.J" userId="71a0d11f713b1113" providerId="LiveId" clId="{F092ED90-75C5-4F0B-B4CF-6F4C51594AA5}" dt="2022-08-12T08:27:29.349" v="2800" actId="478"/>
          <ac:spMkLst>
            <pc:docMk/>
            <pc:sldMk cId="0" sldId="265"/>
            <ac:spMk id="5" creationId="{69C1F5C8-70FB-3938-4112-D81091BA280E}"/>
          </ac:spMkLst>
        </pc:spChg>
        <pc:spChg chg="add del">
          <ac:chgData name="Quỳnh G.W.J" userId="71a0d11f713b1113" providerId="LiveId" clId="{F092ED90-75C5-4F0B-B4CF-6F4C51594AA5}" dt="2022-08-12T08:27:28.202" v="2799" actId="22"/>
          <ac:spMkLst>
            <pc:docMk/>
            <pc:sldMk cId="0" sldId="265"/>
            <ac:spMk id="7" creationId="{2A355315-562D-A222-0E40-32AFC36F7F8B}"/>
          </ac:spMkLst>
        </pc:spChg>
        <pc:spChg chg="add del mod">
          <ac:chgData name="Quỳnh G.W.J" userId="71a0d11f713b1113" providerId="LiveId" clId="{F092ED90-75C5-4F0B-B4CF-6F4C51594AA5}" dt="2022-08-12T08:33:25.520" v="2873" actId="21"/>
          <ac:spMkLst>
            <pc:docMk/>
            <pc:sldMk cId="0" sldId="265"/>
            <ac:spMk id="9" creationId="{32C95CC3-DB7C-D5B4-AA22-8B82BF723437}"/>
          </ac:spMkLst>
        </pc:spChg>
        <pc:spChg chg="del">
          <ac:chgData name="Quỳnh G.W.J" userId="71a0d11f713b1113" providerId="LiveId" clId="{F092ED90-75C5-4F0B-B4CF-6F4C51594AA5}" dt="2022-08-12T08:27:25.869" v="2797" actId="478"/>
          <ac:spMkLst>
            <pc:docMk/>
            <pc:sldMk cId="0" sldId="265"/>
            <ac:spMk id="1024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27:25.869" v="2797" actId="478"/>
          <ac:spMkLst>
            <pc:docMk/>
            <pc:sldMk cId="0" sldId="265"/>
            <ac:spMk id="1025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27:25.869" v="2797" actId="478"/>
          <ac:spMkLst>
            <pc:docMk/>
            <pc:sldMk cId="0" sldId="265"/>
            <ac:spMk id="1026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27:25.869" v="2797" actId="478"/>
          <ac:spMkLst>
            <pc:docMk/>
            <pc:sldMk cId="0" sldId="265"/>
            <ac:spMk id="1027" creationId="{00000000-0000-0000-0000-000000000000}"/>
          </ac:spMkLst>
        </pc:spChg>
      </pc:sldChg>
      <pc:sldChg chg="del">
        <pc:chgData name="Quỳnh G.W.J" userId="71a0d11f713b1113" providerId="LiveId" clId="{F092ED90-75C5-4F0B-B4CF-6F4C51594AA5}" dt="2022-08-12T08:31:13.248" v="2866" actId="47"/>
        <pc:sldMkLst>
          <pc:docMk/>
          <pc:sldMk cId="0" sldId="266"/>
        </pc:sldMkLst>
      </pc:sldChg>
      <pc:sldChg chg="modSp add mod ord modAnim">
        <pc:chgData name="Quỳnh G.W.J" userId="71a0d11f713b1113" providerId="LiveId" clId="{F092ED90-75C5-4F0B-B4CF-6F4C51594AA5}" dt="2022-08-14T13:26:05.940" v="2962"/>
        <pc:sldMkLst>
          <pc:docMk/>
          <pc:sldMk cId="787485849" sldId="267"/>
        </pc:sldMkLst>
        <pc:spChg chg="mod">
          <ac:chgData name="Quỳnh G.W.J" userId="71a0d11f713b1113" providerId="LiveId" clId="{F092ED90-75C5-4F0B-B4CF-6F4C51594AA5}" dt="2022-08-14T13:25:34.957" v="2958" actId="2711"/>
          <ac:spMkLst>
            <pc:docMk/>
            <pc:sldMk cId="787485849" sldId="267"/>
            <ac:spMk id="951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25:34.957" v="2958" actId="2711"/>
          <ac:spMkLst>
            <pc:docMk/>
            <pc:sldMk cId="787485849" sldId="267"/>
            <ac:spMk id="952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25:34.957" v="2958" actId="2711"/>
          <ac:spMkLst>
            <pc:docMk/>
            <pc:sldMk cId="787485849" sldId="267"/>
            <ac:spMk id="953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25:34.957" v="2958" actId="2711"/>
          <ac:spMkLst>
            <pc:docMk/>
            <pc:sldMk cId="787485849" sldId="267"/>
            <ac:spMk id="954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25:34.957" v="2958" actId="2711"/>
          <ac:spMkLst>
            <pc:docMk/>
            <pc:sldMk cId="787485849" sldId="267"/>
            <ac:spMk id="955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25:34.957" v="2958" actId="2711"/>
          <ac:spMkLst>
            <pc:docMk/>
            <pc:sldMk cId="787485849" sldId="267"/>
            <ac:spMk id="956" creationId="{00000000-0000-0000-0000-000000000000}"/>
          </ac:spMkLst>
        </pc:spChg>
      </pc:sldChg>
      <pc:sldChg chg="addSp delSp modSp add mod ord modAnim">
        <pc:chgData name="Quỳnh G.W.J" userId="71a0d11f713b1113" providerId="LiveId" clId="{F092ED90-75C5-4F0B-B4CF-6F4C51594AA5}" dt="2022-08-14T13:25:25.367" v="2957" actId="2711"/>
        <pc:sldMkLst>
          <pc:docMk/>
          <pc:sldMk cId="1073925480" sldId="268"/>
        </pc:sldMkLst>
        <pc:spChg chg="add mod">
          <ac:chgData name="Quỳnh G.W.J" userId="71a0d11f713b1113" providerId="LiveId" clId="{F092ED90-75C5-4F0B-B4CF-6F4C51594AA5}" dt="2022-08-14T13:25:25.367" v="2957" actId="2711"/>
          <ac:spMkLst>
            <pc:docMk/>
            <pc:sldMk cId="1073925480" sldId="268"/>
            <ac:spMk id="5" creationId="{193BDF94-77E9-B698-B825-6819AA67C0E9}"/>
          </ac:spMkLst>
        </pc:spChg>
        <pc:spChg chg="add mod">
          <ac:chgData name="Quỳnh G.W.J" userId="71a0d11f713b1113" providerId="LiveId" clId="{F092ED90-75C5-4F0B-B4CF-6F4C51594AA5}" dt="2022-08-14T13:25:25.367" v="2957" actId="2711"/>
          <ac:spMkLst>
            <pc:docMk/>
            <pc:sldMk cId="1073925480" sldId="268"/>
            <ac:spMk id="7" creationId="{6E73DA84-D037-FC17-8738-0773B129AD89}"/>
          </ac:spMkLst>
        </pc:spChg>
        <pc:spChg chg="add mod">
          <ac:chgData name="Quỳnh G.W.J" userId="71a0d11f713b1113" providerId="LiveId" clId="{F092ED90-75C5-4F0B-B4CF-6F4C51594AA5}" dt="2022-08-14T13:25:25.367" v="2957" actId="2711"/>
          <ac:spMkLst>
            <pc:docMk/>
            <pc:sldMk cId="1073925480" sldId="268"/>
            <ac:spMk id="9" creationId="{E81FCF41-6C20-174A-989B-72DA66B83265}"/>
          </ac:spMkLst>
        </pc:spChg>
        <pc:spChg chg="add mod">
          <ac:chgData name="Quỳnh G.W.J" userId="71a0d11f713b1113" providerId="LiveId" clId="{F092ED90-75C5-4F0B-B4CF-6F4C51594AA5}" dt="2022-08-14T13:25:25.367" v="2957" actId="2711"/>
          <ac:spMkLst>
            <pc:docMk/>
            <pc:sldMk cId="1073925480" sldId="268"/>
            <ac:spMk id="11" creationId="{B5217A08-CDAB-85F6-F015-AC8D871972FD}"/>
          </ac:spMkLst>
        </pc:spChg>
        <pc:graphicFrameChg chg="add del mod">
          <ac:chgData name="Quỳnh G.W.J" userId="71a0d11f713b1113" providerId="LiveId" clId="{F092ED90-75C5-4F0B-B4CF-6F4C51594AA5}" dt="2022-08-12T05:59:45.325" v="545" actId="478"/>
          <ac:graphicFrameMkLst>
            <pc:docMk/>
            <pc:sldMk cId="1073925480" sldId="268"/>
            <ac:graphicFrameMk id="2" creationId="{CC6BBE83-E724-3D9B-0F77-882F216DAC1F}"/>
          </ac:graphicFrameMkLst>
        </pc:graphicFrameChg>
        <pc:picChg chg="del">
          <ac:chgData name="Quỳnh G.W.J" userId="71a0d11f713b1113" providerId="LiveId" clId="{F092ED90-75C5-4F0B-B4CF-6F4C51594AA5}" dt="2022-08-12T05:56:34.142" v="384" actId="478"/>
          <ac:picMkLst>
            <pc:docMk/>
            <pc:sldMk cId="1073925480" sldId="268"/>
            <ac:picMk id="3" creationId="{8B99A271-560C-503E-4C95-90523FF79578}"/>
          </ac:picMkLst>
        </pc:picChg>
        <pc:picChg chg="add mod">
          <ac:chgData name="Quỳnh G.W.J" userId="71a0d11f713b1113" providerId="LiveId" clId="{F092ED90-75C5-4F0B-B4CF-6F4C51594AA5}" dt="2022-08-14T13:25:25.367" v="2957" actId="2711"/>
          <ac:picMkLst>
            <pc:docMk/>
            <pc:sldMk cId="1073925480" sldId="268"/>
            <ac:picMk id="1025" creationId="{81194BE8-8F70-79B1-EF19-93E72EED858E}"/>
          </ac:picMkLst>
        </pc:picChg>
        <pc:picChg chg="add mod">
          <ac:chgData name="Quỳnh G.W.J" userId="71a0d11f713b1113" providerId="LiveId" clId="{F092ED90-75C5-4F0B-B4CF-6F4C51594AA5}" dt="2022-08-14T13:25:25.367" v="2957" actId="2711"/>
          <ac:picMkLst>
            <pc:docMk/>
            <pc:sldMk cId="1073925480" sldId="268"/>
            <ac:picMk id="1026" creationId="{E493FD2D-330E-5C7C-705A-FC35051EB385}"/>
          </ac:picMkLst>
        </pc:picChg>
        <pc:picChg chg="add mod">
          <ac:chgData name="Quỳnh G.W.J" userId="71a0d11f713b1113" providerId="LiveId" clId="{F092ED90-75C5-4F0B-B4CF-6F4C51594AA5}" dt="2022-08-14T13:25:25.367" v="2957" actId="2711"/>
          <ac:picMkLst>
            <pc:docMk/>
            <pc:sldMk cId="1073925480" sldId="268"/>
            <ac:picMk id="1027" creationId="{B5B78C2D-1D40-FB46-C153-FB7DBB62904F}"/>
          </ac:picMkLst>
        </pc:picChg>
      </pc:sldChg>
      <pc:sldChg chg="addSp delSp modSp add mod delAnim">
        <pc:chgData name="Quỳnh G.W.J" userId="71a0d11f713b1113" providerId="LiveId" clId="{F092ED90-75C5-4F0B-B4CF-6F4C51594AA5}" dt="2022-08-14T13:33:21.596" v="2977"/>
        <pc:sldMkLst>
          <pc:docMk/>
          <pc:sldMk cId="239213014" sldId="269"/>
        </pc:sldMkLst>
        <pc:spChg chg="add del mod">
          <ac:chgData name="Quỳnh G.W.J" userId="71a0d11f713b1113" providerId="LiveId" clId="{F092ED90-75C5-4F0B-B4CF-6F4C51594AA5}" dt="2022-08-12T08:01:48.399" v="2281" actId="478"/>
          <ac:spMkLst>
            <pc:docMk/>
            <pc:sldMk cId="239213014" sldId="269"/>
            <ac:spMk id="3" creationId="{07E5E3CE-57CC-4EAE-C194-EF76A29D51D9}"/>
          </ac:spMkLst>
        </pc:spChg>
        <pc:spChg chg="add del mod">
          <ac:chgData name="Quỳnh G.W.J" userId="71a0d11f713b1113" providerId="LiveId" clId="{F092ED90-75C5-4F0B-B4CF-6F4C51594AA5}" dt="2022-08-12T08:01:48.399" v="2281" actId="478"/>
          <ac:spMkLst>
            <pc:docMk/>
            <pc:sldMk cId="239213014" sldId="269"/>
            <ac:spMk id="5" creationId="{B3280207-8C6B-4975-A485-3477E29E65D5}"/>
          </ac:spMkLst>
        </pc:spChg>
        <pc:spChg chg="add del">
          <ac:chgData name="Quỳnh G.W.J" userId="71a0d11f713b1113" providerId="LiveId" clId="{F092ED90-75C5-4F0B-B4CF-6F4C51594AA5}" dt="2022-08-12T08:01:46.987" v="2280" actId="22"/>
          <ac:spMkLst>
            <pc:docMk/>
            <pc:sldMk cId="239213014" sldId="269"/>
            <ac:spMk id="7" creationId="{F05FC4F7-B0B8-1F89-BB8C-BC58143422FB}"/>
          </ac:spMkLst>
        </pc:spChg>
        <pc:spChg chg="add mod">
          <ac:chgData name="Quỳnh G.W.J" userId="71a0d11f713b1113" providerId="LiveId" clId="{F092ED90-75C5-4F0B-B4CF-6F4C51594AA5}" dt="2022-08-14T13:33:21.596" v="2977"/>
          <ac:spMkLst>
            <pc:docMk/>
            <pc:sldMk cId="239213014" sldId="269"/>
            <ac:spMk id="9" creationId="{81903266-D82E-0313-CD6B-007FAC01917B}"/>
          </ac:spMkLst>
        </pc:spChg>
        <pc:spChg chg="add del mod">
          <ac:chgData name="Quỳnh G.W.J" userId="71a0d11f713b1113" providerId="LiveId" clId="{F092ED90-75C5-4F0B-B4CF-6F4C51594AA5}" dt="2022-08-12T08:14:10.098" v="2680" actId="478"/>
          <ac:spMkLst>
            <pc:docMk/>
            <pc:sldMk cId="239213014" sldId="269"/>
            <ac:spMk id="11" creationId="{B1618AF5-9347-DCE0-5DB1-D1B857FF1F6B}"/>
          </ac:spMkLst>
        </pc:spChg>
        <pc:spChg chg="add mod">
          <ac:chgData name="Quỳnh G.W.J" userId="71a0d11f713b1113" providerId="LiveId" clId="{F092ED90-75C5-4F0B-B4CF-6F4C51594AA5}" dt="2022-08-12T08:14:22.200" v="2683" actId="1076"/>
          <ac:spMkLst>
            <pc:docMk/>
            <pc:sldMk cId="239213014" sldId="269"/>
            <ac:spMk id="13" creationId="{46EB6E9C-3640-7521-3E0A-03A8C7C76270}"/>
          </ac:spMkLst>
        </pc:spChg>
        <pc:spChg chg="add mod">
          <ac:chgData name="Quỳnh G.W.J" userId="71a0d11f713b1113" providerId="LiveId" clId="{F092ED90-75C5-4F0B-B4CF-6F4C51594AA5}" dt="2022-08-14T13:20:04.350" v="2906" actId="2711"/>
          <ac:spMkLst>
            <pc:docMk/>
            <pc:sldMk cId="239213014" sldId="269"/>
            <ac:spMk id="15" creationId="{E7282E4D-E945-3246-BFC3-13C565B49BC6}"/>
          </ac:spMkLst>
        </pc:spChg>
        <pc:spChg chg="del">
          <ac:chgData name="Quỳnh G.W.J" userId="71a0d11f713b1113" providerId="LiveId" clId="{F092ED90-75C5-4F0B-B4CF-6F4C51594AA5}" dt="2022-08-12T08:01:44.129" v="2278" actId="478"/>
          <ac:spMkLst>
            <pc:docMk/>
            <pc:sldMk cId="239213014" sldId="269"/>
            <ac:spMk id="979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8:01:44.129" v="2278" actId="478"/>
          <ac:spMkLst>
            <pc:docMk/>
            <pc:sldMk cId="239213014" sldId="269"/>
            <ac:spMk id="980" creationId="{00000000-0000-0000-0000-000000000000}"/>
          </ac:spMkLst>
        </pc:spChg>
        <pc:picChg chg="del">
          <ac:chgData name="Quỳnh G.W.J" userId="71a0d11f713b1113" providerId="LiveId" clId="{F092ED90-75C5-4F0B-B4CF-6F4C51594AA5}" dt="2022-08-12T08:01:44.129" v="2278" actId="478"/>
          <ac:picMkLst>
            <pc:docMk/>
            <pc:sldMk cId="239213014" sldId="269"/>
            <ac:picMk id="981" creationId="{00000000-0000-0000-0000-000000000000}"/>
          </ac:picMkLst>
        </pc:picChg>
      </pc:sldChg>
      <pc:sldChg chg="add del">
        <pc:chgData name="Quỳnh G.W.J" userId="71a0d11f713b1113" providerId="LiveId" clId="{F092ED90-75C5-4F0B-B4CF-6F4C51594AA5}" dt="2022-08-12T07:45:23.539" v="2052" actId="47"/>
        <pc:sldMkLst>
          <pc:docMk/>
          <pc:sldMk cId="1296974211" sldId="270"/>
        </pc:sldMkLst>
      </pc:sldChg>
      <pc:sldChg chg="addSp delSp modSp add del mod delAnim">
        <pc:chgData name="Quỳnh G.W.J" userId="71a0d11f713b1113" providerId="LiveId" clId="{F092ED90-75C5-4F0B-B4CF-6F4C51594AA5}" dt="2022-08-12T07:16:38.032" v="1577" actId="47"/>
        <pc:sldMkLst>
          <pc:docMk/>
          <pc:sldMk cId="1431744209" sldId="271"/>
        </pc:sldMkLst>
        <pc:spChg chg="add del mod">
          <ac:chgData name="Quỳnh G.W.J" userId="71a0d11f713b1113" providerId="LiveId" clId="{F092ED90-75C5-4F0B-B4CF-6F4C51594AA5}" dt="2022-08-12T06:06:21.435" v="654" actId="478"/>
          <ac:spMkLst>
            <pc:docMk/>
            <pc:sldMk cId="1431744209" sldId="271"/>
            <ac:spMk id="3" creationId="{EC28B2A5-64BE-90E4-64CD-04F5C2DF17F2}"/>
          </ac:spMkLst>
        </pc:spChg>
        <pc:spChg chg="add del mod">
          <ac:chgData name="Quỳnh G.W.J" userId="71a0d11f713b1113" providerId="LiveId" clId="{F092ED90-75C5-4F0B-B4CF-6F4C51594AA5}" dt="2022-08-12T06:06:23.381" v="655" actId="478"/>
          <ac:spMkLst>
            <pc:docMk/>
            <pc:sldMk cId="1431744209" sldId="271"/>
            <ac:spMk id="5" creationId="{897E3515-611A-C7BD-87F6-716A0BFD5AFB}"/>
          </ac:spMkLst>
        </pc:spChg>
        <pc:spChg chg="del">
          <ac:chgData name="Quỳnh G.W.J" userId="71a0d11f713b1113" providerId="LiveId" clId="{F092ED90-75C5-4F0B-B4CF-6F4C51594AA5}" dt="2022-08-12T06:06:17.092" v="652" actId="478"/>
          <ac:spMkLst>
            <pc:docMk/>
            <pc:sldMk cId="1431744209" sldId="271"/>
            <ac:spMk id="979" creationId="{00000000-0000-0000-0000-000000000000}"/>
          </ac:spMkLst>
        </pc:spChg>
        <pc:spChg chg="del">
          <ac:chgData name="Quỳnh G.W.J" userId="71a0d11f713b1113" providerId="LiveId" clId="{F092ED90-75C5-4F0B-B4CF-6F4C51594AA5}" dt="2022-08-12T06:06:17.092" v="652" actId="478"/>
          <ac:spMkLst>
            <pc:docMk/>
            <pc:sldMk cId="1431744209" sldId="271"/>
            <ac:spMk id="980" creationId="{00000000-0000-0000-0000-000000000000}"/>
          </ac:spMkLst>
        </pc:spChg>
        <pc:picChg chg="add del mod">
          <ac:chgData name="Quỳnh G.W.J" userId="71a0d11f713b1113" providerId="LiveId" clId="{F092ED90-75C5-4F0B-B4CF-6F4C51594AA5}" dt="2022-08-12T06:11:26.218" v="661" actId="21"/>
          <ac:picMkLst>
            <pc:docMk/>
            <pc:sldMk cId="1431744209" sldId="271"/>
            <ac:picMk id="6" creationId="{2A503C8C-E1CF-2E3A-234E-1851CDCF3F2A}"/>
          </ac:picMkLst>
        </pc:picChg>
        <pc:picChg chg="add del mod">
          <ac:chgData name="Quỳnh G.W.J" userId="71a0d11f713b1113" providerId="LiveId" clId="{F092ED90-75C5-4F0B-B4CF-6F4C51594AA5}" dt="2022-08-12T06:11:26.218" v="661" actId="21"/>
          <ac:picMkLst>
            <pc:docMk/>
            <pc:sldMk cId="1431744209" sldId="271"/>
            <ac:picMk id="8" creationId="{95851EDE-1E10-8DDB-A088-5C005854ABC4}"/>
          </ac:picMkLst>
        </pc:picChg>
        <pc:picChg chg="del">
          <ac:chgData name="Quỳnh G.W.J" userId="71a0d11f713b1113" providerId="LiveId" clId="{F092ED90-75C5-4F0B-B4CF-6F4C51594AA5}" dt="2022-08-12T06:06:17.092" v="652" actId="478"/>
          <ac:picMkLst>
            <pc:docMk/>
            <pc:sldMk cId="1431744209" sldId="271"/>
            <ac:picMk id="981" creationId="{00000000-0000-0000-0000-000000000000}"/>
          </ac:picMkLst>
        </pc:picChg>
      </pc:sldChg>
      <pc:sldChg chg="addSp delSp modSp add mod modAnim">
        <pc:chgData name="Quỳnh G.W.J" userId="71a0d11f713b1113" providerId="LiveId" clId="{F092ED90-75C5-4F0B-B4CF-6F4C51594AA5}" dt="2022-08-14T13:25:12.783" v="2956" actId="404"/>
        <pc:sldMkLst>
          <pc:docMk/>
          <pc:sldMk cId="3071338991" sldId="272"/>
        </pc:sldMkLst>
        <pc:spChg chg="add del mod">
          <ac:chgData name="Quỳnh G.W.J" userId="71a0d11f713b1113" providerId="LiveId" clId="{F092ED90-75C5-4F0B-B4CF-6F4C51594AA5}" dt="2022-08-14T13:25:12.783" v="2956" actId="404"/>
          <ac:spMkLst>
            <pc:docMk/>
            <pc:sldMk cId="3071338991" sldId="272"/>
            <ac:spMk id="5" creationId="{193BDF94-77E9-B698-B825-6819AA67C0E9}"/>
          </ac:spMkLst>
        </pc:spChg>
        <pc:spChg chg="add del mod">
          <ac:chgData name="Quỳnh G.W.J" userId="71a0d11f713b1113" providerId="LiveId" clId="{F092ED90-75C5-4F0B-B4CF-6F4C51594AA5}" dt="2022-08-14T13:25:12.783" v="2956" actId="404"/>
          <ac:spMkLst>
            <pc:docMk/>
            <pc:sldMk cId="3071338991" sldId="272"/>
            <ac:spMk id="7" creationId="{6E73DA84-D037-FC17-8738-0773B129AD89}"/>
          </ac:spMkLst>
        </pc:spChg>
        <pc:spChg chg="add del mod">
          <ac:chgData name="Quỳnh G.W.J" userId="71a0d11f713b1113" providerId="LiveId" clId="{F092ED90-75C5-4F0B-B4CF-6F4C51594AA5}" dt="2022-08-14T13:25:12.783" v="2956" actId="404"/>
          <ac:spMkLst>
            <pc:docMk/>
            <pc:sldMk cId="3071338991" sldId="272"/>
            <ac:spMk id="9" creationId="{E81FCF41-6C20-174A-989B-72DA66B83265}"/>
          </ac:spMkLst>
        </pc:spChg>
        <pc:spChg chg="add mod">
          <ac:chgData name="Quỳnh G.W.J" userId="71a0d11f713b1113" providerId="LiveId" clId="{F092ED90-75C5-4F0B-B4CF-6F4C51594AA5}" dt="2022-08-14T13:25:12.783" v="2956" actId="404"/>
          <ac:spMkLst>
            <pc:docMk/>
            <pc:sldMk cId="3071338991" sldId="272"/>
            <ac:spMk id="11" creationId="{5D23A985-9040-381F-8159-4D87260D4D84}"/>
          </ac:spMkLst>
        </pc:spChg>
        <pc:spChg chg="add mod">
          <ac:chgData name="Quỳnh G.W.J" userId="71a0d11f713b1113" providerId="LiveId" clId="{F092ED90-75C5-4F0B-B4CF-6F4C51594AA5}" dt="2022-08-14T13:25:12.783" v="2956" actId="404"/>
          <ac:spMkLst>
            <pc:docMk/>
            <pc:sldMk cId="3071338991" sldId="272"/>
            <ac:spMk id="12" creationId="{452A7EA6-0028-8065-3681-604C69820F1D}"/>
          </ac:spMkLst>
        </pc:spChg>
        <pc:spChg chg="add mod">
          <ac:chgData name="Quỳnh G.W.J" userId="71a0d11f713b1113" providerId="LiveId" clId="{F092ED90-75C5-4F0B-B4CF-6F4C51594AA5}" dt="2022-08-14T13:25:12.783" v="2956" actId="404"/>
          <ac:spMkLst>
            <pc:docMk/>
            <pc:sldMk cId="3071338991" sldId="272"/>
            <ac:spMk id="14" creationId="{25A2A6FE-F6E3-2256-711D-885F22461F0D}"/>
          </ac:spMkLst>
        </pc:spChg>
        <pc:spChg chg="add mod">
          <ac:chgData name="Quỳnh G.W.J" userId="71a0d11f713b1113" providerId="LiveId" clId="{F092ED90-75C5-4F0B-B4CF-6F4C51594AA5}" dt="2022-08-14T13:25:12.783" v="2956" actId="404"/>
          <ac:spMkLst>
            <pc:docMk/>
            <pc:sldMk cId="3071338991" sldId="272"/>
            <ac:spMk id="16" creationId="{5C1394D3-2F11-78D2-7671-F8496B487003}"/>
          </ac:spMkLst>
        </pc:spChg>
        <pc:picChg chg="add del mod">
          <ac:chgData name="Quỳnh G.W.J" userId="71a0d11f713b1113" providerId="LiveId" clId="{F092ED90-75C5-4F0B-B4CF-6F4C51594AA5}" dt="2022-08-12T06:14:23.149" v="722" actId="478"/>
          <ac:picMkLst>
            <pc:docMk/>
            <pc:sldMk cId="3071338991" sldId="272"/>
            <ac:picMk id="2" creationId="{8B705AEB-ECE6-F79E-5032-CC2616FC7D6C}"/>
          </ac:picMkLst>
        </pc:picChg>
        <pc:picChg chg="add del mod">
          <ac:chgData name="Quỳnh G.W.J" userId="71a0d11f713b1113" providerId="LiveId" clId="{F092ED90-75C5-4F0B-B4CF-6F4C51594AA5}" dt="2022-08-12T06:12:54.622" v="682" actId="478"/>
          <ac:picMkLst>
            <pc:docMk/>
            <pc:sldMk cId="3071338991" sldId="272"/>
            <ac:picMk id="3" creationId="{46C658D4-874A-5A68-7CAC-015ECB9D0272}"/>
          </ac:picMkLst>
        </pc:picChg>
        <pc:picChg chg="add mod ord">
          <ac:chgData name="Quỳnh G.W.J" userId="71a0d11f713b1113" providerId="LiveId" clId="{F092ED90-75C5-4F0B-B4CF-6F4C51594AA5}" dt="2022-08-14T13:25:12.783" v="2956" actId="404"/>
          <ac:picMkLst>
            <pc:docMk/>
            <pc:sldMk cId="3071338991" sldId="272"/>
            <ac:picMk id="6" creationId="{EC9DBAEA-DD25-C61D-6CCD-F745B0839F0A}"/>
          </ac:picMkLst>
        </pc:picChg>
        <pc:picChg chg="add mod">
          <ac:chgData name="Quỳnh G.W.J" userId="71a0d11f713b1113" providerId="LiveId" clId="{F092ED90-75C5-4F0B-B4CF-6F4C51594AA5}" dt="2022-08-14T13:25:12.783" v="2956" actId="404"/>
          <ac:picMkLst>
            <pc:docMk/>
            <pc:sldMk cId="3071338991" sldId="272"/>
            <ac:picMk id="8" creationId="{4C49546A-AF2A-9092-A402-EC7757A197FD}"/>
          </ac:picMkLst>
        </pc:picChg>
        <pc:picChg chg="add del mod">
          <ac:chgData name="Quỳnh G.W.J" userId="71a0d11f713b1113" providerId="LiveId" clId="{F092ED90-75C5-4F0B-B4CF-6F4C51594AA5}" dt="2022-08-14T13:25:12.783" v="2956" actId="404"/>
          <ac:picMkLst>
            <pc:docMk/>
            <pc:sldMk cId="3071338991" sldId="272"/>
            <ac:picMk id="1025" creationId="{81194BE8-8F70-79B1-EF19-93E72EED858E}"/>
          </ac:picMkLst>
        </pc:picChg>
        <pc:picChg chg="add del">
          <ac:chgData name="Quỳnh G.W.J" userId="71a0d11f713b1113" providerId="LiveId" clId="{F092ED90-75C5-4F0B-B4CF-6F4C51594AA5}" dt="2022-08-12T06:11:40.942" v="668" actId="478"/>
          <ac:picMkLst>
            <pc:docMk/>
            <pc:sldMk cId="3071338991" sldId="272"/>
            <ac:picMk id="1026" creationId="{E493FD2D-330E-5C7C-705A-FC35051EB385}"/>
          </ac:picMkLst>
        </pc:picChg>
        <pc:picChg chg="add del">
          <ac:chgData name="Quỳnh G.W.J" userId="71a0d11f713b1113" providerId="LiveId" clId="{F092ED90-75C5-4F0B-B4CF-6F4C51594AA5}" dt="2022-08-12T06:11:40.341" v="667" actId="478"/>
          <ac:picMkLst>
            <pc:docMk/>
            <pc:sldMk cId="3071338991" sldId="272"/>
            <ac:picMk id="1027" creationId="{B5B78C2D-1D40-FB46-C153-FB7DBB62904F}"/>
          </ac:picMkLst>
        </pc:picChg>
      </pc:sldChg>
      <pc:sldChg chg="delSp modSp add mod">
        <pc:chgData name="Quỳnh G.W.J" userId="71a0d11f713b1113" providerId="LiveId" clId="{F092ED90-75C5-4F0B-B4CF-6F4C51594AA5}" dt="2022-08-14T13:57:47.016" v="3002" actId="14100"/>
        <pc:sldMkLst>
          <pc:docMk/>
          <pc:sldMk cId="740872518" sldId="273"/>
        </pc:sldMkLst>
        <pc:spChg chg="mod">
          <ac:chgData name="Quỳnh G.W.J" userId="71a0d11f713b1113" providerId="LiveId" clId="{F092ED90-75C5-4F0B-B4CF-6F4C51594AA5}" dt="2022-08-14T13:57:47.016" v="3002" actId="14100"/>
          <ac:spMkLst>
            <pc:docMk/>
            <pc:sldMk cId="740872518" sldId="273"/>
            <ac:spMk id="9" creationId="{6AE17022-470D-0390-FEBD-2EDAA6CA49A9}"/>
          </ac:spMkLst>
        </pc:spChg>
        <pc:spChg chg="del">
          <ac:chgData name="Quỳnh G.W.J" userId="71a0d11f713b1113" providerId="LiveId" clId="{F092ED90-75C5-4F0B-B4CF-6F4C51594AA5}" dt="2022-08-12T07:38:54.651" v="1966" actId="478"/>
          <ac:spMkLst>
            <pc:docMk/>
            <pc:sldMk cId="740872518" sldId="273"/>
            <ac:spMk id="11" creationId="{B604BA74-6CEF-E93E-7A3F-B135B5E35D72}"/>
          </ac:spMkLst>
        </pc:spChg>
        <pc:spChg chg="del">
          <ac:chgData name="Quỳnh G.W.J" userId="71a0d11f713b1113" providerId="LiveId" clId="{F092ED90-75C5-4F0B-B4CF-6F4C51594AA5}" dt="2022-08-12T07:16:46.670" v="1578" actId="478"/>
          <ac:spMkLst>
            <pc:docMk/>
            <pc:sldMk cId="740872518" sldId="273"/>
            <ac:spMk id="12" creationId="{9861C123-667B-327D-6DC7-BA8CEBFF4A03}"/>
          </ac:spMkLst>
        </pc:spChg>
        <pc:graphicFrameChg chg="mod modGraphic">
          <ac:chgData name="Quỳnh G.W.J" userId="71a0d11f713b1113" providerId="LiveId" clId="{F092ED90-75C5-4F0B-B4CF-6F4C51594AA5}" dt="2022-08-14T13:32:15.524" v="2965"/>
          <ac:graphicFrameMkLst>
            <pc:docMk/>
            <pc:sldMk cId="740872518" sldId="273"/>
            <ac:graphicFrameMk id="6" creationId="{8E499E8C-7F31-C9BD-5768-1426BD81A552}"/>
          </ac:graphicFrameMkLst>
        </pc:graphicFrameChg>
      </pc:sldChg>
      <pc:sldChg chg="addSp delSp modSp add mod modTransition modAnim">
        <pc:chgData name="Quỳnh G.W.J" userId="71a0d11f713b1113" providerId="LiveId" clId="{F092ED90-75C5-4F0B-B4CF-6F4C51594AA5}" dt="2022-08-14T13:32:21.400" v="2968"/>
        <pc:sldMkLst>
          <pc:docMk/>
          <pc:sldMk cId="2928712281" sldId="274"/>
        </pc:sldMkLst>
        <pc:spChg chg="add mod">
          <ac:chgData name="Quỳnh G.W.J" userId="71a0d11f713b1113" providerId="LiveId" clId="{F092ED90-75C5-4F0B-B4CF-6F4C51594AA5}" dt="2022-08-14T13:21:23.945" v="2917" actId="2711"/>
          <ac:spMkLst>
            <pc:docMk/>
            <pc:sldMk cId="2928712281" sldId="274"/>
            <ac:spMk id="3" creationId="{E4C2F248-F8A2-0AB3-F6F8-F84DD7FB6315}"/>
          </ac:spMkLst>
        </pc:spChg>
        <pc:spChg chg="add mod">
          <ac:chgData name="Quỳnh G.W.J" userId="71a0d11f713b1113" providerId="LiveId" clId="{F092ED90-75C5-4F0B-B4CF-6F4C51594AA5}" dt="2022-08-14T13:21:23.945" v="2917" actId="2711"/>
          <ac:spMkLst>
            <pc:docMk/>
            <pc:sldMk cId="2928712281" sldId="274"/>
            <ac:spMk id="5" creationId="{10C576D4-139D-BB49-1C10-7D9E718876B5}"/>
          </ac:spMkLst>
        </pc:spChg>
        <pc:spChg chg="mod">
          <ac:chgData name="Quỳnh G.W.J" userId="71a0d11f713b1113" providerId="LiveId" clId="{F092ED90-75C5-4F0B-B4CF-6F4C51594AA5}" dt="2022-08-14T13:22:04.133" v="2924" actId="404"/>
          <ac:spMkLst>
            <pc:docMk/>
            <pc:sldMk cId="2928712281" sldId="274"/>
            <ac:spMk id="9" creationId="{6AE17022-470D-0390-FEBD-2EDAA6CA49A9}"/>
          </ac:spMkLst>
        </pc:spChg>
        <pc:spChg chg="del mod">
          <ac:chgData name="Quỳnh G.W.J" userId="71a0d11f713b1113" providerId="LiveId" clId="{F092ED90-75C5-4F0B-B4CF-6F4C51594AA5}" dt="2022-08-12T07:38:43.101" v="1963" actId="478"/>
          <ac:spMkLst>
            <pc:docMk/>
            <pc:sldMk cId="2928712281" sldId="274"/>
            <ac:spMk id="11" creationId="{B604BA74-6CEF-E93E-7A3F-B135B5E35D72}"/>
          </ac:spMkLst>
        </pc:spChg>
        <pc:graphicFrameChg chg="mod modGraphic">
          <ac:chgData name="Quỳnh G.W.J" userId="71a0d11f713b1113" providerId="LiveId" clId="{F092ED90-75C5-4F0B-B4CF-6F4C51594AA5}" dt="2022-08-14T13:32:21.400" v="2968"/>
          <ac:graphicFrameMkLst>
            <pc:docMk/>
            <pc:sldMk cId="2928712281" sldId="274"/>
            <ac:graphicFrameMk id="6" creationId="{8E499E8C-7F31-C9BD-5768-1426BD81A552}"/>
          </ac:graphicFrameMkLst>
        </pc:graphicFrameChg>
        <pc:picChg chg="add del mod">
          <ac:chgData name="Quỳnh G.W.J" userId="71a0d11f713b1113" providerId="LiveId" clId="{F092ED90-75C5-4F0B-B4CF-6F4C51594AA5}" dt="2022-08-14T13:23:23.463" v="2937" actId="478"/>
          <ac:picMkLst>
            <pc:docMk/>
            <pc:sldMk cId="2928712281" sldId="274"/>
            <ac:picMk id="4" creationId="{EF1B86B1-1E5A-E82C-8023-7E2E5EFFAE3B}"/>
          </ac:picMkLst>
        </pc:picChg>
        <pc:picChg chg="add del mod">
          <ac:chgData name="Quỳnh G.W.J" userId="71a0d11f713b1113" providerId="LiveId" clId="{F092ED90-75C5-4F0B-B4CF-6F4C51594AA5}" dt="2022-08-12T07:55:49.687" v="2198" actId="478"/>
          <ac:picMkLst>
            <pc:docMk/>
            <pc:sldMk cId="2928712281" sldId="274"/>
            <ac:picMk id="7" creationId="{9AA60EB1-2D5C-4C54-63AB-A9BBAF60E91F}"/>
          </ac:picMkLst>
        </pc:picChg>
        <pc:picChg chg="add mod">
          <ac:chgData name="Quỳnh G.W.J" userId="71a0d11f713b1113" providerId="LiveId" clId="{F092ED90-75C5-4F0B-B4CF-6F4C51594AA5}" dt="2022-08-14T13:23:54.263" v="2948" actId="14100"/>
          <ac:picMkLst>
            <pc:docMk/>
            <pc:sldMk cId="2928712281" sldId="274"/>
            <ac:picMk id="10" creationId="{A07EBBF5-9D47-EF7E-024C-21AE68E7A871}"/>
          </ac:picMkLst>
        </pc:picChg>
      </pc:sldChg>
      <pc:sldChg chg="delSp modSp add del mod">
        <pc:chgData name="Quỳnh G.W.J" userId="71a0d11f713b1113" providerId="LiveId" clId="{F092ED90-75C5-4F0B-B4CF-6F4C51594AA5}" dt="2022-08-12T07:45:22.673" v="2051" actId="47"/>
        <pc:sldMkLst>
          <pc:docMk/>
          <pc:sldMk cId="3803990591" sldId="275"/>
        </pc:sldMkLst>
        <pc:spChg chg="mod">
          <ac:chgData name="Quỳnh G.W.J" userId="71a0d11f713b1113" providerId="LiveId" clId="{F092ED90-75C5-4F0B-B4CF-6F4C51594AA5}" dt="2022-08-12T07:34:47.748" v="1908" actId="1076"/>
          <ac:spMkLst>
            <pc:docMk/>
            <pc:sldMk cId="3803990591" sldId="275"/>
            <ac:spMk id="3" creationId="{E4C2F248-F8A2-0AB3-F6F8-F84DD7FB6315}"/>
          </ac:spMkLst>
        </pc:spChg>
        <pc:spChg chg="del mod">
          <ac:chgData name="Quỳnh G.W.J" userId="71a0d11f713b1113" providerId="LiveId" clId="{F092ED90-75C5-4F0B-B4CF-6F4C51594AA5}" dt="2022-08-12T07:44:51.815" v="2045"/>
          <ac:spMkLst>
            <pc:docMk/>
            <pc:sldMk cId="3803990591" sldId="275"/>
            <ac:spMk id="5" creationId="{10C576D4-139D-BB49-1C10-7D9E718876B5}"/>
          </ac:spMkLst>
        </pc:spChg>
        <pc:spChg chg="mod">
          <ac:chgData name="Quỳnh G.W.J" userId="71a0d11f713b1113" providerId="LiveId" clId="{F092ED90-75C5-4F0B-B4CF-6F4C51594AA5}" dt="2022-08-12T07:35:42.265" v="1915" actId="1076"/>
          <ac:spMkLst>
            <pc:docMk/>
            <pc:sldMk cId="3803990591" sldId="275"/>
            <ac:spMk id="9" creationId="{6AE17022-470D-0390-FEBD-2EDAA6CA49A9}"/>
          </ac:spMkLst>
        </pc:spChg>
      </pc:sldChg>
      <pc:sldChg chg="addSp delSp modSp add mod modTransition delAnim modAnim">
        <pc:chgData name="Quỳnh G.W.J" userId="71a0d11f713b1113" providerId="LiveId" clId="{F092ED90-75C5-4F0B-B4CF-6F4C51594AA5}" dt="2022-08-14T13:32:25.033" v="2969"/>
        <pc:sldMkLst>
          <pc:docMk/>
          <pc:sldMk cId="1657880842" sldId="276"/>
        </pc:sldMkLst>
        <pc:spChg chg="add del">
          <ac:chgData name="Quỳnh G.W.J" userId="71a0d11f713b1113" providerId="LiveId" clId="{F092ED90-75C5-4F0B-B4CF-6F4C51594AA5}" dt="2022-08-12T07:41:54.152" v="2005" actId="478"/>
          <ac:spMkLst>
            <pc:docMk/>
            <pc:sldMk cId="1657880842" sldId="276"/>
            <ac:spMk id="3" creationId="{E4C2F248-F8A2-0AB3-F6F8-F84DD7FB6315}"/>
          </ac:spMkLst>
        </pc:spChg>
        <pc:spChg chg="del">
          <ac:chgData name="Quỳnh G.W.J" userId="71a0d11f713b1113" providerId="LiveId" clId="{F092ED90-75C5-4F0B-B4CF-6F4C51594AA5}" dt="2022-08-12T07:40:41.505" v="1968" actId="478"/>
          <ac:spMkLst>
            <pc:docMk/>
            <pc:sldMk cId="1657880842" sldId="276"/>
            <ac:spMk id="5" creationId="{10C576D4-139D-BB49-1C10-7D9E718876B5}"/>
          </ac:spMkLst>
        </pc:spChg>
        <pc:spChg chg="add mod">
          <ac:chgData name="Quỳnh G.W.J" userId="71a0d11f713b1113" providerId="LiveId" clId="{F092ED90-75C5-4F0B-B4CF-6F4C51594AA5}" dt="2022-08-14T13:21:16.567" v="2916" actId="404"/>
          <ac:spMkLst>
            <pc:docMk/>
            <pc:sldMk cId="1657880842" sldId="276"/>
            <ac:spMk id="8" creationId="{6FEDC476-F074-EB5D-A3CD-12886D6DC936}"/>
          </ac:spMkLst>
        </pc:spChg>
        <pc:spChg chg="add del mod">
          <ac:chgData name="Quỳnh G.W.J" userId="71a0d11f713b1113" providerId="LiveId" clId="{F092ED90-75C5-4F0B-B4CF-6F4C51594AA5}" dt="2022-08-12T07:41:51.741" v="2004" actId="478"/>
          <ac:spMkLst>
            <pc:docMk/>
            <pc:sldMk cId="1657880842" sldId="276"/>
            <ac:spMk id="9" creationId="{6AE17022-470D-0390-FEBD-2EDAA6CA49A9}"/>
          </ac:spMkLst>
        </pc:spChg>
        <pc:spChg chg="add mod">
          <ac:chgData name="Quỳnh G.W.J" userId="71a0d11f713b1113" providerId="LiveId" clId="{F092ED90-75C5-4F0B-B4CF-6F4C51594AA5}" dt="2022-08-14T13:21:16.567" v="2916" actId="404"/>
          <ac:spMkLst>
            <pc:docMk/>
            <pc:sldMk cId="1657880842" sldId="276"/>
            <ac:spMk id="10" creationId="{20CD7E65-BCDA-19BC-09F8-CA1F9E519ECB}"/>
          </ac:spMkLst>
        </pc:spChg>
        <pc:spChg chg="add mod">
          <ac:chgData name="Quỳnh G.W.J" userId="71a0d11f713b1113" providerId="LiveId" clId="{F092ED90-75C5-4F0B-B4CF-6F4C51594AA5}" dt="2022-08-14T13:21:16.567" v="2916" actId="404"/>
          <ac:spMkLst>
            <pc:docMk/>
            <pc:sldMk cId="1657880842" sldId="276"/>
            <ac:spMk id="11" creationId="{0D38BF89-6B13-3711-E99F-DB05BBA9D20B}"/>
          </ac:spMkLst>
        </pc:spChg>
        <pc:graphicFrameChg chg="mod">
          <ac:chgData name="Quỳnh G.W.J" userId="71a0d11f713b1113" providerId="LiveId" clId="{F092ED90-75C5-4F0B-B4CF-6F4C51594AA5}" dt="2022-08-14T13:32:25.033" v="2969"/>
          <ac:graphicFrameMkLst>
            <pc:docMk/>
            <pc:sldMk cId="1657880842" sldId="276"/>
            <ac:graphicFrameMk id="6" creationId="{8E499E8C-7F31-C9BD-5768-1426BD81A552}"/>
          </ac:graphicFrameMkLst>
        </pc:graphicFrameChg>
        <pc:picChg chg="add del mod">
          <ac:chgData name="Quỳnh G.W.J" userId="71a0d11f713b1113" providerId="LiveId" clId="{F092ED90-75C5-4F0B-B4CF-6F4C51594AA5}" dt="2022-08-12T07:41:48.856" v="2003" actId="21"/>
          <ac:picMkLst>
            <pc:docMk/>
            <pc:sldMk cId="1657880842" sldId="276"/>
            <ac:picMk id="4" creationId="{AD560AB7-2CED-06DE-A7D1-7BBCE6A93271}"/>
          </ac:picMkLst>
        </pc:picChg>
        <pc:picChg chg="add mod">
          <ac:chgData name="Quỳnh G.W.J" userId="71a0d11f713b1113" providerId="LiveId" clId="{F092ED90-75C5-4F0B-B4CF-6F4C51594AA5}" dt="2022-08-14T13:24:19.275" v="2951" actId="1076"/>
          <ac:picMkLst>
            <pc:docMk/>
            <pc:sldMk cId="1657880842" sldId="276"/>
            <ac:picMk id="7" creationId="{0DEB43CA-A319-6EB1-0482-69729F745644}"/>
          </ac:picMkLst>
        </pc:picChg>
      </pc:sldChg>
      <pc:sldChg chg="delSp modSp add mod modTransition delAnim modAnim">
        <pc:chgData name="Quỳnh G.W.J" userId="71a0d11f713b1113" providerId="LiveId" clId="{F092ED90-75C5-4F0B-B4CF-6F4C51594AA5}" dt="2022-08-14T13:32:29.944" v="2970"/>
        <pc:sldMkLst>
          <pc:docMk/>
          <pc:sldMk cId="3150571838" sldId="277"/>
        </pc:sldMkLst>
        <pc:spChg chg="mod">
          <ac:chgData name="Quỳnh G.W.J" userId="71a0d11f713b1113" providerId="LiveId" clId="{F092ED90-75C5-4F0B-B4CF-6F4C51594AA5}" dt="2022-08-14T13:21:02.887" v="2914" actId="2711"/>
          <ac:spMkLst>
            <pc:docMk/>
            <pc:sldMk cId="3150571838" sldId="277"/>
            <ac:spMk id="8" creationId="{6FEDC476-F074-EB5D-A3CD-12886D6DC936}"/>
          </ac:spMkLst>
        </pc:spChg>
        <pc:spChg chg="mod">
          <ac:chgData name="Quỳnh G.W.J" userId="71a0d11f713b1113" providerId="LiveId" clId="{F092ED90-75C5-4F0B-B4CF-6F4C51594AA5}" dt="2022-08-14T13:21:02.887" v="2914" actId="2711"/>
          <ac:spMkLst>
            <pc:docMk/>
            <pc:sldMk cId="3150571838" sldId="277"/>
            <ac:spMk id="10" creationId="{20CD7E65-BCDA-19BC-09F8-CA1F9E519ECB}"/>
          </ac:spMkLst>
        </pc:spChg>
        <pc:spChg chg="mod">
          <ac:chgData name="Quỳnh G.W.J" userId="71a0d11f713b1113" providerId="LiveId" clId="{F092ED90-75C5-4F0B-B4CF-6F4C51594AA5}" dt="2022-08-14T13:21:02.887" v="2914" actId="2711"/>
          <ac:spMkLst>
            <pc:docMk/>
            <pc:sldMk cId="3150571838" sldId="277"/>
            <ac:spMk id="11" creationId="{0D38BF89-6B13-3711-E99F-DB05BBA9D20B}"/>
          </ac:spMkLst>
        </pc:spChg>
        <pc:graphicFrameChg chg="mod">
          <ac:chgData name="Quỳnh G.W.J" userId="71a0d11f713b1113" providerId="LiveId" clId="{F092ED90-75C5-4F0B-B4CF-6F4C51594AA5}" dt="2022-08-14T13:32:29.944" v="2970"/>
          <ac:graphicFrameMkLst>
            <pc:docMk/>
            <pc:sldMk cId="3150571838" sldId="277"/>
            <ac:graphicFrameMk id="6" creationId="{8E499E8C-7F31-C9BD-5768-1426BD81A552}"/>
          </ac:graphicFrameMkLst>
        </pc:graphicFrameChg>
        <pc:picChg chg="del">
          <ac:chgData name="Quỳnh G.W.J" userId="71a0d11f713b1113" providerId="LiveId" clId="{F092ED90-75C5-4F0B-B4CF-6F4C51594AA5}" dt="2022-08-12T07:44:23.744" v="2038" actId="478"/>
          <ac:picMkLst>
            <pc:docMk/>
            <pc:sldMk cId="3150571838" sldId="277"/>
            <ac:picMk id="7" creationId="{0DEB43CA-A319-6EB1-0482-69729F745644}"/>
          </ac:picMkLst>
        </pc:picChg>
      </pc:sldChg>
      <pc:sldChg chg="addSp delSp modSp add mod">
        <pc:chgData name="Quỳnh G.W.J" userId="71a0d11f713b1113" providerId="LiveId" clId="{F092ED90-75C5-4F0B-B4CF-6F4C51594AA5}" dt="2022-08-14T13:20:48.582" v="2911" actId="2711"/>
        <pc:sldMkLst>
          <pc:docMk/>
          <pc:sldMk cId="1460087870" sldId="278"/>
        </pc:sldMkLst>
        <pc:spChg chg="add mod">
          <ac:chgData name="Quỳnh G.W.J" userId="71a0d11f713b1113" providerId="LiveId" clId="{F092ED90-75C5-4F0B-B4CF-6F4C51594AA5}" dt="2022-08-14T13:20:37.703" v="2909" actId="2711"/>
          <ac:spMkLst>
            <pc:docMk/>
            <pc:sldMk cId="1460087870" sldId="278"/>
            <ac:spMk id="2" creationId="{D9ED56C2-B48E-6549-7322-D4FDAA5EDD05}"/>
          </ac:spMkLst>
        </pc:spChg>
        <pc:spChg chg="add mod">
          <ac:chgData name="Quỳnh G.W.J" userId="71a0d11f713b1113" providerId="LiveId" clId="{F092ED90-75C5-4F0B-B4CF-6F4C51594AA5}" dt="2022-08-14T13:20:43.738" v="2910" actId="2711"/>
          <ac:spMkLst>
            <pc:docMk/>
            <pc:sldMk cId="1460087870" sldId="278"/>
            <ac:spMk id="4" creationId="{056142CB-1E3F-3EB9-DE7D-34F819659648}"/>
          </ac:spMkLst>
        </pc:spChg>
        <pc:spChg chg="add mod">
          <ac:chgData name="Quỳnh G.W.J" userId="71a0d11f713b1113" providerId="LiveId" clId="{F092ED90-75C5-4F0B-B4CF-6F4C51594AA5}" dt="2022-08-14T13:20:48.582" v="2911" actId="2711"/>
          <ac:spMkLst>
            <pc:docMk/>
            <pc:sldMk cId="1460087870" sldId="278"/>
            <ac:spMk id="5" creationId="{9BE4D5E8-43AA-AFE0-1E61-5BE87DEF3DF0}"/>
          </ac:spMkLst>
        </pc:spChg>
        <pc:spChg chg="del">
          <ac:chgData name="Quỳnh G.W.J" userId="71a0d11f713b1113" providerId="LiveId" clId="{F092ED90-75C5-4F0B-B4CF-6F4C51594AA5}" dt="2022-08-12T07:46:23.738" v="2054" actId="478"/>
          <ac:spMkLst>
            <pc:docMk/>
            <pc:sldMk cId="1460087870" sldId="278"/>
            <ac:spMk id="8" creationId="{6FEDC476-F074-EB5D-A3CD-12886D6DC936}"/>
          </ac:spMkLst>
        </pc:spChg>
        <pc:spChg chg="del">
          <ac:chgData name="Quỳnh G.W.J" userId="71a0d11f713b1113" providerId="LiveId" clId="{F092ED90-75C5-4F0B-B4CF-6F4C51594AA5}" dt="2022-08-12T07:46:23.738" v="2054" actId="478"/>
          <ac:spMkLst>
            <pc:docMk/>
            <pc:sldMk cId="1460087870" sldId="278"/>
            <ac:spMk id="10" creationId="{20CD7E65-BCDA-19BC-09F8-CA1F9E519ECB}"/>
          </ac:spMkLst>
        </pc:spChg>
        <pc:spChg chg="del">
          <ac:chgData name="Quỳnh G.W.J" userId="71a0d11f713b1113" providerId="LiveId" clId="{F092ED90-75C5-4F0B-B4CF-6F4C51594AA5}" dt="2022-08-12T07:46:23.738" v="2054" actId="478"/>
          <ac:spMkLst>
            <pc:docMk/>
            <pc:sldMk cId="1460087870" sldId="278"/>
            <ac:spMk id="11" creationId="{0D38BF89-6B13-3711-E99F-DB05BBA9D20B}"/>
          </ac:spMkLst>
        </pc:spChg>
        <pc:graphicFrameChg chg="del">
          <ac:chgData name="Quỳnh G.W.J" userId="71a0d11f713b1113" providerId="LiveId" clId="{F092ED90-75C5-4F0B-B4CF-6F4C51594AA5}" dt="2022-08-12T07:46:23.738" v="2054" actId="478"/>
          <ac:graphicFrameMkLst>
            <pc:docMk/>
            <pc:sldMk cId="1460087870" sldId="278"/>
            <ac:graphicFrameMk id="6" creationId="{8E499E8C-7F31-C9BD-5768-1426BD81A552}"/>
          </ac:graphicFrameMkLst>
        </pc:graphicFrameChg>
      </pc:sldChg>
      <pc:sldChg chg="addSp delSp modSp add mod">
        <pc:chgData name="Quỳnh G.W.J" userId="71a0d11f713b1113" providerId="LiveId" clId="{F092ED90-75C5-4F0B-B4CF-6F4C51594AA5}" dt="2022-08-14T13:58:25.793" v="3011" actId="14100"/>
        <pc:sldMkLst>
          <pc:docMk/>
          <pc:sldMk cId="252499260" sldId="279"/>
        </pc:sldMkLst>
        <pc:spChg chg="del">
          <ac:chgData name="Quỳnh G.W.J" userId="71a0d11f713b1113" providerId="LiveId" clId="{F092ED90-75C5-4F0B-B4CF-6F4C51594AA5}" dt="2022-08-12T07:49:36.585" v="2117" actId="478"/>
          <ac:spMkLst>
            <pc:docMk/>
            <pc:sldMk cId="252499260" sldId="279"/>
            <ac:spMk id="2" creationId="{D9ED56C2-B48E-6549-7322-D4FDAA5EDD05}"/>
          </ac:spMkLst>
        </pc:spChg>
        <pc:spChg chg="del">
          <ac:chgData name="Quỳnh G.W.J" userId="71a0d11f713b1113" providerId="LiveId" clId="{F092ED90-75C5-4F0B-B4CF-6F4C51594AA5}" dt="2022-08-12T07:49:36.585" v="2117" actId="478"/>
          <ac:spMkLst>
            <pc:docMk/>
            <pc:sldMk cId="252499260" sldId="279"/>
            <ac:spMk id="4" creationId="{056142CB-1E3F-3EB9-DE7D-34F819659648}"/>
          </ac:spMkLst>
        </pc:spChg>
        <pc:spChg chg="del">
          <ac:chgData name="Quỳnh G.W.J" userId="71a0d11f713b1113" providerId="LiveId" clId="{F092ED90-75C5-4F0B-B4CF-6F4C51594AA5}" dt="2022-08-12T07:49:36.585" v="2117" actId="478"/>
          <ac:spMkLst>
            <pc:docMk/>
            <pc:sldMk cId="252499260" sldId="279"/>
            <ac:spMk id="5" creationId="{9BE4D5E8-43AA-AFE0-1E61-5BE87DEF3DF0}"/>
          </ac:spMkLst>
        </pc:spChg>
        <pc:spChg chg="add mod">
          <ac:chgData name="Quỳnh G.W.J" userId="71a0d11f713b1113" providerId="LiveId" clId="{F092ED90-75C5-4F0B-B4CF-6F4C51594AA5}" dt="2022-08-14T13:20:15.755" v="2907" actId="2711"/>
          <ac:spMkLst>
            <pc:docMk/>
            <pc:sldMk cId="252499260" sldId="279"/>
            <ac:spMk id="6" creationId="{F1E1CBCD-CB04-19CB-2715-328FFE5BE321}"/>
          </ac:spMkLst>
        </pc:spChg>
        <pc:spChg chg="add mod">
          <ac:chgData name="Quỳnh G.W.J" userId="71a0d11f713b1113" providerId="LiveId" clId="{F092ED90-75C5-4F0B-B4CF-6F4C51594AA5}" dt="2022-08-14T13:20:15.755" v="2907" actId="2711"/>
          <ac:spMkLst>
            <pc:docMk/>
            <pc:sldMk cId="252499260" sldId="279"/>
            <ac:spMk id="8" creationId="{D9F81DD3-8487-BC20-1E49-66A228A4D2FB}"/>
          </ac:spMkLst>
        </pc:spChg>
        <pc:spChg chg="add mod">
          <ac:chgData name="Quỳnh G.W.J" userId="71a0d11f713b1113" providerId="LiveId" clId="{F092ED90-75C5-4F0B-B4CF-6F4C51594AA5}" dt="2022-08-14T13:58:25.793" v="3011" actId="14100"/>
          <ac:spMkLst>
            <pc:docMk/>
            <pc:sldMk cId="252499260" sldId="279"/>
            <ac:spMk id="9" creationId="{FE9A2187-EB8F-7C63-78FC-5C62F6198EAE}"/>
          </ac:spMkLst>
        </pc:spChg>
        <pc:graphicFrameChg chg="add mod modGraphic">
          <ac:chgData name="Quỳnh G.W.J" userId="71a0d11f713b1113" providerId="LiveId" clId="{F092ED90-75C5-4F0B-B4CF-6F4C51594AA5}" dt="2022-08-14T13:32:43.620" v="2972"/>
          <ac:graphicFrameMkLst>
            <pc:docMk/>
            <pc:sldMk cId="252499260" sldId="279"/>
            <ac:graphicFrameMk id="3" creationId="{9D6DC70C-DCE1-13DE-9A1D-4F0DFCA50384}"/>
          </ac:graphicFrameMkLst>
        </pc:graphicFrameChg>
      </pc:sldChg>
      <pc:sldChg chg="delSp new del mod">
        <pc:chgData name="Quỳnh G.W.J" userId="71a0d11f713b1113" providerId="LiveId" clId="{F092ED90-75C5-4F0B-B4CF-6F4C51594AA5}" dt="2022-08-12T08:34:10.855" v="2887" actId="47"/>
        <pc:sldMkLst>
          <pc:docMk/>
          <pc:sldMk cId="4043949268" sldId="280"/>
        </pc:sldMkLst>
        <pc:spChg chg="del">
          <ac:chgData name="Quỳnh G.W.J" userId="71a0d11f713b1113" providerId="LiveId" clId="{F092ED90-75C5-4F0B-B4CF-6F4C51594AA5}" dt="2022-08-12T08:31:41.584" v="2868" actId="478"/>
          <ac:spMkLst>
            <pc:docMk/>
            <pc:sldMk cId="4043949268" sldId="280"/>
            <ac:spMk id="2" creationId="{2CB4808B-D302-9C49-3226-BF485F25C79D}"/>
          </ac:spMkLst>
        </pc:spChg>
        <pc:spChg chg="del">
          <ac:chgData name="Quỳnh G.W.J" userId="71a0d11f713b1113" providerId="LiveId" clId="{F092ED90-75C5-4F0B-B4CF-6F4C51594AA5}" dt="2022-08-12T08:31:41.584" v="2868" actId="478"/>
          <ac:spMkLst>
            <pc:docMk/>
            <pc:sldMk cId="4043949268" sldId="280"/>
            <ac:spMk id="3" creationId="{73E27A63-BDA8-808D-2D96-CE50507911E1}"/>
          </ac:spMkLst>
        </pc:spChg>
      </pc:sldChg>
      <pc:sldChg chg="addSp delSp modSp add del mod">
        <pc:chgData name="Quỳnh G.W.J" userId="71a0d11f713b1113" providerId="LiveId" clId="{F092ED90-75C5-4F0B-B4CF-6F4C51594AA5}" dt="2022-08-12T08:26:49.519" v="2792" actId="47"/>
        <pc:sldMkLst>
          <pc:docMk/>
          <pc:sldMk cId="4135819489" sldId="280"/>
        </pc:sldMkLst>
        <pc:spChg chg="add mod">
          <ac:chgData name="Quỳnh G.W.J" userId="71a0d11f713b1113" providerId="LiveId" clId="{F092ED90-75C5-4F0B-B4CF-6F4C51594AA5}" dt="2022-08-12T08:26:19.538" v="2789" actId="1076"/>
          <ac:spMkLst>
            <pc:docMk/>
            <pc:sldMk cId="4135819489" sldId="280"/>
            <ac:spMk id="3" creationId="{7EC622DE-BA13-02D5-A476-510E73C760A9}"/>
          </ac:spMkLst>
        </pc:spChg>
        <pc:spChg chg="mod">
          <ac:chgData name="Quỳnh G.W.J" userId="71a0d11f713b1113" providerId="LiveId" clId="{F092ED90-75C5-4F0B-B4CF-6F4C51594AA5}" dt="2022-08-12T08:26:04.955" v="2785" actId="1076"/>
          <ac:spMkLst>
            <pc:docMk/>
            <pc:sldMk cId="4135819489" sldId="280"/>
            <ac:spMk id="12" creationId="{311C35B4-75F3-5E56-B592-22BD5D2013E8}"/>
          </ac:spMkLst>
        </pc:spChg>
        <pc:spChg chg="del">
          <ac:chgData name="Quỳnh G.W.J" userId="71a0d11f713b1113" providerId="LiveId" clId="{F092ED90-75C5-4F0B-B4CF-6F4C51594AA5}" dt="2022-08-12T08:25:59.989" v="2783" actId="478"/>
          <ac:spMkLst>
            <pc:docMk/>
            <pc:sldMk cId="4135819489" sldId="280"/>
            <ac:spMk id="15" creationId="{A144D266-05FA-4CDE-7946-30AA796C4F31}"/>
          </ac:spMkLst>
        </pc:spChg>
        <pc:graphicFrameChg chg="del">
          <ac:chgData name="Quỳnh G.W.J" userId="71a0d11f713b1113" providerId="LiveId" clId="{F092ED90-75C5-4F0B-B4CF-6F4C51594AA5}" dt="2022-08-12T08:26:01.306" v="2784" actId="478"/>
          <ac:graphicFrameMkLst>
            <pc:docMk/>
            <pc:sldMk cId="4135819489" sldId="280"/>
            <ac:graphicFrameMk id="11" creationId="{CF7BC795-E819-13D2-40B2-9DC32F2FCD1C}"/>
          </ac:graphicFrameMkLst>
        </pc:graphicFrameChg>
      </pc:sldChg>
      <pc:sldChg chg="modSp add mod">
        <pc:chgData name="Quỳnh G.W.J" userId="71a0d11f713b1113" providerId="LiveId" clId="{F092ED90-75C5-4F0B-B4CF-6F4C51594AA5}" dt="2022-08-14T13:35:07.100" v="2981"/>
        <pc:sldMkLst>
          <pc:docMk/>
          <pc:sldMk cId="0" sldId="281"/>
        </pc:sldMkLst>
        <pc:spChg chg="mod">
          <ac:chgData name="Quỳnh G.W.J" userId="71a0d11f713b1113" providerId="LiveId" clId="{F092ED90-75C5-4F0B-B4CF-6F4C51594AA5}" dt="2022-08-14T13:35:07.100" v="2981"/>
          <ac:spMkLst>
            <pc:docMk/>
            <pc:sldMk cId="0" sldId="281"/>
            <ac:spMk id="37890" creationId="{D42B301B-4516-2391-FEF9-C9110A95B562}"/>
          </ac:spMkLst>
        </pc:spChg>
        <pc:picChg chg="mod">
          <ac:chgData name="Quỳnh G.W.J" userId="71a0d11f713b1113" providerId="LiveId" clId="{F092ED90-75C5-4F0B-B4CF-6F4C51594AA5}" dt="2022-08-14T13:18:42.221" v="2894" actId="14100"/>
          <ac:picMkLst>
            <pc:docMk/>
            <pc:sldMk cId="0" sldId="281"/>
            <ac:picMk id="37891" creationId="{9157868A-1EFE-A75E-9C30-A2215004C2F8}"/>
          </ac:picMkLst>
        </pc:picChg>
      </pc:sldChg>
      <pc:sldChg chg="modSp add mod">
        <pc:chgData name="Quỳnh G.W.J" userId="71a0d11f713b1113" providerId="LiveId" clId="{F092ED90-75C5-4F0B-B4CF-6F4C51594AA5}" dt="2022-08-14T13:35:07.100" v="2981"/>
        <pc:sldMkLst>
          <pc:docMk/>
          <pc:sldMk cId="1775460683" sldId="282"/>
        </pc:sldMkLst>
        <pc:spChg chg="mod">
          <ac:chgData name="Quỳnh G.W.J" userId="71a0d11f713b1113" providerId="LiveId" clId="{F092ED90-75C5-4F0B-B4CF-6F4C51594AA5}" dt="2022-08-14T13:35:07.100" v="2981"/>
          <ac:spMkLst>
            <pc:docMk/>
            <pc:sldMk cId="1775460683" sldId="282"/>
            <ac:spMk id="37890" creationId="{D42B301B-4516-2391-FEF9-C9110A95B562}"/>
          </ac:spMkLst>
        </pc:spChg>
        <pc:picChg chg="mod">
          <ac:chgData name="Quỳnh G.W.J" userId="71a0d11f713b1113" providerId="LiveId" clId="{F092ED90-75C5-4F0B-B4CF-6F4C51594AA5}" dt="2022-08-12T08:33:55.970" v="2885" actId="1076"/>
          <ac:picMkLst>
            <pc:docMk/>
            <pc:sldMk cId="1775460683" sldId="282"/>
            <ac:picMk id="37891" creationId="{9157868A-1EFE-A75E-9C30-A2215004C2F8}"/>
          </ac:picMkLst>
        </pc:picChg>
      </pc:sldChg>
      <pc:sldChg chg="addSp delSp modSp add mod">
        <pc:chgData name="Quỳnh G.W.J" userId="71a0d11f713b1113" providerId="LiveId" clId="{F092ED90-75C5-4F0B-B4CF-6F4C51594AA5}" dt="2022-08-14T13:33:43.937" v="2979" actId="14100"/>
        <pc:sldMkLst>
          <pc:docMk/>
          <pc:sldMk cId="3147550106" sldId="283"/>
        </pc:sldMkLst>
        <pc:spChg chg="add del mod">
          <ac:chgData name="Quỳnh G.W.J" userId="71a0d11f713b1113" providerId="LiveId" clId="{F092ED90-75C5-4F0B-B4CF-6F4C51594AA5}" dt="2022-08-12T08:33:36.732" v="2878" actId="478"/>
          <ac:spMkLst>
            <pc:docMk/>
            <pc:sldMk cId="3147550106" sldId="283"/>
            <ac:spMk id="2" creationId="{B8B0AD16-7A40-83D8-AAC8-61362E8496D8}"/>
          </ac:spMkLst>
        </pc:spChg>
        <pc:spChg chg="add del mod">
          <ac:chgData name="Quỳnh G.W.J" userId="71a0d11f713b1113" providerId="LiveId" clId="{F092ED90-75C5-4F0B-B4CF-6F4C51594AA5}" dt="2022-08-12T08:33:35.428" v="2877"/>
          <ac:spMkLst>
            <pc:docMk/>
            <pc:sldMk cId="3147550106" sldId="283"/>
            <ac:spMk id="3" creationId="{DCA37AFC-CFE8-1D5C-009D-B81CE9DDF1DA}"/>
          </ac:spMkLst>
        </pc:spChg>
        <pc:spChg chg="add mod">
          <ac:chgData name="Quỳnh G.W.J" userId="71a0d11f713b1113" providerId="LiveId" clId="{F092ED90-75C5-4F0B-B4CF-6F4C51594AA5}" dt="2022-08-14T13:33:43.937" v="2979" actId="14100"/>
          <ac:spMkLst>
            <pc:docMk/>
            <pc:sldMk cId="3147550106" sldId="283"/>
            <ac:spMk id="4" creationId="{0B550C17-B950-3610-9311-96A77341FB74}"/>
          </ac:spMkLst>
        </pc:spChg>
        <pc:spChg chg="del">
          <ac:chgData name="Quỳnh G.W.J" userId="71a0d11f713b1113" providerId="LiveId" clId="{F092ED90-75C5-4F0B-B4CF-6F4C51594AA5}" dt="2022-08-12T08:33:34.106" v="2875" actId="478"/>
          <ac:spMkLst>
            <pc:docMk/>
            <pc:sldMk cId="3147550106" sldId="283"/>
            <ac:spMk id="37890" creationId="{D42B301B-4516-2391-FEF9-C9110A95B562}"/>
          </ac:spMkLst>
        </pc:spChg>
        <pc:picChg chg="del">
          <ac:chgData name="Quỳnh G.W.J" userId="71a0d11f713b1113" providerId="LiveId" clId="{F092ED90-75C5-4F0B-B4CF-6F4C51594AA5}" dt="2022-08-12T08:33:34.106" v="2875" actId="478"/>
          <ac:picMkLst>
            <pc:docMk/>
            <pc:sldMk cId="3147550106" sldId="283"/>
            <ac:picMk id="37891" creationId="{9157868A-1EFE-A75E-9C30-A2215004C2F8}"/>
          </ac:picMkLst>
        </pc:picChg>
      </pc:sldChg>
      <pc:sldMasterChg chg="addSp delSp modSp mod modSldLayout">
        <pc:chgData name="Quỳnh G.W.J" userId="71a0d11f713b1113" providerId="LiveId" clId="{F092ED90-75C5-4F0B-B4CF-6F4C51594AA5}" dt="2022-08-14T13:55:22.756" v="3001" actId="16037"/>
        <pc:sldMasterMkLst>
          <pc:docMk/>
          <pc:sldMasterMk cId="0" sldId="2147483652"/>
        </pc:sldMasterMkLst>
        <pc:spChg chg="add del mod">
          <ac:chgData name="Quỳnh G.W.J" userId="71a0d11f713b1113" providerId="LiveId" clId="{F092ED90-75C5-4F0B-B4CF-6F4C51594AA5}" dt="2022-08-14T13:17:59.089" v="2891" actId="478"/>
          <ac:spMkLst>
            <pc:docMk/>
            <pc:sldMasterMk cId="0" sldId="2147483652"/>
            <ac:spMk id="2" creationId="{6ADD95D3-8CE8-0F13-0906-84F9999E1414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58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59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0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1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2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3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4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5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6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7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8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69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0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1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2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3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4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5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6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7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8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79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0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1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2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3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4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5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6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7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22.756" v="3001" actId="16037"/>
          <ac:spMkLst>
            <pc:docMk/>
            <pc:sldMasterMk cId="0" sldId="2147483652"/>
            <ac:spMk id="188" creationId="{00000000-0000-0000-0000-000000000000}"/>
          </ac:spMkLst>
        </pc:spChg>
        <pc:grpChg chg="mod">
          <ac:chgData name="Quỳnh G.W.J" userId="71a0d11f713b1113" providerId="LiveId" clId="{F092ED90-75C5-4F0B-B4CF-6F4C51594AA5}" dt="2022-08-14T13:55:22.756" v="3001" actId="16037"/>
          <ac:grpSpMkLst>
            <pc:docMk/>
            <pc:sldMasterMk cId="0" sldId="2147483652"/>
            <ac:grpSpMk id="6" creationId="{00000000-0000-0000-0000-000000000000}"/>
          </ac:grpSpMkLst>
        </pc:grpChg>
        <pc:sldLayoutChg chg="addSp delSp modSp mod">
          <pc:chgData name="Quỳnh G.W.J" userId="71a0d11f713b1113" providerId="LiveId" clId="{F092ED90-75C5-4F0B-B4CF-6F4C51594AA5}" dt="2022-08-12T04:16:04.874" v="91" actId="122"/>
          <pc:sldLayoutMkLst>
            <pc:docMk/>
            <pc:sldMasterMk cId="0" sldId="2147483652"/>
            <pc:sldLayoutMk cId="0" sldId="2147483648"/>
          </pc:sldLayoutMkLst>
          <pc:spChg chg="add del mod">
            <ac:chgData name="Quỳnh G.W.J" userId="71a0d11f713b1113" providerId="LiveId" clId="{F092ED90-75C5-4F0B-B4CF-6F4C51594AA5}" dt="2022-08-12T04:15:33.146" v="84" actId="21"/>
            <ac:spMkLst>
              <pc:docMk/>
              <pc:sldMasterMk cId="0" sldId="2147483652"/>
              <pc:sldLayoutMk cId="0" sldId="2147483648"/>
              <ac:spMk id="2" creationId="{F53521A2-D982-66AB-F55F-C0FBBC3E6062}"/>
            </ac:spMkLst>
          </pc:spChg>
          <pc:spChg chg="mod">
            <ac:chgData name="Quỳnh G.W.J" userId="71a0d11f713b1113" providerId="LiveId" clId="{F092ED90-75C5-4F0B-B4CF-6F4C51594AA5}" dt="2022-08-12T04:16:04.874" v="91" actId="122"/>
            <ac:spMkLst>
              <pc:docMk/>
              <pc:sldMasterMk cId="0" sldId="2147483652"/>
              <pc:sldLayoutMk cId="0" sldId="2147483648"/>
              <ac:spMk id="190" creationId="{00000000-0000-0000-0000-000000000000}"/>
            </ac:spMkLst>
          </pc:spChg>
        </pc:sldLayoutChg>
      </pc:sldMasterChg>
      <pc:sldMasterChg chg="addSp delSp modSp mod modSldLayout">
        <pc:chgData name="Quỳnh G.W.J" userId="71a0d11f713b1113" providerId="LiveId" clId="{F092ED90-75C5-4F0B-B4CF-6F4C51594AA5}" dt="2022-08-14T13:17:56.044" v="2890" actId="478"/>
        <pc:sldMasterMkLst>
          <pc:docMk/>
          <pc:sldMasterMk cId="0" sldId="2147483653"/>
        </pc:sldMasterMkLst>
        <pc:spChg chg="add del mod">
          <ac:chgData name="Quỳnh G.W.J" userId="71a0d11f713b1113" providerId="LiveId" clId="{F092ED90-75C5-4F0B-B4CF-6F4C51594AA5}" dt="2022-08-12T05:58:18.505" v="483" actId="478"/>
          <ac:spMkLst>
            <pc:docMk/>
            <pc:sldMasterMk cId="0" sldId="2147483653"/>
            <ac:spMk id="2" creationId="{B8DA0062-E876-F708-3D46-FE4324B10D17}"/>
          </ac:spMkLst>
        </pc:spChg>
        <pc:spChg chg="add del mod">
          <ac:chgData name="Quỳnh G.W.J" userId="71a0d11f713b1113" providerId="LiveId" clId="{F092ED90-75C5-4F0B-B4CF-6F4C51594AA5}" dt="2022-08-14T13:17:56.044" v="2890" actId="478"/>
          <ac:spMkLst>
            <pc:docMk/>
            <pc:sldMasterMk cId="0" sldId="2147483653"/>
            <ac:spMk id="3" creationId="{FD345516-50FF-AF1C-C467-57CF4013B62F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19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19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19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19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19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19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19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0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1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2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3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4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5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6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7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8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29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0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1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2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3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4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4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4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8:04.552" v="481" actId="692"/>
          <ac:spMkLst>
            <pc:docMk/>
            <pc:sldMasterMk cId="0" sldId="2147483653"/>
            <ac:spMk id="343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44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45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46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47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48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49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0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1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2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3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4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5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6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7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8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59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0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1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2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3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4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5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6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7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8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69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0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1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2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3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4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5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6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7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8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79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80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81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82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83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84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85" creationId="{00000000-0000-0000-0000-000000000000}"/>
          </ac:spMkLst>
        </pc:spChg>
        <pc:spChg chg="add del">
          <ac:chgData name="Quỳnh G.W.J" userId="71a0d11f713b1113" providerId="LiveId" clId="{F092ED90-75C5-4F0B-B4CF-6F4C51594AA5}" dt="2022-08-12T05:57:56.346" v="419" actId="478"/>
          <ac:spMkLst>
            <pc:docMk/>
            <pc:sldMasterMk cId="0" sldId="2147483653"/>
            <ac:spMk id="386" creationId="{00000000-0000-0000-0000-000000000000}"/>
          </ac:spMkLst>
        </pc:spChg>
        <pc:grpChg chg="add del mod">
          <ac:chgData name="Quỳnh G.W.J" userId="71a0d11f713b1113" providerId="LiveId" clId="{F092ED90-75C5-4F0B-B4CF-6F4C51594AA5}" dt="2022-08-12T05:58:00.599" v="420" actId="1076"/>
          <ac:grpSpMkLst>
            <pc:docMk/>
            <pc:sldMasterMk cId="0" sldId="2147483653"/>
            <ac:grpSpMk id="192" creationId="{00000000-0000-0000-0000-000000000000}"/>
          </ac:grpSpMkLst>
        </pc:grpChg>
        <pc:sldLayoutChg chg="addSp delSp modSp">
          <pc:chgData name="Quỳnh G.W.J" userId="71a0d11f713b1113" providerId="LiveId" clId="{F092ED90-75C5-4F0B-B4CF-6F4C51594AA5}" dt="2022-08-12T05:57:26.483" v="412"/>
          <pc:sldLayoutMkLst>
            <pc:docMk/>
            <pc:sldMasterMk cId="0" sldId="2147483653"/>
            <pc:sldLayoutMk cId="0" sldId="2147483649"/>
          </pc:sldLayoutMkLst>
          <pc:spChg chg="add del mod">
            <ac:chgData name="Quỳnh G.W.J" userId="71a0d11f713b1113" providerId="LiveId" clId="{F092ED90-75C5-4F0B-B4CF-6F4C51594AA5}" dt="2022-08-12T05:57:26.483" v="412"/>
            <ac:spMkLst>
              <pc:docMk/>
              <pc:sldMasterMk cId="0" sldId="2147483653"/>
              <pc:sldLayoutMk cId="0" sldId="2147483649"/>
              <ac:spMk id="2" creationId="{691AA553-808F-7377-7FFB-C9DA8EC86C0C}"/>
            </ac:spMkLst>
          </pc:spChg>
        </pc:sldLayoutChg>
      </pc:sldMasterChg>
      <pc:sldMasterChg chg="addSp delSp modSp mod modSldLayout">
        <pc:chgData name="Quỳnh G.W.J" userId="71a0d11f713b1113" providerId="LiveId" clId="{F092ED90-75C5-4F0B-B4CF-6F4C51594AA5}" dt="2022-08-14T13:55:10.043" v="3000"/>
        <pc:sldMasterMkLst>
          <pc:docMk/>
          <pc:sldMasterMk cId="0" sldId="2147483654"/>
        </pc:sldMasterMkLst>
        <pc:spChg chg="add del mod">
          <ac:chgData name="Quỳnh G.W.J" userId="71a0d11f713b1113" providerId="LiveId" clId="{F092ED90-75C5-4F0B-B4CF-6F4C51594AA5}" dt="2022-08-12T04:19:09.037" v="101" actId="478"/>
          <ac:spMkLst>
            <pc:docMk/>
            <pc:sldMasterMk cId="0" sldId="2147483654"/>
            <ac:spMk id="2" creationId="{F1411D30-49E8-C038-4402-B12009E6B3EA}"/>
          </ac:spMkLst>
        </pc:spChg>
        <pc:spChg chg="add del mod">
          <ac:chgData name="Quỳnh G.W.J" userId="71a0d11f713b1113" providerId="LiveId" clId="{F092ED90-75C5-4F0B-B4CF-6F4C51594AA5}" dt="2022-08-12T08:33:03.873" v="2871" actId="478"/>
          <ac:spMkLst>
            <pc:docMk/>
            <pc:sldMasterMk cId="0" sldId="2147483654"/>
            <ac:spMk id="3" creationId="{59CE4108-51E0-FB9D-FC19-521119246BFA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2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3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4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5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6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7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8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49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0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1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2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3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4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5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6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7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8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59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0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1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2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3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4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5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6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7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8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69" creationId="{00000000-0000-0000-0000-000000000000}"/>
          </ac:spMkLst>
        </pc:spChg>
        <pc:spChg chg="mod topLvl">
          <ac:chgData name="Quỳnh G.W.J" userId="71a0d11f713b1113" providerId="LiveId" clId="{F092ED90-75C5-4F0B-B4CF-6F4C51594AA5}" dt="2022-08-12T05:58:55.479" v="512" actId="207"/>
          <ac:spMkLst>
            <pc:docMk/>
            <pc:sldMasterMk cId="0" sldId="2147483654"/>
            <ac:spMk id="570" creationId="{00000000-0000-0000-0000-000000000000}"/>
          </ac:spMkLst>
        </pc:spChg>
        <pc:spChg chg="mod">
          <ac:chgData name="Quỳnh G.W.J" userId="71a0d11f713b1113" providerId="LiveId" clId="{F092ED90-75C5-4F0B-B4CF-6F4C51594AA5}" dt="2022-08-14T13:55:02.170" v="2996" actId="1076"/>
          <ac:spMkLst>
            <pc:docMk/>
            <pc:sldMasterMk cId="0" sldId="2147483654"/>
            <ac:spMk id="572" creationId="{00000000-0000-0000-0000-000000000000}"/>
          </ac:spMkLst>
        </pc:spChg>
        <pc:grpChg chg="del mod">
          <ac:chgData name="Quỳnh G.W.J" userId="71a0d11f713b1113" providerId="LiveId" clId="{F092ED90-75C5-4F0B-B4CF-6F4C51594AA5}" dt="2022-08-12T05:58:50.719" v="486" actId="165"/>
          <ac:grpSpMkLst>
            <pc:docMk/>
            <pc:sldMasterMk cId="0" sldId="2147483654"/>
            <ac:grpSpMk id="541" creationId="{00000000-0000-0000-0000-000000000000}"/>
          </ac:grpSpMkLst>
        </pc:grpChg>
        <pc:cxnChg chg="add del">
          <ac:chgData name="Quỳnh G.W.J" userId="71a0d11f713b1113" providerId="LiveId" clId="{F092ED90-75C5-4F0B-B4CF-6F4C51594AA5}" dt="2022-08-14T13:54:57.108" v="2993" actId="478"/>
          <ac:cxnSpMkLst>
            <pc:docMk/>
            <pc:sldMasterMk cId="0" sldId="2147483654"/>
            <ac:cxnSpMk id="571" creationId="{00000000-0000-0000-0000-000000000000}"/>
          </ac:cxnSpMkLst>
        </pc:cxnChg>
        <pc:sldLayoutChg chg="addSp delSp modSp mod">
          <pc:chgData name="Quỳnh G.W.J" userId="71a0d11f713b1113" providerId="LiveId" clId="{F092ED90-75C5-4F0B-B4CF-6F4C51594AA5}" dt="2022-08-14T13:55:10.043" v="3000"/>
          <pc:sldLayoutMkLst>
            <pc:docMk/>
            <pc:sldMasterMk cId="0" sldId="2147483654"/>
            <pc:sldLayoutMk cId="1352587708" sldId="2147483657"/>
          </pc:sldLayoutMkLst>
          <pc:spChg chg="del">
            <ac:chgData name="Quỳnh G.W.J" userId="71a0d11f713b1113" providerId="LiveId" clId="{F092ED90-75C5-4F0B-B4CF-6F4C51594AA5}" dt="2022-08-14T13:35:07.100" v="2981"/>
            <ac:spMkLst>
              <pc:docMk/>
              <pc:sldMasterMk cId="0" sldId="2147483654"/>
              <pc:sldLayoutMk cId="1352587708" sldId="2147483657"/>
              <ac:spMk id="2" creationId="{00000000-0000-0000-0000-000000000000}"/>
            </ac:spMkLst>
          </pc:spChg>
          <pc:spChg chg="add del mod">
            <ac:chgData name="Quỳnh G.W.J" userId="71a0d11f713b1113" providerId="LiveId" clId="{F092ED90-75C5-4F0B-B4CF-6F4C51594AA5}" dt="2022-08-14T13:55:09.649" v="2999"/>
            <ac:spMkLst>
              <pc:docMk/>
              <pc:sldMasterMk cId="0" sldId="2147483654"/>
              <pc:sldLayoutMk cId="1352587708" sldId="2147483657"/>
              <ac:spMk id="2" creationId="{BA360A52-1002-C8D0-F0A8-DE616709A684}"/>
            </ac:spMkLst>
          </pc:spChg>
          <pc:spChg chg="add del mod">
            <ac:chgData name="Quỳnh G.W.J" userId="71a0d11f713b1113" providerId="LiveId" clId="{F092ED90-75C5-4F0B-B4CF-6F4C51594AA5}" dt="2022-08-14T13:55:10.043" v="3000"/>
            <ac:spMkLst>
              <pc:docMk/>
              <pc:sldMasterMk cId="0" sldId="2147483654"/>
              <pc:sldLayoutMk cId="1352587708" sldId="2147483657"/>
              <ac:spMk id="4" creationId="{36D9F26F-48A6-FF6A-89BA-D8F8E65F0D65}"/>
            </ac:spMkLst>
          </pc:spChg>
          <pc:spChg chg="add del">
            <ac:chgData name="Quỳnh G.W.J" userId="71a0d11f713b1113" providerId="LiveId" clId="{F092ED90-75C5-4F0B-B4CF-6F4C51594AA5}" dt="2022-08-14T13:55:10.043" v="3000"/>
            <ac:spMkLst>
              <pc:docMk/>
              <pc:sldMasterMk cId="0" sldId="2147483654"/>
              <pc:sldLayoutMk cId="1352587708" sldId="2147483657"/>
              <ac:spMk id="5" creationId="{0C97C140-C8E8-6DB3-2D61-D9FB7B1849B3}"/>
            </ac:spMkLst>
          </pc:spChg>
          <pc:spChg chg="add del">
            <ac:chgData name="Quỳnh G.W.J" userId="71a0d11f713b1113" providerId="LiveId" clId="{F092ED90-75C5-4F0B-B4CF-6F4C51594AA5}" dt="2022-08-14T13:55:10.043" v="3000"/>
            <ac:spMkLst>
              <pc:docMk/>
              <pc:sldMasterMk cId="0" sldId="2147483654"/>
              <pc:sldLayoutMk cId="1352587708" sldId="2147483657"/>
              <ac:spMk id="6" creationId="{63F48D75-762A-718E-386D-5C72038C276E}"/>
            </ac:spMkLst>
          </pc:spChg>
          <pc:spChg chg="add del mod">
            <ac:chgData name="Quỳnh G.W.J" userId="71a0d11f713b1113" providerId="LiveId" clId="{F092ED90-75C5-4F0B-B4CF-6F4C51594AA5}" dt="2022-08-14T13:54:21.522" v="2984"/>
            <ac:spMkLst>
              <pc:docMk/>
              <pc:sldMasterMk cId="0" sldId="2147483654"/>
              <pc:sldLayoutMk cId="1352587708" sldId="2147483657"/>
              <ac:spMk id="7" creationId="{5FA46500-0B1A-EDF6-58A4-A440995B6D82}"/>
            </ac:spMkLst>
          </pc:spChg>
        </pc:sldLayoutChg>
      </pc:sldMasterChg>
      <pc:sldMasterChg chg="addSp delSp modSp add del mod addSldLayout delSldLayout">
        <pc:chgData name="Quỳnh G.W.J" userId="71a0d11f713b1113" providerId="LiveId" clId="{F092ED90-75C5-4F0B-B4CF-6F4C51594AA5}" dt="2022-08-12T08:34:27.795" v="2888" actId="47"/>
        <pc:sldMasterMkLst>
          <pc:docMk/>
          <pc:sldMasterMk cId="0" sldId="2147483655"/>
        </pc:sldMasterMkLst>
        <pc:spChg chg="add del mod">
          <ac:chgData name="Quỳnh G.W.J" userId="71a0d11f713b1113" providerId="LiveId" clId="{F092ED90-75C5-4F0B-B4CF-6F4C51594AA5}" dt="2022-08-12T04:19:16.216" v="103" actId="478"/>
          <ac:spMkLst>
            <pc:docMk/>
            <pc:sldMasterMk cId="0" sldId="2147483655"/>
            <ac:spMk id="2" creationId="{FD5C1E67-1C83-86AD-BF0D-B4D0C2480A13}"/>
          </ac:spMkLst>
        </pc:spChg>
        <pc:spChg chg="add mod">
          <ac:chgData name="Quỳnh G.W.J" userId="71a0d11f713b1113" providerId="LiveId" clId="{F092ED90-75C5-4F0B-B4CF-6F4C51594AA5}" dt="2022-08-12T04:19:16.544" v="104"/>
          <ac:spMkLst>
            <pc:docMk/>
            <pc:sldMasterMk cId="0" sldId="2147483655"/>
            <ac:spMk id="3" creationId="{3EB5E28C-91F7-CB26-0CDC-1612A6D7CFC4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3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4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5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6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0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1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2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3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4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5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6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7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8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79" creationId="{00000000-0000-0000-0000-000000000000}"/>
          </ac:spMkLst>
        </pc:spChg>
        <pc:spChg chg="mod">
          <ac:chgData name="Quỳnh G.W.J" userId="71a0d11f713b1113" providerId="LiveId" clId="{F092ED90-75C5-4F0B-B4CF-6F4C51594AA5}" dt="2022-08-12T05:59:13.654" v="536" actId="207"/>
          <ac:spMkLst>
            <pc:docMk/>
            <pc:sldMasterMk cId="0" sldId="2147483655"/>
            <ac:spMk id="780" creationId="{00000000-0000-0000-0000-000000000000}"/>
          </ac:spMkLst>
        </pc:spChg>
        <pc:sldLayoutChg chg="add del">
          <pc:chgData name="Quỳnh G.W.J" userId="71a0d11f713b1113" providerId="LiveId" clId="{F092ED90-75C5-4F0B-B4CF-6F4C51594AA5}" dt="2022-08-12T08:34:27.795" v="2888" actId="47"/>
          <pc:sldLayoutMkLst>
            <pc:docMk/>
            <pc:sldMasterMk cId="0" sldId="2147483655"/>
            <pc:sldLayoutMk cId="0" sldId="2147483651"/>
          </pc:sldLayoutMkLst>
        </pc:sldLayoutChg>
      </pc:sldMasterChg>
      <pc:sldMasterChg chg="addSp delSp modSp mod">
        <pc:chgData name="Quỳnh G.W.J" userId="71a0d11f713b1113" providerId="LiveId" clId="{F092ED90-75C5-4F0B-B4CF-6F4C51594AA5}" dt="2022-08-14T13:35:27.102" v="2983" actId="478"/>
        <pc:sldMasterMkLst>
          <pc:docMk/>
          <pc:sldMasterMk cId="0" sldId="2147483656"/>
        </pc:sldMasterMkLst>
        <pc:spChg chg="add del mod">
          <ac:chgData name="Quỳnh G.W.J" userId="71a0d11f713b1113" providerId="LiveId" clId="{F092ED90-75C5-4F0B-B4CF-6F4C51594AA5}" dt="2022-08-12T04:19:23.136" v="105" actId="478"/>
          <ac:spMkLst>
            <pc:docMk/>
            <pc:sldMasterMk cId="0" sldId="2147483656"/>
            <ac:spMk id="2" creationId="{629D794D-EA10-05C1-D332-75EE9759943F}"/>
          </ac:spMkLst>
        </pc:spChg>
        <pc:spChg chg="add del mod">
          <ac:chgData name="Quỳnh G.W.J" userId="71a0d11f713b1113" providerId="LiveId" clId="{F092ED90-75C5-4F0B-B4CF-6F4C51594AA5}" dt="2022-08-14T13:35:27.102" v="2983" actId="478"/>
          <ac:spMkLst>
            <pc:docMk/>
            <pc:sldMasterMk cId="0" sldId="2147483656"/>
            <ac:spMk id="3" creationId="{BD4A25A1-4007-9300-B93C-1518235E12F1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3" name="Google Shape;9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8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75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123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7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51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9" name="Google Shape;9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48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11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411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71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>
            <a:spLocks noGrp="1"/>
          </p:cNvSpPr>
          <p:nvPr>
            <p:ph type="ctrTitle"/>
          </p:nvPr>
        </p:nvSpPr>
        <p:spPr>
          <a:xfrm>
            <a:off x="0" y="899793"/>
            <a:ext cx="9144000" cy="115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6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BA360A52-1002-C8D0-F0A8-DE616709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135258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h="120000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"/>
          <p:cNvSpPr/>
          <p:nvPr/>
        </p:nvSpPr>
        <p:spPr>
          <a:xfrm>
            <a:off x="723900" y="4219575"/>
            <a:ext cx="795337" cy="9858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-58737" y="3052762"/>
            <a:ext cx="782637" cy="890587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4024312" y="3422650"/>
            <a:ext cx="371475" cy="809625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3078162" y="3128962"/>
            <a:ext cx="730250" cy="895350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5402262" y="3286125"/>
            <a:ext cx="804862" cy="750887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8364537" y="3346450"/>
            <a:ext cx="873125" cy="600075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4551362" y="3125787"/>
            <a:ext cx="657225" cy="679450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4419600" y="3994150"/>
            <a:ext cx="920750" cy="95091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2644775" y="4037012"/>
            <a:ext cx="890587" cy="70643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2116137" y="3186112"/>
            <a:ext cx="830262" cy="779462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1347787" y="3186112"/>
            <a:ext cx="598487" cy="70643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2681287" y="4813300"/>
            <a:ext cx="817562" cy="314325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7146925" y="4508500"/>
            <a:ext cx="1039812" cy="73025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7146925" y="3105150"/>
            <a:ext cx="684212" cy="720725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5262562" y="4729162"/>
            <a:ext cx="525462" cy="373062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8375650" y="4729162"/>
            <a:ext cx="509587" cy="325437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3808412" y="4429125"/>
            <a:ext cx="571500" cy="566737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7975600" y="3052762"/>
            <a:ext cx="541337" cy="679450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1570037" y="4029075"/>
            <a:ext cx="735012" cy="722312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247650" y="4094162"/>
            <a:ext cx="274637" cy="244475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lnTo>
                  <a:pt x="517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8516937" y="4083050"/>
            <a:ext cx="690562" cy="509587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860425" y="3417887"/>
            <a:ext cx="317500" cy="65881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 rot="1920000">
            <a:off x="5707062" y="4213225"/>
            <a:ext cx="884237" cy="75088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 rot="-3540000">
            <a:off x="116681" y="4509293"/>
            <a:ext cx="536575" cy="465137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lnTo>
                  <a:pt x="902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lnTo>
                  <a:pt x="385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lnTo>
                  <a:pt x="873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7518400" y="3965575"/>
            <a:ext cx="846137" cy="59848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 rot="-5400000">
            <a:off x="6496843" y="3021806"/>
            <a:ext cx="493712" cy="631825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6453187" y="3705225"/>
            <a:ext cx="666750" cy="754062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1865312" y="4743450"/>
            <a:ext cx="681037" cy="45402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6669087" y="4614862"/>
            <a:ext cx="309562" cy="330200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 txBox="1">
            <a:spLocks noGrp="1"/>
          </p:cNvSpPr>
          <p:nvPr>
            <p:ph type="title"/>
          </p:nvPr>
        </p:nvSpPr>
        <p:spPr>
          <a:xfrm>
            <a:off x="747712" y="225425"/>
            <a:ext cx="67913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1"/>
          <p:cNvSpPr txBox="1">
            <a:spLocks noGrp="1"/>
          </p:cNvSpPr>
          <p:nvPr>
            <p:ph type="body" idx="1"/>
          </p:nvPr>
        </p:nvSpPr>
        <p:spPr>
          <a:xfrm>
            <a:off x="747712" y="1314450"/>
            <a:ext cx="6791325" cy="361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"/>
          <p:cNvGrpSpPr/>
          <p:nvPr userDrawn="1"/>
        </p:nvGrpSpPr>
        <p:grpSpPr>
          <a:xfrm>
            <a:off x="0" y="-75869"/>
            <a:ext cx="9144000" cy="5143500"/>
            <a:chOff x="239950" y="872550"/>
            <a:chExt cx="7042900" cy="3961625"/>
          </a:xfrm>
        </p:grpSpPr>
        <p:sp>
          <p:nvSpPr>
            <p:cNvPr id="193" name="Google Shape;193;p3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h="120000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>
                  <a:alpha val="57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5"/>
          <p:cNvGrpSpPr/>
          <p:nvPr/>
        </p:nvGrpSpPr>
        <p:grpSpPr>
          <a:xfrm>
            <a:off x="0" y="0"/>
            <a:ext cx="9144000" cy="5143500"/>
            <a:chOff x="239950" y="872550"/>
            <a:chExt cx="7042900" cy="3961625"/>
          </a:xfrm>
        </p:grpSpPr>
        <p:sp>
          <p:nvSpPr>
            <p:cNvPr id="390" name="Google Shape;390;p5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h="120000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5"/>
          <p:cNvSpPr/>
          <p:nvPr/>
        </p:nvSpPr>
        <p:spPr>
          <a:xfrm>
            <a:off x="7902064" y="-90487"/>
            <a:ext cx="525427" cy="651151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lnTo>
                  <a:pt x="935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lnTo>
                  <a:pt x="11262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lnTo>
                  <a:pt x="11115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lnTo>
                  <a:pt x="8694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lnTo>
                  <a:pt x="11776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lnTo>
                  <a:pt x="8951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lnTo>
                  <a:pt x="6273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lnTo>
                  <a:pt x="9868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lnTo>
                  <a:pt x="1313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lnTo>
                  <a:pt x="13060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lnTo>
                  <a:pt x="1027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lnTo>
                  <a:pt x="10125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"/>
          <p:cNvSpPr/>
          <p:nvPr/>
        </p:nvSpPr>
        <p:spPr>
          <a:xfrm>
            <a:off x="8722324" y="2602610"/>
            <a:ext cx="516926" cy="588145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lnTo>
                  <a:pt x="10528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lnTo>
                  <a:pt x="3559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lnTo>
                  <a:pt x="6677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lnTo>
                  <a:pt x="12876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lnTo>
                  <a:pt x="3962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"/>
          <p:cNvSpPr/>
          <p:nvPr/>
        </p:nvSpPr>
        <p:spPr>
          <a:xfrm>
            <a:off x="7734618" y="2164873"/>
            <a:ext cx="245149" cy="534791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lnTo>
                  <a:pt x="3339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lnTo>
                  <a:pt x="6273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lnTo>
                  <a:pt x="4879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lnTo>
                  <a:pt x="3265" y="7484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5"/>
          <p:cNvSpPr/>
          <p:nvPr/>
        </p:nvSpPr>
        <p:spPr>
          <a:xfrm>
            <a:off x="8500265" y="1411874"/>
            <a:ext cx="482987" cy="591748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lnTo>
                  <a:pt x="689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lnTo>
                  <a:pt x="6457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lnTo>
                  <a:pt x="9135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lnTo>
                  <a:pt x="6970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lnTo>
                  <a:pt x="9795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"/>
          <p:cNvSpPr/>
          <p:nvPr/>
        </p:nvSpPr>
        <p:spPr>
          <a:xfrm>
            <a:off x="7505282" y="1164511"/>
            <a:ext cx="532737" cy="495983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lnTo>
                  <a:pt x="14123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lnTo>
                  <a:pt x="13757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lnTo>
                  <a:pt x="6530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lnTo>
                  <a:pt x="935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lnTo>
                  <a:pt x="7154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lnTo>
                  <a:pt x="7704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lnTo>
                  <a:pt x="6824" y="2385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5"/>
          <p:cNvSpPr/>
          <p:nvPr/>
        </p:nvSpPr>
        <p:spPr>
          <a:xfrm>
            <a:off x="8604629" y="4020115"/>
            <a:ext cx="577592" cy="396515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lnTo>
                  <a:pt x="9758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lnTo>
                  <a:pt x="9795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lnTo>
                  <a:pt x="8914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lnTo>
                  <a:pt x="10528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lnTo>
                  <a:pt x="9354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lnTo>
                  <a:pt x="13243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lnTo>
                  <a:pt x="12729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lnTo>
                  <a:pt x="10051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lnTo>
                  <a:pt x="16324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"/>
          <p:cNvSpPr/>
          <p:nvPr/>
        </p:nvSpPr>
        <p:spPr>
          <a:xfrm>
            <a:off x="7946986" y="1644693"/>
            <a:ext cx="434427" cy="448679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lnTo>
                  <a:pt x="4879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lnTo>
                  <a:pt x="8877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lnTo>
                  <a:pt x="8914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lnTo>
                  <a:pt x="876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lnTo>
                  <a:pt x="9024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"/>
          <p:cNvSpPr/>
          <p:nvPr/>
        </p:nvSpPr>
        <p:spPr>
          <a:xfrm>
            <a:off x="8121709" y="2432864"/>
            <a:ext cx="607926" cy="628144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lnTo>
                  <a:pt x="1379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lnTo>
                  <a:pt x="12692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lnTo>
                  <a:pt x="9611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lnTo>
                  <a:pt x="4806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lnTo>
                  <a:pt x="271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lnTo>
                  <a:pt x="4402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lnTo>
                  <a:pt x="3595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lnTo>
                  <a:pt x="9464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lnTo>
                  <a:pt x="9831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lnTo>
                  <a:pt x="9464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"/>
          <p:cNvSpPr/>
          <p:nvPr/>
        </p:nvSpPr>
        <p:spPr>
          <a:xfrm>
            <a:off x="8542738" y="838307"/>
            <a:ext cx="588542" cy="466893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lnTo>
                  <a:pt x="1056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lnTo>
                  <a:pt x="1285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lnTo>
                  <a:pt x="1460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5"/>
          <p:cNvSpPr/>
          <p:nvPr/>
        </p:nvSpPr>
        <p:spPr>
          <a:xfrm>
            <a:off x="8528184" y="167785"/>
            <a:ext cx="548483" cy="51535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lnTo>
                  <a:pt x="13096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lnTo>
                  <a:pt x="3155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lnTo>
                  <a:pt x="8181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lnTo>
                  <a:pt x="8291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lnTo>
                  <a:pt x="6493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5"/>
          <p:cNvSpPr/>
          <p:nvPr/>
        </p:nvSpPr>
        <p:spPr>
          <a:xfrm>
            <a:off x="8143541" y="1228773"/>
            <a:ext cx="310645" cy="366235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lnTo>
                  <a:pt x="4916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lnTo>
                  <a:pt x="5209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lnTo>
                  <a:pt x="4696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5"/>
          <p:cNvSpPr/>
          <p:nvPr/>
        </p:nvSpPr>
        <p:spPr>
          <a:xfrm>
            <a:off x="8229679" y="2168509"/>
            <a:ext cx="540015" cy="207398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lnTo>
                  <a:pt x="14710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lnTo>
                  <a:pt x="6787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lnTo>
                  <a:pt x="2715" y="1138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5"/>
          <p:cNvSpPr/>
          <p:nvPr/>
        </p:nvSpPr>
        <p:spPr>
          <a:xfrm>
            <a:off x="7855952" y="4756122"/>
            <a:ext cx="688043" cy="482628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lnTo>
                  <a:pt x="1505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lnTo>
                  <a:pt x="788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lnTo>
                  <a:pt x="495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lnTo>
                  <a:pt x="15114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lnTo>
                  <a:pt x="1999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lnTo>
                  <a:pt x="1665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lnTo>
                  <a:pt x="14857" y="631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"/>
          <p:cNvSpPr/>
          <p:nvPr/>
        </p:nvSpPr>
        <p:spPr>
          <a:xfrm>
            <a:off x="7973680" y="3725447"/>
            <a:ext cx="452620" cy="476579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lnTo>
                  <a:pt x="9281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lnTo>
                  <a:pt x="8877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lnTo>
                  <a:pt x="2128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lnTo>
                  <a:pt x="561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lnTo>
                  <a:pt x="8730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lnTo>
                  <a:pt x="4769" y="1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"/>
          <p:cNvSpPr/>
          <p:nvPr/>
        </p:nvSpPr>
        <p:spPr>
          <a:xfrm>
            <a:off x="8455377" y="3270752"/>
            <a:ext cx="347065" cy="246173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lnTo>
                  <a:pt x="7300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lnTo>
                  <a:pt x="954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"/>
          <p:cNvSpPr/>
          <p:nvPr/>
        </p:nvSpPr>
        <p:spPr>
          <a:xfrm>
            <a:off x="8668935" y="4901638"/>
            <a:ext cx="336149" cy="214670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lnTo>
                  <a:pt x="840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lnTo>
                  <a:pt x="5503" y="3779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"/>
          <p:cNvSpPr/>
          <p:nvPr/>
        </p:nvSpPr>
        <p:spPr>
          <a:xfrm>
            <a:off x="7478587" y="238097"/>
            <a:ext cx="377398" cy="374731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lnTo>
                  <a:pt x="583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lnTo>
                  <a:pt x="7741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lnTo>
                  <a:pt x="7447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lnTo>
                  <a:pt x="6970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"/>
          <p:cNvSpPr/>
          <p:nvPr/>
        </p:nvSpPr>
        <p:spPr>
          <a:xfrm>
            <a:off x="8535461" y="3598113"/>
            <a:ext cx="357981" cy="448712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lnTo>
                  <a:pt x="9134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lnTo>
                  <a:pt x="8731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lnTo>
                  <a:pt x="1541" y="8768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"/>
          <p:cNvSpPr/>
          <p:nvPr/>
        </p:nvSpPr>
        <p:spPr>
          <a:xfrm>
            <a:off x="7875370" y="3134922"/>
            <a:ext cx="485401" cy="477802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lnTo>
                  <a:pt x="5283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"/>
          <p:cNvSpPr/>
          <p:nvPr/>
        </p:nvSpPr>
        <p:spPr>
          <a:xfrm>
            <a:off x="7829257" y="2816024"/>
            <a:ext cx="182067" cy="16131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lnTo>
                  <a:pt x="5173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"/>
          <p:cNvSpPr/>
          <p:nvPr/>
        </p:nvSpPr>
        <p:spPr>
          <a:xfrm>
            <a:off x="8574296" y="4474810"/>
            <a:ext cx="456259" cy="33714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lnTo>
                  <a:pt x="5649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lnTo>
                  <a:pt x="12215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lnTo>
                  <a:pt x="4072" y="708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"/>
          <p:cNvSpPr/>
          <p:nvPr/>
        </p:nvSpPr>
        <p:spPr>
          <a:xfrm>
            <a:off x="7562310" y="1869015"/>
            <a:ext cx="209952" cy="435324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lnTo>
                  <a:pt x="1285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lnTo>
                  <a:pt x="1065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lnTo>
                  <a:pt x="625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"/>
          <p:cNvSpPr/>
          <p:nvPr/>
        </p:nvSpPr>
        <p:spPr>
          <a:xfrm>
            <a:off x="7854761" y="654016"/>
            <a:ext cx="584870" cy="495983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lnTo>
                  <a:pt x="480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lnTo>
                  <a:pt x="4329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lnTo>
                  <a:pt x="176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lnTo>
                  <a:pt x="14233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lnTo>
                  <a:pt x="7410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lnTo>
                  <a:pt x="1651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lnTo>
                  <a:pt x="14233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lnTo>
                  <a:pt x="7630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lnTo>
                  <a:pt x="13903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lnTo>
                  <a:pt x="759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lnTo>
                  <a:pt x="12912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lnTo>
                  <a:pt x="13572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lnTo>
                  <a:pt x="12215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lnTo>
                  <a:pt x="1404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lnTo>
                  <a:pt x="13646" y="3852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"/>
          <p:cNvSpPr/>
          <p:nvPr/>
        </p:nvSpPr>
        <p:spPr>
          <a:xfrm>
            <a:off x="7489536" y="3445358"/>
            <a:ext cx="355533" cy="306799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lnTo>
                  <a:pt x="902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lnTo>
                  <a:pt x="385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lnTo>
                  <a:pt x="8730" y="3962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5"/>
          <p:cNvSpPr/>
          <p:nvPr/>
        </p:nvSpPr>
        <p:spPr>
          <a:xfrm>
            <a:off x="7920291" y="4360830"/>
            <a:ext cx="559399" cy="395325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lnTo>
                  <a:pt x="12215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lnTo>
                  <a:pt x="9464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"/>
          <p:cNvSpPr/>
          <p:nvPr/>
        </p:nvSpPr>
        <p:spPr>
          <a:xfrm>
            <a:off x="8894633" y="2019357"/>
            <a:ext cx="326424" cy="41717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lnTo>
                  <a:pt x="418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lnTo>
                  <a:pt x="1541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lnTo>
                  <a:pt x="381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lnTo>
                  <a:pt x="1211" y="1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"/>
          <p:cNvSpPr/>
          <p:nvPr/>
        </p:nvSpPr>
        <p:spPr>
          <a:xfrm>
            <a:off x="7493175" y="3891557"/>
            <a:ext cx="440480" cy="497206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lnTo>
                  <a:pt x="546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lnTo>
                  <a:pt x="8840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lnTo>
                  <a:pt x="147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lnTo>
                  <a:pt x="2494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lnTo>
                  <a:pt x="8400" y="2055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"/>
          <p:cNvSpPr/>
          <p:nvPr/>
        </p:nvSpPr>
        <p:spPr>
          <a:xfrm>
            <a:off x="7442200" y="2984580"/>
            <a:ext cx="450205" cy="300750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"/>
          <p:cNvSpPr/>
          <p:nvPr/>
        </p:nvSpPr>
        <p:spPr>
          <a:xfrm>
            <a:off x="8878854" y="3356832"/>
            <a:ext cx="203899" cy="218306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lnTo>
                  <a:pt x="3962" y="0"/>
                </a:lnTo>
                <a:close/>
              </a:path>
            </a:pathLst>
          </a:custGeom>
          <a:solidFill>
            <a:srgbClr val="A4C2F4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1" name="Google Shape;571;p5"/>
          <p:cNvCxnSpPr/>
          <p:nvPr userDrawn="1"/>
        </p:nvCxnSpPr>
        <p:spPr>
          <a:xfrm>
            <a:off x="850900" y="1031875"/>
            <a:ext cx="6037262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2" name="Google Shape;572;p5"/>
          <p:cNvSpPr txBox="1">
            <a:spLocks noGrp="1"/>
          </p:cNvSpPr>
          <p:nvPr>
            <p:ph type="title"/>
          </p:nvPr>
        </p:nvSpPr>
        <p:spPr>
          <a:xfrm>
            <a:off x="747712" y="225425"/>
            <a:ext cx="67913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3" name="Google Shape;573;p5"/>
          <p:cNvSpPr txBox="1">
            <a:spLocks noGrp="1"/>
          </p:cNvSpPr>
          <p:nvPr>
            <p:ph type="body" idx="1"/>
          </p:nvPr>
        </p:nvSpPr>
        <p:spPr>
          <a:xfrm>
            <a:off x="747712" y="1314450"/>
            <a:ext cx="6791325" cy="361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9"/>
          <p:cNvGrpSpPr/>
          <p:nvPr/>
        </p:nvGrpSpPr>
        <p:grpSpPr>
          <a:xfrm>
            <a:off x="0" y="0"/>
            <a:ext cx="9144000" cy="5143500"/>
            <a:chOff x="239950" y="872550"/>
            <a:chExt cx="7042900" cy="3961625"/>
          </a:xfrm>
        </p:grpSpPr>
        <p:sp>
          <p:nvSpPr>
            <p:cNvPr id="788" name="Google Shape;788;p9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h="120000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9" name="Google Shape;939;p9"/>
          <p:cNvSpPr txBox="1">
            <a:spLocks noGrp="1"/>
          </p:cNvSpPr>
          <p:nvPr>
            <p:ph type="title"/>
          </p:nvPr>
        </p:nvSpPr>
        <p:spPr>
          <a:xfrm>
            <a:off x="747712" y="225425"/>
            <a:ext cx="67913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0" name="Google Shape;940;p9"/>
          <p:cNvSpPr txBox="1">
            <a:spLocks noGrp="1"/>
          </p:cNvSpPr>
          <p:nvPr>
            <p:ph type="body" idx="1"/>
          </p:nvPr>
        </p:nvSpPr>
        <p:spPr>
          <a:xfrm>
            <a:off x="747712" y="1314450"/>
            <a:ext cx="6791325" cy="361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0"/>
              <a:buFont typeface="Times New Roman"/>
              <a:buNone/>
            </a:pPr>
            <a:r>
              <a:rPr lang="vi-VN" sz="5000" b="1" i="0" u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Times New Roman"/>
                <a:cs typeface="Segoe UI" panose="020B0502040204020203" pitchFamily="34" charset="0"/>
                <a:sym typeface="Times New Roman"/>
              </a:rPr>
              <a:t>BÀI 4. ENTROPY </a:t>
            </a:r>
            <a:br>
              <a:rPr lang="vi-VN" sz="5000" b="1" i="0" u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Times New Roman"/>
                <a:cs typeface="Segoe UI" panose="020B0502040204020203" pitchFamily="34" charset="0"/>
                <a:sym typeface="Times New Roman"/>
              </a:rPr>
            </a:br>
            <a:r>
              <a:rPr lang="vi-VN" sz="5000" b="1" i="0" u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Times New Roman"/>
                <a:cs typeface="Segoe UI" panose="020B0502040204020203" pitchFamily="34" charset="0"/>
                <a:sym typeface="Times New Roman"/>
              </a:rPr>
              <a:t>VÀ BIẾN THIÊN </a:t>
            </a:r>
            <a:br>
              <a:rPr lang="vi-VN" sz="5000" b="1" i="0" u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Times New Roman"/>
                <a:cs typeface="Segoe UI" panose="020B0502040204020203" pitchFamily="34" charset="0"/>
                <a:sym typeface="Times New Roman"/>
              </a:rPr>
            </a:br>
            <a:r>
              <a:rPr lang="vi-VN" sz="5000" b="1" i="0" u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Times New Roman"/>
                <a:cs typeface="Segoe UI" panose="020B0502040204020203" pitchFamily="34" charset="0"/>
                <a:sym typeface="Times New Roman"/>
              </a:rPr>
              <a:t>NĂNG LƯỢNG TỰ DO GIBBS</a:t>
            </a:r>
            <a:endParaRPr sz="5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926867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298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b="1" i="0" smtClean="0">
                                      <a:effectLst/>
                                      <a:latin typeface="+mn-lt"/>
                                    </a:rPr>
                                    <m:t>o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1">
                              <a:effectLst/>
                            </a:rPr>
                            <a:t>(J/mol·K</a:t>
                          </a:r>
                          <a:r>
                            <a:rPr lang="en-US" sz="1800" b="0">
                              <a:effectLst/>
                            </a:rPr>
                            <a:t>)</a:t>
                          </a:r>
                          <a:endParaRPr lang="en-US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5,69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213,70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3926867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83" t="-84615" r="-395222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5,69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213,70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FEDC476-F074-EB5D-A3CD-12886D6DC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2217218"/>
                <a:ext cx="9144000" cy="948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>
                  <a:lnSpc>
                    <a:spcPct val="150000"/>
                  </a:lnSpc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(SO</a:t>
                </a:r>
                <a:r>
                  <a:rPr kumimoji="0" lang="vi-VN" altLang="vi-VN" sz="28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,g)</a:t>
                </a:r>
                <a:r>
                  <a:rPr lang="vi-VN" altLang="vi-VN" sz="280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mbria Math" panose="02040503050406030204" pitchFamily="18" charset="0"/>
                    <a:cs typeface="Segoe UI" panose="020B0502040204020203" pitchFamily="34" charset="0"/>
                  </a:rPr>
                  <a:t>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(O</a:t>
                </a:r>
                <a:r>
                  <a:rPr kumimoji="0" lang="vi-VN" altLang="vi-VN" sz="28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 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</a:t>
                </a:r>
                <a:r>
                  <a:rPr kumimoji="0" lang="vi-VN" altLang="vi-VN" sz="2800" b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)</a:t>
                </a:r>
                <a:r>
                  <a:rPr lang="vi-VN" altLang="vi-VN" sz="280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lang="vi-VN" altLang="vi-VN" sz="28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(SO</a:t>
                </a:r>
                <a:r>
                  <a:rPr lang="vi-VN" altLang="vi-VN" sz="2800" baseline="-300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lang="vi-VN" altLang="vi-VN" sz="2800" i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,g)</a:t>
                </a:r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endParaRPr kumimoji="0" lang="en-US" altLang="vi-VN" sz="2800" b="0" i="1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FEDC476-F074-EB5D-A3CD-12886D6DC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217218"/>
                <a:ext cx="9144000" cy="948273"/>
              </a:xfrm>
              <a:prstGeom prst="rect">
                <a:avLst/>
              </a:prstGeom>
              <a:blipFill>
                <a:blip r:embed="rId4"/>
                <a:stretch>
                  <a:fillRect b="-1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0CD7E65-BCDA-19BC-09F8-CA1F9E519ECB}"/>
              </a:ext>
            </a:extLst>
          </p:cNvPr>
          <p:cNvSpPr txBox="1"/>
          <p:nvPr/>
        </p:nvSpPr>
        <p:spPr>
          <a:xfrm>
            <a:off x="2094613" y="1439671"/>
            <a:ext cx="6698513" cy="82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altLang="vi-VN"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SO</a:t>
            </a:r>
            <a:r>
              <a:rPr lang="vi-VN" altLang="vi-VN" sz="3600" baseline="-30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3</a:t>
            </a:r>
            <a:r>
              <a:rPr lang="vi-VN" altLang="vi-VN"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6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lang="vi-VN" altLang="vi-VN"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→ SO</a:t>
            </a:r>
            <a:r>
              <a:rPr lang="vi-VN" altLang="vi-VN" sz="3600" baseline="-30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vi-VN" altLang="vi-VN"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6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lang="vi-VN" altLang="vi-VN"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+ ½ O</a:t>
            </a:r>
            <a:r>
              <a:rPr lang="vi-VN" altLang="vi-VN" sz="3600" baseline="-30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vi-VN" altLang="vi-VN" sz="3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6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endParaRPr kumimoji="0" lang="vi-VN" altLang="vi-VN" sz="36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D38BF89-6B13-3711-E99F-DB05BBA9D20B}"/>
                  </a:ext>
                </a:extLst>
              </p:cNvPr>
              <p:cNvSpPr txBox="1"/>
              <p:nvPr/>
            </p:nvSpPr>
            <p:spPr>
              <a:xfrm>
                <a:off x="1339703" y="3044629"/>
                <a:ext cx="7931888" cy="2268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altLang="vi-VN" sz="280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vi-VN" sz="280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sz="28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248,10</m:t>
                      </m:r>
                      <m:r>
                        <m:rPr>
                          <m:nor/>
                        </m:rPr>
                        <a:rPr lang="en-US" sz="2800" i="1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vi-VN" sz="2800" i="1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+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205,03</m:t>
                      </m:r>
                      <m:r>
                        <m:rPr>
                          <m:nor/>
                        </m:rPr>
                        <a:rPr lang="en-US" sz="2800" i="1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    </m:t>
                      </m:r>
                      <m:r>
                        <m:rPr>
                          <m:nor/>
                        </m:rPr>
                        <a:rPr lang="en-US" sz="28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256,66 </m:t>
                      </m:r>
                    </m:oMath>
                  </m:oMathPara>
                </a14:m>
                <a:endParaRPr lang="en-US" sz="3200"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     93,95 </m:t>
                      </m:r>
                      <m:r>
                        <m:rPr>
                          <m:nor/>
                        </m:rPr>
                        <a:rPr lang="en-US" sz="32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sz="32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2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K</m:t>
                      </m:r>
                    </m:oMath>
                  </m:oMathPara>
                </a14:m>
                <a:endParaRPr lang="vi-VN" sz="3200"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D38BF89-6B13-3711-E99F-DB05BBA9D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03" y="3044629"/>
                <a:ext cx="7931888" cy="2268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57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D9ED56C2-B48E-6549-7322-D4FDAA5ED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91" y="1814832"/>
                <a:ext cx="7543800" cy="23307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a) 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→ 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½ 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  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½ 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→ 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lvl="0" algn="ctr">
                  <a:lnSpc>
                    <a:spcPct val="150000"/>
                  </a:lnSpc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 b="0" i="1" smtClean="0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vi-VN" altLang="vi-VN" sz="2800" i="1"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của 2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phản ứng</a:t>
                </a:r>
                <a:r>
                  <a:rPr lang="vi-VN" altLang="vi-VN" sz="2800" i="1"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ngược dấu</a:t>
                </a:r>
                <a:endParaRPr kumimoji="0" lang="en-US" altLang="vi-VN" sz="2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D9ED56C2-B48E-6549-7322-D4FDAA5ED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591" y="1814832"/>
                <a:ext cx="7543800" cy="2330703"/>
              </a:xfrm>
              <a:prstGeom prst="rect">
                <a:avLst/>
              </a:prstGeom>
              <a:blipFill>
                <a:blip r:embed="rId3"/>
                <a:stretch>
                  <a:fillRect l="-2102" b="-39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56142CB-1E3F-3EB9-DE7D-34F819659648}"/>
                  </a:ext>
                </a:extLst>
              </p:cNvPr>
              <p:cNvSpPr txBox="1"/>
              <p:nvPr/>
            </p:nvSpPr>
            <p:spPr>
              <a:xfrm>
                <a:off x="5805377" y="2005248"/>
                <a:ext cx="3211032" cy="57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4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4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lang="en-US" sz="2400">
                    <a:solidFill>
                      <a:srgbClr val="C00000"/>
                    </a:solidFill>
                    <a:latin typeface="+mn-lt"/>
                  </a:rPr>
                  <a:t>=</a:t>
                </a:r>
                <a:r>
                  <a:rPr lang="en-US" sz="240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Segoe UI" panose="020B0502040204020203" pitchFamily="34" charset="0"/>
                  </a:rPr>
                  <a:t> </a:t>
                </a:r>
                <a:r>
                  <a:rPr lang="en-US" sz="2400">
                    <a:solidFill>
                      <a:srgbClr val="C00000"/>
                    </a:solidFill>
                    <a:latin typeface="+mn-lt"/>
                  </a:rPr>
                  <a:t>93,95 J/K</a:t>
                </a:r>
                <a:endParaRPr lang="vi-VN" sz="240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56142CB-1E3F-3EB9-DE7D-34F81965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2005248"/>
                <a:ext cx="3211032" cy="574324"/>
              </a:xfrm>
              <a:prstGeom prst="rect">
                <a:avLst/>
              </a:prstGeom>
              <a:blipFill>
                <a:blip r:embed="rId4"/>
                <a:stretch>
                  <a:fillRect t="-1064" r="-3036" b="-191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BE4D5E8-43AA-AFE0-1E61-5BE87DEF3DF0}"/>
                  </a:ext>
                </a:extLst>
              </p:cNvPr>
              <p:cNvSpPr txBox="1"/>
              <p:nvPr/>
            </p:nvSpPr>
            <p:spPr>
              <a:xfrm>
                <a:off x="5805377" y="2696932"/>
                <a:ext cx="3211032" cy="57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4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lang="en-US" sz="2400">
                    <a:solidFill>
                      <a:srgbClr val="0070C0"/>
                    </a:solidFill>
                    <a:latin typeface="+mn-lt"/>
                  </a:rPr>
                  <a:t>=</a:t>
                </a:r>
                <a:r>
                  <a:rPr lang="vi-VN" altLang="vi-VN" sz="24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−</a:t>
                </a:r>
                <a:r>
                  <a:rPr lang="en-US" sz="2400">
                    <a:solidFill>
                      <a:srgbClr val="0070C0"/>
                    </a:solidFill>
                    <a:latin typeface="+mn-lt"/>
                  </a:rPr>
                  <a:t>93,95 J/K </a:t>
                </a:r>
                <a:endParaRPr lang="vi-VN" sz="240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BE4D5E8-43AA-AFE0-1E61-5BE87DEF3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2696932"/>
                <a:ext cx="3211032" cy="574324"/>
              </a:xfrm>
              <a:prstGeom prst="rect">
                <a:avLst/>
              </a:prstGeom>
              <a:blipFill>
                <a:blip r:embed="rId5"/>
                <a:stretch>
                  <a:fillRect t="-1053" r="-5693" b="-17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087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9D6DC70C-DCE1-13DE-9A1D-4F0DFCA503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697938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  <a:latin typeface="+mn-lt"/>
                            </a:rPr>
                            <a:t>Chất</a:t>
                          </a:r>
                          <a:endParaRPr lang="vi-VN" sz="1800" b="1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+mn-lt"/>
                            </a:rPr>
                            <a:t>C (graphite, </a:t>
                          </a:r>
                          <a:r>
                            <a:rPr lang="en-US" sz="1800" b="1" i="1"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en-US" sz="1800" b="1"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+mn-lt"/>
                            </a:rPr>
                            <a:t>CO</a:t>
                          </a:r>
                          <a:r>
                            <a:rPr lang="en-US" sz="1800" b="1" baseline="-25000"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US" sz="1800" b="1"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en-US" sz="1800" b="1" i="1"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en-US" sz="1800" b="1"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SO</a:t>
                          </a:r>
                          <a:r>
                            <a:rPr lang="vi-VN" sz="1800" b="1" baseline="-25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vi-VN" sz="1800" b="1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O</a:t>
                          </a:r>
                          <a:r>
                            <a:rPr lang="vi-VN" sz="1800" b="1" baseline="-25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vi-VN" sz="1800" b="1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SO</a:t>
                          </a:r>
                          <a:r>
                            <a:rPr lang="vi-VN" sz="1800" b="1" baseline="-25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vi-VN" sz="1800" b="1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298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b="1" i="0" smtClean="0">
                                      <a:effectLst/>
                                      <a:latin typeface="+mn-lt"/>
                                    </a:rPr>
                                    <m:t>o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1">
                              <a:effectLst/>
                              <a:latin typeface="+mn-lt"/>
                            </a:rPr>
                            <a:t>(J/mol·K</a:t>
                          </a:r>
                          <a:r>
                            <a:rPr lang="en-US" sz="1800" b="0">
                              <a:effectLst/>
                              <a:latin typeface="+mn-lt"/>
                            </a:rPr>
                            <a:t>)</a:t>
                          </a:r>
                          <a:endParaRPr lang="en-US" sz="1800" b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  <a:latin typeface="+mn-lt"/>
                            </a:rPr>
                            <a:t>5,69</a:t>
                          </a:r>
                          <a:endParaRPr lang="vi-VN" sz="1800" b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  <a:latin typeface="+mn-lt"/>
                            </a:rPr>
                            <a:t>213,70</a:t>
                          </a:r>
                          <a:endParaRPr lang="vi-VN" sz="1800" b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+mn-lt"/>
                            </a:rPr>
                            <a:t>248,10</a:t>
                          </a:r>
                          <a:endParaRPr lang="vi-VN" sz="1800" b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+mn-lt"/>
                            </a:rPr>
                            <a:t>205,03</a:t>
                          </a:r>
                          <a:endParaRPr lang="vi-VN" sz="1800" b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+mn-lt"/>
                            </a:rPr>
                            <a:t>256,66</a:t>
                          </a:r>
                          <a:endParaRPr lang="vi-VN" sz="1800" b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9D6DC70C-DCE1-13DE-9A1D-4F0DFCA503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697938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  <a:latin typeface="+mn-lt"/>
                            </a:rPr>
                            <a:t>Chất</a:t>
                          </a:r>
                          <a:endParaRPr lang="vi-VN" sz="1800" b="1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+mn-lt"/>
                            </a:rPr>
                            <a:t>C (graphite, </a:t>
                          </a:r>
                          <a:r>
                            <a:rPr lang="en-US" sz="1800" b="1" i="1">
                              <a:effectLst/>
                              <a:latin typeface="+mn-lt"/>
                            </a:rPr>
                            <a:t>s</a:t>
                          </a:r>
                          <a:r>
                            <a:rPr lang="en-US" sz="1800" b="1"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  <a:latin typeface="+mn-lt"/>
                            </a:rPr>
                            <a:t>CO</a:t>
                          </a:r>
                          <a:r>
                            <a:rPr lang="en-US" sz="1800" b="1" baseline="-25000"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US" sz="1800" b="1"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en-US" sz="1800" b="1" i="1"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en-US" sz="1800" b="1"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SO</a:t>
                          </a:r>
                          <a:r>
                            <a:rPr lang="vi-VN" sz="1800" b="1" baseline="-25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vi-VN" sz="1800" b="1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O</a:t>
                          </a:r>
                          <a:r>
                            <a:rPr lang="vi-VN" sz="1800" b="1" baseline="-25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vi-VN" sz="1800" b="1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SO</a:t>
                          </a:r>
                          <a:r>
                            <a:rPr lang="vi-VN" sz="1800" b="1" baseline="-2500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3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 (</a:t>
                          </a:r>
                          <a:r>
                            <a:rPr lang="vi-VN" sz="1800" b="1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g</a:t>
                          </a:r>
                          <a:r>
                            <a:rPr lang="vi-VN" sz="1800" b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lang="vi-VN" sz="1800" b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83" t="-84615" r="-395222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  <a:latin typeface="+mn-lt"/>
                            </a:rPr>
                            <a:t>5,69</a:t>
                          </a:r>
                          <a:endParaRPr lang="vi-VN" sz="1800" b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  <a:latin typeface="+mn-lt"/>
                            </a:rPr>
                            <a:t>213,70</a:t>
                          </a:r>
                          <a:endParaRPr lang="vi-VN" sz="1800" b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+mn-lt"/>
                            </a:rPr>
                            <a:t>248,10</a:t>
                          </a:r>
                          <a:endParaRPr lang="vi-VN" sz="1800" b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+mn-lt"/>
                            </a:rPr>
                            <a:t>205,03</a:t>
                          </a:r>
                          <a:endParaRPr lang="vi-VN" sz="1800" b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/>
                              <a:latin typeface="+mn-lt"/>
                            </a:rPr>
                            <a:t>256,66</a:t>
                          </a:r>
                          <a:endParaRPr lang="vi-VN" sz="1800" b="0"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F1E1CBCD-CB04-19CB-2715-328FFE5BE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6535"/>
            <a:ext cx="8814389" cy="15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altLang="vi-VN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b</a:t>
            </a:r>
            <a:r>
              <a:rPr kumimoji="0" lang="vi-VN" altLang="vi-VN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  <a:r>
              <a:rPr kumimoji="0" lang="vi-VN" altLang="vi-VN" sz="3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en-US" altLang="vi-VN" sz="3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  </a:t>
            </a:r>
            <a:r>
              <a:rPr kumimoji="0" lang="en-US" altLang="vi-VN" sz="360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C (graphite, </a:t>
            </a:r>
            <a:r>
              <a:rPr kumimoji="0" lang="en-US" altLang="vi-VN" sz="3600" i="1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s</a:t>
            </a:r>
            <a:r>
              <a:rPr kumimoji="0" lang="en-US" altLang="vi-VN" sz="360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) + O</a:t>
            </a:r>
            <a:r>
              <a:rPr kumimoji="0" lang="en-US" altLang="vi-VN" sz="3600" i="0" u="none" strike="noStrike" cap="none" normalizeH="0" baseline="-3000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kumimoji="0" lang="en-US" altLang="vi-VN" sz="360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en-US" altLang="vi-VN" sz="3600" i="1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kumimoji="0" lang="en-US" altLang="vi-VN" sz="360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→ CO</a:t>
            </a:r>
            <a:r>
              <a:rPr kumimoji="0" lang="en-US" altLang="vi-VN" sz="3600" i="0" u="none" strike="noStrike" cap="none" normalizeH="0" baseline="-3000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en-US" altLang="vi-VN" sz="36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en-US" altLang="vi-VN" sz="3600" i="1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kumimoji="0" lang="en-US" altLang="vi-VN" sz="360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US" altLang="vi-V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    </a:t>
            </a:r>
            <a:endParaRPr kumimoji="0" lang="vi-VN" altLang="vi-VN" sz="3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9F81DD3-8487-BC20-1E49-66A228A4D2FB}"/>
                  </a:ext>
                </a:extLst>
              </p:cNvPr>
              <p:cNvSpPr txBox="1"/>
              <p:nvPr/>
            </p:nvSpPr>
            <p:spPr>
              <a:xfrm>
                <a:off x="1" y="2041654"/>
                <a:ext cx="9143999" cy="1472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r</m:t>
                          </m:r>
                        </m:sub>
                      </m:sSub>
                      <m:sSubSup>
                        <m:sSubSupPr>
                          <m:ctrlPr>
                            <a:rPr lang="vi-VN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= </m:t>
                      </m:r>
                      <m:sSubSup>
                        <m:sSubSupPr>
                          <m:ctrlPr>
                            <a:rPr lang="vi-VN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C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vi-VN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graphite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vi-VN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 </m:t>
                      </m:r>
                    </m:oMath>
                  </m:oMathPara>
                </a14:m>
                <a:endParaRPr lang="en-US" sz="240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= 213,70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5,69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205,03 = 2,98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K</m:t>
                    </m:r>
                  </m:oMath>
                </a14:m>
                <a:r>
                  <a:rPr lang="en-US" sz="280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   </a:t>
                </a:r>
                <a:endParaRPr lang="vi-VN" sz="280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9F81DD3-8487-BC20-1E49-66A228A4D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041654"/>
                <a:ext cx="9143999" cy="1472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E9A2187-EB8F-7C63-78FC-5C62F6198EAE}"/>
              </a:ext>
            </a:extLst>
          </p:cNvPr>
          <p:cNvSpPr txBox="1"/>
          <p:nvPr/>
        </p:nvSpPr>
        <p:spPr>
          <a:xfrm>
            <a:off x="164805" y="3575761"/>
            <a:ext cx="89791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Giá trị này lớn hơn 0 không đáng kể </a:t>
            </a:r>
            <a:r>
              <a:rPr lang="en-US" sz="2200" b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vì</a:t>
            </a:r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:</a:t>
            </a:r>
          </a:p>
          <a:p>
            <a:pPr algn="just"/>
            <a:r>
              <a:rPr lang="en-US" sz="2200" b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Khi</a:t>
            </a:r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1 mol C (graphite, s) phản ứng với 1 mol O</a:t>
            </a:r>
            <a:r>
              <a:rPr lang="en-US" sz="2200" baseline="-250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200" i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sinh ra 1 mol CO</a:t>
            </a:r>
            <a:r>
              <a:rPr lang="en-US" sz="2200" baseline="-250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  <a:p>
            <a:pPr algn="just"/>
            <a:r>
              <a:rPr lang="en-US" sz="2200" b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thì </a:t>
            </a:r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mức độ hỗn loạn các phân tử </a:t>
            </a:r>
            <a:r>
              <a:rPr lang="en-US" sz="2200" i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không tăng lên đáng kể</a:t>
            </a:r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</a:p>
          <a:p>
            <a:pPr algn="just"/>
            <a:r>
              <a:rPr lang="en-US" sz="22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số mol khí trước và sau phản ứng bằng nhau</a:t>
            </a:r>
            <a:r>
              <a:rPr lang="en-US" sz="200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vi-VN" sz="2000">
              <a:latin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9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903266-D82E-0313-CD6B-007FAC01917B}"/>
                  </a:ext>
                </a:extLst>
              </p:cNvPr>
              <p:cNvSpPr txBox="1"/>
              <p:nvPr/>
            </p:nvSpPr>
            <p:spPr>
              <a:xfrm>
                <a:off x="0" y="384003"/>
                <a:ext cx="9144000" cy="4075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rgbClr val="0070C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Tính biến thiên entropy của phản ứng hóa học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700" b="1">
                  <a:solidFill>
                    <a:srgbClr val="0070C0"/>
                  </a:solidFill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2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b="1" i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b="1" i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r>
                      <m:rPr>
                        <m:nor/>
                      </m:rPr>
                      <a:rPr lang="en-US" sz="3600" b="1" i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vi-VN" sz="3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3600" b="1" i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                          </m:t>
                        </m:r>
                      </m:e>
                    </m:nary>
                    <m:r>
                      <m:rPr>
                        <m:nor/>
                      </m:rPr>
                      <a:rPr lang="en-US" sz="360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vi-VN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3600" b="1" smtClean="0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                        </m:t>
                        </m:r>
                      </m:e>
                    </m:nary>
                  </m:oMath>
                </a14:m>
                <a:endParaRPr lang="vi-VN" sz="3200"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600"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Xét phản ứng: </a:t>
                </a:r>
                <a:r>
                  <a:rPr lang="en-US" sz="400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a</a:t>
                </a:r>
                <a:r>
                  <a:rPr lang="en-US" sz="4000">
                    <a:solidFill>
                      <a:srgbClr val="00B05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A</a:t>
                </a:r>
                <a:r>
                  <a:rPr lang="en-US" sz="40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</a:t>
                </a:r>
                <a:r>
                  <a:rPr lang="en-US" sz="400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b</a:t>
                </a:r>
                <a:r>
                  <a:rPr lang="en-US" sz="4000">
                    <a:solidFill>
                      <a:srgbClr val="00B05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B </a:t>
                </a:r>
                <a:r>
                  <a:rPr lang="en-US" sz="40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→ </a:t>
                </a:r>
                <a:r>
                  <a:rPr lang="en-US" sz="400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c</a:t>
                </a:r>
                <a:r>
                  <a:rPr lang="en-US" sz="4000">
                    <a:solidFill>
                      <a:srgbClr val="00B05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C</a:t>
                </a:r>
                <a:r>
                  <a:rPr lang="en-US" sz="40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</a:t>
                </a:r>
                <a:r>
                  <a:rPr lang="en-US" sz="400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sz="4000">
                    <a:solidFill>
                      <a:srgbClr val="00B05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D</a:t>
                </a:r>
                <a:endParaRPr lang="vi-VN" sz="2800">
                  <a:solidFill>
                    <a:srgbClr val="00B050"/>
                  </a:solidFill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r</m:t>
                          </m:r>
                        </m:sub>
                      </m:sSub>
                      <m:sSubSup>
                        <m:sSubSupPr>
                          <m:ctrlP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80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vi-V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800"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)+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800" b="0" i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800" b="0" i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×</m:t>
                      </m:r>
                      <m:sSubSup>
                        <m:sSubSup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i="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298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800" b="0" i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vi-VN" sz="2800">
                  <a:latin typeface="+mn-lt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903266-D82E-0313-CD6B-007FAC01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003"/>
                <a:ext cx="9144000" cy="4075411"/>
              </a:xfrm>
              <a:prstGeom prst="rect">
                <a:avLst/>
              </a:prstGeo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6EB6E9C-3640-7521-3E0A-03A8C7C76270}"/>
                  </a:ext>
                </a:extLst>
              </p:cNvPr>
              <p:cNvSpPr txBox="1"/>
              <p:nvPr/>
            </p:nvSpPr>
            <p:spPr>
              <a:xfrm>
                <a:off x="1472611" y="1650825"/>
                <a:ext cx="4683642" cy="43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ẩ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ứ</m:t>
                      </m:r>
                      <m:r>
                        <m:rPr>
                          <m:nor/>
                        </m:rPr>
                        <a:rPr lang="vi-VN" sz="2200" i="0" smtClean="0"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200" i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vi-VN" sz="220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6EB6E9C-3640-7521-3E0A-03A8C7C76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1" y="1650825"/>
                <a:ext cx="4683642" cy="437812"/>
              </a:xfrm>
              <a:prstGeom prst="rect">
                <a:avLst/>
              </a:prstGeom>
              <a:blipFill>
                <a:blip r:embed="rId4"/>
                <a:stretch>
                  <a:fillRect b="-236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7282E4D-E945-3246-BFC3-13C565B49BC6}"/>
                  </a:ext>
                </a:extLst>
              </p:cNvPr>
              <p:cNvSpPr txBox="1"/>
              <p:nvPr/>
            </p:nvSpPr>
            <p:spPr>
              <a:xfrm>
                <a:off x="6475228" y="1657750"/>
                <a:ext cx="2775097" cy="448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ấ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đầ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ả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2200" i="0" smtClean="0"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ứ</m:t>
                    </m:r>
                    <m:r>
                      <m:rPr>
                        <m:sty m:val="p"/>
                      </m:rPr>
                      <a:rPr lang="vi-VN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ng</m:t>
                    </m:r>
                  </m:oMath>
                </a14:m>
                <a:r>
                  <a:rPr lang="vi-VN" sz="220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7282E4D-E945-3246-BFC3-13C565B4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228" y="1657750"/>
                <a:ext cx="2775097" cy="448071"/>
              </a:xfrm>
              <a:prstGeom prst="rect">
                <a:avLst/>
              </a:prstGeom>
              <a:blipFill>
                <a:blip r:embed="rId5"/>
                <a:stretch>
                  <a:fillRect l="-1099" t="-5479" b="-27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1301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42B301B-4516-2391-FEF9-C9110A95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225425"/>
            <a:ext cx="6791325" cy="857250"/>
          </a:xfrm>
        </p:spPr>
        <p:txBody>
          <a:bodyPr/>
          <a:lstStyle/>
          <a:p>
            <a:pPr eaLnBrk="1" hangingPunct="1"/>
            <a:r>
              <a:rPr lang="en-US" altLang="vi-VN" sz="2400" b="1">
                <a:latin typeface="+mn-lt"/>
                <a:cs typeface="Times New Roman" panose="02020603050405020304" pitchFamily="18" charset="0"/>
              </a:rPr>
              <a:t>Kết hợp nguyên lý 1 &amp; 2 NĐHH :</a:t>
            </a:r>
            <a:br>
              <a:rPr lang="en-US" altLang="vi-VN" sz="2400" b="1">
                <a:latin typeface="+mn-lt"/>
                <a:cs typeface="Times New Roman" panose="02020603050405020304" pitchFamily="18" charset="0"/>
              </a:rPr>
            </a:br>
            <a:r>
              <a:rPr lang="en-US" altLang="vi-VN" sz="2100" b="1" i="1">
                <a:latin typeface="+mn-lt"/>
                <a:cs typeface="Times New Roman" panose="02020603050405020304" pitchFamily="18" charset="0"/>
              </a:rPr>
              <a:t>Chiều phản ứng</a:t>
            </a:r>
            <a:endParaRPr lang="en-US" altLang="vi-VN" sz="210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9157868A-1EFE-A75E-9C30-A2215004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" b="2158"/>
          <a:stretch>
            <a:fillRect/>
          </a:stretch>
        </p:blipFill>
        <p:spPr bwMode="auto">
          <a:xfrm>
            <a:off x="747712" y="1082675"/>
            <a:ext cx="6508966" cy="38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42B301B-4516-2391-FEF9-C9110A95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225425"/>
            <a:ext cx="6791325" cy="857250"/>
          </a:xfrm>
        </p:spPr>
        <p:txBody>
          <a:bodyPr/>
          <a:lstStyle/>
          <a:p>
            <a:pPr eaLnBrk="1" hangingPunct="1"/>
            <a:r>
              <a:rPr lang="en-US" altLang="vi-VN" sz="2100" b="1" i="1">
                <a:latin typeface="+mn-lt"/>
                <a:cs typeface="Segoe UI" panose="020B0502040204020203" pitchFamily="34" charset="0"/>
              </a:rPr>
              <a:t>Chiều phản ứng</a:t>
            </a:r>
            <a:endParaRPr lang="en-US" altLang="vi-VN" sz="2100"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9157868A-1EFE-A75E-9C30-A2215004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" b="2158"/>
          <a:stretch>
            <a:fillRect/>
          </a:stretch>
        </p:blipFill>
        <p:spPr bwMode="auto">
          <a:xfrm>
            <a:off x="1297172" y="1202396"/>
            <a:ext cx="6077282" cy="360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6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B550C17-B950-3610-9311-96A77341FB74}"/>
                  </a:ext>
                </a:extLst>
              </p:cNvPr>
              <p:cNvSpPr txBox="1"/>
              <p:nvPr/>
            </p:nvSpPr>
            <p:spPr>
              <a:xfrm>
                <a:off x="138989" y="414912"/>
                <a:ext cx="8858707" cy="3903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Biến thiên năng lượng tự do Gibbs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5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+ Ở nhiệt độ T, một phản ứng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5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5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càng âm thì phản ứng tự xảy ra ở điều kiện chuẩn càng thuận lợi và ngược lại.</a:t>
                </a:r>
                <a:endParaRPr lang="en-US" sz="2500" b="1"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00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6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3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T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  <m:r>
                      <a:rPr lang="en-US" sz="3600" b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3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3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T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bSup>
                    <m:r>
                      <a:rPr lang="en-US" sz="3600" b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600" i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T</m:t>
                    </m:r>
                    <m:r>
                      <a:rPr lang="en-US" sz="3600" b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vi-VN" sz="3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36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T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360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lang="en-US" sz="360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.</a:t>
                </a:r>
                <a:endParaRPr lang="vi-VN" sz="3600">
                  <a:solidFill>
                    <a:schemeClr val="accent3">
                      <a:lumMod val="75000"/>
                    </a:schemeClr>
                  </a:solidFill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algn="just"/>
                <a:r>
                  <a:rPr lang="en-US" sz="2400" i="1"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Lưu ý: Đơn vị ΔG là kJ/mol thì ΔH là kJ/mol và ΔS kJ/mol·K.</a:t>
                </a:r>
                <a:endParaRPr lang="vi-VN" sz="2400">
                  <a:latin typeface="+mn-lt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B550C17-B950-3610-9311-96A77341F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9" y="414912"/>
                <a:ext cx="8858707" cy="3903376"/>
              </a:xfrm>
              <a:prstGeom prst="rect">
                <a:avLst/>
              </a:prstGeom>
              <a:blipFill>
                <a:blip r:embed="rId2"/>
                <a:stretch>
                  <a:fillRect l="-1445" r="-2134" b="-2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55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B99A271-560C-503E-4C95-90523FF79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1000"/>
          </a:blip>
          <a:srcRect t="7599"/>
          <a:stretch/>
        </p:blipFill>
        <p:spPr>
          <a:xfrm>
            <a:off x="1073888" y="361507"/>
            <a:ext cx="8197705" cy="488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"/>
          <p:cNvSpPr txBox="1">
            <a:spLocks noGrp="1"/>
          </p:cNvSpPr>
          <p:nvPr>
            <p:ph type="ctrTitle" idx="4294967295"/>
          </p:nvPr>
        </p:nvSpPr>
        <p:spPr>
          <a:xfrm>
            <a:off x="2214452" y="514570"/>
            <a:ext cx="4438650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Verdana"/>
              <a:buNone/>
            </a:pPr>
            <a:r>
              <a:rPr lang="vi-VN" sz="6000" b="1" i="0" u="none" strike="noStrike" cap="none">
                <a:solidFill>
                  <a:srgbClr val="002060"/>
                </a:solidFill>
                <a:latin typeface="+mn-lt"/>
                <a:ea typeface="Verdana"/>
                <a:cs typeface="Verdana"/>
                <a:sym typeface="Verdana"/>
              </a:rPr>
              <a:t>Nội dung</a:t>
            </a:r>
            <a:endParaRPr>
              <a:latin typeface="+mn-lt"/>
            </a:endParaRPr>
          </a:p>
        </p:txBody>
      </p:sp>
      <p:sp>
        <p:nvSpPr>
          <p:cNvPr id="952" name="Google Shape;952;p11"/>
          <p:cNvSpPr txBox="1">
            <a:spLocks noGrp="1"/>
          </p:cNvSpPr>
          <p:nvPr>
            <p:ph type="body" idx="4294967295"/>
          </p:nvPr>
        </p:nvSpPr>
        <p:spPr>
          <a:xfrm>
            <a:off x="1026669" y="1909429"/>
            <a:ext cx="7394317" cy="246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400"/>
              <a:buFont typeface="Noto Sans Symbols"/>
              <a:buChar char="✔"/>
            </a:pPr>
            <a:r>
              <a:rPr lang="vi-VN" sz="2400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Khái niệm entropy</a:t>
            </a:r>
            <a:r>
              <a:rPr lang="en-US" sz="2400" b="0" i="0" u="none" strike="noStrike" cap="none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.</a:t>
            </a:r>
            <a:endParaRPr>
              <a:latin typeface="+mn-lt"/>
            </a:endParaRPr>
          </a:p>
          <a:p>
            <a:pPr marL="342900" lvl="0" indent="-342900">
              <a:lnSpc>
                <a:spcPct val="200000"/>
              </a:lnSpc>
              <a:buClr>
                <a:srgbClr val="3D4965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Biến thiên entropy trong </a:t>
            </a:r>
            <a:r>
              <a:rPr lang="vi-VN" sz="2400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phản ứng hóa học</a:t>
            </a:r>
            <a:r>
              <a:rPr lang="en-US" sz="2400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.</a:t>
            </a:r>
            <a:endParaRPr>
              <a:latin typeface="+mn-lt"/>
            </a:endParaRPr>
          </a:p>
          <a:p>
            <a:pPr marL="342900" lvl="0" indent="-342900">
              <a:lnSpc>
                <a:spcPct val="200000"/>
              </a:lnSpc>
              <a:buClr>
                <a:srgbClr val="3D4965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Biến thiên </a:t>
            </a:r>
            <a:r>
              <a:rPr lang="vi-VN" sz="2400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năng lượng tự do Gibbs</a:t>
            </a:r>
            <a:r>
              <a:rPr lang="en-US" sz="2400">
                <a:solidFill>
                  <a:srgbClr val="3D4965"/>
                </a:solidFill>
                <a:latin typeface="+mn-lt"/>
                <a:ea typeface="Verdana"/>
                <a:cs typeface="Verdana"/>
                <a:sym typeface="Verdana"/>
              </a:rPr>
              <a:t>.</a:t>
            </a:r>
            <a:endParaRPr>
              <a:latin typeface="+mn-lt"/>
            </a:endParaRPr>
          </a:p>
        </p:txBody>
      </p:sp>
      <p:sp>
        <p:nvSpPr>
          <p:cNvPr id="953" name="Google Shape;953;p11"/>
          <p:cNvSpPr/>
          <p:nvPr/>
        </p:nvSpPr>
        <p:spPr>
          <a:xfrm>
            <a:off x="761558" y="3677904"/>
            <a:ext cx="323850" cy="35401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lnTo>
                  <a:pt x="7836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lnTo>
                  <a:pt x="5889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lnTo>
                  <a:pt x="7446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lnTo>
                  <a:pt x="8566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lnTo>
                  <a:pt x="6765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lnTo>
                  <a:pt x="8809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lnTo>
                  <a:pt x="9344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lnTo>
                  <a:pt x="55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1"/>
          <p:cNvSpPr/>
          <p:nvPr/>
        </p:nvSpPr>
        <p:spPr>
          <a:xfrm>
            <a:off x="755208" y="2968291"/>
            <a:ext cx="325437" cy="355600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lnTo>
                  <a:pt x="7836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lnTo>
                  <a:pt x="5889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lnTo>
                  <a:pt x="7446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lnTo>
                  <a:pt x="8566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lnTo>
                  <a:pt x="6765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lnTo>
                  <a:pt x="8809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lnTo>
                  <a:pt x="9344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lnTo>
                  <a:pt x="55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1"/>
          <p:cNvSpPr/>
          <p:nvPr/>
        </p:nvSpPr>
        <p:spPr>
          <a:xfrm>
            <a:off x="755208" y="2260266"/>
            <a:ext cx="325437" cy="35401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lnTo>
                  <a:pt x="7836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lnTo>
                  <a:pt x="5889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lnTo>
                  <a:pt x="7446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lnTo>
                  <a:pt x="8566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lnTo>
                  <a:pt x="6765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lnTo>
                  <a:pt x="8809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lnTo>
                  <a:pt x="9344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lnTo>
                  <a:pt x="55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11"/>
          <p:cNvSpPr/>
          <p:nvPr/>
        </p:nvSpPr>
        <p:spPr>
          <a:xfrm rot="-720000">
            <a:off x="1504710" y="799528"/>
            <a:ext cx="617537" cy="706437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lnTo>
                  <a:pt x="1654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485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Hình ảnh 3">
            <a:extLst>
              <a:ext uri="{FF2B5EF4-FFF2-40B4-BE49-F238E27FC236}">
                <a16:creationId xmlns:a16="http://schemas.microsoft.com/office/drawing/2014/main" id="{B5B78C2D-1D40-FB46-C153-FB7DBB62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2585" r="82130" b="36005"/>
          <a:stretch>
            <a:fillRect/>
          </a:stretch>
        </p:blipFill>
        <p:spPr bwMode="auto">
          <a:xfrm>
            <a:off x="594912" y="2157833"/>
            <a:ext cx="126745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Hình ảnh 4">
            <a:extLst>
              <a:ext uri="{FF2B5EF4-FFF2-40B4-BE49-F238E27FC236}">
                <a16:creationId xmlns:a16="http://schemas.microsoft.com/office/drawing/2014/main" id="{E493FD2D-330E-5C7C-705A-FC35051E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b="5128"/>
          <a:stretch>
            <a:fillRect/>
          </a:stretch>
        </p:blipFill>
        <p:spPr bwMode="auto">
          <a:xfrm>
            <a:off x="4348208" y="925846"/>
            <a:ext cx="420088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Hình ảnh 5">
            <a:extLst>
              <a:ext uri="{FF2B5EF4-FFF2-40B4-BE49-F238E27FC236}">
                <a16:creationId xmlns:a16="http://schemas.microsoft.com/office/drawing/2014/main" id="{81194BE8-8F70-79B1-EF19-93E72EED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44772" r="59676" b="50050"/>
          <a:stretch>
            <a:fillRect/>
          </a:stretch>
        </p:blipFill>
        <p:spPr bwMode="auto">
          <a:xfrm>
            <a:off x="2286481" y="2590752"/>
            <a:ext cx="1710713" cy="2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93BDF94-77E9-B698-B825-6819AA67C0E9}"/>
              </a:ext>
            </a:extLst>
          </p:cNvPr>
          <p:cNvSpPr txBox="1"/>
          <p:nvPr/>
        </p:nvSpPr>
        <p:spPr>
          <a:xfrm>
            <a:off x="5100305" y="4575271"/>
            <a:ext cx="3118664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vi-VN" sz="180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Trạng thái mất trật tự</a:t>
            </a:r>
            <a:endParaRPr lang="vi-VN" sz="180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E73DA84-D037-FC17-8738-0773B129AD89}"/>
              </a:ext>
            </a:extLst>
          </p:cNvPr>
          <p:cNvSpPr txBox="1"/>
          <p:nvPr/>
        </p:nvSpPr>
        <p:spPr>
          <a:xfrm>
            <a:off x="2094307" y="2157833"/>
            <a:ext cx="199113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tăng entropy</a:t>
            </a:r>
            <a:endParaRPr lang="vi-VN" sz="200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81FCF41-6C20-174A-989B-72DA66B83265}"/>
              </a:ext>
            </a:extLst>
          </p:cNvPr>
          <p:cNvSpPr txBox="1"/>
          <p:nvPr/>
        </p:nvSpPr>
        <p:spPr>
          <a:xfrm>
            <a:off x="-1090847" y="3370140"/>
            <a:ext cx="4577316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180340" algn="l"/>
              </a:tabLst>
            </a:pPr>
            <a:r>
              <a:rPr lang="vi-VN" sz="160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Trạng thái</a:t>
            </a:r>
          </a:p>
          <a:p>
            <a:pPr algn="ctr">
              <a:spcAft>
                <a:spcPts val="800"/>
              </a:spcAft>
              <a:tabLst>
                <a:tab pos="180340" algn="l"/>
              </a:tabLst>
            </a:pPr>
            <a:r>
              <a:rPr lang="vi-VN" sz="160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+mn-lt"/>
              </a:rPr>
              <a:t> trật tự</a:t>
            </a:r>
            <a:endParaRPr lang="vi-VN" sz="160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5217A08-CDAB-85F6-F015-AC8D871972FD}"/>
              </a:ext>
            </a:extLst>
          </p:cNvPr>
          <p:cNvSpPr txBox="1"/>
          <p:nvPr/>
        </p:nvSpPr>
        <p:spPr>
          <a:xfrm>
            <a:off x="88539" y="171793"/>
            <a:ext cx="425966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800" b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Entropy (S)</a:t>
            </a:r>
            <a:r>
              <a:rPr lang="en-US" sz="180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là đại lượng đặc trưng cho </a:t>
            </a:r>
          </a:p>
          <a:p>
            <a:pPr algn="ctr">
              <a:spcAft>
                <a:spcPts val="800"/>
              </a:spcAft>
            </a:pPr>
            <a:r>
              <a:rPr lang="en-US" sz="180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độ mất trật tự của một hệ </a:t>
            </a:r>
          </a:p>
          <a:p>
            <a:pPr algn="ctr">
              <a:spcAft>
                <a:spcPts val="800"/>
              </a:spcAft>
            </a:pPr>
            <a:r>
              <a:rPr lang="en-US" sz="180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ở một trạng thái và điều kiện xác định.</a:t>
            </a:r>
          </a:p>
          <a:p>
            <a:pPr algn="ctr">
              <a:spcAft>
                <a:spcPts val="800"/>
              </a:spcAft>
            </a:pPr>
            <a:r>
              <a:rPr lang="en-US" sz="180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Entropy càng lớn hệ càng mất trật tự.</a:t>
            </a:r>
            <a:endParaRPr lang="vi-VN" sz="180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25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bộ đồ ăn&#10;&#10;Mô tả được tạo tự động">
            <a:extLst>
              <a:ext uri="{FF2B5EF4-FFF2-40B4-BE49-F238E27FC236}">
                <a16:creationId xmlns:a16="http://schemas.microsoft.com/office/drawing/2014/main" id="{EC9DBAEA-DD25-C61D-6CCD-F745B083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" y="1401346"/>
            <a:ext cx="9637328" cy="3407484"/>
          </a:xfrm>
          <a:prstGeom prst="rect">
            <a:avLst/>
          </a:prstGeom>
        </p:spPr>
      </p:pic>
      <p:pic>
        <p:nvPicPr>
          <p:cNvPr id="1025" name="Hình ảnh 5">
            <a:extLst>
              <a:ext uri="{FF2B5EF4-FFF2-40B4-BE49-F238E27FC236}">
                <a16:creationId xmlns:a16="http://schemas.microsoft.com/office/drawing/2014/main" id="{81194BE8-8F70-79B1-EF19-93E72EED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44772" r="59676" b="50050"/>
          <a:stretch>
            <a:fillRect/>
          </a:stretch>
        </p:blipFill>
        <p:spPr bwMode="auto">
          <a:xfrm flipV="1">
            <a:off x="4635797" y="3219839"/>
            <a:ext cx="1152000" cy="1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93BDF94-77E9-B698-B825-6819AA67C0E9}"/>
              </a:ext>
            </a:extLst>
          </p:cNvPr>
          <p:cNvSpPr txBox="1"/>
          <p:nvPr/>
        </p:nvSpPr>
        <p:spPr>
          <a:xfrm>
            <a:off x="6709139" y="4538893"/>
            <a:ext cx="108452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vi-VN" sz="1800">
                <a:effectLst/>
                <a:latin typeface="+mn-lt"/>
              </a:rPr>
              <a:t>Khí</a:t>
            </a:r>
            <a:endParaRPr lang="vi-VN" sz="18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E73DA84-D037-FC17-8738-0773B129AD89}"/>
              </a:ext>
            </a:extLst>
          </p:cNvPr>
          <p:cNvSpPr txBox="1"/>
          <p:nvPr/>
        </p:nvSpPr>
        <p:spPr>
          <a:xfrm>
            <a:off x="2644664" y="4500160"/>
            <a:ext cx="199113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vi-VN" sz="1800">
                <a:effectLst/>
                <a:latin typeface="+mn-lt"/>
              </a:rPr>
              <a:t>Lỏng</a:t>
            </a:r>
            <a:endParaRPr lang="vi-VN" sz="18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81FCF41-6C20-174A-989B-72DA66B83265}"/>
              </a:ext>
            </a:extLst>
          </p:cNvPr>
          <p:cNvSpPr txBox="1"/>
          <p:nvPr/>
        </p:nvSpPr>
        <p:spPr>
          <a:xfrm>
            <a:off x="258667" y="4588009"/>
            <a:ext cx="1349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180340" algn="l"/>
              </a:tabLst>
            </a:pPr>
            <a:r>
              <a:rPr lang="vi-VN" sz="1800">
                <a:effectLst/>
                <a:latin typeface="+mn-lt"/>
              </a:rPr>
              <a:t>Rắn</a:t>
            </a:r>
            <a:endParaRPr lang="vi-VN" sz="1800">
              <a:latin typeface="+mn-lt"/>
            </a:endParaRPr>
          </a:p>
        </p:txBody>
      </p:sp>
      <p:pic>
        <p:nvPicPr>
          <p:cNvPr id="8" name="Hình ảnh 5">
            <a:extLst>
              <a:ext uri="{FF2B5EF4-FFF2-40B4-BE49-F238E27FC236}">
                <a16:creationId xmlns:a16="http://schemas.microsoft.com/office/drawing/2014/main" id="{4C49546A-AF2A-9092-A402-EC7757A1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44772" r="59676" b="50050"/>
          <a:stretch>
            <a:fillRect/>
          </a:stretch>
        </p:blipFill>
        <p:spPr bwMode="auto">
          <a:xfrm>
            <a:off x="1825157" y="3194164"/>
            <a:ext cx="754702" cy="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D23A985-9040-381F-8159-4D87260D4D84}"/>
              </a:ext>
            </a:extLst>
          </p:cNvPr>
          <p:cNvSpPr txBox="1"/>
          <p:nvPr/>
        </p:nvSpPr>
        <p:spPr>
          <a:xfrm>
            <a:off x="1825157" y="2794054"/>
            <a:ext cx="1403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ΔS&gt;0</a:t>
            </a:r>
            <a:endParaRPr lang="vi-VN" sz="180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52A7EA6-0028-8065-3681-604C69820F1D}"/>
              </a:ext>
            </a:extLst>
          </p:cNvPr>
          <p:cNvSpPr txBox="1"/>
          <p:nvPr/>
        </p:nvSpPr>
        <p:spPr>
          <a:xfrm>
            <a:off x="4800871" y="2899719"/>
            <a:ext cx="1403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ΔS&gt;0</a:t>
            </a:r>
            <a:endParaRPr lang="vi-VN" sz="180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5A2A6FE-F6E3-2256-711D-885F22461F0D}"/>
              </a:ext>
            </a:extLst>
          </p:cNvPr>
          <p:cNvSpPr txBox="1"/>
          <p:nvPr/>
        </p:nvSpPr>
        <p:spPr>
          <a:xfrm>
            <a:off x="142212" y="99851"/>
            <a:ext cx="8987169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vi-VN" sz="32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Sự biến đổi e</a:t>
            </a:r>
            <a:r>
              <a:rPr lang="en-US" sz="32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ntropy của chất khi:</a:t>
            </a:r>
            <a:endParaRPr lang="vi-VN" sz="32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1394D3-2F11-78D2-7671-F8496B487003}"/>
              </a:ext>
            </a:extLst>
          </p:cNvPr>
          <p:cNvSpPr txBox="1"/>
          <p:nvPr/>
        </p:nvSpPr>
        <p:spPr>
          <a:xfrm>
            <a:off x="25765" y="155381"/>
            <a:ext cx="9114762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b="1"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Chuyển thể của chất từ trạng thái rắn sang lỏng và khí thì entropy của chất tăng. </a:t>
            </a:r>
          </a:p>
          <a:p>
            <a:pPr algn="just">
              <a:lnSpc>
                <a:spcPct val="125000"/>
              </a:lnSpc>
            </a:pPr>
            <a:r>
              <a:rPr lang="vi-VN" sz="160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Vì: </a:t>
            </a:r>
            <a:r>
              <a:rPr lang="en-US" sz="1600"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Khi chất chuyển từ trạng thái rắn sang lỏng và khí:</a:t>
            </a:r>
          </a:p>
          <a:p>
            <a:pPr algn="ctr">
              <a:lnSpc>
                <a:spcPct val="125000"/>
              </a:lnSpc>
            </a:pPr>
            <a:r>
              <a:rPr lang="en-US" sz="1600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L</a:t>
            </a:r>
            <a:r>
              <a:rPr lang="en-US" sz="1600"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iên kết giữa các hạt càng yếu</a:t>
            </a:r>
            <a:r>
              <a:rPr lang="en-US" sz="1600" b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→</a:t>
            </a:r>
            <a:r>
              <a:rPr lang="en-US" sz="1600" b="1"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600"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dao động của các hạt càng mạnh </a:t>
            </a:r>
          </a:p>
          <a:p>
            <a:pPr algn="ctr">
              <a:lnSpc>
                <a:spcPct val="125000"/>
              </a:lnSpc>
            </a:pPr>
            <a:r>
              <a:rPr lang="en-US" sz="1600" b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→ </a:t>
            </a:r>
            <a:r>
              <a:rPr lang="en-US" sz="1600"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độ mất trật tự càng cao </a:t>
            </a:r>
            <a:r>
              <a:rPr lang="en-US" sz="1600" b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→</a:t>
            </a:r>
            <a:r>
              <a:rPr lang="en-US" sz="1600"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entropy của chất tăng.</a:t>
            </a:r>
            <a:endParaRPr lang="vi-VN" sz="1600">
              <a:latin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38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4" grpId="0"/>
      <p:bldP spid="14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3798031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298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b="1" i="0" smtClean="0">
                                      <a:effectLst/>
                                      <a:latin typeface="+mn-lt"/>
                                    </a:rPr>
                                    <m:t>o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sz="1800" b="1">
                                  <a:effectLst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1">
                              <a:effectLst/>
                            </a:rPr>
                            <a:t>(J/mol·K</a:t>
                          </a:r>
                          <a:r>
                            <a:rPr lang="en-US" sz="1800" b="0">
                              <a:effectLst/>
                            </a:rPr>
                            <a:t>)</a:t>
                          </a:r>
                          <a:endParaRPr lang="en-US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5,69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213,70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3798031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83" t="-84615" r="-395222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5,69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213,70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6AE17022-470D-0390-FEBD-2EDAA6CA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590" y="1831814"/>
                <a:ext cx="7012173" cy="3213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a) 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SO</a:t>
                </a:r>
                <a:r>
                  <a:rPr kumimoji="0" lang="vi-VN" altLang="vi-VN" sz="24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24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→ SO</a:t>
                </a:r>
                <a:r>
                  <a:rPr kumimoji="0" lang="vi-VN" altLang="vi-VN" sz="24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24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½ O</a:t>
                </a:r>
                <a:r>
                  <a:rPr kumimoji="0" lang="vi-VN" altLang="vi-VN" sz="24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24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  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SO</a:t>
                </a:r>
                <a:r>
                  <a:rPr kumimoji="0" lang="vi-VN" altLang="vi-VN" sz="24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24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½ O</a:t>
                </a:r>
                <a:r>
                  <a:rPr kumimoji="0" lang="vi-VN" altLang="vi-VN" sz="24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24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→ SO</a:t>
                </a:r>
                <a:r>
                  <a:rPr kumimoji="0" lang="vi-VN" altLang="vi-VN" sz="24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24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. </a:t>
                </a:r>
                <a:endParaRPr lang="vi-VN" altLang="vi-VN" sz="24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vi-VN" altLang="vi-VN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  So sánh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1" smtClean="0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b="0" i="1" smtClean="0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  <m:r>
                      <a:rPr lang="vi-VN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vi-VN" altLang="vi-VN" sz="2000" i="1"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của 2</a:t>
                </a:r>
                <a:r>
                  <a:rPr kumimoji="0" lang="vi-VN" altLang="vi-VN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phản ứng. </a:t>
                </a:r>
                <a:r>
                  <a:rPr kumimoji="0" lang="en-US" altLang="vi-VN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Giải thích.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endParaRPr kumimoji="0" lang="vi-VN" altLang="vi-VN" sz="20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Segoe UI" panose="020B0502040204020203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</a:tabLst>
                </a:pPr>
                <a:r>
                  <a:rPr kumimoji="0" lang="en-US" altLang="vi-VN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b</a:t>
                </a:r>
                <a:r>
                  <a:rPr kumimoji="0" lang="vi-VN" altLang="vi-VN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)</a:t>
                </a:r>
                <a:r>
                  <a:rPr kumimoji="0" lang="vi-VN" altLang="vi-VN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altLang="vi-VN" sz="2400" i="0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C (graphite, </a:t>
                </a:r>
                <a:r>
                  <a:rPr kumimoji="0" lang="en-US" altLang="vi-VN" sz="2400" i="1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s</a:t>
                </a:r>
                <a:r>
                  <a:rPr kumimoji="0" lang="en-US" altLang="vi-VN" sz="2400" i="0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) + O</a:t>
                </a:r>
                <a:r>
                  <a:rPr kumimoji="0" lang="en-US" altLang="vi-VN" sz="2400" i="0" u="none" strike="noStrike" cap="none" normalizeH="0" baseline="-3000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en-US" altLang="vi-VN" sz="2400" i="0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altLang="vi-VN" sz="2400" i="1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en-US" altLang="vi-VN" sz="2400" i="0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→ CO</a:t>
                </a:r>
                <a:r>
                  <a:rPr kumimoji="0" lang="en-US" altLang="vi-VN" sz="2400" i="0" u="none" strike="noStrike" cap="none" normalizeH="0" baseline="-3000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en-US" altLang="vi-VN" sz="2400" i="0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altLang="vi-VN" sz="2400" i="1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en-US" altLang="vi-VN" sz="2400" i="0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. 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</a:tabLst>
                </a:pPr>
                <a:r>
                  <a:rPr kumimoji="0" lang="en-US" altLang="vi-VN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   </a:t>
                </a:r>
                <a:r>
                  <a:rPr kumimoji="0" lang="en-US" altLang="vi-VN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Giải thích tại sao giá trị này lại lớn hơn 0 không đáng kể.</a:t>
                </a:r>
                <a:r>
                  <a:rPr kumimoji="0" lang="vi-VN" altLang="vi-VN" sz="20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Segoe UI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6AE17022-470D-0390-FEBD-2EDAA6CA4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590" y="1831814"/>
                <a:ext cx="7012173" cy="3213380"/>
              </a:xfrm>
              <a:prstGeom prst="rect">
                <a:avLst/>
              </a:prstGeom>
              <a:blipFill>
                <a:blip r:embed="rId4"/>
                <a:stretch>
                  <a:fillRect l="-1303"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9861C123-667B-327D-6DC7-BA8CEBFF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19" y="1365315"/>
            <a:ext cx="800732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vi-VN" altLang="vi-VN" sz="2400" b="1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Tính biến thiên entropy chuẩn của các phản ứng sau:</a:t>
            </a:r>
            <a:endParaRPr kumimoji="0" lang="vi-VN" altLang="vi-VN" sz="2400" b="1" i="0" u="none" strike="noStrike" cap="none" normalizeH="0" baseline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714421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298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b="1" i="0" smtClean="0">
                                      <a:effectLst/>
                                      <a:latin typeface="+mn-lt"/>
                                    </a:rPr>
                                    <m:t>o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1">
                              <a:effectLst/>
                            </a:rPr>
                            <a:t>(J/mol·K</a:t>
                          </a:r>
                          <a:r>
                            <a:rPr lang="en-US" sz="1800" b="0">
                              <a:effectLst/>
                            </a:rPr>
                            <a:t>)</a:t>
                          </a:r>
                          <a:endParaRPr lang="en-US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5,69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213,70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714421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83" t="-84615" r="-395222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5,69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213,70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6AE17022-470D-0390-FEBD-2EDAA6CA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098" y="1808677"/>
                <a:ext cx="7983683" cy="2343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514350" lvl="0" indent="-514350">
                  <a:lnSpc>
                    <a:spcPct val="150000"/>
                  </a:lnSpc>
                  <a:buClrTx/>
                  <a:buAutoNum type="alphaLcParenR"/>
                </a:pP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½ 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→ 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. 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altLang="vi-VN" sz="32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   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→ SO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+ ½ O</a:t>
                </a:r>
                <a:r>
                  <a:rPr kumimoji="0" lang="vi-VN" altLang="vi-VN" sz="32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vi-VN" altLang="vi-VN" sz="32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(g)</a:t>
                </a:r>
                <a:r>
                  <a:rPr kumimoji="0" lang="vi-VN" altLang="vi-VN" sz="32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   So sánh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1" smtClean="0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 b="0" i="1" smtClean="0"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  <m:r>
                      <a:rPr lang="vi-VN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vi-VN" altLang="vi-VN" sz="2800" i="1"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của 2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phản ứng. </a:t>
                </a:r>
                <a:r>
                  <a:rPr kumimoji="0" lang="en-US" altLang="vi-VN" sz="28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Giải thích.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6AE17022-470D-0390-FEBD-2EDAA6CA4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098" y="1808677"/>
                <a:ext cx="7983683" cy="2343014"/>
              </a:xfrm>
              <a:prstGeom prst="rect">
                <a:avLst/>
              </a:prstGeom>
              <a:blipFill>
                <a:blip r:embed="rId4"/>
                <a:stretch>
                  <a:fillRect l="-1832" b="-3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7251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42564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298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b="1" i="0" smtClean="0">
                                      <a:effectLst/>
                                      <a:latin typeface="+mn-lt"/>
                                    </a:rPr>
                                    <m:t>o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1">
                              <a:effectLst/>
                              <a:latin typeface="+mn-lt"/>
                            </a:rPr>
                            <a:t>(J/mol·K</a:t>
                          </a:r>
                          <a:r>
                            <a:rPr lang="en-US" sz="1800" b="0">
                              <a:effectLst/>
                              <a:latin typeface="+mn-lt"/>
                            </a:rPr>
                            <a:t>)</a:t>
                          </a:r>
                          <a:endParaRPr lang="en-US" sz="1800" b="0">
                            <a:effectLst/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5,69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213,70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5342564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83" t="-84615" r="-395222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5,69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213,70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6AE17022-470D-0390-FEBD-2EDAA6CA4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2115807"/>
                <a:ext cx="9144000" cy="948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>
                  <a:lnSpc>
                    <a:spcPct val="150000"/>
                  </a:lnSpc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(SO</a:t>
                </a:r>
                <a:r>
                  <a:rPr kumimoji="0" lang="vi-VN" altLang="vi-VN" sz="28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lang="vi-VN" altLang="vi-VN" sz="2800" i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g)</a:t>
                </a:r>
                <a:r>
                  <a:rPr lang="vi-VN" altLang="vi-VN" sz="280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−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(SO</a:t>
                </a:r>
                <a:r>
                  <a:rPr kumimoji="0" lang="vi-VN" altLang="vi-VN" sz="28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,g)</a:t>
                </a:r>
                <a:r>
                  <a:rPr lang="vi-VN" altLang="vi-VN" sz="280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B0F0"/>
                            </a:solidFill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B0F0"/>
                            </a:solidFill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mbria Math" panose="02040503050406030204" pitchFamily="18" charset="0"/>
                    <a:cs typeface="Segoe UI" panose="020B0502040204020203" pitchFamily="34" charset="0"/>
                  </a:rPr>
                  <a:t>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(O</a:t>
                </a:r>
                <a:r>
                  <a:rPr kumimoji="0" lang="vi-VN" altLang="vi-VN" sz="2800" b="0" i="0" u="none" strike="noStrike" cap="none" normalizeH="0" baseline="-3000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 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</a:t>
                </a:r>
                <a:r>
                  <a:rPr kumimoji="0" lang="vi-VN" altLang="vi-VN" sz="2800" b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)</a:t>
                </a:r>
                <a:r>
                  <a:rPr kumimoji="0" lang="vi-VN" altLang="vi-VN" sz="2800" b="0" u="none" strike="noStrike" cap="none" normalizeH="0" baseline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]</a:t>
                </a:r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endParaRPr kumimoji="0" lang="en-US" altLang="vi-VN" sz="2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6AE17022-470D-0390-FEBD-2EDAA6CA4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115807"/>
                <a:ext cx="9144000" cy="948273"/>
              </a:xfrm>
              <a:prstGeom prst="rect">
                <a:avLst/>
              </a:prstGeom>
              <a:blipFill>
                <a:blip r:embed="rId4"/>
                <a:stretch>
                  <a:fillRect b="-128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C2F248-F8A2-0AB3-F6F8-F84DD7FB6315}"/>
              </a:ext>
            </a:extLst>
          </p:cNvPr>
          <p:cNvSpPr txBox="1"/>
          <p:nvPr/>
        </p:nvSpPr>
        <p:spPr>
          <a:xfrm>
            <a:off x="1616147" y="1335521"/>
            <a:ext cx="6698513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SO</a:t>
            </a:r>
            <a:r>
              <a:rPr lang="vi-VN" altLang="vi-VN" sz="3600" baseline="-3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6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  </a:t>
            </a:r>
            <a:r>
              <a:rPr lang="vi-VN" altLang="vi-VN" sz="4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+</a:t>
            </a: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½</a:t>
            </a: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O</a:t>
            </a:r>
            <a:r>
              <a:rPr lang="vi-VN" altLang="vi-VN" sz="3600" baseline="-3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6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→ </a:t>
            </a:r>
            <a:r>
              <a:rPr lang="vi-VN" altLang="vi-VN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SO</a:t>
            </a:r>
            <a:r>
              <a:rPr kumimoji="0" lang="vi-VN" altLang="vi-VN" sz="3600" b="0" i="0" u="none" strike="noStrike" cap="none" normalizeH="0" baseline="-3000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3</a:t>
            </a:r>
            <a:r>
              <a:rPr kumimoji="0" lang="vi-VN" altLang="vi-VN" sz="36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vi-VN" altLang="vi-VN" sz="3600" b="0" i="1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endParaRPr kumimoji="0" lang="vi-VN" altLang="vi-VN" sz="36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0C576D4-139D-BB49-1C10-7D9E718876B5}"/>
                  </a:ext>
                </a:extLst>
              </p:cNvPr>
              <p:cNvSpPr txBox="1"/>
              <p:nvPr/>
            </p:nvSpPr>
            <p:spPr>
              <a:xfrm>
                <a:off x="1424763" y="2835785"/>
                <a:ext cx="7931888" cy="2176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altLang="vi-VN" sz="280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vi-VN" sz="2800" b="0" i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2800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256,66</m:t>
                      </m:r>
                      <m:r>
                        <m:rPr>
                          <m:nor/>
                        </m:rPr>
                        <a:rPr lang="en-US" sz="2800" b="0" i="1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vi-VN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US" sz="2800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248,10</m:t>
                      </m:r>
                      <m:r>
                        <m:rPr>
                          <m:nor/>
                        </m:rPr>
                        <a:rPr lang="en-US" sz="2800" b="0" i="1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vi-VN" sz="2800" b="0" i="1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+   </m:t>
                      </m:r>
                      <m:f>
                        <m:fPr>
                          <m:ctrlP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205,03    ] </m:t>
                      </m:r>
                    </m:oMath>
                  </m:oMathPara>
                </a14:m>
                <a:endParaRPr lang="en-US" sz="3200"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i="1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93,95 </m:t>
                      </m:r>
                      <m:r>
                        <m:rPr>
                          <m:nor/>
                        </m:rP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K</m:t>
                      </m:r>
                    </m:oMath>
                  </m:oMathPara>
                </a14:m>
                <a:endParaRPr lang="vi-VN" sz="2800"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0C576D4-139D-BB49-1C10-7D9E7188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63" y="2835785"/>
                <a:ext cx="7931888" cy="2176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A07EBBF5-9D47-EF7E-024C-21AE68E7A8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1" y="1373494"/>
            <a:ext cx="9144001" cy="17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12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047505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vi-VN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1800" b="1">
                                      <a:effectLst/>
                                      <a:latin typeface="+mn-lt"/>
                                    </a:rPr>
                                    <m:t>298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1800" b="1" i="0" smtClean="0">
                                      <a:effectLst/>
                                      <a:latin typeface="+mn-lt"/>
                                    </a:rPr>
                                    <m:t>o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1">
                              <a:effectLst/>
                            </a:rPr>
                            <a:t>(J/mol·K</a:t>
                          </a:r>
                          <a:r>
                            <a:rPr lang="en-US" sz="1800" b="0">
                              <a:effectLst/>
                            </a:rPr>
                            <a:t>)</a:t>
                          </a:r>
                          <a:endParaRPr lang="en-US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5,69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213,70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8E499E8C-7F31-C9BD-5768-1426BD81A5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047505"/>
                  </p:ext>
                </p:extLst>
              </p:nvPr>
            </p:nvGraphicFramePr>
            <p:xfrm>
              <a:off x="164805" y="365806"/>
              <a:ext cx="8814389" cy="100768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786269">
                      <a:extLst>
                        <a:ext uri="{9D8B030D-6E8A-4147-A177-3AD203B41FA5}">
                          <a16:colId xmlns:a16="http://schemas.microsoft.com/office/drawing/2014/main" val="3753537434"/>
                        </a:ext>
                      </a:extLst>
                    </a:gridCol>
                    <a:gridCol w="1871331">
                      <a:extLst>
                        <a:ext uri="{9D8B030D-6E8A-4147-A177-3AD203B41FA5}">
                          <a16:colId xmlns:a16="http://schemas.microsoft.com/office/drawing/2014/main" val="3644457036"/>
                        </a:ext>
                      </a:extLst>
                    </a:gridCol>
                    <a:gridCol w="1254642">
                      <a:extLst>
                        <a:ext uri="{9D8B030D-6E8A-4147-A177-3AD203B41FA5}">
                          <a16:colId xmlns:a16="http://schemas.microsoft.com/office/drawing/2014/main" val="487151093"/>
                        </a:ext>
                      </a:extLst>
                    </a:gridCol>
                    <a:gridCol w="1392865">
                      <a:extLst>
                        <a:ext uri="{9D8B030D-6E8A-4147-A177-3AD203B41FA5}">
                          <a16:colId xmlns:a16="http://schemas.microsoft.com/office/drawing/2014/main" val="3059179184"/>
                        </a:ext>
                      </a:extLst>
                    </a:gridCol>
                    <a:gridCol w="1244009">
                      <a:extLst>
                        <a:ext uri="{9D8B030D-6E8A-4147-A177-3AD203B41FA5}">
                          <a16:colId xmlns:a16="http://schemas.microsoft.com/office/drawing/2014/main" val="3873261525"/>
                        </a:ext>
                      </a:extLst>
                    </a:gridCol>
                    <a:gridCol w="1265273">
                      <a:extLst>
                        <a:ext uri="{9D8B030D-6E8A-4147-A177-3AD203B41FA5}">
                          <a16:colId xmlns:a16="http://schemas.microsoft.com/office/drawing/2014/main" val="1665015091"/>
                        </a:ext>
                      </a:extLst>
                    </a:gridCol>
                  </a:tblGrid>
                  <a:tr h="4581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Chất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 (graphite, 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s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1800" b="1" baseline="-250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 (</a:t>
                          </a:r>
                          <a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g</a:t>
                          </a:r>
                          <a:r>
                            <a:rPr lang="en-US" sz="1800" b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effectLst/>
                            </a:rPr>
                            <a:t>)</a:t>
                          </a:r>
                          <a:endParaRPr lang="vi-VN" sz="1800" b="1">
                            <a:solidFill>
                              <a:schemeClr val="bg1">
                                <a:lumMod val="85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O</a:t>
                          </a:r>
                          <a:r>
                            <a:rPr lang="vi-VN" sz="1800" b="1" baseline="-25000">
                              <a:effectLst/>
                            </a:rPr>
                            <a:t>2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1">
                              <a:effectLst/>
                            </a:rPr>
                            <a:t>SO</a:t>
                          </a:r>
                          <a:r>
                            <a:rPr lang="vi-VN" sz="1800" b="1" baseline="-25000">
                              <a:effectLst/>
                            </a:rPr>
                            <a:t>3</a:t>
                          </a:r>
                          <a:r>
                            <a:rPr lang="vi-VN" sz="1800" b="1">
                              <a:effectLst/>
                            </a:rPr>
                            <a:t> (</a:t>
                          </a:r>
                          <a:r>
                            <a:rPr lang="vi-VN" sz="1800" b="1" i="1">
                              <a:effectLst/>
                            </a:rPr>
                            <a:t>g</a:t>
                          </a:r>
                          <a:r>
                            <a:rPr lang="vi-VN" sz="1800" b="1">
                              <a:effectLst/>
                            </a:rPr>
                            <a:t>)</a:t>
                          </a:r>
                          <a:endParaRPr lang="vi-VN" sz="1800" b="1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8650219"/>
                      </a:ext>
                    </a:extLst>
                  </a:tr>
                  <a:tr h="54950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83" t="-84615" r="-395222" b="-10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5,69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213,70</a:t>
                          </a:r>
                          <a:endParaRPr lang="vi-VN" sz="1800" b="0"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248,10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205,03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1800" b="0">
                              <a:effectLst/>
                            </a:rPr>
                            <a:t>256,66</a:t>
                          </a:r>
                          <a:endParaRPr lang="vi-VN" sz="1800" b="0">
                            <a:effectLst/>
                            <a:latin typeface="Segoe UI" panose="020B0502040204020203" pitchFamily="34" charset="0"/>
                            <a:ea typeface="Calibri" panose="020F0502020204030204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57319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DEB43CA-A319-6EB1-0482-69729F74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-34576" y="1388822"/>
            <a:ext cx="9021758" cy="1823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FEDC476-F074-EB5D-A3CD-12886D6DC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2217218"/>
                <a:ext cx="9144000" cy="948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>
                  <a:lnSpc>
                    <a:spcPct val="150000"/>
                  </a:lnSpc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r</m:t>
                        </m:r>
                      </m:sub>
                    </m:sSub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vi-VN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(SO</a:t>
                </a:r>
                <a:r>
                  <a:rPr kumimoji="0" lang="vi-VN" altLang="vi-VN" sz="28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,g)</a:t>
                </a:r>
                <a:r>
                  <a:rPr lang="vi-VN" altLang="vi-VN" sz="280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33CC"/>
                            </a:solidFill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mbria Math" panose="02040503050406030204" pitchFamily="18" charset="0"/>
                    <a:cs typeface="Segoe UI" panose="020B0502040204020203" pitchFamily="34" charset="0"/>
                  </a:rPr>
                  <a:t>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(O</a:t>
                </a:r>
                <a:r>
                  <a:rPr kumimoji="0" lang="vi-VN" altLang="vi-VN" sz="2800" b="0" i="0" u="none" strike="noStrike" cap="none" normalizeH="0" baseline="-300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2 </a:t>
                </a:r>
                <a:r>
                  <a:rPr kumimoji="0" lang="vi-VN" altLang="vi-VN" sz="2800" b="0" i="1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</a:t>
                </a:r>
                <a:r>
                  <a:rPr kumimoji="0" lang="vi-VN" altLang="vi-VN" sz="2800" b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)</a:t>
                </a:r>
                <a:r>
                  <a:rPr lang="vi-VN" altLang="vi-VN" sz="280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298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Calibri" panose="020F0502020204030204" pitchFamily="34" charset="0"/>
                            <a:cs typeface="Segoe UI" panose="020B0502040204020203" pitchFamily="34" charset="0"/>
                          </a:rPr>
                          <m:t>o</m:t>
                        </m:r>
                      </m:sup>
                    </m:sSubSup>
                  </m:oMath>
                </a14:m>
                <a:r>
                  <a:rPr lang="vi-VN" altLang="vi-VN" sz="28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(SO</a:t>
                </a:r>
                <a:r>
                  <a:rPr lang="vi-VN" altLang="vi-VN" sz="2800" baseline="-3000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3</a:t>
                </a:r>
                <a:r>
                  <a:rPr lang="vi-VN" altLang="vi-VN" sz="2800" i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,g)</a:t>
                </a:r>
                <a:r>
                  <a:rPr kumimoji="0" lang="vi-VN" altLang="vi-VN" sz="2800" b="0" i="0" u="none" strike="noStrike" cap="none" normalizeH="0" baseline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Segoe UI" panose="020B0502040204020203" pitchFamily="34" charset="0"/>
                  </a:rPr>
                  <a:t> </a:t>
                </a:r>
                <a:endParaRPr kumimoji="0" lang="en-US" altLang="vi-VN" sz="2800" b="0" i="1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FEDC476-F074-EB5D-A3CD-12886D6DC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217218"/>
                <a:ext cx="9144000" cy="948273"/>
              </a:xfrm>
              <a:prstGeom prst="rect">
                <a:avLst/>
              </a:prstGeom>
              <a:blipFill>
                <a:blip r:embed="rId5"/>
                <a:stretch>
                  <a:fillRect b="-135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0CD7E65-BCDA-19BC-09F8-CA1F9E519ECB}"/>
              </a:ext>
            </a:extLst>
          </p:cNvPr>
          <p:cNvSpPr txBox="1"/>
          <p:nvPr/>
        </p:nvSpPr>
        <p:spPr>
          <a:xfrm>
            <a:off x="2094613" y="1439671"/>
            <a:ext cx="669851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altLang="vi-VN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SO</a:t>
            </a:r>
            <a:r>
              <a:rPr lang="vi-VN" altLang="vi-VN" sz="3200" baseline="-30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3</a:t>
            </a:r>
            <a:r>
              <a:rPr lang="vi-VN" altLang="vi-VN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2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lang="vi-VN" altLang="vi-VN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→ SO</a:t>
            </a:r>
            <a:r>
              <a:rPr lang="vi-VN" altLang="vi-VN" sz="3200" baseline="-30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vi-VN" altLang="vi-VN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2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r>
              <a:rPr lang="vi-VN" altLang="vi-VN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+ ½ O</a:t>
            </a:r>
            <a:r>
              <a:rPr lang="vi-VN" altLang="vi-VN" sz="3200" baseline="-30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r>
              <a:rPr lang="vi-VN" altLang="vi-VN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vi-VN" altLang="vi-VN" sz="3200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Segoe UI" panose="020B0502040204020203" pitchFamily="34" charset="0"/>
              </a:rPr>
              <a:t>(g)</a:t>
            </a:r>
            <a:endParaRPr kumimoji="0" lang="vi-VN" altLang="vi-VN" sz="3200" b="0" i="0" u="none" strike="noStrike" cap="none" normalizeH="0" baseline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D38BF89-6B13-3711-E99F-DB05BBA9D20B}"/>
                  </a:ext>
                </a:extLst>
              </p:cNvPr>
              <p:cNvSpPr txBox="1"/>
              <p:nvPr/>
            </p:nvSpPr>
            <p:spPr>
              <a:xfrm>
                <a:off x="1424763" y="2835785"/>
                <a:ext cx="7931888" cy="1909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altLang="vi-VN" sz="240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vi-VN" sz="2400" b="0" i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2400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256,66</m:t>
                      </m:r>
                      <m:r>
                        <m:rPr>
                          <m:nor/>
                        </m:rPr>
                        <a:rPr lang="en-US" sz="2400" b="0" i="1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vi-V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en-US" sz="2400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248,10</m:t>
                      </m:r>
                      <m:r>
                        <m:rPr>
                          <m:nor/>
                        </m:rPr>
                        <a:rPr lang="en-US" sz="2400" b="0" i="1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vi-VN" sz="2400" b="0" i="1" smtClean="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+   </m:t>
                      </m:r>
                      <m:f>
                        <m:fPr>
                          <m:ctrlPr>
                            <a:rPr lang="vi-VN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effectLst/>
                              <a:latin typeface="+mn-lt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205,03    ] </m:t>
                      </m:r>
                    </m:oMath>
                  </m:oMathPara>
                </a14:m>
                <a:endParaRPr lang="en-US" sz="2800"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i="1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93,95 </m:t>
                      </m:r>
                      <m:r>
                        <m:rPr>
                          <m:nor/>
                        </m:rP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K</m:t>
                      </m:r>
                    </m:oMath>
                  </m:oMathPara>
                </a14:m>
                <a:endParaRPr lang="vi-VN" sz="2400">
                  <a:effectLst/>
                  <a:latin typeface="+mn-lt"/>
                  <a:ea typeface="Calibri" panose="020F0502020204030204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D38BF89-6B13-3711-E99F-DB05BBA9D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63" y="2835785"/>
                <a:ext cx="7931888" cy="1909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880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2 Tùy chỉ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2 Tùy chỉ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2 Tùy chỉ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2 Tùy chỉ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1009</Words>
  <PresentationFormat>On-screen Show (16:9)</PresentationFormat>
  <Paragraphs>144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Verdana</vt:lpstr>
      <vt:lpstr>Cambria Math</vt:lpstr>
      <vt:lpstr>Times New Roman</vt:lpstr>
      <vt:lpstr>Segoe UI</vt:lpstr>
      <vt:lpstr>Noto Sans Symbols</vt:lpstr>
      <vt:lpstr>1_Friar template</vt:lpstr>
      <vt:lpstr>4_Friar template</vt:lpstr>
      <vt:lpstr>3_Friar template</vt:lpstr>
      <vt:lpstr>Friar template</vt:lpstr>
      <vt:lpstr>BÀI 4. ENTROPY  VÀ BIẾN THIÊN  NĂNG LƯỢNG TỰ DO GIBBS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hợp nguyên lý 1 &amp; 2 NĐHH : Chiều phản ứng</vt:lpstr>
      <vt:lpstr>Chiều phản ứng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2022-08-25T18:26:08Z</dcterms:modified>
</cp:coreProperties>
</file>