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404" r:id="rId3"/>
    <p:sldId id="496" r:id="rId4"/>
    <p:sldId id="339" r:id="rId5"/>
    <p:sldId id="349" r:id="rId6"/>
    <p:sldId id="488" r:id="rId7"/>
    <p:sldId id="489" r:id="rId8"/>
    <p:sldId id="352" r:id="rId9"/>
    <p:sldId id="497" r:id="rId10"/>
    <p:sldId id="498" r:id="rId11"/>
    <p:sldId id="499" r:id="rId12"/>
    <p:sldId id="500" r:id="rId13"/>
    <p:sldId id="501" r:id="rId14"/>
    <p:sldId id="409" r:id="rId15"/>
    <p:sldId id="341" r:id="rId16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0000FF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5701" autoAdjust="0"/>
  </p:normalViewPr>
  <p:slideViewPr>
    <p:cSldViewPr>
      <p:cViewPr varScale="1">
        <p:scale>
          <a:sx n="42" d="100"/>
          <a:sy n="42" d="100"/>
        </p:scale>
        <p:origin x="156" y="48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631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04/10/2021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png"/><Relationship Id="rId3" Type="http://schemas.openxmlformats.org/officeDocument/2006/relationships/image" Target="../media/image2.e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4.xml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1.png"/><Relationship Id="rId10" Type="http://schemas.openxmlformats.org/officeDocument/2006/relationships/image" Target="../media/image78.png"/><Relationship Id="rId4" Type="http://schemas.openxmlformats.org/officeDocument/2006/relationships/image" Target="../media/image70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2.png"/><Relationship Id="rId7" Type="http://schemas.openxmlformats.org/officeDocument/2006/relationships/image" Target="../media/image99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image" Target="../media/image4.png"/><Relationship Id="rId10" Type="http://schemas.openxmlformats.org/officeDocument/2006/relationships/slide" Target="slide14.xml"/><Relationship Id="rId4" Type="http://schemas.openxmlformats.org/officeDocument/2006/relationships/image" Target="../media/image3.emf"/><Relationship Id="rId9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6.png"/><Relationship Id="rId7" Type="http://schemas.openxmlformats.org/officeDocument/2006/relationships/image" Target="../media/image7.gif"/><Relationship Id="rId12" Type="http://schemas.openxmlformats.org/officeDocument/2006/relationships/image" Target="../media/image20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0.png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5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380.png"/><Relationship Id="rId5" Type="http://schemas.openxmlformats.org/officeDocument/2006/relationships/image" Target="../media/image49.png"/><Relationship Id="rId15" Type="http://schemas.openxmlformats.org/officeDocument/2006/relationships/image" Target="../media/image55.png"/><Relationship Id="rId10" Type="http://schemas.openxmlformats.org/officeDocument/2006/relationships/image" Target="../media/image38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6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0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6.jpeg"/><Relationship Id="rId4" Type="http://schemas.openxmlformats.org/officeDocument/2006/relationships/image" Target="../media/image66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4127469"/>
            <a:ext cx="22393796" cy="7987909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3319" y="2999991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96520" y="3763569"/>
            <a:ext cx="18975066" cy="1642705"/>
            <a:chOff x="3024409" y="3659656"/>
            <a:chExt cx="18976301" cy="1642813"/>
          </a:xfrm>
          <a:solidFill>
            <a:schemeClr val="bg1"/>
          </a:solidFill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892895"/>
            </a:xfrm>
            <a:prstGeom prst="rect">
              <a:avLst/>
            </a:prstGeom>
            <a:grp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3. 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92" y="91994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86794" y="5058594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6749378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7973519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9269659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0421786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47DA46FC-0E4B-4A39-BB7D-DAE4727A1B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077791" y="14138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6434807"/>
            <a:chOff x="184495" y="3682144"/>
            <a:chExt cx="11782029" cy="3118630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304762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5924229" y="7718036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29" y="7718036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9391645" y="10031928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645" y="10031928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6931029"/>
            <a:chOff x="199243" y="3682144"/>
            <a:chExt cx="11834900" cy="3665761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35947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9312473" y="7342778"/>
                <a:ext cx="9207149" cy="3972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5500" b="1" i="1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55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55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55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5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55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55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55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55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55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55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55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5500" b="1" i="0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5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55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55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55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55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55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55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55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55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55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55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55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en-US" sz="5500" b="1" i="1" dirty="0">
                  <a:effectLst/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500" b="1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55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55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5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55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vi-VN" sz="55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5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</m:rad>
                      </m:den>
                    </m:f>
                    <m:r>
                      <a:rPr lang="vi-VN" sz="55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vi-VN" sz="55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en-US" sz="5500" b="1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os</m:t>
                    </m:r>
                    <m:rad>
                      <m:radPr>
                        <m:degHide m:val="on"/>
                        <m:ctrlPr>
                          <a:rPr lang="vi-VN" sz="55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55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rad>
                  </m:oMath>
                </a14:m>
                <a:endParaRPr lang="vi-VN" sz="5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73" y="7342778"/>
                <a:ext cx="9207149" cy="39728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6276613" y="9154346"/>
                <a:ext cx="10503703" cy="886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sSup>
                          <m:sSupPr>
                            <m:ctrlPr>
                              <a:rPr lang="vi-VN" sz="48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vi-VN" sz="48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⇔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8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4800" b="1">
                    <a:ea typeface="Arial" panose="020B0604020202020204" pitchFamily="34" charset="0"/>
                    <a:cs typeface="Cambria Math" panose="02040503050406030204" pitchFamily="18" charset="0"/>
                  </a:rPr>
                  <a:t> 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613" y="9154346"/>
                <a:ext cx="10503703" cy="8864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825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 </m:t>
                    </m:r>
                  </m:oMath>
                </a14:m>
                <a:r>
                  <a:rPr lang="fr-FR" sz="4800" b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825098"/>
              </a:xfrm>
              <a:prstGeom prst="rect">
                <a:avLst/>
              </a:prstGeom>
              <a:blipFill>
                <a:blip r:embed="rId9"/>
                <a:stretch>
                  <a:fillRect t="-17778" b="-3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2"/>
            <a:ext cx="23549364" cy="11483575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  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088917" y="4520439"/>
            <a:ext cx="19401021" cy="2015900"/>
            <a:chOff x="2958490" y="3659656"/>
            <a:chExt cx="19402284" cy="2016032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58490" y="3659656"/>
              <a:ext cx="19402284" cy="2016032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(Tiết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69</a:t>
              </a:r>
              <a:r>
                <a:rPr kumimoji="0" lang="vi-VN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2" y="122368"/>
            <a:ext cx="3154829" cy="3197581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1096388" y="7463333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0558829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EF44E6D-0F5C-42B5-8CF8-CCA3398DC46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196413" y="173410"/>
            <a:ext cx="3173804" cy="31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73527"/>
              </p:ext>
            </p:extLst>
          </p:nvPr>
        </p:nvGraphicFramePr>
        <p:xfrm>
          <a:off x="946055" y="4696377"/>
          <a:ext cx="11480250" cy="5998273"/>
        </p:xfrm>
        <a:graphic>
          <a:graphicData uri="http://schemas.openxmlformats.org/drawingml/2006/table">
            <a:tbl>
              <a:tblPr/>
              <a:tblGrid>
                <a:gridCol w="574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</a:p>
              <a:p>
                <a:pPr algn="ctr">
                  <a:defRPr/>
                </a:pPr>
                <a:endParaRPr lang="en-US" sz="4400" b="1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b="1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b="1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fun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𝟎𝟏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func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𝟎𝟎𝟏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𝟎𝟎𝟏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2"/>
            <a:ext cx="3810443" cy="2552999"/>
            <a:chOff x="1200" y="1152"/>
            <a:chExt cx="1200" cy="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362" y="1502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62" y="1502"/>
                  <a:ext cx="838" cy="4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0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99506" y="1454260"/>
            <a:ext cx="10153129" cy="1690784"/>
            <a:chOff x="766223" y="1361419"/>
            <a:chExt cx="10153790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766223" y="1905000"/>
              <a:ext cx="130705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𝐚</m:t>
                        </m:r>
                        <m:r>
                          <a:rPr lang="vi-VN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limLowPr>
                          <m:e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→</m:t>
                            </m:r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limLowPr>
                          <m:e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→</m:t>
                            </m:r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3063900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111720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111720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527498" y="1454260"/>
            <a:ext cx="10225137" cy="1690784"/>
            <a:chOff x="694210" y="1361419"/>
            <a:chExt cx="10225803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694210" y="1905000"/>
              <a:ext cx="1191627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8238178"/>
            <a:ext cx="22812341" cy="5173343"/>
            <a:chOff x="1270511" y="5867400"/>
            <a:chExt cx="22812341" cy="549416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522255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4769575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4769575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155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4626546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4756757" y="8599996"/>
                <a:ext cx="10402197" cy="1707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   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757" y="8599996"/>
                <a:ext cx="10402197" cy="1707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4799012" y="10547156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012" y="10547156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4780754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4780754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3034402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73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601546" y="1572249"/>
            <a:ext cx="14800379" cy="830997"/>
            <a:chOff x="768263" y="1892302"/>
            <a:chExt cx="14801343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768263" y="1905000"/>
              <a:ext cx="1305013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5622203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93468" y="1572249"/>
            <a:ext cx="14808457" cy="830997"/>
            <a:chOff x="760184" y="1892302"/>
            <a:chExt cx="14809422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760184" y="1905000"/>
              <a:ext cx="131309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3033078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70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/>
                <a:t>1. </a:t>
              </a:r>
              <a:r>
                <a:rPr lang="en-US" altLang="vi-VN" sz="4400" dirty="0" err="1"/>
                <a:t>Giới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)′=−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)′=−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8462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]′=−(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)′.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2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759798" y="3149793"/>
                <a:ext cx="14340147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);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798" y="3149793"/>
                <a:ext cx="14340147" cy="21351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80052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2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86910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10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86910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910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3073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3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7353465"/>
            <a:chOff x="184495" y="3682144"/>
            <a:chExt cx="11834900" cy="3203532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31325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5225391" y="6642400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391" y="6642400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8016330" y="8765886"/>
                <a:ext cx="9953302" cy="4054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𝐥𝐢𝐦</m:t>
                                      </m:r>
                                    </m:e>
                                    <m:lim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→</m:t>
                                      </m:r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𝟎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𝐬𝐢𝐧𝟐</m:t>
                                      </m:r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num>
                                    <m:den>
                                      <m:r>
                                        <a:rPr lang="en-US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800" b="1"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30" y="8765886"/>
                <a:ext cx="9953302" cy="40541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7581713"/>
            <a:chOff x="184495" y="3682144"/>
            <a:chExt cx="11834900" cy="3674478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360347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6903822" y="814428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822" y="814428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7607787" y="6872863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87" y="6872863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11583</TotalTime>
  <Words>622</Words>
  <PresentationFormat>Custom</PresentationFormat>
  <Paragraphs>231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2021-10-04T08:13:32Z</dcterms:modified>
</cp:coreProperties>
</file>