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embeddedFontLst>
    <p:embeddedFont>
      <p:font typeface="Proxima Nova"/>
      <p:regular r:id="rId43"/>
      <p:bold r:id="rId44"/>
      <p:italic r:id="rId45"/>
      <p:boldItalic r:id="rId46"/>
    </p:embeddedFont>
    <p:embeddedFont>
      <p:font typeface="Montserrat Medium"/>
      <p:regular r:id="rId47"/>
      <p:bold r:id="rId48"/>
      <p:italic r:id="rId49"/>
      <p:boldItalic r:id="rId50"/>
    </p:embeddedFont>
    <p:embeddedFont>
      <p:font typeface="Proxima Nova Semibold"/>
      <p:regular r:id="rId51"/>
      <p:bold r:id="rId52"/>
      <p:boldItalic r:id="rId53"/>
    </p:embeddedFont>
    <p:embeddedFont>
      <p:font typeface="Open Sans ExtraBold"/>
      <p:bold r:id="rId54"/>
      <p:boldItalic r:id="rId55"/>
    </p:embeddedFont>
    <p:embeddedFont>
      <p:font typeface="Prompt"/>
      <p:regular r:id="rId56"/>
      <p:bold r:id="rId57"/>
      <p:italic r:id="rId58"/>
      <p:boldItalic r:id="rId59"/>
    </p:embeddedFont>
    <p:embeddedFont>
      <p:font typeface="Red Hat Text"/>
      <p:regular r:id="rId60"/>
      <p:bold r:id="rId61"/>
      <p:italic r:id="rId62"/>
      <p:boldItalic r:id="rId63"/>
    </p:embeddedFont>
    <p:embeddedFont>
      <p:font typeface="Red Hat Mono"/>
      <p:regular r:id="rId64"/>
      <p:bold r:id="rId65"/>
      <p:italic r:id="rId66"/>
      <p:boldItalic r:id="rId67"/>
    </p:embeddedFont>
    <p:embeddedFont>
      <p:font typeface="Sigmar One"/>
      <p:regular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35DA2E-A12C-4A48-8CFC-CFC4D2514A8F}">
  <a:tblStyle styleId="{2135DA2E-A12C-4A48-8CFC-CFC4D2514A8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ProximaNova-bold.fntdata"/><Relationship Id="rId43" Type="http://schemas.openxmlformats.org/officeDocument/2006/relationships/font" Target="fonts/ProximaNova-regular.fntdata"/><Relationship Id="rId46" Type="http://schemas.openxmlformats.org/officeDocument/2006/relationships/font" Target="fonts/ProximaNova-boldItalic.fntdata"/><Relationship Id="rId45"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edHatText-italic.fntdata"/><Relationship Id="rId61" Type="http://schemas.openxmlformats.org/officeDocument/2006/relationships/font" Target="fonts/RedHatText-bold.fntdata"/><Relationship Id="rId20" Type="http://schemas.openxmlformats.org/officeDocument/2006/relationships/slide" Target="slides/slide13.xml"/><Relationship Id="rId64" Type="http://schemas.openxmlformats.org/officeDocument/2006/relationships/font" Target="fonts/RedHatMono-regular.fntdata"/><Relationship Id="rId63" Type="http://schemas.openxmlformats.org/officeDocument/2006/relationships/font" Target="fonts/RedHatText-boldItalic.fntdata"/><Relationship Id="rId22" Type="http://schemas.openxmlformats.org/officeDocument/2006/relationships/slide" Target="slides/slide15.xml"/><Relationship Id="rId66" Type="http://schemas.openxmlformats.org/officeDocument/2006/relationships/font" Target="fonts/RedHatMono-italic.fntdata"/><Relationship Id="rId21" Type="http://schemas.openxmlformats.org/officeDocument/2006/relationships/slide" Target="slides/slide14.xml"/><Relationship Id="rId65" Type="http://schemas.openxmlformats.org/officeDocument/2006/relationships/font" Target="fonts/RedHatMono-bold.fntdata"/><Relationship Id="rId24" Type="http://schemas.openxmlformats.org/officeDocument/2006/relationships/slide" Target="slides/slide17.xml"/><Relationship Id="rId68" Type="http://schemas.openxmlformats.org/officeDocument/2006/relationships/font" Target="fonts/SigmarOne-regular.fntdata"/><Relationship Id="rId23" Type="http://schemas.openxmlformats.org/officeDocument/2006/relationships/slide" Target="slides/slide16.xml"/><Relationship Id="rId67" Type="http://schemas.openxmlformats.org/officeDocument/2006/relationships/font" Target="fonts/RedHatMono-boldItalic.fntdata"/><Relationship Id="rId60" Type="http://schemas.openxmlformats.org/officeDocument/2006/relationships/font" Target="fonts/RedHatText-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Semibold-regular.fntdata"/><Relationship Id="rId50" Type="http://schemas.openxmlformats.org/officeDocument/2006/relationships/font" Target="fonts/MontserratMedium-boldItalic.fntdata"/><Relationship Id="rId53" Type="http://schemas.openxmlformats.org/officeDocument/2006/relationships/font" Target="fonts/ProximaNovaSemibold-boldItalic.fntdata"/><Relationship Id="rId52" Type="http://schemas.openxmlformats.org/officeDocument/2006/relationships/font" Target="fonts/ProximaNovaSemibold-bold.fntdata"/><Relationship Id="rId11" Type="http://schemas.openxmlformats.org/officeDocument/2006/relationships/slide" Target="slides/slide4.xml"/><Relationship Id="rId55" Type="http://schemas.openxmlformats.org/officeDocument/2006/relationships/font" Target="fonts/OpenSansExtraBold-boldItalic.fntdata"/><Relationship Id="rId10" Type="http://schemas.openxmlformats.org/officeDocument/2006/relationships/slide" Target="slides/slide3.xml"/><Relationship Id="rId54" Type="http://schemas.openxmlformats.org/officeDocument/2006/relationships/font" Target="fonts/OpenSansExtraBold-bold.fntdata"/><Relationship Id="rId13" Type="http://schemas.openxmlformats.org/officeDocument/2006/relationships/slide" Target="slides/slide6.xml"/><Relationship Id="rId57" Type="http://schemas.openxmlformats.org/officeDocument/2006/relationships/font" Target="fonts/Prompt-bold.fntdata"/><Relationship Id="rId12" Type="http://schemas.openxmlformats.org/officeDocument/2006/relationships/slide" Target="slides/slide5.xml"/><Relationship Id="rId56" Type="http://schemas.openxmlformats.org/officeDocument/2006/relationships/font" Target="fonts/Prompt-regular.fntdata"/><Relationship Id="rId15" Type="http://schemas.openxmlformats.org/officeDocument/2006/relationships/slide" Target="slides/slide8.xml"/><Relationship Id="rId59" Type="http://schemas.openxmlformats.org/officeDocument/2006/relationships/font" Target="fonts/Prompt-boldItalic.fntdata"/><Relationship Id="rId14" Type="http://schemas.openxmlformats.org/officeDocument/2006/relationships/slide" Target="slides/slide7.xml"/><Relationship Id="rId58" Type="http://schemas.openxmlformats.org/officeDocument/2006/relationships/font" Target="fonts/Prompt-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a2c8ff23a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a2c8ff23a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a5e28c30bf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a5e28c30bf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a5e28c30bf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a5e28c30bf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a5e28c30bf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a5e28c30bf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a5e28c30bf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a5e28c30bf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a5e28c30bf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a5e28c30bf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a5e28c30bf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a5e28c30bf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a5e28c30bf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a5e28c30bf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a5e28c30bf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a5e28c30bf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a5e28c30bf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a5e28c30bf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a5e28c30bf_0_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1a5e28c30bf_0_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a2c8ff23a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a2c8ff23a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a5e28c30bf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a5e28c30bf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a5e28c30bf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a5e28c30bf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a5e28c30bf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a5e28c30bf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a5e28c30bf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a5e28c30bf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a5e28c30bf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1a5e28c30bf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1a5e28c30bf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1a5e28c30bf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a5e28c30bf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1a5e28c30bf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a5e28c30bf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a5e28c30bf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a5e28c30bf_0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1a5e28c30bf_0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a5e28c30bf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a5e28c30bf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a1e2f547f5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a1e2f547f5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1a5e28c30bf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1a5e28c30bf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a5e28c30bf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1a5e28c30bf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1a5e28c30bf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1a5e28c30bf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1a1e2f547f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1a1e2f547f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a1e2f547f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1a1e2f547f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a1e2f547f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a1e2f547f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a1e2f547f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a1e2f547f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a1e2f547f5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a1e2f547f5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e65e08590_0_1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e65e08590_0_1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a5e28c30b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a5e28c30b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a5e28c30b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a5e28c30b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a5e28c30b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a5e28c30b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5476900" y="3192250"/>
            <a:ext cx="1004400" cy="5049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10" name="Google Shape;10;p2"/>
          <p:cNvSpPr txBox="1"/>
          <p:nvPr>
            <p:ph idx="2" type="subTitle"/>
          </p:nvPr>
        </p:nvSpPr>
        <p:spPr>
          <a:xfrm>
            <a:off x="5476900" y="3697150"/>
            <a:ext cx="1004400" cy="5049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11" name="Google Shape;11;p2"/>
          <p:cNvSpPr txBox="1"/>
          <p:nvPr>
            <p:ph idx="3" type="subTitle"/>
          </p:nvPr>
        </p:nvSpPr>
        <p:spPr>
          <a:xfrm rot="-5400000">
            <a:off x="7718950" y="3482950"/>
            <a:ext cx="1014000" cy="4107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12" name="Google Shape;12;p2"/>
          <p:cNvSpPr txBox="1"/>
          <p:nvPr>
            <p:ph idx="4" type="subTitle"/>
          </p:nvPr>
        </p:nvSpPr>
        <p:spPr>
          <a:xfrm>
            <a:off x="715000" y="537525"/>
            <a:ext cx="7697100" cy="4083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13" name="Google Shape;13;p2"/>
          <p:cNvSpPr txBox="1"/>
          <p:nvPr>
            <p:ph idx="5" type="subTitle"/>
          </p:nvPr>
        </p:nvSpPr>
        <p:spPr>
          <a:xfrm>
            <a:off x="5476901" y="4200525"/>
            <a:ext cx="2952000" cy="4083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r">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14" name="Google Shape;14;p2"/>
          <p:cNvSpPr txBox="1"/>
          <p:nvPr>
            <p:ph type="ctrTitle"/>
          </p:nvPr>
        </p:nvSpPr>
        <p:spPr>
          <a:xfrm>
            <a:off x="715000" y="945825"/>
            <a:ext cx="4761900" cy="32496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nSpc>
                <a:spcPct val="90000"/>
              </a:lnSpc>
              <a:spcBef>
                <a:spcPts val="0"/>
              </a:spcBef>
              <a:spcAft>
                <a:spcPts val="0"/>
              </a:spcAft>
              <a:buSzPts val="5200"/>
              <a:buNone/>
              <a:defRPr b="1" sz="4500">
                <a:latin typeface="Red Hat Mono"/>
                <a:ea typeface="Red Hat Mono"/>
                <a:cs typeface="Red Hat Mono"/>
                <a:sym typeface="Red Hat Mon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6" type="subTitle"/>
          </p:nvPr>
        </p:nvSpPr>
        <p:spPr>
          <a:xfrm>
            <a:off x="715000" y="4200525"/>
            <a:ext cx="4761900" cy="4083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cxnSp>
        <p:nvCxnSpPr>
          <p:cNvPr id="16" name="Google Shape;16;p2"/>
          <p:cNvCxnSpPr/>
          <p:nvPr/>
        </p:nvCxnSpPr>
        <p:spPr>
          <a:xfrm flipH="1">
            <a:off x="6477075" y="3190875"/>
            <a:ext cx="1552500" cy="1009800"/>
          </a:xfrm>
          <a:prstGeom prst="straightConnector1">
            <a:avLst/>
          </a:prstGeom>
          <a:noFill/>
          <a:ln cap="flat" cmpd="sng" w="38100">
            <a:solidFill>
              <a:schemeClr val="dk1"/>
            </a:solidFill>
            <a:prstDash val="solid"/>
            <a:round/>
            <a:headEnd len="med" w="med" type="none"/>
            <a:tailEnd len="med" w="med" type="none"/>
          </a:ln>
        </p:spPr>
      </p:cxnSp>
      <p:cxnSp>
        <p:nvCxnSpPr>
          <p:cNvPr id="17" name="Google Shape;17;p2"/>
          <p:cNvCxnSpPr/>
          <p:nvPr/>
        </p:nvCxnSpPr>
        <p:spPr>
          <a:xfrm>
            <a:off x="8412025" y="961925"/>
            <a:ext cx="19200" cy="2238000"/>
          </a:xfrm>
          <a:prstGeom prst="straightConnector1">
            <a:avLst/>
          </a:prstGeom>
          <a:noFill/>
          <a:ln cap="flat" cmpd="sng" w="38100">
            <a:solidFill>
              <a:schemeClr val="dk1"/>
            </a:solidFill>
            <a:prstDash val="solid"/>
            <a:round/>
            <a:headEnd len="med" w="med" type="none"/>
            <a:tailEnd len="med" w="med" type="none"/>
          </a:ln>
        </p:spPr>
      </p:cxnSp>
      <p:cxnSp>
        <p:nvCxnSpPr>
          <p:cNvPr id="18" name="Google Shape;18;p2"/>
          <p:cNvCxnSpPr/>
          <p:nvPr/>
        </p:nvCxnSpPr>
        <p:spPr>
          <a:xfrm flipH="1">
            <a:off x="6483075" y="3181300"/>
            <a:ext cx="1540500" cy="78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0" name="Google Shape;50;p11"/>
          <p:cNvSpPr txBox="1"/>
          <p:nvPr>
            <p:ph idx="1" type="subTitle"/>
          </p:nvPr>
        </p:nvSpPr>
        <p:spPr>
          <a:xfrm>
            <a:off x="1284000" y="306962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5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ph type="title"/>
          </p:nvPr>
        </p:nvSpPr>
        <p:spPr>
          <a:xfrm>
            <a:off x="715050" y="2250150"/>
            <a:ext cx="3857100" cy="8703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hasCustomPrompt="1" idx="2" type="title"/>
          </p:nvPr>
        </p:nvSpPr>
        <p:spPr>
          <a:xfrm>
            <a:off x="715050" y="1408350"/>
            <a:ext cx="38571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2" name="Google Shape;22;p3"/>
          <p:cNvSpPr txBox="1"/>
          <p:nvPr>
            <p:ph idx="1" type="subTitle"/>
          </p:nvPr>
        </p:nvSpPr>
        <p:spPr>
          <a:xfrm>
            <a:off x="715050" y="3120450"/>
            <a:ext cx="3857100" cy="61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 name="Google Shape;23;p3"/>
          <p:cNvSpPr txBox="1"/>
          <p:nvPr>
            <p:ph idx="3" type="subTitle"/>
          </p:nvPr>
        </p:nvSpPr>
        <p:spPr>
          <a:xfrm>
            <a:off x="714988" y="1000050"/>
            <a:ext cx="7713900" cy="4083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24" name="Google Shape;24;p3"/>
          <p:cNvSpPr txBox="1"/>
          <p:nvPr>
            <p:ph idx="4" type="subTitle"/>
          </p:nvPr>
        </p:nvSpPr>
        <p:spPr>
          <a:xfrm>
            <a:off x="714988" y="3735150"/>
            <a:ext cx="7713900" cy="408300"/>
          </a:xfrm>
          <a:prstGeom prst="rect">
            <a:avLst/>
          </a:prstGeom>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r">
              <a:lnSpc>
                <a:spcPct val="100000"/>
              </a:lnSpc>
              <a:spcBef>
                <a:spcPts val="0"/>
              </a:spcBef>
              <a:spcAft>
                <a:spcPts val="0"/>
              </a:spcAft>
              <a:buSzPts val="1200"/>
              <a:buFont typeface="Red Hat Mono"/>
              <a:buNone/>
              <a:defRPr b="1">
                <a:solidFill>
                  <a:schemeClr val="dk1"/>
                </a:solidFill>
                <a:latin typeface="Red Hat Mono"/>
                <a:ea typeface="Red Hat Mono"/>
                <a:cs typeface="Red Hat Mono"/>
                <a:sym typeface="Red Hat Mono"/>
              </a:defRPr>
            </a:lvl1pPr>
            <a:lvl2pPr lvl="1"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2pPr>
            <a:lvl3pPr lvl="2"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3pPr>
            <a:lvl4pPr lvl="3"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4pPr>
            <a:lvl5pPr lvl="4"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5pPr>
            <a:lvl6pPr lvl="5"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6pPr>
            <a:lvl7pPr lvl="6"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7pPr>
            <a:lvl8pPr lvl="7"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8pPr>
            <a:lvl9pPr lvl="8" rtl="0" algn="ctr">
              <a:lnSpc>
                <a:spcPct val="100000"/>
              </a:lnSpc>
              <a:spcBef>
                <a:spcPts val="0"/>
              </a:spcBef>
              <a:spcAft>
                <a:spcPts val="0"/>
              </a:spcAft>
              <a:buSzPts val="1200"/>
              <a:buFont typeface="Red Hat Mono"/>
              <a:buNone/>
              <a:defRPr b="1">
                <a:latin typeface="Red Hat Mono"/>
                <a:ea typeface="Red Hat Mono"/>
                <a:cs typeface="Red Hat Mono"/>
                <a:sym typeface="Red Hat Mono"/>
              </a:defRPr>
            </a:lvl9pPr>
          </a:lstStyle>
          <a:p/>
        </p:txBody>
      </p:sp>
      <p:sp>
        <p:nvSpPr>
          <p:cNvPr id="25" name="Google Shape;25;p3"/>
          <p:cNvSpPr/>
          <p:nvPr/>
        </p:nvSpPr>
        <p:spPr>
          <a:xfrm>
            <a:off x="4572000" y="1408350"/>
            <a:ext cx="3857100" cy="232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latin typeface="Red Hat Mono"/>
              <a:ea typeface="Red Hat Mono"/>
              <a:cs typeface="Red Hat Mono"/>
              <a:sym typeface="Red Hat Mon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6" name="Shape 26"/>
        <p:cNvGrpSpPr/>
        <p:nvPr/>
      </p:nvGrpSpPr>
      <p:grpSpPr>
        <a:xfrm>
          <a:off x="0" y="0"/>
          <a:ext cx="0" cy="0"/>
          <a:chOff x="0" y="0"/>
          <a:chExt cx="0" cy="0"/>
        </a:xfrm>
      </p:grpSpPr>
      <p:sp>
        <p:nvSpPr>
          <p:cNvPr id="27" name="Google Shape;27;p4"/>
          <p:cNvSpPr txBox="1"/>
          <p:nvPr>
            <p:ph idx="1" type="body"/>
          </p:nvPr>
        </p:nvSpPr>
        <p:spPr>
          <a:xfrm>
            <a:off x="715350" y="1211800"/>
            <a:ext cx="7713900" cy="3396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Font typeface="Red Hat Mono"/>
              <a:buAutoNum type="arabicPeriod"/>
              <a:defRPr/>
            </a:lvl1pPr>
            <a:lvl2pPr indent="-317500" lvl="1" marL="914400" rtl="0">
              <a:lnSpc>
                <a:spcPct val="100000"/>
              </a:lnSpc>
              <a:spcBef>
                <a:spcPts val="0"/>
              </a:spcBef>
              <a:spcAft>
                <a:spcPts val="0"/>
              </a:spcAft>
              <a:buClr>
                <a:srgbClr val="434343"/>
              </a:buClr>
              <a:buSzPts val="1400"/>
              <a:buFont typeface="Epilogue Medium"/>
              <a:buChar char="●"/>
              <a:defRPr/>
            </a:lvl2pPr>
            <a:lvl3pPr indent="-317500" lvl="2" marL="1371600" rtl="0">
              <a:lnSpc>
                <a:spcPct val="100000"/>
              </a:lnSpc>
              <a:spcBef>
                <a:spcPts val="0"/>
              </a:spcBef>
              <a:spcAft>
                <a:spcPts val="0"/>
              </a:spcAft>
              <a:buClr>
                <a:srgbClr val="434343"/>
              </a:buClr>
              <a:buSzPts val="1400"/>
              <a:buFont typeface="Epilogue Medium"/>
              <a:buAutoNum type="romanLcPeriod"/>
              <a:defRPr/>
            </a:lvl3pPr>
            <a:lvl4pPr indent="-317500" lvl="3" marL="1828800" rtl="0">
              <a:lnSpc>
                <a:spcPct val="100000"/>
              </a:lnSpc>
              <a:spcBef>
                <a:spcPts val="0"/>
              </a:spcBef>
              <a:spcAft>
                <a:spcPts val="0"/>
              </a:spcAft>
              <a:buClr>
                <a:srgbClr val="434343"/>
              </a:buClr>
              <a:buSzPts val="1400"/>
              <a:buFont typeface="Epilogue Medium"/>
              <a:buAutoNum type="arabicPeriod"/>
              <a:defRPr/>
            </a:lvl4pPr>
            <a:lvl5pPr indent="-317500" lvl="4" marL="2286000" rtl="0">
              <a:lnSpc>
                <a:spcPct val="100000"/>
              </a:lnSpc>
              <a:spcBef>
                <a:spcPts val="0"/>
              </a:spcBef>
              <a:spcAft>
                <a:spcPts val="0"/>
              </a:spcAft>
              <a:buClr>
                <a:srgbClr val="434343"/>
              </a:buClr>
              <a:buSzPts val="1400"/>
              <a:buFont typeface="Epilogue Medium"/>
              <a:buAutoNum type="alphaLcPeriod"/>
              <a:defRPr/>
            </a:lvl5pPr>
            <a:lvl6pPr indent="-317500" lvl="5" marL="2743200" rtl="0">
              <a:lnSpc>
                <a:spcPct val="100000"/>
              </a:lnSpc>
              <a:spcBef>
                <a:spcPts val="0"/>
              </a:spcBef>
              <a:spcAft>
                <a:spcPts val="0"/>
              </a:spcAft>
              <a:buClr>
                <a:srgbClr val="434343"/>
              </a:buClr>
              <a:buSzPts val="1400"/>
              <a:buFont typeface="Epilogue Medium"/>
              <a:buAutoNum type="romanLcPeriod"/>
              <a:defRPr/>
            </a:lvl6pPr>
            <a:lvl7pPr indent="-317500" lvl="6" marL="3200400" rtl="0">
              <a:lnSpc>
                <a:spcPct val="100000"/>
              </a:lnSpc>
              <a:spcBef>
                <a:spcPts val="0"/>
              </a:spcBef>
              <a:spcAft>
                <a:spcPts val="0"/>
              </a:spcAft>
              <a:buClr>
                <a:srgbClr val="434343"/>
              </a:buClr>
              <a:buSzPts val="1400"/>
              <a:buFont typeface="Epilogue Medium"/>
              <a:buAutoNum type="arabicPeriod"/>
              <a:defRPr/>
            </a:lvl7pPr>
            <a:lvl8pPr indent="-317500" lvl="7" marL="3657600" rtl="0">
              <a:lnSpc>
                <a:spcPct val="100000"/>
              </a:lnSpc>
              <a:spcBef>
                <a:spcPts val="0"/>
              </a:spcBef>
              <a:spcAft>
                <a:spcPts val="0"/>
              </a:spcAft>
              <a:buClr>
                <a:srgbClr val="434343"/>
              </a:buClr>
              <a:buSzPts val="1400"/>
              <a:buFont typeface="Epilogue Medium"/>
              <a:buAutoNum type="alphaLcPeriod"/>
              <a:defRPr/>
            </a:lvl8pPr>
            <a:lvl9pPr indent="-317500" lvl="8" marL="4114800" rtl="0">
              <a:lnSpc>
                <a:spcPct val="100000"/>
              </a:lnSpc>
              <a:spcBef>
                <a:spcPts val="0"/>
              </a:spcBef>
              <a:spcAft>
                <a:spcPts val="0"/>
              </a:spcAft>
              <a:buClr>
                <a:srgbClr val="434343"/>
              </a:buClr>
              <a:buSzPts val="1400"/>
              <a:buFont typeface="Epilogue Medium"/>
              <a:buAutoNum type="romanLcPeriod"/>
              <a:defRPr/>
            </a:lvl9pPr>
          </a:lstStyle>
          <a:p/>
        </p:txBody>
      </p:sp>
      <p:sp>
        <p:nvSpPr>
          <p:cNvPr id="28" name="Google Shape;28;p4"/>
          <p:cNvSpPr txBox="1"/>
          <p:nvPr>
            <p:ph type="title"/>
          </p:nvPr>
        </p:nvSpPr>
        <p:spPr>
          <a:xfrm>
            <a:off x="715100" y="535000"/>
            <a:ext cx="7713900" cy="6768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ed Hat Mono"/>
              <a:buNone/>
              <a:defRPr b="1" sz="3200">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29" name="Shape 29"/>
        <p:cNvGrpSpPr/>
        <p:nvPr/>
      </p:nvGrpSpPr>
      <p:grpSpPr>
        <a:xfrm>
          <a:off x="0" y="0"/>
          <a:ext cx="0" cy="0"/>
          <a:chOff x="0" y="0"/>
          <a:chExt cx="0" cy="0"/>
        </a:xfrm>
      </p:grpSpPr>
      <p:sp>
        <p:nvSpPr>
          <p:cNvPr id="30" name="Google Shape;30;p5"/>
          <p:cNvSpPr txBox="1"/>
          <p:nvPr>
            <p:ph idx="1" type="subTitle"/>
          </p:nvPr>
        </p:nvSpPr>
        <p:spPr>
          <a:xfrm>
            <a:off x="1193903" y="2340975"/>
            <a:ext cx="3093900" cy="18069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atin typeface="Red Hat Text"/>
                <a:ea typeface="Red Hat Text"/>
                <a:cs typeface="Red Hat Text"/>
                <a:sym typeface="Red Hat Text"/>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31" name="Google Shape;31;p5"/>
          <p:cNvSpPr txBox="1"/>
          <p:nvPr>
            <p:ph idx="2" type="subTitle"/>
          </p:nvPr>
        </p:nvSpPr>
        <p:spPr>
          <a:xfrm>
            <a:off x="1193903" y="1808950"/>
            <a:ext cx="3093900" cy="534600"/>
          </a:xfrm>
          <a:prstGeom prst="rect">
            <a:avLst/>
          </a:prstGeom>
          <a:ln cap="flat" cmpd="sng" w="38100">
            <a:solidFill>
              <a:srgbClr val="000000"/>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None/>
              <a:defRPr b="1" sz="2400">
                <a:solidFill>
                  <a:schemeClr val="dk2"/>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p:txBody>
      </p:sp>
      <p:sp>
        <p:nvSpPr>
          <p:cNvPr id="32" name="Google Shape;32;p5"/>
          <p:cNvSpPr txBox="1"/>
          <p:nvPr>
            <p:ph type="title"/>
          </p:nvPr>
        </p:nvSpPr>
        <p:spPr>
          <a:xfrm>
            <a:off x="715100" y="535000"/>
            <a:ext cx="7713900" cy="6726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ed Hat Mono"/>
              <a:buNone/>
              <a:defRPr b="1" sz="3200">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9pPr>
          </a:lstStyle>
          <a:p/>
        </p:txBody>
      </p:sp>
      <p:sp>
        <p:nvSpPr>
          <p:cNvPr id="33" name="Google Shape;33;p5"/>
          <p:cNvSpPr txBox="1"/>
          <p:nvPr>
            <p:ph idx="3" type="subTitle"/>
          </p:nvPr>
        </p:nvSpPr>
        <p:spPr>
          <a:xfrm>
            <a:off x="4856197" y="2340975"/>
            <a:ext cx="3093900" cy="1806900"/>
          </a:xfrm>
          <a:prstGeom prst="rect">
            <a:avLst/>
          </a:prstGeom>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200">
                <a:latin typeface="Red Hat Text"/>
                <a:ea typeface="Red Hat Text"/>
                <a:cs typeface="Red Hat Text"/>
                <a:sym typeface="Red Hat Text"/>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34" name="Google Shape;34;p5"/>
          <p:cNvSpPr txBox="1"/>
          <p:nvPr>
            <p:ph idx="4" type="subTitle"/>
          </p:nvPr>
        </p:nvSpPr>
        <p:spPr>
          <a:xfrm>
            <a:off x="4856197" y="1808950"/>
            <a:ext cx="3093900" cy="534600"/>
          </a:xfrm>
          <a:prstGeom prst="rect">
            <a:avLst/>
          </a:prstGeom>
          <a:ln cap="flat" cmpd="sng" w="38100">
            <a:solidFill>
              <a:srgbClr val="000000"/>
            </a:solidFill>
            <a:prstDash val="solid"/>
            <a:round/>
            <a:headEnd len="sm" w="sm" type="none"/>
            <a:tailEnd len="sm" w="sm" type="none"/>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None/>
              <a:defRPr b="1" sz="2400">
                <a:solidFill>
                  <a:schemeClr val="dk2"/>
                </a:solidFill>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715100" y="535000"/>
            <a:ext cx="7713900" cy="6768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b="1">
                <a:solidFill>
                  <a:schemeClr val="dk1"/>
                </a:solidFill>
                <a:latin typeface="Red Hat Mono"/>
                <a:ea typeface="Red Hat Mono"/>
                <a:cs typeface="Red Hat Mono"/>
                <a:sym typeface="Red Hat Mon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7" name="Shape 37"/>
        <p:cNvGrpSpPr/>
        <p:nvPr/>
      </p:nvGrpSpPr>
      <p:grpSpPr>
        <a:xfrm>
          <a:off x="0" y="0"/>
          <a:ext cx="0" cy="0"/>
          <a:chOff x="0" y="0"/>
          <a:chExt cx="0" cy="0"/>
        </a:xfrm>
      </p:grpSpPr>
      <p:sp>
        <p:nvSpPr>
          <p:cNvPr id="38" name="Google Shape;38;p7"/>
          <p:cNvSpPr txBox="1"/>
          <p:nvPr>
            <p:ph idx="1" type="body"/>
          </p:nvPr>
        </p:nvSpPr>
        <p:spPr>
          <a:xfrm>
            <a:off x="4571900" y="1211800"/>
            <a:ext cx="3856800" cy="3396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39" name="Google Shape;39;p7"/>
          <p:cNvSpPr txBox="1"/>
          <p:nvPr>
            <p:ph type="title"/>
          </p:nvPr>
        </p:nvSpPr>
        <p:spPr>
          <a:xfrm>
            <a:off x="715100" y="535000"/>
            <a:ext cx="7713900" cy="676800"/>
          </a:xfrm>
          <a:prstGeom prst="rect">
            <a:avLst/>
          </a:prstGeom>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ed Hat Mono"/>
              <a:buNone/>
              <a:defRPr b="1" sz="3200">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9pPr>
          </a:lstStyle>
          <a:p/>
        </p:txBody>
      </p:sp>
      <p:sp>
        <p:nvSpPr>
          <p:cNvPr id="40" name="Google Shape;40;p7"/>
          <p:cNvSpPr/>
          <p:nvPr>
            <p:ph idx="2" type="pic"/>
          </p:nvPr>
        </p:nvSpPr>
        <p:spPr>
          <a:xfrm>
            <a:off x="715100" y="1211725"/>
            <a:ext cx="3856800" cy="3396900"/>
          </a:xfrm>
          <a:prstGeom prst="rect">
            <a:avLst/>
          </a:prstGeom>
          <a:noFill/>
          <a:ln cap="flat" cmpd="sng" w="38100">
            <a:solidFill>
              <a:schemeClr val="dk1"/>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43" name="Shape 43"/>
        <p:cNvGrpSpPr/>
        <p:nvPr/>
      </p:nvGrpSpPr>
      <p:grpSpPr>
        <a:xfrm>
          <a:off x="0" y="0"/>
          <a:ext cx="0" cy="0"/>
          <a:chOff x="0" y="0"/>
          <a:chExt cx="0" cy="0"/>
        </a:xfrm>
      </p:grpSpPr>
      <p:sp>
        <p:nvSpPr>
          <p:cNvPr id="44" name="Google Shape;44;p9"/>
          <p:cNvSpPr txBox="1"/>
          <p:nvPr>
            <p:ph type="title"/>
          </p:nvPr>
        </p:nvSpPr>
        <p:spPr>
          <a:xfrm>
            <a:off x="720000" y="367423"/>
            <a:ext cx="77040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 name="Google Shape;45;p9"/>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46" name="Shape 46"/>
        <p:cNvGrpSpPr/>
        <p:nvPr/>
      </p:nvGrpSpPr>
      <p:grpSpPr>
        <a:xfrm>
          <a:off x="0" y="0"/>
          <a:ext cx="0" cy="0"/>
          <a:chOff x="0" y="0"/>
          <a:chExt cx="0" cy="0"/>
        </a:xfrm>
      </p:grpSpPr>
      <p:sp>
        <p:nvSpPr>
          <p:cNvPr id="47" name="Google Shape;47;p10"/>
          <p:cNvSpPr txBox="1"/>
          <p:nvPr>
            <p:ph type="title"/>
          </p:nvPr>
        </p:nvSpPr>
        <p:spPr>
          <a:xfrm>
            <a:off x="1051400" y="1493550"/>
            <a:ext cx="3023700" cy="2156400"/>
          </a:xfrm>
          <a:prstGeom prst="rect">
            <a:avLst/>
          </a:prstGeom>
          <a:solidFill>
            <a:schemeClr val="lt1"/>
          </a:solidFill>
        </p:spPr>
        <p:txBody>
          <a:bodyPr anchorCtr="0" anchor="ctr" bIns="91425" lIns="91425" spcFirstLastPara="1" rIns="91425" wrap="square" tIns="91425">
            <a:noAutofit/>
          </a:bodyPr>
          <a:lstStyle>
            <a:lvl1pPr lvl="0" rtl="0">
              <a:spcBef>
                <a:spcPts val="0"/>
              </a:spcBef>
              <a:spcAft>
                <a:spcPts val="0"/>
              </a:spcAft>
              <a:buSzPts val="3500"/>
              <a:buNone/>
              <a:defRPr sz="32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535000"/>
            <a:ext cx="7713900" cy="676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1pPr>
            <a:lvl2pPr lvl="1"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2pPr>
            <a:lvl3pPr lvl="2"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3pPr>
            <a:lvl4pPr lvl="3"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4pPr>
            <a:lvl5pPr lvl="4"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5pPr>
            <a:lvl6pPr lvl="5"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6pPr>
            <a:lvl7pPr lvl="6"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7pPr>
            <a:lvl8pPr lvl="7"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8pPr>
            <a:lvl9pPr lvl="8" rtl="0">
              <a:spcBef>
                <a:spcPts val="0"/>
              </a:spcBef>
              <a:spcAft>
                <a:spcPts val="0"/>
              </a:spcAft>
              <a:buClr>
                <a:schemeClr val="dk1"/>
              </a:buClr>
              <a:buSzPts val="3500"/>
              <a:buFont typeface="Red Hat Mono"/>
              <a:buNone/>
              <a:defRPr b="1" sz="3500">
                <a:solidFill>
                  <a:schemeClr val="dk1"/>
                </a:solidFill>
                <a:latin typeface="Red Hat Mono"/>
                <a:ea typeface="Red Hat Mono"/>
                <a:cs typeface="Red Hat Mono"/>
                <a:sym typeface="Red Hat Mono"/>
              </a:defRPr>
            </a:lvl9pPr>
          </a:lstStyle>
          <a:p/>
        </p:txBody>
      </p:sp>
      <p:sp>
        <p:nvSpPr>
          <p:cNvPr id="7" name="Google Shape;7;p1"/>
          <p:cNvSpPr txBox="1"/>
          <p:nvPr>
            <p:ph idx="1" type="body"/>
          </p:nvPr>
        </p:nvSpPr>
        <p:spPr>
          <a:xfrm>
            <a:off x="715100" y="1211800"/>
            <a:ext cx="7713900" cy="33969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1pPr>
            <a:lvl2pPr indent="-304800" lvl="1" marL="9144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2pPr>
            <a:lvl3pPr indent="-304800" lvl="2" marL="13716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3pPr>
            <a:lvl4pPr indent="-304800" lvl="3" marL="18288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4pPr>
            <a:lvl5pPr indent="-304800" lvl="4" marL="22860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5pPr>
            <a:lvl6pPr indent="-304800" lvl="5" marL="27432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6pPr>
            <a:lvl7pPr indent="-304800" lvl="6" marL="32004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7pPr>
            <a:lvl8pPr indent="-304800" lvl="7" marL="36576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8pPr>
            <a:lvl9pPr indent="-304800" lvl="8" marL="4114800">
              <a:lnSpc>
                <a:spcPct val="100000"/>
              </a:lnSpc>
              <a:spcBef>
                <a:spcPts val="0"/>
              </a:spcBef>
              <a:spcAft>
                <a:spcPts val="0"/>
              </a:spcAft>
              <a:buClr>
                <a:schemeClr val="dk1"/>
              </a:buClr>
              <a:buSzPts val="1200"/>
              <a:buFont typeface="Red Hat Text"/>
              <a:buChar char="■"/>
              <a:defRPr sz="1200">
                <a:solidFill>
                  <a:schemeClr val="dk1"/>
                </a:solidFill>
                <a:latin typeface="Red Hat Text"/>
                <a:ea typeface="Red Hat Text"/>
                <a:cs typeface="Red Hat Text"/>
                <a:sym typeface="Red Hat Tex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54" name="Google Shape;54;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basic-template-simple-acid-mk-plan/?utm_source=slidesgo_template_infographics&amp;utm_medium=referral-link&amp;utm_campaign=sg_credits&amp;utm_content=template" TargetMode="External"/><Relationship Id="rId4" Type="http://schemas.openxmlformats.org/officeDocument/2006/relationships/image" Target="../media/image2.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docs.google.com/spreadsheets/d/1ywt_H2wngPo_ErFRPSjcTaZOD_JFDITBGh71HxBC4fw/copy#gid=242150923" TargetMode="External"/><Relationship Id="rId4" Type="http://schemas.openxmlformats.org/officeDocument/2006/relationships/image" Target="../media/image23.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image" Target="../media/image9.png"/><Relationship Id="rId7"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docs.google.com/spreadsheets/d/1ywt_H2wngPo_ErFRPSjcTaZOD_JFDITBGh71HxBC4fw/copy#gid=2058229936" TargetMode="External"/><Relationship Id="rId4" Type="http://schemas.openxmlformats.org/officeDocument/2006/relationships/image" Target="../media/image18.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hyperlink" Target="https://docs.google.com/spreadsheets/d/1ywt_H2wngPo_ErFRPSjcTaZOD_JFDITBGh71HxBC4fw/copy#gid=1037445390" TargetMode="External"/><Relationship Id="rId6" Type="http://schemas.openxmlformats.org/officeDocument/2006/relationships/image" Target="../media/image22.png"/><Relationship Id="rId7"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5"/>
          <p:cNvPicPr preferRelativeResize="0"/>
          <p:nvPr/>
        </p:nvPicPr>
        <p:blipFill>
          <a:blip r:embed="rId3">
            <a:alphaModFix/>
          </a:blip>
          <a:stretch>
            <a:fillRect/>
          </a:stretch>
        </p:blipFill>
        <p:spPr>
          <a:xfrm>
            <a:off x="5305425" y="1074875"/>
            <a:ext cx="3171098" cy="1770574"/>
          </a:xfrm>
          <a:prstGeom prst="rect">
            <a:avLst/>
          </a:prstGeom>
          <a:noFill/>
          <a:ln>
            <a:noFill/>
          </a:ln>
        </p:spPr>
      </p:pic>
      <p:sp>
        <p:nvSpPr>
          <p:cNvPr id="61" name="Google Shape;61;p15"/>
          <p:cNvSpPr txBox="1"/>
          <p:nvPr>
            <p:ph idx="1" type="subTitle"/>
          </p:nvPr>
        </p:nvSpPr>
        <p:spPr>
          <a:xfrm>
            <a:off x="5476900" y="3192250"/>
            <a:ext cx="1004400" cy="50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Target</a:t>
            </a:r>
            <a:endParaRPr/>
          </a:p>
        </p:txBody>
      </p:sp>
      <p:sp>
        <p:nvSpPr>
          <p:cNvPr id="62" name="Google Shape;62;p15"/>
          <p:cNvSpPr txBox="1"/>
          <p:nvPr>
            <p:ph idx="2" type="subTitle"/>
          </p:nvPr>
        </p:nvSpPr>
        <p:spPr>
          <a:xfrm>
            <a:off x="5476900" y="3697150"/>
            <a:ext cx="1004400" cy="50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Business</a:t>
            </a:r>
            <a:endParaRPr/>
          </a:p>
        </p:txBody>
      </p:sp>
      <p:sp>
        <p:nvSpPr>
          <p:cNvPr id="63" name="Google Shape;63;p15"/>
          <p:cNvSpPr txBox="1"/>
          <p:nvPr>
            <p:ph idx="3" type="subTitle"/>
          </p:nvPr>
        </p:nvSpPr>
        <p:spPr>
          <a:xfrm rot="-5400000">
            <a:off x="7718950" y="3482950"/>
            <a:ext cx="1014000" cy="41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Marketing</a:t>
            </a:r>
            <a:endParaRPr/>
          </a:p>
        </p:txBody>
      </p:sp>
      <p:sp>
        <p:nvSpPr>
          <p:cNvPr id="64" name="Google Shape;64;p15"/>
          <p:cNvSpPr txBox="1"/>
          <p:nvPr>
            <p:ph idx="5" type="subTitle"/>
          </p:nvPr>
        </p:nvSpPr>
        <p:spPr>
          <a:xfrm>
            <a:off x="5476901" y="4200525"/>
            <a:ext cx="2952000" cy="408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MK Plan</a:t>
            </a:r>
            <a:endParaRPr/>
          </a:p>
        </p:txBody>
      </p:sp>
      <p:sp>
        <p:nvSpPr>
          <p:cNvPr id="65" name="Google Shape;65;p15"/>
          <p:cNvSpPr txBox="1"/>
          <p:nvPr>
            <p:ph idx="4" type="subTitle"/>
          </p:nvPr>
        </p:nvSpPr>
        <p:spPr>
          <a:xfrm>
            <a:off x="715000" y="537525"/>
            <a:ext cx="7697100" cy="40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MK Plan</a:t>
            </a:r>
            <a:endParaRPr/>
          </a:p>
        </p:txBody>
      </p:sp>
      <p:sp>
        <p:nvSpPr>
          <p:cNvPr id="66" name="Google Shape;66;p15"/>
          <p:cNvSpPr txBox="1"/>
          <p:nvPr>
            <p:ph type="ctrTitle"/>
          </p:nvPr>
        </p:nvSpPr>
        <p:spPr>
          <a:xfrm>
            <a:off x="715000" y="945825"/>
            <a:ext cx="4761900" cy="32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Template: Simple Acid MK Plan </a:t>
            </a:r>
            <a:r>
              <a:rPr lang="en"/>
              <a:t>Infographics</a:t>
            </a:r>
            <a:endParaRPr/>
          </a:p>
        </p:txBody>
      </p:sp>
      <p:sp>
        <p:nvSpPr>
          <p:cNvPr id="67" name="Google Shape;67;p15"/>
          <p:cNvSpPr txBox="1"/>
          <p:nvPr>
            <p:ph idx="6" type="subTitle"/>
          </p:nvPr>
        </p:nvSpPr>
        <p:spPr>
          <a:xfrm>
            <a:off x="715000" y="4200525"/>
            <a:ext cx="4761900" cy="4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where this template begins</a:t>
            </a:r>
            <a:endParaRPr/>
          </a:p>
        </p:txBody>
      </p:sp>
      <p:cxnSp>
        <p:nvCxnSpPr>
          <p:cNvPr id="68" name="Google Shape;68;p15"/>
          <p:cNvCxnSpPr>
            <a:stCxn id="65" idx="3"/>
          </p:cNvCxnSpPr>
          <p:nvPr/>
        </p:nvCxnSpPr>
        <p:spPr>
          <a:xfrm rot="10800000">
            <a:off x="1746700" y="741375"/>
            <a:ext cx="6665400" cy="300"/>
          </a:xfrm>
          <a:prstGeom prst="straightConnector1">
            <a:avLst/>
          </a:prstGeom>
          <a:noFill/>
          <a:ln cap="flat" cmpd="sng" w="38100">
            <a:solidFill>
              <a:schemeClr val="dk1"/>
            </a:solidFill>
            <a:prstDash val="solid"/>
            <a:round/>
            <a:headEnd len="med" w="med" type="none"/>
            <a:tailEnd len="med" w="med" type="none"/>
          </a:ln>
        </p:spPr>
      </p:cxnSp>
      <p:cxnSp>
        <p:nvCxnSpPr>
          <p:cNvPr id="69" name="Google Shape;69;p15"/>
          <p:cNvCxnSpPr>
            <a:endCxn id="64" idx="1"/>
          </p:cNvCxnSpPr>
          <p:nvPr/>
        </p:nvCxnSpPr>
        <p:spPr>
          <a:xfrm rot="10800000">
            <a:off x="5476901" y="4404675"/>
            <a:ext cx="2047800" cy="0"/>
          </a:xfrm>
          <a:prstGeom prst="straightConnector1">
            <a:avLst/>
          </a:prstGeom>
          <a:noFill/>
          <a:ln cap="flat" cmpd="sng" w="38100">
            <a:solidFill>
              <a:schemeClr val="dk1"/>
            </a:solidFill>
            <a:prstDash val="solid"/>
            <a:round/>
            <a:headEnd len="med" w="med" type="none"/>
            <a:tailEnd len="med" w="med" type="none"/>
          </a:ln>
        </p:spPr>
      </p:cxnSp>
      <p:pic>
        <p:nvPicPr>
          <p:cNvPr id="70" name="Google Shape;70;p15"/>
          <p:cNvPicPr preferRelativeResize="0"/>
          <p:nvPr/>
        </p:nvPicPr>
        <p:blipFill>
          <a:blip r:embed="rId4">
            <a:alphaModFix/>
          </a:blip>
          <a:stretch>
            <a:fillRect/>
          </a:stretch>
        </p:blipFill>
        <p:spPr>
          <a:xfrm>
            <a:off x="6072123" y="2173052"/>
            <a:ext cx="1507953" cy="10044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sp>
        <p:nvSpPr>
          <p:cNvPr id="221" name="Google Shape;221;p24"/>
          <p:cNvSpPr/>
          <p:nvPr/>
        </p:nvSpPr>
        <p:spPr>
          <a:xfrm>
            <a:off x="981036" y="1409700"/>
            <a:ext cx="1038300" cy="2438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981036" y="3048000"/>
            <a:ext cx="1038300" cy="8001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txBox="1"/>
          <p:nvPr/>
        </p:nvSpPr>
        <p:spPr>
          <a:xfrm>
            <a:off x="981034" y="3938400"/>
            <a:ext cx="10383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25%</a:t>
            </a:r>
            <a:endParaRPr b="1" sz="2800">
              <a:solidFill>
                <a:schemeClr val="dk1"/>
              </a:solidFill>
              <a:latin typeface="Red Hat Mono"/>
              <a:ea typeface="Red Hat Mono"/>
              <a:cs typeface="Red Hat Mono"/>
              <a:sym typeface="Red Hat Mono"/>
            </a:endParaRPr>
          </a:p>
        </p:txBody>
      </p:sp>
      <p:sp>
        <p:nvSpPr>
          <p:cNvPr id="224" name="Google Shape;224;p24"/>
          <p:cNvSpPr/>
          <p:nvPr/>
        </p:nvSpPr>
        <p:spPr>
          <a:xfrm>
            <a:off x="2114511" y="1409700"/>
            <a:ext cx="1038300" cy="2438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2114511" y="2628900"/>
            <a:ext cx="1038300" cy="12192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txBox="1"/>
          <p:nvPr/>
        </p:nvSpPr>
        <p:spPr>
          <a:xfrm>
            <a:off x="2114509" y="3938400"/>
            <a:ext cx="10383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50</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sp>
        <p:nvSpPr>
          <p:cNvPr id="227" name="Google Shape;227;p24"/>
          <p:cNvSpPr/>
          <p:nvPr/>
        </p:nvSpPr>
        <p:spPr>
          <a:xfrm>
            <a:off x="3247986" y="1409700"/>
            <a:ext cx="1038300" cy="2438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3247986" y="2000250"/>
            <a:ext cx="1038300" cy="18480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
          <p:cNvSpPr txBox="1"/>
          <p:nvPr/>
        </p:nvSpPr>
        <p:spPr>
          <a:xfrm>
            <a:off x="3247984" y="3938400"/>
            <a:ext cx="10383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75</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grpSp>
        <p:nvGrpSpPr>
          <p:cNvPr id="230" name="Google Shape;230;p24"/>
          <p:cNvGrpSpPr/>
          <p:nvPr/>
        </p:nvGrpSpPr>
        <p:grpSpPr>
          <a:xfrm>
            <a:off x="4675786" y="1409700"/>
            <a:ext cx="3487180" cy="895325"/>
            <a:chOff x="4713925" y="1409700"/>
            <a:chExt cx="3487180" cy="895325"/>
          </a:xfrm>
        </p:grpSpPr>
        <p:grpSp>
          <p:nvGrpSpPr>
            <p:cNvPr id="231" name="Google Shape;231;p24"/>
            <p:cNvGrpSpPr/>
            <p:nvPr/>
          </p:nvGrpSpPr>
          <p:grpSpPr>
            <a:xfrm>
              <a:off x="5219700" y="1409700"/>
              <a:ext cx="2981405" cy="895325"/>
              <a:chOff x="5219700" y="1409700"/>
              <a:chExt cx="2981405" cy="895325"/>
            </a:xfrm>
          </p:grpSpPr>
          <p:sp>
            <p:nvSpPr>
              <p:cNvPr id="232" name="Google Shape;232;p24"/>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 cold place</a:t>
                </a:r>
                <a:endParaRPr sz="1200">
                  <a:solidFill>
                    <a:schemeClr val="dk1"/>
                  </a:solidFill>
                  <a:latin typeface="Red Hat Text"/>
                  <a:ea typeface="Red Hat Text"/>
                  <a:cs typeface="Red Hat Text"/>
                  <a:sym typeface="Red Hat Text"/>
                </a:endParaRPr>
              </a:p>
            </p:txBody>
          </p:sp>
          <p:sp>
            <p:nvSpPr>
              <p:cNvPr id="233" name="Google Shape;233;p24"/>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sp>
          <p:nvSpPr>
            <p:cNvPr id="234" name="Google Shape;234;p24"/>
            <p:cNvSpPr/>
            <p:nvPr/>
          </p:nvSpPr>
          <p:spPr>
            <a:xfrm>
              <a:off x="4713925" y="1495351"/>
              <a:ext cx="363300" cy="3633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4"/>
          <p:cNvGrpSpPr/>
          <p:nvPr/>
        </p:nvGrpSpPr>
        <p:grpSpPr>
          <a:xfrm>
            <a:off x="4675786" y="2523081"/>
            <a:ext cx="3487180" cy="895325"/>
            <a:chOff x="4713925" y="2523088"/>
            <a:chExt cx="3487180" cy="895325"/>
          </a:xfrm>
        </p:grpSpPr>
        <p:grpSp>
          <p:nvGrpSpPr>
            <p:cNvPr id="236" name="Google Shape;236;p24"/>
            <p:cNvGrpSpPr/>
            <p:nvPr/>
          </p:nvGrpSpPr>
          <p:grpSpPr>
            <a:xfrm>
              <a:off x="5219700" y="2523088"/>
              <a:ext cx="2981405" cy="895325"/>
              <a:chOff x="5219700" y="2523088"/>
              <a:chExt cx="2981405" cy="895325"/>
            </a:xfrm>
          </p:grpSpPr>
          <p:sp>
            <p:nvSpPr>
              <p:cNvPr id="237" name="Google Shape;237;p24"/>
              <p:cNvSpPr txBox="1"/>
              <p:nvPr/>
            </p:nvSpPr>
            <p:spPr>
              <a:xfrm>
                <a:off x="5219705" y="3055113"/>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It’s a gas giant and has several rings</a:t>
                </a:r>
                <a:endParaRPr sz="1200">
                  <a:solidFill>
                    <a:schemeClr val="dk1"/>
                  </a:solidFill>
                  <a:latin typeface="Red Hat Text"/>
                  <a:ea typeface="Red Hat Text"/>
                  <a:cs typeface="Red Hat Text"/>
                  <a:sym typeface="Red Hat Text"/>
                </a:endParaRPr>
              </a:p>
            </p:txBody>
          </p:sp>
          <p:sp>
            <p:nvSpPr>
              <p:cNvPr id="238" name="Google Shape;238;p24"/>
              <p:cNvSpPr txBox="1"/>
              <p:nvPr/>
            </p:nvSpPr>
            <p:spPr>
              <a:xfrm>
                <a:off x="5219700" y="2523088"/>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sp>
          <p:nvSpPr>
            <p:cNvPr id="239" name="Google Shape;239;p24"/>
            <p:cNvSpPr/>
            <p:nvPr/>
          </p:nvSpPr>
          <p:spPr>
            <a:xfrm>
              <a:off x="4713925" y="2608739"/>
              <a:ext cx="363300" cy="3633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24"/>
          <p:cNvGrpSpPr/>
          <p:nvPr/>
        </p:nvGrpSpPr>
        <p:grpSpPr>
          <a:xfrm>
            <a:off x="4675786" y="3636463"/>
            <a:ext cx="3487180" cy="895325"/>
            <a:chOff x="4713925" y="3636463"/>
            <a:chExt cx="3487180" cy="895325"/>
          </a:xfrm>
        </p:grpSpPr>
        <p:grpSp>
          <p:nvGrpSpPr>
            <p:cNvPr id="241" name="Google Shape;241;p24"/>
            <p:cNvGrpSpPr/>
            <p:nvPr/>
          </p:nvGrpSpPr>
          <p:grpSpPr>
            <a:xfrm>
              <a:off x="5219700" y="3636463"/>
              <a:ext cx="2981405" cy="895325"/>
              <a:chOff x="5219700" y="3636463"/>
              <a:chExt cx="2981405" cy="895325"/>
            </a:xfrm>
          </p:grpSpPr>
          <p:sp>
            <p:nvSpPr>
              <p:cNvPr id="242" name="Google Shape;242;p24"/>
              <p:cNvSpPr txBox="1"/>
              <p:nvPr/>
            </p:nvSpPr>
            <p:spPr>
              <a:xfrm>
                <a:off x="5219705" y="4168488"/>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away form us</a:t>
                </a:r>
                <a:endParaRPr sz="1200">
                  <a:solidFill>
                    <a:schemeClr val="dk1"/>
                  </a:solidFill>
                  <a:latin typeface="Red Hat Text"/>
                  <a:ea typeface="Red Hat Text"/>
                  <a:cs typeface="Red Hat Text"/>
                  <a:sym typeface="Red Hat Text"/>
                </a:endParaRPr>
              </a:p>
            </p:txBody>
          </p:sp>
          <p:sp>
            <p:nvSpPr>
              <p:cNvPr id="243" name="Google Shape;243;p24"/>
              <p:cNvSpPr txBox="1"/>
              <p:nvPr/>
            </p:nvSpPr>
            <p:spPr>
              <a:xfrm>
                <a:off x="5219700" y="3636463"/>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chemeClr val="dk2"/>
                  </a:solidFill>
                  <a:latin typeface="Red Hat Text"/>
                  <a:ea typeface="Red Hat Text"/>
                  <a:cs typeface="Red Hat Text"/>
                  <a:sym typeface="Red Hat Text"/>
                </a:endParaRPr>
              </a:p>
            </p:txBody>
          </p:sp>
        </p:grpSp>
        <p:sp>
          <p:nvSpPr>
            <p:cNvPr id="244" name="Google Shape;244;p24"/>
            <p:cNvSpPr/>
            <p:nvPr/>
          </p:nvSpPr>
          <p:spPr>
            <a:xfrm>
              <a:off x="4713925" y="3722114"/>
              <a:ext cx="363300" cy="3633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5" name="Google Shape;245;p24"/>
          <p:cNvPicPr preferRelativeResize="0"/>
          <p:nvPr/>
        </p:nvPicPr>
        <p:blipFill>
          <a:blip r:embed="rId3">
            <a:alphaModFix/>
          </a:blip>
          <a:stretch>
            <a:fillRect/>
          </a:stretch>
        </p:blipFill>
        <p:spPr>
          <a:xfrm>
            <a:off x="6647125" y="421025"/>
            <a:ext cx="1553976" cy="62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pSp>
        <p:nvGrpSpPr>
          <p:cNvPr id="250" name="Google Shape;250;p25"/>
          <p:cNvGrpSpPr/>
          <p:nvPr/>
        </p:nvGrpSpPr>
        <p:grpSpPr>
          <a:xfrm>
            <a:off x="1507800" y="2861775"/>
            <a:ext cx="1804200" cy="1642125"/>
            <a:chOff x="1507800" y="2966550"/>
            <a:chExt cx="1804200" cy="1642125"/>
          </a:xfrm>
        </p:grpSpPr>
        <p:sp>
          <p:nvSpPr>
            <p:cNvPr id="251" name="Google Shape;251;p25"/>
            <p:cNvSpPr txBox="1"/>
            <p:nvPr/>
          </p:nvSpPr>
          <p:spPr>
            <a:xfrm>
              <a:off x="1507800" y="3501075"/>
              <a:ext cx="1804200" cy="1107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has a beautiful name and is the second planet from the Sun. It’s terribly hot, even hotter than Mercury</a:t>
              </a:r>
              <a:endParaRPr sz="1200">
                <a:solidFill>
                  <a:schemeClr val="dk1"/>
                </a:solidFill>
                <a:latin typeface="Red Hat Text"/>
                <a:ea typeface="Red Hat Text"/>
                <a:cs typeface="Red Hat Text"/>
                <a:sym typeface="Red Hat Text"/>
              </a:endParaRPr>
            </a:p>
          </p:txBody>
        </p:sp>
        <p:sp>
          <p:nvSpPr>
            <p:cNvPr id="252" name="Google Shape;252;p25"/>
            <p:cNvSpPr txBox="1"/>
            <p:nvPr/>
          </p:nvSpPr>
          <p:spPr>
            <a:xfrm>
              <a:off x="1507800" y="2969050"/>
              <a:ext cx="1314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sp>
          <p:nvSpPr>
            <p:cNvPr id="253" name="Google Shape;253;p25"/>
            <p:cNvSpPr/>
            <p:nvPr/>
          </p:nvSpPr>
          <p:spPr>
            <a:xfrm>
              <a:off x="2822400" y="2966550"/>
              <a:ext cx="4896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25"/>
          <p:cNvGrpSpPr/>
          <p:nvPr/>
        </p:nvGrpSpPr>
        <p:grpSpPr>
          <a:xfrm>
            <a:off x="5832100" y="2861775"/>
            <a:ext cx="1804200" cy="1642125"/>
            <a:chOff x="5832100" y="2861775"/>
            <a:chExt cx="1804200" cy="1642125"/>
          </a:xfrm>
        </p:grpSpPr>
        <p:sp>
          <p:nvSpPr>
            <p:cNvPr id="255" name="Google Shape;255;p25"/>
            <p:cNvSpPr txBox="1"/>
            <p:nvPr/>
          </p:nvSpPr>
          <p:spPr>
            <a:xfrm>
              <a:off x="5832100" y="3396300"/>
              <a:ext cx="1804200" cy="1107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Earth is the third planet from the Sun and the only one that harbors life in the Solar System. This is where we live</a:t>
              </a:r>
              <a:endParaRPr sz="1200">
                <a:solidFill>
                  <a:schemeClr val="dk1"/>
                </a:solidFill>
                <a:latin typeface="Red Hat Text"/>
                <a:ea typeface="Red Hat Text"/>
                <a:cs typeface="Red Hat Text"/>
                <a:sym typeface="Red Hat Text"/>
              </a:endParaRPr>
            </a:p>
          </p:txBody>
        </p:sp>
        <p:sp>
          <p:nvSpPr>
            <p:cNvPr id="256" name="Google Shape;256;p25"/>
            <p:cNvSpPr txBox="1"/>
            <p:nvPr/>
          </p:nvSpPr>
          <p:spPr>
            <a:xfrm>
              <a:off x="5832102" y="2864275"/>
              <a:ext cx="1314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sp>
          <p:nvSpPr>
            <p:cNvPr id="257" name="Google Shape;257;p25"/>
            <p:cNvSpPr/>
            <p:nvPr/>
          </p:nvSpPr>
          <p:spPr>
            <a:xfrm>
              <a:off x="7146700" y="2861775"/>
              <a:ext cx="4896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25"/>
          <p:cNvGrpSpPr/>
          <p:nvPr/>
        </p:nvGrpSpPr>
        <p:grpSpPr>
          <a:xfrm>
            <a:off x="3669950" y="2861775"/>
            <a:ext cx="1804200" cy="1642125"/>
            <a:chOff x="3669950" y="2861775"/>
            <a:chExt cx="1804200" cy="1642125"/>
          </a:xfrm>
        </p:grpSpPr>
        <p:sp>
          <p:nvSpPr>
            <p:cNvPr id="259" name="Google Shape;259;p25"/>
            <p:cNvSpPr txBox="1"/>
            <p:nvPr/>
          </p:nvSpPr>
          <p:spPr>
            <a:xfrm>
              <a:off x="3669950" y="3396300"/>
              <a:ext cx="1804200" cy="1107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actually a cold place. It's full of iron oxide dust, which gives the planet its reddish cast</a:t>
              </a:r>
              <a:endParaRPr sz="1000">
                <a:solidFill>
                  <a:schemeClr val="dk1"/>
                </a:solidFill>
                <a:latin typeface="Red Hat Text"/>
                <a:ea typeface="Red Hat Text"/>
                <a:cs typeface="Red Hat Text"/>
                <a:sym typeface="Red Hat Text"/>
              </a:endParaRPr>
            </a:p>
          </p:txBody>
        </p:sp>
        <p:sp>
          <p:nvSpPr>
            <p:cNvPr id="260" name="Google Shape;260;p25"/>
            <p:cNvSpPr txBox="1"/>
            <p:nvPr/>
          </p:nvSpPr>
          <p:spPr>
            <a:xfrm>
              <a:off x="3669952" y="2864275"/>
              <a:ext cx="1314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sp>
          <p:nvSpPr>
            <p:cNvPr id="261" name="Google Shape;261;p25"/>
            <p:cNvSpPr/>
            <p:nvPr/>
          </p:nvSpPr>
          <p:spPr>
            <a:xfrm>
              <a:off x="4984550" y="2861775"/>
              <a:ext cx="4896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 name="Google Shape;262;p25"/>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sp>
        <p:nvSpPr>
          <p:cNvPr id="263" name="Google Shape;263;p25"/>
          <p:cNvSpPr/>
          <p:nvPr/>
        </p:nvSpPr>
        <p:spPr>
          <a:xfrm>
            <a:off x="1752600" y="1428900"/>
            <a:ext cx="1314600" cy="1314300"/>
          </a:xfrm>
          <a:prstGeom prst="donut">
            <a:avLst>
              <a:gd fmla="val 10240" name="adj"/>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Red Hat Mono"/>
                <a:ea typeface="Red Hat Mono"/>
                <a:cs typeface="Red Hat Mono"/>
                <a:sym typeface="Red Hat Mono"/>
              </a:rPr>
              <a:t>25%</a:t>
            </a:r>
            <a:endParaRPr/>
          </a:p>
        </p:txBody>
      </p:sp>
      <p:sp>
        <p:nvSpPr>
          <p:cNvPr id="264" name="Google Shape;264;p25"/>
          <p:cNvSpPr/>
          <p:nvPr/>
        </p:nvSpPr>
        <p:spPr>
          <a:xfrm>
            <a:off x="1752600" y="1428900"/>
            <a:ext cx="1314600" cy="1314300"/>
          </a:xfrm>
          <a:prstGeom prst="blockArc">
            <a:avLst>
              <a:gd fmla="val 16199608" name="adj1"/>
              <a:gd fmla="val 124480" name="adj2"/>
              <a:gd fmla="val 10129" name="adj3"/>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25"/>
          <p:cNvGrpSpPr/>
          <p:nvPr/>
        </p:nvGrpSpPr>
        <p:grpSpPr>
          <a:xfrm>
            <a:off x="2928350" y="2990232"/>
            <a:ext cx="277700" cy="277685"/>
            <a:chOff x="266768" y="1721375"/>
            <a:chExt cx="397907" cy="397887"/>
          </a:xfrm>
        </p:grpSpPr>
        <p:sp>
          <p:nvSpPr>
            <p:cNvPr id="266" name="Google Shape;266;p25"/>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5"/>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25"/>
          <p:cNvSpPr/>
          <p:nvPr/>
        </p:nvSpPr>
        <p:spPr>
          <a:xfrm>
            <a:off x="3914750" y="1428900"/>
            <a:ext cx="1314600" cy="1314300"/>
          </a:xfrm>
          <a:prstGeom prst="donut">
            <a:avLst>
              <a:gd fmla="val 10240" name="adj"/>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50</a:t>
            </a:r>
            <a:r>
              <a:rPr b="1" lang="en" sz="2800">
                <a:solidFill>
                  <a:schemeClr val="dk1"/>
                </a:solidFill>
                <a:latin typeface="Red Hat Mono"/>
                <a:ea typeface="Red Hat Mono"/>
                <a:cs typeface="Red Hat Mono"/>
                <a:sym typeface="Red Hat Mono"/>
              </a:rPr>
              <a:t>%</a:t>
            </a:r>
            <a:endParaRPr/>
          </a:p>
        </p:txBody>
      </p:sp>
      <p:sp>
        <p:nvSpPr>
          <p:cNvPr id="269" name="Google Shape;269;p25"/>
          <p:cNvSpPr/>
          <p:nvPr/>
        </p:nvSpPr>
        <p:spPr>
          <a:xfrm>
            <a:off x="3914750" y="1428900"/>
            <a:ext cx="1314600" cy="1314300"/>
          </a:xfrm>
          <a:prstGeom prst="blockArc">
            <a:avLst>
              <a:gd fmla="val 16199608" name="adj1"/>
              <a:gd fmla="val 5337821" name="adj2"/>
              <a:gd fmla="val 10149" name="adj3"/>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6076900" y="1428900"/>
            <a:ext cx="1314600" cy="1314300"/>
          </a:xfrm>
          <a:prstGeom prst="donut">
            <a:avLst>
              <a:gd fmla="val 10240" name="adj"/>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75</a:t>
            </a:r>
            <a:r>
              <a:rPr b="1" lang="en" sz="2800">
                <a:solidFill>
                  <a:schemeClr val="dk1"/>
                </a:solidFill>
                <a:latin typeface="Red Hat Mono"/>
                <a:ea typeface="Red Hat Mono"/>
                <a:cs typeface="Red Hat Mono"/>
                <a:sym typeface="Red Hat Mono"/>
              </a:rPr>
              <a:t>%</a:t>
            </a:r>
            <a:endParaRPr/>
          </a:p>
        </p:txBody>
      </p:sp>
      <p:sp>
        <p:nvSpPr>
          <p:cNvPr id="271" name="Google Shape;271;p25"/>
          <p:cNvSpPr/>
          <p:nvPr/>
        </p:nvSpPr>
        <p:spPr>
          <a:xfrm>
            <a:off x="6076900" y="1428900"/>
            <a:ext cx="1314600" cy="1314300"/>
          </a:xfrm>
          <a:prstGeom prst="blockArc">
            <a:avLst>
              <a:gd fmla="val 16199608" name="adj1"/>
              <a:gd fmla="val 10800492" name="adj2"/>
              <a:gd fmla="val 10148" name="adj3"/>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25"/>
          <p:cNvGrpSpPr/>
          <p:nvPr/>
        </p:nvGrpSpPr>
        <p:grpSpPr>
          <a:xfrm>
            <a:off x="5090510" y="2992738"/>
            <a:ext cx="277670" cy="277685"/>
            <a:chOff x="864491" y="1723250"/>
            <a:chExt cx="397866" cy="397887"/>
          </a:xfrm>
        </p:grpSpPr>
        <p:sp>
          <p:nvSpPr>
            <p:cNvPr id="273" name="Google Shape;273;p25"/>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25"/>
          <p:cNvGrpSpPr/>
          <p:nvPr/>
        </p:nvGrpSpPr>
        <p:grpSpPr>
          <a:xfrm>
            <a:off x="7252636" y="2992750"/>
            <a:ext cx="277685" cy="277685"/>
            <a:chOff x="1379798" y="1723250"/>
            <a:chExt cx="397887" cy="397887"/>
          </a:xfrm>
        </p:grpSpPr>
        <p:sp>
          <p:nvSpPr>
            <p:cNvPr id="277" name="Google Shape;277;p25"/>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5"/>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1" name="Google Shape;281;p25"/>
          <p:cNvPicPr preferRelativeResize="0"/>
          <p:nvPr/>
        </p:nvPicPr>
        <p:blipFill>
          <a:blip r:embed="rId3">
            <a:alphaModFix/>
          </a:blip>
          <a:stretch>
            <a:fillRect/>
          </a:stretch>
        </p:blipFill>
        <p:spPr>
          <a:xfrm>
            <a:off x="6018291" y="327976"/>
            <a:ext cx="2325427" cy="752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6"/>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287" name="Google Shape;287;p26"/>
          <p:cNvGrpSpPr/>
          <p:nvPr/>
        </p:nvGrpSpPr>
        <p:grpSpPr>
          <a:xfrm>
            <a:off x="1375700" y="1308300"/>
            <a:ext cx="3594600" cy="901625"/>
            <a:chOff x="1375700" y="1308300"/>
            <a:chExt cx="3594600" cy="901625"/>
          </a:xfrm>
        </p:grpSpPr>
        <p:sp>
          <p:nvSpPr>
            <p:cNvPr id="288" name="Google Shape;288;p26"/>
            <p:cNvSpPr/>
            <p:nvPr/>
          </p:nvSpPr>
          <p:spPr>
            <a:xfrm>
              <a:off x="4173800" y="1308300"/>
              <a:ext cx="796500" cy="796500"/>
            </a:xfrm>
            <a:prstGeom prst="ellipse">
              <a:avLst/>
            </a:prstGeom>
            <a:solidFill>
              <a:schemeClr val="dk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3800">
                  <a:solidFill>
                    <a:schemeClr val="lt1"/>
                  </a:solidFill>
                  <a:latin typeface="Red Hat Mono"/>
                  <a:ea typeface="Red Hat Mono"/>
                  <a:cs typeface="Red Hat Mono"/>
                  <a:sym typeface="Red Hat Mono"/>
                </a:rPr>
                <a:t>S</a:t>
              </a:r>
              <a:endParaRPr b="1" sz="3800">
                <a:solidFill>
                  <a:schemeClr val="lt1"/>
                </a:solidFill>
                <a:latin typeface="Red Hat Mono"/>
                <a:ea typeface="Red Hat Mono"/>
                <a:cs typeface="Red Hat Mono"/>
                <a:sym typeface="Red Hat Mono"/>
              </a:endParaRPr>
            </a:p>
          </p:txBody>
        </p:sp>
        <p:sp>
          <p:nvSpPr>
            <p:cNvPr id="289" name="Google Shape;289;p26"/>
            <p:cNvSpPr txBox="1"/>
            <p:nvPr/>
          </p:nvSpPr>
          <p:spPr>
            <a:xfrm>
              <a:off x="1375700" y="1840325"/>
              <a:ext cx="2493300" cy="369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Venus has a beautiful name</a:t>
              </a:r>
              <a:endParaRPr sz="1200">
                <a:solidFill>
                  <a:schemeClr val="dk1"/>
                </a:solidFill>
                <a:latin typeface="Red Hat Text"/>
                <a:ea typeface="Red Hat Text"/>
                <a:cs typeface="Red Hat Text"/>
                <a:sym typeface="Red Hat Text"/>
              </a:endParaRPr>
            </a:p>
          </p:txBody>
        </p:sp>
        <p:sp>
          <p:nvSpPr>
            <p:cNvPr id="290" name="Google Shape;290;p26"/>
            <p:cNvSpPr txBox="1"/>
            <p:nvPr/>
          </p:nvSpPr>
          <p:spPr>
            <a:xfrm>
              <a:off x="1375700" y="1308300"/>
              <a:ext cx="2493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Strengths</a:t>
              </a:r>
              <a:endParaRPr b="1" sz="2400">
                <a:solidFill>
                  <a:schemeClr val="dk2"/>
                </a:solidFill>
                <a:latin typeface="Red Hat Text"/>
                <a:ea typeface="Red Hat Text"/>
                <a:cs typeface="Red Hat Text"/>
                <a:sym typeface="Red Hat Text"/>
              </a:endParaRPr>
            </a:p>
          </p:txBody>
        </p:sp>
      </p:grpSp>
      <p:cxnSp>
        <p:nvCxnSpPr>
          <p:cNvPr id="291" name="Google Shape;291;p26"/>
          <p:cNvCxnSpPr>
            <a:stCxn id="289" idx="2"/>
            <a:endCxn id="288" idx="2"/>
          </p:cNvCxnSpPr>
          <p:nvPr/>
        </p:nvCxnSpPr>
        <p:spPr>
          <a:xfrm rot="-5400000">
            <a:off x="3146450" y="1182425"/>
            <a:ext cx="503400" cy="1551600"/>
          </a:xfrm>
          <a:prstGeom prst="bentConnector4">
            <a:avLst>
              <a:gd fmla="val -47303" name="adj1"/>
              <a:gd fmla="val 90168" name="adj2"/>
            </a:avLst>
          </a:prstGeom>
          <a:noFill/>
          <a:ln cap="flat" cmpd="sng" w="38100">
            <a:solidFill>
              <a:schemeClr val="dk1"/>
            </a:solidFill>
            <a:prstDash val="solid"/>
            <a:round/>
            <a:headEnd len="med" w="med" type="none"/>
            <a:tailEnd len="med" w="med" type="none"/>
          </a:ln>
        </p:spPr>
      </p:cxnSp>
      <p:grpSp>
        <p:nvGrpSpPr>
          <p:cNvPr id="292" name="Google Shape;292;p26"/>
          <p:cNvGrpSpPr/>
          <p:nvPr/>
        </p:nvGrpSpPr>
        <p:grpSpPr>
          <a:xfrm>
            <a:off x="4173800" y="2110700"/>
            <a:ext cx="3594600" cy="901625"/>
            <a:chOff x="4173800" y="2110700"/>
            <a:chExt cx="3594600" cy="901625"/>
          </a:xfrm>
        </p:grpSpPr>
        <p:sp>
          <p:nvSpPr>
            <p:cNvPr id="293" name="Google Shape;293;p26"/>
            <p:cNvSpPr/>
            <p:nvPr/>
          </p:nvSpPr>
          <p:spPr>
            <a:xfrm>
              <a:off x="4173800" y="2126815"/>
              <a:ext cx="796500" cy="796500"/>
            </a:xfrm>
            <a:prstGeom prst="ellipse">
              <a:avLst/>
            </a:prstGeom>
            <a:solidFill>
              <a:schemeClr val="dk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3800">
                  <a:solidFill>
                    <a:schemeClr val="lt1"/>
                  </a:solidFill>
                  <a:latin typeface="Red Hat Mono"/>
                  <a:ea typeface="Red Hat Mono"/>
                  <a:cs typeface="Red Hat Mono"/>
                  <a:sym typeface="Red Hat Mono"/>
                </a:rPr>
                <a:t>W</a:t>
              </a:r>
              <a:endParaRPr b="1" sz="3800">
                <a:solidFill>
                  <a:schemeClr val="lt1"/>
                </a:solidFill>
                <a:latin typeface="Red Hat Mono"/>
                <a:ea typeface="Red Hat Mono"/>
                <a:cs typeface="Red Hat Mono"/>
                <a:sym typeface="Red Hat Mono"/>
              </a:endParaRPr>
            </a:p>
          </p:txBody>
        </p:sp>
        <p:sp>
          <p:nvSpPr>
            <p:cNvPr id="294" name="Google Shape;294;p26"/>
            <p:cNvSpPr txBox="1"/>
            <p:nvPr/>
          </p:nvSpPr>
          <p:spPr>
            <a:xfrm>
              <a:off x="5275100" y="2642725"/>
              <a:ext cx="2493300" cy="369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Mercury is the smallest planet</a:t>
              </a:r>
              <a:endParaRPr sz="1200">
                <a:solidFill>
                  <a:schemeClr val="dk1"/>
                </a:solidFill>
                <a:latin typeface="Red Hat Text"/>
                <a:ea typeface="Red Hat Text"/>
                <a:cs typeface="Red Hat Text"/>
                <a:sym typeface="Red Hat Text"/>
              </a:endParaRPr>
            </a:p>
          </p:txBody>
        </p:sp>
        <p:sp>
          <p:nvSpPr>
            <p:cNvPr id="295" name="Google Shape;295;p26"/>
            <p:cNvSpPr txBox="1"/>
            <p:nvPr/>
          </p:nvSpPr>
          <p:spPr>
            <a:xfrm>
              <a:off x="5275100" y="2110700"/>
              <a:ext cx="2493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Weaknesses</a:t>
              </a:r>
              <a:endParaRPr b="1" sz="2400">
                <a:solidFill>
                  <a:schemeClr val="dk2"/>
                </a:solidFill>
                <a:latin typeface="Red Hat Text"/>
                <a:ea typeface="Red Hat Text"/>
                <a:cs typeface="Red Hat Text"/>
                <a:sym typeface="Red Hat Text"/>
              </a:endParaRPr>
            </a:p>
          </p:txBody>
        </p:sp>
      </p:grpSp>
      <p:grpSp>
        <p:nvGrpSpPr>
          <p:cNvPr id="296" name="Google Shape;296;p26"/>
          <p:cNvGrpSpPr/>
          <p:nvPr/>
        </p:nvGrpSpPr>
        <p:grpSpPr>
          <a:xfrm>
            <a:off x="1375700" y="2913100"/>
            <a:ext cx="3594600" cy="901625"/>
            <a:chOff x="1375700" y="2913100"/>
            <a:chExt cx="3594600" cy="901625"/>
          </a:xfrm>
        </p:grpSpPr>
        <p:sp>
          <p:nvSpPr>
            <p:cNvPr id="297" name="Google Shape;297;p26"/>
            <p:cNvSpPr/>
            <p:nvPr/>
          </p:nvSpPr>
          <p:spPr>
            <a:xfrm>
              <a:off x="4173800" y="2945329"/>
              <a:ext cx="796500" cy="796500"/>
            </a:xfrm>
            <a:prstGeom prst="ellipse">
              <a:avLst/>
            </a:prstGeom>
            <a:solidFill>
              <a:schemeClr val="dk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3800">
                  <a:solidFill>
                    <a:schemeClr val="lt1"/>
                  </a:solidFill>
                  <a:latin typeface="Red Hat Mono"/>
                  <a:ea typeface="Red Hat Mono"/>
                  <a:cs typeface="Red Hat Mono"/>
                  <a:sym typeface="Red Hat Mono"/>
                </a:rPr>
                <a:t>O</a:t>
              </a:r>
              <a:endParaRPr b="1" sz="3800">
                <a:solidFill>
                  <a:schemeClr val="lt1"/>
                </a:solidFill>
                <a:latin typeface="Red Hat Mono"/>
                <a:ea typeface="Red Hat Mono"/>
                <a:cs typeface="Red Hat Mono"/>
                <a:sym typeface="Red Hat Mono"/>
              </a:endParaRPr>
            </a:p>
          </p:txBody>
        </p:sp>
        <p:sp>
          <p:nvSpPr>
            <p:cNvPr id="298" name="Google Shape;298;p26"/>
            <p:cNvSpPr txBox="1"/>
            <p:nvPr/>
          </p:nvSpPr>
          <p:spPr>
            <a:xfrm>
              <a:off x="1375700" y="3445125"/>
              <a:ext cx="2493300" cy="369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Mars is a very cold place</a:t>
              </a:r>
              <a:endParaRPr sz="1200">
                <a:solidFill>
                  <a:schemeClr val="dk1"/>
                </a:solidFill>
                <a:latin typeface="Red Hat Text"/>
                <a:ea typeface="Red Hat Text"/>
                <a:cs typeface="Red Hat Text"/>
                <a:sym typeface="Red Hat Text"/>
              </a:endParaRPr>
            </a:p>
          </p:txBody>
        </p:sp>
        <p:sp>
          <p:nvSpPr>
            <p:cNvPr id="299" name="Google Shape;299;p26"/>
            <p:cNvSpPr txBox="1"/>
            <p:nvPr/>
          </p:nvSpPr>
          <p:spPr>
            <a:xfrm>
              <a:off x="1375700" y="2913100"/>
              <a:ext cx="2493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Opportunities</a:t>
              </a:r>
              <a:endParaRPr b="1" sz="2400">
                <a:solidFill>
                  <a:schemeClr val="dk2"/>
                </a:solidFill>
                <a:latin typeface="Red Hat Text"/>
                <a:ea typeface="Red Hat Text"/>
                <a:cs typeface="Red Hat Text"/>
                <a:sym typeface="Red Hat Text"/>
              </a:endParaRPr>
            </a:p>
          </p:txBody>
        </p:sp>
      </p:grpSp>
      <p:grpSp>
        <p:nvGrpSpPr>
          <p:cNvPr id="300" name="Google Shape;300;p26"/>
          <p:cNvGrpSpPr/>
          <p:nvPr/>
        </p:nvGrpSpPr>
        <p:grpSpPr>
          <a:xfrm>
            <a:off x="4173800" y="3715500"/>
            <a:ext cx="3594600" cy="901625"/>
            <a:chOff x="4173800" y="3715500"/>
            <a:chExt cx="3594600" cy="901625"/>
          </a:xfrm>
        </p:grpSpPr>
        <p:sp>
          <p:nvSpPr>
            <p:cNvPr id="301" name="Google Shape;301;p26"/>
            <p:cNvSpPr/>
            <p:nvPr/>
          </p:nvSpPr>
          <p:spPr>
            <a:xfrm>
              <a:off x="4173800" y="3763843"/>
              <a:ext cx="796500" cy="796500"/>
            </a:xfrm>
            <a:prstGeom prst="ellipse">
              <a:avLst/>
            </a:prstGeom>
            <a:solidFill>
              <a:schemeClr val="dk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3800">
                  <a:solidFill>
                    <a:schemeClr val="lt1"/>
                  </a:solidFill>
                  <a:latin typeface="Red Hat Mono"/>
                  <a:ea typeface="Red Hat Mono"/>
                  <a:cs typeface="Red Hat Mono"/>
                  <a:sym typeface="Red Hat Mono"/>
                </a:rPr>
                <a:t>T</a:t>
              </a:r>
              <a:endParaRPr b="1" sz="3800">
                <a:solidFill>
                  <a:schemeClr val="lt1"/>
                </a:solidFill>
                <a:latin typeface="Red Hat Mono"/>
                <a:ea typeface="Red Hat Mono"/>
                <a:cs typeface="Red Hat Mono"/>
                <a:sym typeface="Red Hat Mono"/>
              </a:endParaRPr>
            </a:p>
          </p:txBody>
        </p:sp>
        <p:sp>
          <p:nvSpPr>
            <p:cNvPr id="302" name="Google Shape;302;p26"/>
            <p:cNvSpPr txBox="1"/>
            <p:nvPr/>
          </p:nvSpPr>
          <p:spPr>
            <a:xfrm>
              <a:off x="5275100" y="4247525"/>
              <a:ext cx="2493300" cy="369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an ice giant</a:t>
              </a:r>
              <a:endParaRPr sz="1200">
                <a:solidFill>
                  <a:schemeClr val="dk1"/>
                </a:solidFill>
                <a:latin typeface="Red Hat Text"/>
                <a:ea typeface="Red Hat Text"/>
                <a:cs typeface="Red Hat Text"/>
                <a:sym typeface="Red Hat Text"/>
              </a:endParaRPr>
            </a:p>
          </p:txBody>
        </p:sp>
        <p:sp>
          <p:nvSpPr>
            <p:cNvPr id="303" name="Google Shape;303;p26"/>
            <p:cNvSpPr txBox="1"/>
            <p:nvPr/>
          </p:nvSpPr>
          <p:spPr>
            <a:xfrm>
              <a:off x="5275100" y="3715500"/>
              <a:ext cx="2493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Threats</a:t>
              </a:r>
              <a:endParaRPr b="1" sz="2400">
                <a:solidFill>
                  <a:schemeClr val="dk2"/>
                </a:solidFill>
                <a:latin typeface="Red Hat Text"/>
                <a:ea typeface="Red Hat Text"/>
                <a:cs typeface="Red Hat Text"/>
                <a:sym typeface="Red Hat Text"/>
              </a:endParaRPr>
            </a:p>
          </p:txBody>
        </p:sp>
      </p:grpSp>
      <p:cxnSp>
        <p:nvCxnSpPr>
          <p:cNvPr id="304" name="Google Shape;304;p26"/>
          <p:cNvCxnSpPr>
            <a:stCxn id="295" idx="0"/>
            <a:endCxn id="293" idx="6"/>
          </p:cNvCxnSpPr>
          <p:nvPr/>
        </p:nvCxnSpPr>
        <p:spPr>
          <a:xfrm rot="5400000">
            <a:off x="5538950" y="1542200"/>
            <a:ext cx="414300" cy="1551300"/>
          </a:xfrm>
          <a:prstGeom prst="bentConnector4">
            <a:avLst>
              <a:gd fmla="val -57476" name="adj1"/>
              <a:gd fmla="val 90186" name="adj2"/>
            </a:avLst>
          </a:prstGeom>
          <a:noFill/>
          <a:ln cap="flat" cmpd="sng" w="38100">
            <a:solidFill>
              <a:schemeClr val="dk1"/>
            </a:solidFill>
            <a:prstDash val="solid"/>
            <a:round/>
            <a:headEnd len="med" w="med" type="none"/>
            <a:tailEnd len="med" w="med" type="none"/>
          </a:ln>
        </p:spPr>
      </p:cxnSp>
      <p:cxnSp>
        <p:nvCxnSpPr>
          <p:cNvPr id="305" name="Google Shape;305;p26"/>
          <p:cNvCxnSpPr>
            <a:stCxn id="298" idx="2"/>
            <a:endCxn id="297" idx="2"/>
          </p:cNvCxnSpPr>
          <p:nvPr/>
        </p:nvCxnSpPr>
        <p:spPr>
          <a:xfrm rot="-5400000">
            <a:off x="3162650" y="2803425"/>
            <a:ext cx="471000" cy="1551600"/>
          </a:xfrm>
          <a:prstGeom prst="bentConnector4">
            <a:avLst>
              <a:gd fmla="val -50557" name="adj1"/>
              <a:gd fmla="val 90168" name="adj2"/>
            </a:avLst>
          </a:prstGeom>
          <a:noFill/>
          <a:ln cap="flat" cmpd="sng" w="38100">
            <a:solidFill>
              <a:schemeClr val="dk1"/>
            </a:solidFill>
            <a:prstDash val="solid"/>
            <a:round/>
            <a:headEnd len="med" w="med" type="none"/>
            <a:tailEnd len="med" w="med" type="none"/>
          </a:ln>
        </p:spPr>
      </p:cxnSp>
      <p:cxnSp>
        <p:nvCxnSpPr>
          <p:cNvPr id="306" name="Google Shape;306;p26"/>
          <p:cNvCxnSpPr>
            <a:stCxn id="303" idx="0"/>
            <a:endCxn id="301" idx="6"/>
          </p:cNvCxnSpPr>
          <p:nvPr/>
        </p:nvCxnSpPr>
        <p:spPr>
          <a:xfrm rot="5400000">
            <a:off x="5522750" y="3163200"/>
            <a:ext cx="446700" cy="1551300"/>
          </a:xfrm>
          <a:prstGeom prst="bentConnector4">
            <a:avLst>
              <a:gd fmla="val -53308" name="adj1"/>
              <a:gd fmla="val 90186" name="adj2"/>
            </a:avLst>
          </a:prstGeom>
          <a:noFill/>
          <a:ln cap="flat" cmpd="sng" w="38100">
            <a:solidFill>
              <a:schemeClr val="dk1"/>
            </a:solidFill>
            <a:prstDash val="solid"/>
            <a:round/>
            <a:headEnd len="med" w="med" type="none"/>
            <a:tailEnd len="med" w="med" type="none"/>
          </a:ln>
        </p:spPr>
      </p:cxnSp>
      <p:pic>
        <p:nvPicPr>
          <p:cNvPr id="307" name="Google Shape;307;p26"/>
          <p:cNvPicPr preferRelativeResize="0"/>
          <p:nvPr/>
        </p:nvPicPr>
        <p:blipFill>
          <a:blip r:embed="rId3">
            <a:alphaModFix/>
          </a:blip>
          <a:stretch>
            <a:fillRect/>
          </a:stretch>
        </p:blipFill>
        <p:spPr>
          <a:xfrm>
            <a:off x="6627200" y="907850"/>
            <a:ext cx="1232399" cy="733374"/>
          </a:xfrm>
          <a:prstGeom prst="rect">
            <a:avLst/>
          </a:prstGeom>
          <a:noFill/>
          <a:ln>
            <a:noFill/>
          </a:ln>
        </p:spPr>
      </p:pic>
      <p:pic>
        <p:nvPicPr>
          <p:cNvPr id="308" name="Google Shape;308;p26"/>
          <p:cNvPicPr preferRelativeResize="0"/>
          <p:nvPr/>
        </p:nvPicPr>
        <p:blipFill>
          <a:blip r:embed="rId4">
            <a:alphaModFix/>
          </a:blip>
          <a:stretch>
            <a:fillRect/>
          </a:stretch>
        </p:blipFill>
        <p:spPr>
          <a:xfrm>
            <a:off x="7272650" y="712275"/>
            <a:ext cx="890276" cy="51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27"/>
          <p:cNvGrpSpPr/>
          <p:nvPr/>
        </p:nvGrpSpPr>
        <p:grpSpPr>
          <a:xfrm>
            <a:off x="758894" y="1672275"/>
            <a:ext cx="2486675" cy="888125"/>
            <a:chOff x="847725" y="1769300"/>
            <a:chExt cx="2486675" cy="888125"/>
          </a:xfrm>
        </p:grpSpPr>
        <p:sp>
          <p:nvSpPr>
            <p:cNvPr id="314" name="Google Shape;314;p27"/>
            <p:cNvSpPr txBox="1"/>
            <p:nvPr/>
          </p:nvSpPr>
          <p:spPr>
            <a:xfrm>
              <a:off x="847725" y="2301325"/>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It’s the biggest planet</a:t>
              </a:r>
              <a:endParaRPr sz="1200">
                <a:solidFill>
                  <a:schemeClr val="dk1"/>
                </a:solidFill>
                <a:latin typeface="Red Hat Text"/>
                <a:ea typeface="Red Hat Text"/>
                <a:cs typeface="Red Hat Text"/>
                <a:sym typeface="Red Hat Text"/>
              </a:endParaRPr>
            </a:p>
          </p:txBody>
        </p:sp>
        <p:sp>
          <p:nvSpPr>
            <p:cNvPr id="315" name="Google Shape;315;p27"/>
            <p:cNvSpPr txBox="1"/>
            <p:nvPr/>
          </p:nvSpPr>
          <p:spPr>
            <a:xfrm>
              <a:off x="847725" y="1769300"/>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Jupiter</a:t>
              </a:r>
              <a:endParaRPr b="1" sz="2400">
                <a:solidFill>
                  <a:schemeClr val="dk2"/>
                </a:solidFill>
                <a:latin typeface="Red Hat Text"/>
                <a:ea typeface="Red Hat Text"/>
                <a:cs typeface="Red Hat Text"/>
                <a:sym typeface="Red Hat Text"/>
              </a:endParaRPr>
            </a:p>
          </p:txBody>
        </p:sp>
        <p:sp>
          <p:nvSpPr>
            <p:cNvPr id="316" name="Google Shape;316;p27"/>
            <p:cNvSpPr txBox="1"/>
            <p:nvPr/>
          </p:nvSpPr>
          <p:spPr>
            <a:xfrm>
              <a:off x="2582000" y="1769300"/>
              <a:ext cx="752400" cy="88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grpSp>
        <p:nvGrpSpPr>
          <p:cNvPr id="317" name="Google Shape;317;p27"/>
          <p:cNvGrpSpPr/>
          <p:nvPr/>
        </p:nvGrpSpPr>
        <p:grpSpPr>
          <a:xfrm>
            <a:off x="1905606" y="3734438"/>
            <a:ext cx="2486675" cy="888125"/>
            <a:chOff x="847725" y="1769300"/>
            <a:chExt cx="2486675" cy="888125"/>
          </a:xfrm>
        </p:grpSpPr>
        <p:sp>
          <p:nvSpPr>
            <p:cNvPr id="318" name="Google Shape;318;p27"/>
            <p:cNvSpPr txBox="1"/>
            <p:nvPr/>
          </p:nvSpPr>
          <p:spPr>
            <a:xfrm>
              <a:off x="847725" y="2301325"/>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It’s a small planet</a:t>
              </a:r>
              <a:endParaRPr sz="1200">
                <a:solidFill>
                  <a:schemeClr val="dk1"/>
                </a:solidFill>
                <a:latin typeface="Red Hat Text"/>
                <a:ea typeface="Red Hat Text"/>
                <a:cs typeface="Red Hat Text"/>
                <a:sym typeface="Red Hat Text"/>
              </a:endParaRPr>
            </a:p>
          </p:txBody>
        </p:sp>
        <p:sp>
          <p:nvSpPr>
            <p:cNvPr id="319" name="Google Shape;319;p27"/>
            <p:cNvSpPr txBox="1"/>
            <p:nvPr/>
          </p:nvSpPr>
          <p:spPr>
            <a:xfrm>
              <a:off x="847725" y="1769300"/>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chemeClr val="dk2"/>
                </a:solidFill>
                <a:latin typeface="Red Hat Text"/>
                <a:ea typeface="Red Hat Text"/>
                <a:cs typeface="Red Hat Text"/>
                <a:sym typeface="Red Hat Text"/>
              </a:endParaRPr>
            </a:p>
          </p:txBody>
        </p:sp>
        <p:sp>
          <p:nvSpPr>
            <p:cNvPr id="320" name="Google Shape;320;p27"/>
            <p:cNvSpPr txBox="1"/>
            <p:nvPr/>
          </p:nvSpPr>
          <p:spPr>
            <a:xfrm>
              <a:off x="2582000" y="1769300"/>
              <a:ext cx="752400" cy="88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grpSp>
        <p:nvGrpSpPr>
          <p:cNvPr id="321" name="Google Shape;321;p27"/>
          <p:cNvGrpSpPr/>
          <p:nvPr/>
        </p:nvGrpSpPr>
        <p:grpSpPr>
          <a:xfrm>
            <a:off x="1332250" y="2703356"/>
            <a:ext cx="2486675" cy="888125"/>
            <a:chOff x="847725" y="1769300"/>
            <a:chExt cx="2486675" cy="888125"/>
          </a:xfrm>
        </p:grpSpPr>
        <p:sp>
          <p:nvSpPr>
            <p:cNvPr id="322" name="Google Shape;322;p27"/>
            <p:cNvSpPr txBox="1"/>
            <p:nvPr/>
          </p:nvSpPr>
          <p:spPr>
            <a:xfrm>
              <a:off x="847725" y="2301325"/>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We all live on Earth</a:t>
              </a:r>
              <a:endParaRPr sz="1200">
                <a:solidFill>
                  <a:schemeClr val="dk1"/>
                </a:solidFill>
                <a:latin typeface="Red Hat Text"/>
                <a:ea typeface="Red Hat Text"/>
                <a:cs typeface="Red Hat Text"/>
                <a:sym typeface="Red Hat Text"/>
              </a:endParaRPr>
            </a:p>
          </p:txBody>
        </p:sp>
        <p:sp>
          <p:nvSpPr>
            <p:cNvPr id="323" name="Google Shape;323;p27"/>
            <p:cNvSpPr txBox="1"/>
            <p:nvPr/>
          </p:nvSpPr>
          <p:spPr>
            <a:xfrm>
              <a:off x="847725" y="1769300"/>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sp>
          <p:nvSpPr>
            <p:cNvPr id="324" name="Google Shape;324;p27"/>
            <p:cNvSpPr txBox="1"/>
            <p:nvPr/>
          </p:nvSpPr>
          <p:spPr>
            <a:xfrm>
              <a:off x="2582000" y="1769300"/>
              <a:ext cx="752400" cy="88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grpSp>
        <p:nvGrpSpPr>
          <p:cNvPr id="325" name="Google Shape;325;p27"/>
          <p:cNvGrpSpPr/>
          <p:nvPr/>
        </p:nvGrpSpPr>
        <p:grpSpPr>
          <a:xfrm flipH="1">
            <a:off x="5898431" y="1672275"/>
            <a:ext cx="2486675" cy="888125"/>
            <a:chOff x="847725" y="1769300"/>
            <a:chExt cx="2486675" cy="888125"/>
          </a:xfrm>
        </p:grpSpPr>
        <p:sp>
          <p:nvSpPr>
            <p:cNvPr id="326" name="Google Shape;326;p27"/>
            <p:cNvSpPr txBox="1"/>
            <p:nvPr/>
          </p:nvSpPr>
          <p:spPr>
            <a:xfrm>
              <a:off x="847725" y="2301325"/>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 has a beautiful name</a:t>
              </a:r>
              <a:endParaRPr sz="1200">
                <a:solidFill>
                  <a:schemeClr val="dk1"/>
                </a:solidFill>
                <a:latin typeface="Red Hat Text"/>
                <a:ea typeface="Red Hat Text"/>
                <a:cs typeface="Red Hat Text"/>
                <a:sym typeface="Red Hat Text"/>
              </a:endParaRPr>
            </a:p>
          </p:txBody>
        </p:sp>
        <p:sp>
          <p:nvSpPr>
            <p:cNvPr id="327" name="Google Shape;327;p27"/>
            <p:cNvSpPr txBox="1"/>
            <p:nvPr/>
          </p:nvSpPr>
          <p:spPr>
            <a:xfrm>
              <a:off x="847725" y="1769300"/>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sp>
          <p:nvSpPr>
            <p:cNvPr id="328" name="Google Shape;328;p27"/>
            <p:cNvSpPr txBox="1"/>
            <p:nvPr/>
          </p:nvSpPr>
          <p:spPr>
            <a:xfrm>
              <a:off x="2582000" y="1769300"/>
              <a:ext cx="752400" cy="88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grpSp>
        <p:nvGrpSpPr>
          <p:cNvPr id="329" name="Google Shape;329;p27"/>
          <p:cNvGrpSpPr/>
          <p:nvPr/>
        </p:nvGrpSpPr>
        <p:grpSpPr>
          <a:xfrm flipH="1">
            <a:off x="4751719" y="3734438"/>
            <a:ext cx="2486675" cy="888125"/>
            <a:chOff x="847725" y="1769300"/>
            <a:chExt cx="2486675" cy="888125"/>
          </a:xfrm>
        </p:grpSpPr>
        <p:sp>
          <p:nvSpPr>
            <p:cNvPr id="330" name="Google Shape;330;p27"/>
            <p:cNvSpPr txBox="1"/>
            <p:nvPr/>
          </p:nvSpPr>
          <p:spPr>
            <a:xfrm>
              <a:off x="847725" y="2301325"/>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Mars is a cold place</a:t>
              </a:r>
              <a:endParaRPr sz="1200">
                <a:solidFill>
                  <a:schemeClr val="dk1"/>
                </a:solidFill>
                <a:latin typeface="Red Hat Text"/>
                <a:ea typeface="Red Hat Text"/>
                <a:cs typeface="Red Hat Text"/>
                <a:sym typeface="Red Hat Text"/>
              </a:endParaRPr>
            </a:p>
          </p:txBody>
        </p:sp>
        <p:sp>
          <p:nvSpPr>
            <p:cNvPr id="331" name="Google Shape;331;p27"/>
            <p:cNvSpPr txBox="1"/>
            <p:nvPr/>
          </p:nvSpPr>
          <p:spPr>
            <a:xfrm>
              <a:off x="847725" y="1769300"/>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sp>
          <p:nvSpPr>
            <p:cNvPr id="332" name="Google Shape;332;p27"/>
            <p:cNvSpPr txBox="1"/>
            <p:nvPr/>
          </p:nvSpPr>
          <p:spPr>
            <a:xfrm>
              <a:off x="2582000" y="1769300"/>
              <a:ext cx="752400" cy="88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grpSp>
        <p:nvGrpSpPr>
          <p:cNvPr id="333" name="Google Shape;333;p27"/>
          <p:cNvGrpSpPr/>
          <p:nvPr/>
        </p:nvGrpSpPr>
        <p:grpSpPr>
          <a:xfrm flipH="1">
            <a:off x="5325075" y="2703356"/>
            <a:ext cx="2486675" cy="888125"/>
            <a:chOff x="847725" y="1769300"/>
            <a:chExt cx="2486675" cy="888125"/>
          </a:xfrm>
        </p:grpSpPr>
        <p:sp>
          <p:nvSpPr>
            <p:cNvPr id="334" name="Google Shape;334;p27"/>
            <p:cNvSpPr txBox="1"/>
            <p:nvPr/>
          </p:nvSpPr>
          <p:spPr>
            <a:xfrm>
              <a:off x="847725" y="2301325"/>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Saturn is a gas giant </a:t>
              </a:r>
              <a:endParaRPr sz="1200">
                <a:solidFill>
                  <a:schemeClr val="dk1"/>
                </a:solidFill>
                <a:latin typeface="Red Hat Text"/>
                <a:ea typeface="Red Hat Text"/>
                <a:cs typeface="Red Hat Text"/>
                <a:sym typeface="Red Hat Text"/>
              </a:endParaRPr>
            </a:p>
          </p:txBody>
        </p:sp>
        <p:sp>
          <p:nvSpPr>
            <p:cNvPr id="335" name="Google Shape;335;p27"/>
            <p:cNvSpPr txBox="1"/>
            <p:nvPr/>
          </p:nvSpPr>
          <p:spPr>
            <a:xfrm>
              <a:off x="847725" y="1769300"/>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sp>
          <p:nvSpPr>
            <p:cNvPr id="336" name="Google Shape;336;p27"/>
            <p:cNvSpPr txBox="1"/>
            <p:nvPr/>
          </p:nvSpPr>
          <p:spPr>
            <a:xfrm>
              <a:off x="2582000" y="1769300"/>
              <a:ext cx="752400" cy="88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sp>
        <p:nvSpPr>
          <p:cNvPr id="337" name="Google Shape;337;p27"/>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338" name="Google Shape;338;p27"/>
          <p:cNvGrpSpPr/>
          <p:nvPr/>
        </p:nvGrpSpPr>
        <p:grpSpPr>
          <a:xfrm>
            <a:off x="2651803" y="1905961"/>
            <a:ext cx="442373" cy="420775"/>
            <a:chOff x="-6690625" y="3631325"/>
            <a:chExt cx="307225" cy="292225"/>
          </a:xfrm>
        </p:grpSpPr>
        <p:sp>
          <p:nvSpPr>
            <p:cNvPr id="339" name="Google Shape;339;p27"/>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27"/>
          <p:cNvGrpSpPr/>
          <p:nvPr/>
        </p:nvGrpSpPr>
        <p:grpSpPr>
          <a:xfrm>
            <a:off x="4925829" y="3967230"/>
            <a:ext cx="423079" cy="423043"/>
            <a:chOff x="-4478975" y="3251700"/>
            <a:chExt cx="293825" cy="293800"/>
          </a:xfrm>
        </p:grpSpPr>
        <p:sp>
          <p:nvSpPr>
            <p:cNvPr id="345" name="Google Shape;345;p27"/>
            <p:cNvSpPr/>
            <p:nvPr/>
          </p:nvSpPr>
          <p:spPr>
            <a:xfrm>
              <a:off x="-4375000" y="3365100"/>
              <a:ext cx="85075" cy="110900"/>
            </a:xfrm>
            <a:custGeom>
              <a:rect b="b" l="l" r="r" t="t"/>
              <a:pathLst>
                <a:path extrusionOk="0" h="4436" w="3403">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4408875" y="3321800"/>
              <a:ext cx="154400" cy="148875"/>
            </a:xfrm>
            <a:custGeom>
              <a:rect b="b" l="l" r="r" t="t"/>
              <a:pathLst>
                <a:path extrusionOk="0" h="5955" w="6176">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p:nvPr/>
          </p:nvSpPr>
          <p:spPr>
            <a:xfrm>
              <a:off x="-4478975" y="3251700"/>
              <a:ext cx="293825" cy="293800"/>
            </a:xfrm>
            <a:custGeom>
              <a:rect b="b" l="l" r="r" t="t"/>
              <a:pathLst>
                <a:path extrusionOk="0" h="11752" w="11753">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7"/>
          <p:cNvGrpSpPr/>
          <p:nvPr/>
        </p:nvGrpSpPr>
        <p:grpSpPr>
          <a:xfrm>
            <a:off x="3820475" y="3981739"/>
            <a:ext cx="420775" cy="393561"/>
            <a:chOff x="-4118225" y="3990475"/>
            <a:chExt cx="292225" cy="273325"/>
          </a:xfrm>
        </p:grpSpPr>
        <p:sp>
          <p:nvSpPr>
            <p:cNvPr id="349" name="Google Shape;349;p27"/>
            <p:cNvSpPr/>
            <p:nvPr/>
          </p:nvSpPr>
          <p:spPr>
            <a:xfrm>
              <a:off x="-3963850" y="4040100"/>
              <a:ext cx="51200" cy="51225"/>
            </a:xfrm>
            <a:custGeom>
              <a:rect b="b" l="l" r="r" t="t"/>
              <a:pathLst>
                <a:path extrusionOk="0" h="2049" w="2048">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a:off x="-4015050" y="3990475"/>
              <a:ext cx="153600" cy="153625"/>
            </a:xfrm>
            <a:custGeom>
              <a:rect b="b" l="l" r="r" t="t"/>
              <a:pathLst>
                <a:path extrusionOk="0" h="6145" w="6144">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7"/>
            <p:cNvSpPr/>
            <p:nvPr/>
          </p:nvSpPr>
          <p:spPr>
            <a:xfrm>
              <a:off x="-4118225" y="4144075"/>
              <a:ext cx="33875" cy="119725"/>
            </a:xfrm>
            <a:custGeom>
              <a:rect b="b" l="l" r="r" t="t"/>
              <a:pathLst>
                <a:path extrusionOk="0" h="4789" w="1355">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4067050" y="4143750"/>
              <a:ext cx="241050" cy="120050"/>
            </a:xfrm>
            <a:custGeom>
              <a:rect b="b" l="l" r="r" t="t"/>
              <a:pathLst>
                <a:path extrusionOk="0" h="4802" w="9642">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7"/>
          <p:cNvGrpSpPr/>
          <p:nvPr/>
        </p:nvGrpSpPr>
        <p:grpSpPr>
          <a:xfrm>
            <a:off x="6060710" y="1906713"/>
            <a:ext cx="434634" cy="419227"/>
            <a:chOff x="-3768700" y="3253275"/>
            <a:chExt cx="301850" cy="291150"/>
          </a:xfrm>
        </p:grpSpPr>
        <p:sp>
          <p:nvSpPr>
            <p:cNvPr id="354" name="Google Shape;354;p27"/>
            <p:cNvSpPr/>
            <p:nvPr/>
          </p:nvSpPr>
          <p:spPr>
            <a:xfrm>
              <a:off x="-3603925" y="3355650"/>
              <a:ext cx="69350" cy="33900"/>
            </a:xfrm>
            <a:custGeom>
              <a:rect b="b" l="l" r="r" t="t"/>
              <a:pathLst>
                <a:path extrusionOk="0" h="1356" w="2774">
                  <a:moveTo>
                    <a:pt x="1040" y="1"/>
                  </a:moveTo>
                  <a:cubicBezTo>
                    <a:pt x="505" y="1"/>
                    <a:pt x="1" y="473"/>
                    <a:pt x="1" y="1009"/>
                  </a:cubicBezTo>
                  <a:lnTo>
                    <a:pt x="1" y="1356"/>
                  </a:lnTo>
                  <a:lnTo>
                    <a:pt x="2773" y="1356"/>
                  </a:lnTo>
                  <a:lnTo>
                    <a:pt x="2773" y="1009"/>
                  </a:lnTo>
                  <a:cubicBezTo>
                    <a:pt x="2742" y="473"/>
                    <a:pt x="2269" y="1"/>
                    <a:pt x="17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7"/>
            <p:cNvSpPr/>
            <p:nvPr/>
          </p:nvSpPr>
          <p:spPr>
            <a:xfrm>
              <a:off x="-3586600" y="3305250"/>
              <a:ext cx="33125" cy="33100"/>
            </a:xfrm>
            <a:custGeom>
              <a:rect b="b" l="l" r="r" t="t"/>
              <a:pathLst>
                <a:path extrusionOk="0" h="1324" w="1325">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
            <p:cNvSpPr/>
            <p:nvPr/>
          </p:nvSpPr>
          <p:spPr>
            <a:xfrm>
              <a:off x="-3768700" y="3253275"/>
              <a:ext cx="301850" cy="291150"/>
            </a:xfrm>
            <a:custGeom>
              <a:rect b="b" l="l" r="r" t="t"/>
              <a:pathLst>
                <a:path extrusionOk="0" h="11646" w="12074">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27"/>
          <p:cNvGrpSpPr/>
          <p:nvPr/>
        </p:nvGrpSpPr>
        <p:grpSpPr>
          <a:xfrm>
            <a:off x="3245561" y="2935351"/>
            <a:ext cx="423079" cy="424159"/>
            <a:chOff x="-1591550" y="3597475"/>
            <a:chExt cx="293825" cy="294575"/>
          </a:xfrm>
        </p:grpSpPr>
        <p:sp>
          <p:nvSpPr>
            <p:cNvPr id="358" name="Google Shape;358;p27"/>
            <p:cNvSpPr/>
            <p:nvPr/>
          </p:nvSpPr>
          <p:spPr>
            <a:xfrm>
              <a:off x="-1509625" y="3597475"/>
              <a:ext cx="211900" cy="207150"/>
            </a:xfrm>
            <a:custGeom>
              <a:rect b="b" l="l" r="r" t="t"/>
              <a:pathLst>
                <a:path extrusionOk="0" h="8286" w="8476">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1541125" y="3719125"/>
              <a:ext cx="120525" cy="118275"/>
            </a:xfrm>
            <a:custGeom>
              <a:rect b="b" l="l" r="r" t="t"/>
              <a:pathLst>
                <a:path extrusionOk="0" h="4731" w="4821">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a:off x="-1591550" y="3668825"/>
              <a:ext cx="222925" cy="223225"/>
            </a:xfrm>
            <a:custGeom>
              <a:rect b="b" l="l" r="r" t="t"/>
              <a:pathLst>
                <a:path extrusionOk="0" h="8929" w="8917">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 name="Google Shape;361;p27"/>
          <p:cNvGrpSpPr/>
          <p:nvPr/>
        </p:nvGrpSpPr>
        <p:grpSpPr>
          <a:xfrm>
            <a:off x="5493115" y="2970595"/>
            <a:ext cx="419659" cy="420775"/>
            <a:chOff x="-5251625" y="3991275"/>
            <a:chExt cx="291450" cy="292225"/>
          </a:xfrm>
        </p:grpSpPr>
        <p:sp>
          <p:nvSpPr>
            <p:cNvPr id="362" name="Google Shape;362;p27"/>
            <p:cNvSpPr/>
            <p:nvPr/>
          </p:nvSpPr>
          <p:spPr>
            <a:xfrm>
              <a:off x="-5179950" y="4198400"/>
              <a:ext cx="145725" cy="85100"/>
            </a:xfrm>
            <a:custGeom>
              <a:rect b="b" l="l" r="r" t="t"/>
              <a:pathLst>
                <a:path extrusionOk="0" h="3404" w="5829">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5203575" y="4129100"/>
              <a:ext cx="196925" cy="51225"/>
            </a:xfrm>
            <a:custGeom>
              <a:rect b="b" l="l" r="r" t="t"/>
              <a:pathLst>
                <a:path extrusionOk="0" h="2049" w="7877">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a:off x="-5251625" y="3991275"/>
              <a:ext cx="291450" cy="172500"/>
            </a:xfrm>
            <a:custGeom>
              <a:rect b="b" l="l" r="r" t="t"/>
              <a:pathLst>
                <a:path extrusionOk="0" h="6900" w="11658">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5139775" y="4096025"/>
              <a:ext cx="65400" cy="17350"/>
            </a:xfrm>
            <a:custGeom>
              <a:rect b="b" l="l" r="r" t="t"/>
              <a:pathLst>
                <a:path extrusionOk="0" h="694" w="2616">
                  <a:moveTo>
                    <a:pt x="1008" y="0"/>
                  </a:moveTo>
                  <a:cubicBezTo>
                    <a:pt x="567" y="0"/>
                    <a:pt x="158" y="315"/>
                    <a:pt x="0" y="693"/>
                  </a:cubicBezTo>
                  <a:lnTo>
                    <a:pt x="2615" y="693"/>
                  </a:lnTo>
                  <a:cubicBezTo>
                    <a:pt x="2489" y="252"/>
                    <a:pt x="2111" y="0"/>
                    <a:pt x="16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5122450" y="4044825"/>
              <a:ext cx="33100" cy="33100"/>
            </a:xfrm>
            <a:custGeom>
              <a:rect b="b" l="l" r="r" t="t"/>
              <a:pathLst>
                <a:path extrusionOk="0" h="1324" w="1324">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67" name="Google Shape;367;p27"/>
          <p:cNvCxnSpPr>
            <a:stCxn id="316" idx="3"/>
            <a:endCxn id="328" idx="3"/>
          </p:cNvCxnSpPr>
          <p:nvPr/>
        </p:nvCxnSpPr>
        <p:spPr>
          <a:xfrm>
            <a:off x="3245569" y="2116275"/>
            <a:ext cx="2652900" cy="600"/>
          </a:xfrm>
          <a:prstGeom prst="bentConnector3">
            <a:avLst>
              <a:gd fmla="val 49999" name="adj1"/>
            </a:avLst>
          </a:prstGeom>
          <a:noFill/>
          <a:ln cap="flat" cmpd="sng" w="38100">
            <a:solidFill>
              <a:schemeClr val="dk1"/>
            </a:solidFill>
            <a:prstDash val="solid"/>
            <a:round/>
            <a:headEnd len="med" w="med" type="none"/>
            <a:tailEnd len="med" w="med" type="none"/>
          </a:ln>
        </p:spPr>
      </p:cxnSp>
      <p:cxnSp>
        <p:nvCxnSpPr>
          <p:cNvPr id="368" name="Google Shape;368;p27"/>
          <p:cNvCxnSpPr>
            <a:stCxn id="324" idx="3"/>
            <a:endCxn id="336" idx="3"/>
          </p:cNvCxnSpPr>
          <p:nvPr/>
        </p:nvCxnSpPr>
        <p:spPr>
          <a:xfrm>
            <a:off x="3818925" y="3147356"/>
            <a:ext cx="1506300" cy="600"/>
          </a:xfrm>
          <a:prstGeom prst="bentConnector3">
            <a:avLst>
              <a:gd fmla="val 49995" name="adj1"/>
            </a:avLst>
          </a:prstGeom>
          <a:noFill/>
          <a:ln cap="flat" cmpd="sng" w="38100">
            <a:solidFill>
              <a:schemeClr val="dk1"/>
            </a:solidFill>
            <a:prstDash val="solid"/>
            <a:round/>
            <a:headEnd len="med" w="med" type="none"/>
            <a:tailEnd len="med" w="med" type="none"/>
          </a:ln>
        </p:spPr>
      </p:cxnSp>
      <p:cxnSp>
        <p:nvCxnSpPr>
          <p:cNvPr id="369" name="Google Shape;369;p27"/>
          <p:cNvCxnSpPr>
            <a:stCxn id="320" idx="3"/>
            <a:endCxn id="332" idx="3"/>
          </p:cNvCxnSpPr>
          <p:nvPr/>
        </p:nvCxnSpPr>
        <p:spPr>
          <a:xfrm>
            <a:off x="4392281" y="4178438"/>
            <a:ext cx="359400" cy="600"/>
          </a:xfrm>
          <a:prstGeom prst="bentConnector3">
            <a:avLst>
              <a:gd fmla="val 50005" name="adj1"/>
            </a:avLst>
          </a:prstGeom>
          <a:noFill/>
          <a:ln cap="flat" cmpd="sng" w="38100">
            <a:solidFill>
              <a:schemeClr val="dk1"/>
            </a:solidFill>
            <a:prstDash val="solid"/>
            <a:round/>
            <a:headEnd len="med" w="med" type="none"/>
            <a:tailEnd len="med" w="med" type="none"/>
          </a:ln>
        </p:spPr>
      </p:cxnSp>
      <p:pic>
        <p:nvPicPr>
          <p:cNvPr id="370" name="Google Shape;370;p27"/>
          <p:cNvPicPr preferRelativeResize="0"/>
          <p:nvPr/>
        </p:nvPicPr>
        <p:blipFill>
          <a:blip r:embed="rId3">
            <a:alphaModFix/>
          </a:blip>
          <a:stretch>
            <a:fillRect/>
          </a:stretch>
        </p:blipFill>
        <p:spPr>
          <a:xfrm>
            <a:off x="6938400" y="317728"/>
            <a:ext cx="1790705" cy="698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8"/>
          <p:cNvSpPr/>
          <p:nvPr/>
        </p:nvSpPr>
        <p:spPr>
          <a:xfrm>
            <a:off x="5626751" y="1755127"/>
            <a:ext cx="2337900" cy="23379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8"/>
          <p:cNvSpPr/>
          <p:nvPr/>
        </p:nvSpPr>
        <p:spPr>
          <a:xfrm>
            <a:off x="5626851" y="1755127"/>
            <a:ext cx="2337900" cy="2337900"/>
          </a:xfrm>
          <a:prstGeom prst="pie">
            <a:avLst>
              <a:gd fmla="val 16185961" name="adj1"/>
              <a:gd fmla="val 1238064" name="adj2"/>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8"/>
          <p:cNvSpPr/>
          <p:nvPr/>
        </p:nvSpPr>
        <p:spPr>
          <a:xfrm>
            <a:off x="5845542" y="1973854"/>
            <a:ext cx="1900200" cy="19002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p:nvPr/>
        </p:nvSpPr>
        <p:spPr>
          <a:xfrm>
            <a:off x="5845542" y="1973854"/>
            <a:ext cx="1900200" cy="1900200"/>
          </a:xfrm>
          <a:prstGeom prst="pie">
            <a:avLst>
              <a:gd fmla="val 16219383" name="adj1"/>
              <a:gd fmla="val 7703735" name="adj2"/>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p:nvPr/>
        </p:nvSpPr>
        <p:spPr>
          <a:xfrm>
            <a:off x="6104747" y="2233059"/>
            <a:ext cx="1381800" cy="13818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8"/>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cxnSp>
        <p:nvCxnSpPr>
          <p:cNvPr id="381" name="Google Shape;381;p28"/>
          <p:cNvCxnSpPr>
            <a:stCxn id="382" idx="1"/>
            <a:endCxn id="379" idx="2"/>
          </p:cNvCxnSpPr>
          <p:nvPr/>
        </p:nvCxnSpPr>
        <p:spPr>
          <a:xfrm>
            <a:off x="5110684" y="2559004"/>
            <a:ext cx="994200" cy="365100"/>
          </a:xfrm>
          <a:prstGeom prst="bentConnector3">
            <a:avLst>
              <a:gd fmla="val 32042" name="adj1"/>
            </a:avLst>
          </a:prstGeom>
          <a:noFill/>
          <a:ln cap="flat" cmpd="sng" w="38100">
            <a:solidFill>
              <a:schemeClr val="dk1"/>
            </a:solidFill>
            <a:prstDash val="solid"/>
            <a:round/>
            <a:headEnd len="med" w="med" type="none"/>
            <a:tailEnd len="med" w="med" type="oval"/>
          </a:ln>
        </p:spPr>
      </p:cxnSp>
      <p:cxnSp>
        <p:nvCxnSpPr>
          <p:cNvPr id="383" name="Google Shape;383;p28"/>
          <p:cNvCxnSpPr>
            <a:stCxn id="384" idx="1"/>
            <a:endCxn id="377" idx="3"/>
          </p:cNvCxnSpPr>
          <p:nvPr/>
        </p:nvCxnSpPr>
        <p:spPr>
          <a:xfrm>
            <a:off x="5110684" y="3289271"/>
            <a:ext cx="1013100" cy="306600"/>
          </a:xfrm>
          <a:prstGeom prst="bentConnector4">
            <a:avLst>
              <a:gd fmla="val 36268" name="adj1"/>
              <a:gd fmla="val 110813" name="adj2"/>
            </a:avLst>
          </a:prstGeom>
          <a:noFill/>
          <a:ln cap="flat" cmpd="sng" w="38100">
            <a:solidFill>
              <a:schemeClr val="dk1"/>
            </a:solidFill>
            <a:prstDash val="solid"/>
            <a:round/>
            <a:headEnd len="med" w="med" type="none"/>
            <a:tailEnd len="med" w="med" type="oval"/>
          </a:ln>
        </p:spPr>
      </p:cxnSp>
      <p:cxnSp>
        <p:nvCxnSpPr>
          <p:cNvPr id="385" name="Google Shape;385;p28"/>
          <p:cNvCxnSpPr>
            <a:stCxn id="386" idx="1"/>
            <a:endCxn id="376" idx="0"/>
          </p:cNvCxnSpPr>
          <p:nvPr/>
        </p:nvCxnSpPr>
        <p:spPr>
          <a:xfrm flipH="1" rot="10800000">
            <a:off x="5110684" y="2923938"/>
            <a:ext cx="2854200" cy="1095600"/>
          </a:xfrm>
          <a:prstGeom prst="bentConnector3">
            <a:avLst>
              <a:gd fmla="val 108339" name="adj1"/>
            </a:avLst>
          </a:prstGeom>
          <a:noFill/>
          <a:ln cap="flat" cmpd="sng" w="38100">
            <a:solidFill>
              <a:schemeClr val="dk1"/>
            </a:solidFill>
            <a:prstDash val="solid"/>
            <a:round/>
            <a:headEnd len="med" w="med" type="none"/>
            <a:tailEnd len="med" w="med" type="oval"/>
          </a:ln>
        </p:spPr>
      </p:cxnSp>
      <p:pic>
        <p:nvPicPr>
          <p:cNvPr id="387" name="Google Shape;387;p28"/>
          <p:cNvPicPr preferRelativeResize="0"/>
          <p:nvPr/>
        </p:nvPicPr>
        <p:blipFill>
          <a:blip r:embed="rId3">
            <a:alphaModFix/>
          </a:blip>
          <a:stretch>
            <a:fillRect/>
          </a:stretch>
        </p:blipFill>
        <p:spPr>
          <a:xfrm rot="10614877">
            <a:off x="6654080" y="382102"/>
            <a:ext cx="1347725" cy="639999"/>
          </a:xfrm>
          <a:prstGeom prst="rect">
            <a:avLst/>
          </a:prstGeom>
          <a:noFill/>
          <a:ln>
            <a:noFill/>
          </a:ln>
        </p:spPr>
      </p:pic>
      <p:grpSp>
        <p:nvGrpSpPr>
          <p:cNvPr id="388" name="Google Shape;388;p28"/>
          <p:cNvGrpSpPr/>
          <p:nvPr/>
        </p:nvGrpSpPr>
        <p:grpSpPr>
          <a:xfrm>
            <a:off x="967245" y="1561438"/>
            <a:ext cx="4143439" cy="534600"/>
            <a:chOff x="967245" y="1698450"/>
            <a:chExt cx="4143439" cy="534600"/>
          </a:xfrm>
        </p:grpSpPr>
        <p:grpSp>
          <p:nvGrpSpPr>
            <p:cNvPr id="389" name="Google Shape;389;p28"/>
            <p:cNvGrpSpPr/>
            <p:nvPr/>
          </p:nvGrpSpPr>
          <p:grpSpPr>
            <a:xfrm>
              <a:off x="1824906" y="1698450"/>
              <a:ext cx="3285778" cy="534600"/>
              <a:chOff x="954924" y="1698450"/>
              <a:chExt cx="3632701" cy="534600"/>
            </a:xfrm>
          </p:grpSpPr>
          <p:sp>
            <p:nvSpPr>
              <p:cNvPr id="390" name="Google Shape;390;p28"/>
              <p:cNvSpPr txBox="1"/>
              <p:nvPr/>
            </p:nvSpPr>
            <p:spPr>
              <a:xfrm flipH="1">
                <a:off x="2336725" y="1698450"/>
                <a:ext cx="22509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actually a cold place</a:t>
                </a:r>
                <a:endParaRPr sz="1200">
                  <a:solidFill>
                    <a:schemeClr val="dk1"/>
                  </a:solidFill>
                  <a:latin typeface="Red Hat Text"/>
                  <a:ea typeface="Red Hat Text"/>
                  <a:cs typeface="Red Hat Text"/>
                  <a:sym typeface="Red Hat Text"/>
                </a:endParaRPr>
              </a:p>
            </p:txBody>
          </p:sp>
          <p:sp>
            <p:nvSpPr>
              <p:cNvPr id="391" name="Google Shape;391;p28"/>
              <p:cNvSpPr txBox="1"/>
              <p:nvPr/>
            </p:nvSpPr>
            <p:spPr>
              <a:xfrm flipH="1">
                <a:off x="954924" y="1698450"/>
                <a:ext cx="13818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Year 1</a:t>
                </a:r>
                <a:endParaRPr b="1" sz="2400">
                  <a:solidFill>
                    <a:schemeClr val="dk2"/>
                  </a:solidFill>
                  <a:latin typeface="Red Hat Text"/>
                  <a:ea typeface="Red Hat Text"/>
                  <a:cs typeface="Red Hat Text"/>
                  <a:sym typeface="Red Hat Text"/>
                </a:endParaRPr>
              </a:p>
            </p:txBody>
          </p:sp>
        </p:grpSp>
        <p:sp>
          <p:nvSpPr>
            <p:cNvPr id="392" name="Google Shape;392;p28"/>
            <p:cNvSpPr txBox="1"/>
            <p:nvPr/>
          </p:nvSpPr>
          <p:spPr>
            <a:xfrm flipH="1">
              <a:off x="967245" y="1698450"/>
              <a:ext cx="8577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15%</a:t>
              </a:r>
              <a:endParaRPr b="1" sz="2400">
                <a:solidFill>
                  <a:schemeClr val="dk1"/>
                </a:solidFill>
                <a:latin typeface="Red Hat Text"/>
                <a:ea typeface="Red Hat Text"/>
                <a:cs typeface="Red Hat Text"/>
                <a:sym typeface="Red Hat Text"/>
              </a:endParaRPr>
            </a:p>
          </p:txBody>
        </p:sp>
      </p:grpSp>
      <p:grpSp>
        <p:nvGrpSpPr>
          <p:cNvPr id="393" name="Google Shape;393;p28"/>
          <p:cNvGrpSpPr/>
          <p:nvPr/>
        </p:nvGrpSpPr>
        <p:grpSpPr>
          <a:xfrm>
            <a:off x="967245" y="2291704"/>
            <a:ext cx="4143439" cy="534600"/>
            <a:chOff x="967245" y="1698450"/>
            <a:chExt cx="4143439" cy="534600"/>
          </a:xfrm>
        </p:grpSpPr>
        <p:grpSp>
          <p:nvGrpSpPr>
            <p:cNvPr id="394" name="Google Shape;394;p28"/>
            <p:cNvGrpSpPr/>
            <p:nvPr/>
          </p:nvGrpSpPr>
          <p:grpSpPr>
            <a:xfrm>
              <a:off x="1824906" y="1698450"/>
              <a:ext cx="3285778" cy="534600"/>
              <a:chOff x="954924" y="1698450"/>
              <a:chExt cx="3632701" cy="534600"/>
            </a:xfrm>
          </p:grpSpPr>
          <p:sp>
            <p:nvSpPr>
              <p:cNvPr id="382" name="Google Shape;382;p28"/>
              <p:cNvSpPr txBox="1"/>
              <p:nvPr/>
            </p:nvSpPr>
            <p:spPr>
              <a:xfrm flipH="1">
                <a:off x="2336725" y="1698450"/>
                <a:ext cx="22509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Jupiter is a gas giant and the biggest planet</a:t>
                </a:r>
                <a:endParaRPr sz="1200">
                  <a:solidFill>
                    <a:schemeClr val="dk1"/>
                  </a:solidFill>
                  <a:latin typeface="Red Hat Text"/>
                  <a:ea typeface="Red Hat Text"/>
                  <a:cs typeface="Red Hat Text"/>
                  <a:sym typeface="Red Hat Text"/>
                </a:endParaRPr>
              </a:p>
            </p:txBody>
          </p:sp>
          <p:sp>
            <p:nvSpPr>
              <p:cNvPr id="395" name="Google Shape;395;p28"/>
              <p:cNvSpPr txBox="1"/>
              <p:nvPr/>
            </p:nvSpPr>
            <p:spPr>
              <a:xfrm flipH="1">
                <a:off x="954924" y="1698450"/>
                <a:ext cx="13818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Year 2</a:t>
                </a:r>
                <a:endParaRPr b="1" sz="2400">
                  <a:solidFill>
                    <a:schemeClr val="dk2"/>
                  </a:solidFill>
                  <a:latin typeface="Red Hat Text"/>
                  <a:ea typeface="Red Hat Text"/>
                  <a:cs typeface="Red Hat Text"/>
                  <a:sym typeface="Red Hat Text"/>
                </a:endParaRPr>
              </a:p>
            </p:txBody>
          </p:sp>
        </p:grpSp>
        <p:sp>
          <p:nvSpPr>
            <p:cNvPr id="396" name="Google Shape;396;p28"/>
            <p:cNvSpPr txBox="1"/>
            <p:nvPr/>
          </p:nvSpPr>
          <p:spPr>
            <a:xfrm flipH="1">
              <a:off x="967245" y="1698450"/>
              <a:ext cx="8577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75</a:t>
              </a:r>
              <a:r>
                <a:rPr b="1" lang="en" sz="2400">
                  <a:solidFill>
                    <a:schemeClr val="dk1"/>
                  </a:solidFill>
                  <a:latin typeface="Red Hat Text"/>
                  <a:ea typeface="Red Hat Text"/>
                  <a:cs typeface="Red Hat Text"/>
                  <a:sym typeface="Red Hat Text"/>
                </a:rPr>
                <a:t>%</a:t>
              </a:r>
              <a:endParaRPr b="1" sz="2400">
                <a:solidFill>
                  <a:schemeClr val="dk1"/>
                </a:solidFill>
                <a:latin typeface="Red Hat Text"/>
                <a:ea typeface="Red Hat Text"/>
                <a:cs typeface="Red Hat Text"/>
                <a:sym typeface="Red Hat Text"/>
              </a:endParaRPr>
            </a:p>
          </p:txBody>
        </p:sp>
      </p:grpSp>
      <p:grpSp>
        <p:nvGrpSpPr>
          <p:cNvPr id="397" name="Google Shape;397;p28"/>
          <p:cNvGrpSpPr/>
          <p:nvPr/>
        </p:nvGrpSpPr>
        <p:grpSpPr>
          <a:xfrm>
            <a:off x="967245" y="3021971"/>
            <a:ext cx="4143439" cy="534600"/>
            <a:chOff x="967245" y="1698450"/>
            <a:chExt cx="4143439" cy="534600"/>
          </a:xfrm>
        </p:grpSpPr>
        <p:grpSp>
          <p:nvGrpSpPr>
            <p:cNvPr id="398" name="Google Shape;398;p28"/>
            <p:cNvGrpSpPr/>
            <p:nvPr/>
          </p:nvGrpSpPr>
          <p:grpSpPr>
            <a:xfrm>
              <a:off x="1824906" y="1698450"/>
              <a:ext cx="3285778" cy="534600"/>
              <a:chOff x="954924" y="1698450"/>
              <a:chExt cx="3632701" cy="534600"/>
            </a:xfrm>
          </p:grpSpPr>
          <p:sp>
            <p:nvSpPr>
              <p:cNvPr id="384" name="Google Shape;384;p28"/>
              <p:cNvSpPr txBox="1"/>
              <p:nvPr/>
            </p:nvSpPr>
            <p:spPr>
              <a:xfrm flipH="1">
                <a:off x="2336725" y="1698450"/>
                <a:ext cx="22509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Venus has a beautiful name and is a very hot planet</a:t>
                </a:r>
                <a:endParaRPr sz="1200">
                  <a:solidFill>
                    <a:schemeClr val="dk1"/>
                  </a:solidFill>
                  <a:latin typeface="Red Hat Text"/>
                  <a:ea typeface="Red Hat Text"/>
                  <a:cs typeface="Red Hat Text"/>
                  <a:sym typeface="Red Hat Text"/>
                </a:endParaRPr>
              </a:p>
            </p:txBody>
          </p:sp>
          <p:sp>
            <p:nvSpPr>
              <p:cNvPr id="399" name="Google Shape;399;p28"/>
              <p:cNvSpPr txBox="1"/>
              <p:nvPr/>
            </p:nvSpPr>
            <p:spPr>
              <a:xfrm flipH="1">
                <a:off x="954924" y="1698450"/>
                <a:ext cx="13818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Year 3</a:t>
                </a:r>
                <a:endParaRPr b="1" sz="2400">
                  <a:solidFill>
                    <a:schemeClr val="dk2"/>
                  </a:solidFill>
                  <a:latin typeface="Red Hat Text"/>
                  <a:ea typeface="Red Hat Text"/>
                  <a:cs typeface="Red Hat Text"/>
                  <a:sym typeface="Red Hat Text"/>
                </a:endParaRPr>
              </a:p>
            </p:txBody>
          </p:sp>
        </p:grpSp>
        <p:sp>
          <p:nvSpPr>
            <p:cNvPr id="400" name="Google Shape;400;p28"/>
            <p:cNvSpPr txBox="1"/>
            <p:nvPr/>
          </p:nvSpPr>
          <p:spPr>
            <a:xfrm flipH="1">
              <a:off x="967245" y="1698450"/>
              <a:ext cx="8577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55</a:t>
              </a:r>
              <a:r>
                <a:rPr b="1" lang="en" sz="2400">
                  <a:solidFill>
                    <a:schemeClr val="dk1"/>
                  </a:solidFill>
                  <a:latin typeface="Red Hat Text"/>
                  <a:ea typeface="Red Hat Text"/>
                  <a:cs typeface="Red Hat Text"/>
                  <a:sym typeface="Red Hat Text"/>
                </a:rPr>
                <a:t>%</a:t>
              </a:r>
              <a:endParaRPr b="1" sz="2400">
                <a:solidFill>
                  <a:schemeClr val="dk1"/>
                </a:solidFill>
                <a:latin typeface="Red Hat Text"/>
                <a:ea typeface="Red Hat Text"/>
                <a:cs typeface="Red Hat Text"/>
                <a:sym typeface="Red Hat Text"/>
              </a:endParaRPr>
            </a:p>
          </p:txBody>
        </p:sp>
      </p:grpSp>
      <p:grpSp>
        <p:nvGrpSpPr>
          <p:cNvPr id="401" name="Google Shape;401;p28"/>
          <p:cNvGrpSpPr/>
          <p:nvPr/>
        </p:nvGrpSpPr>
        <p:grpSpPr>
          <a:xfrm>
            <a:off x="967245" y="3752238"/>
            <a:ext cx="4143439" cy="534600"/>
            <a:chOff x="967245" y="1698450"/>
            <a:chExt cx="4143439" cy="534600"/>
          </a:xfrm>
        </p:grpSpPr>
        <p:grpSp>
          <p:nvGrpSpPr>
            <p:cNvPr id="402" name="Google Shape;402;p28"/>
            <p:cNvGrpSpPr/>
            <p:nvPr/>
          </p:nvGrpSpPr>
          <p:grpSpPr>
            <a:xfrm>
              <a:off x="1824906" y="1698450"/>
              <a:ext cx="3285778" cy="534600"/>
              <a:chOff x="954924" y="1698450"/>
              <a:chExt cx="3632701" cy="534600"/>
            </a:xfrm>
          </p:grpSpPr>
          <p:sp>
            <p:nvSpPr>
              <p:cNvPr id="386" name="Google Shape;386;p28"/>
              <p:cNvSpPr txBox="1"/>
              <p:nvPr/>
            </p:nvSpPr>
            <p:spPr>
              <a:xfrm flipH="1">
                <a:off x="2336725" y="1698450"/>
                <a:ext cx="22509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 a gas giant and has several rings</a:t>
                </a:r>
                <a:endParaRPr sz="1200">
                  <a:solidFill>
                    <a:schemeClr val="dk1"/>
                  </a:solidFill>
                  <a:latin typeface="Red Hat Text"/>
                  <a:ea typeface="Red Hat Text"/>
                  <a:cs typeface="Red Hat Text"/>
                  <a:sym typeface="Red Hat Text"/>
                </a:endParaRPr>
              </a:p>
            </p:txBody>
          </p:sp>
          <p:sp>
            <p:nvSpPr>
              <p:cNvPr id="403" name="Google Shape;403;p28"/>
              <p:cNvSpPr txBox="1"/>
              <p:nvPr/>
            </p:nvSpPr>
            <p:spPr>
              <a:xfrm flipH="1">
                <a:off x="954924" y="1698450"/>
                <a:ext cx="13818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Year 4</a:t>
                </a:r>
                <a:endParaRPr b="1" sz="2400">
                  <a:solidFill>
                    <a:schemeClr val="dk2"/>
                  </a:solidFill>
                  <a:latin typeface="Red Hat Text"/>
                  <a:ea typeface="Red Hat Text"/>
                  <a:cs typeface="Red Hat Text"/>
                  <a:sym typeface="Red Hat Text"/>
                </a:endParaRPr>
              </a:p>
            </p:txBody>
          </p:sp>
        </p:grpSp>
        <p:sp>
          <p:nvSpPr>
            <p:cNvPr id="404" name="Google Shape;404;p28"/>
            <p:cNvSpPr txBox="1"/>
            <p:nvPr/>
          </p:nvSpPr>
          <p:spPr>
            <a:xfrm flipH="1">
              <a:off x="967245" y="1698450"/>
              <a:ext cx="8577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30</a:t>
              </a:r>
              <a:r>
                <a:rPr b="1" lang="en" sz="2400">
                  <a:solidFill>
                    <a:schemeClr val="dk1"/>
                  </a:solidFill>
                  <a:latin typeface="Red Hat Text"/>
                  <a:ea typeface="Red Hat Text"/>
                  <a:cs typeface="Red Hat Text"/>
                  <a:sym typeface="Red Hat Text"/>
                </a:rPr>
                <a:t>%</a:t>
              </a:r>
              <a:endParaRPr b="1" sz="2400">
                <a:solidFill>
                  <a:schemeClr val="dk1"/>
                </a:solidFill>
                <a:latin typeface="Red Hat Text"/>
                <a:ea typeface="Red Hat Text"/>
                <a:cs typeface="Red Hat Text"/>
                <a:sym typeface="Red Hat Text"/>
              </a:endParaRPr>
            </a:p>
          </p:txBody>
        </p:sp>
      </p:grpSp>
      <p:sp>
        <p:nvSpPr>
          <p:cNvPr id="405" name="Google Shape;405;p28"/>
          <p:cNvSpPr/>
          <p:nvPr/>
        </p:nvSpPr>
        <p:spPr>
          <a:xfrm>
            <a:off x="6104897" y="2233059"/>
            <a:ext cx="1381800" cy="1381800"/>
          </a:xfrm>
          <a:prstGeom prst="pie">
            <a:avLst>
              <a:gd fmla="val 16224654" name="adj1"/>
              <a:gd fmla="val 10798878" name="adj2"/>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8"/>
          <p:cNvSpPr/>
          <p:nvPr/>
        </p:nvSpPr>
        <p:spPr>
          <a:xfrm>
            <a:off x="6366928" y="2495304"/>
            <a:ext cx="857700" cy="8577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8"/>
          <p:cNvSpPr/>
          <p:nvPr/>
        </p:nvSpPr>
        <p:spPr>
          <a:xfrm flipH="1">
            <a:off x="6366953" y="2495104"/>
            <a:ext cx="857700" cy="857700"/>
          </a:xfrm>
          <a:prstGeom prst="pie">
            <a:avLst>
              <a:gd fmla="val 12139797" name="adj1"/>
              <a:gd fmla="val 16200000" name="adj2"/>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8"/>
          <p:cNvSpPr/>
          <p:nvPr/>
        </p:nvSpPr>
        <p:spPr>
          <a:xfrm>
            <a:off x="6601250" y="2729400"/>
            <a:ext cx="389100" cy="3891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9" name="Google Shape;409;p28"/>
          <p:cNvCxnSpPr>
            <a:stCxn id="390" idx="1"/>
            <a:endCxn id="407" idx="3"/>
          </p:cNvCxnSpPr>
          <p:nvPr/>
        </p:nvCxnSpPr>
        <p:spPr>
          <a:xfrm>
            <a:off x="5110684" y="1828738"/>
            <a:ext cx="1685100" cy="666300"/>
          </a:xfrm>
          <a:prstGeom prst="bentConnector2">
            <a:avLst/>
          </a:prstGeom>
          <a:noFill/>
          <a:ln cap="flat" cmpd="sng" w="38100">
            <a:solidFill>
              <a:schemeClr val="dk1"/>
            </a:solidFill>
            <a:prstDash val="solid"/>
            <a:round/>
            <a:headEnd len="med" w="med" type="none"/>
            <a:tailEnd len="med" w="med"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pSp>
        <p:nvGrpSpPr>
          <p:cNvPr id="414" name="Google Shape;414;p29"/>
          <p:cNvGrpSpPr/>
          <p:nvPr/>
        </p:nvGrpSpPr>
        <p:grpSpPr>
          <a:xfrm>
            <a:off x="3813356" y="1600975"/>
            <a:ext cx="1517288" cy="2948007"/>
            <a:chOff x="3813356" y="1514489"/>
            <a:chExt cx="1517288" cy="2948007"/>
          </a:xfrm>
        </p:grpSpPr>
        <p:grpSp>
          <p:nvGrpSpPr>
            <p:cNvPr id="415" name="Google Shape;415;p29"/>
            <p:cNvGrpSpPr/>
            <p:nvPr/>
          </p:nvGrpSpPr>
          <p:grpSpPr>
            <a:xfrm>
              <a:off x="3813356" y="1514489"/>
              <a:ext cx="1517288" cy="2948007"/>
              <a:chOff x="1400175" y="1438275"/>
              <a:chExt cx="1666800" cy="3238500"/>
            </a:xfrm>
          </p:grpSpPr>
          <p:sp>
            <p:nvSpPr>
              <p:cNvPr id="416" name="Google Shape;416;p29"/>
              <p:cNvSpPr/>
              <p:nvPr/>
            </p:nvSpPr>
            <p:spPr>
              <a:xfrm>
                <a:off x="1400175" y="1438275"/>
                <a:ext cx="1666800" cy="3238500"/>
              </a:xfrm>
              <a:prstGeom prst="roundRect">
                <a:avLst>
                  <a:gd fmla="val 581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2030538" y="4368887"/>
                <a:ext cx="406200" cy="123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29"/>
            <p:cNvSpPr txBox="1"/>
            <p:nvPr/>
          </p:nvSpPr>
          <p:spPr>
            <a:xfrm>
              <a:off x="3984088" y="1838800"/>
              <a:ext cx="1182300" cy="21762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sp>
        <p:nvSpPr>
          <p:cNvPr id="419" name="Google Shape;419;p29"/>
          <p:cNvSpPr txBox="1"/>
          <p:nvPr/>
        </p:nvSpPr>
        <p:spPr>
          <a:xfrm>
            <a:off x="4963660" y="1829950"/>
            <a:ext cx="651300" cy="10728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sp>
        <p:nvSpPr>
          <p:cNvPr id="420" name="Google Shape;420;p29"/>
          <p:cNvSpPr txBox="1"/>
          <p:nvPr/>
        </p:nvSpPr>
        <p:spPr>
          <a:xfrm>
            <a:off x="3550277" y="1829350"/>
            <a:ext cx="651300" cy="10728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sp>
        <p:nvSpPr>
          <p:cNvPr id="421" name="Google Shape;421;p29"/>
          <p:cNvSpPr txBox="1"/>
          <p:nvPr/>
        </p:nvSpPr>
        <p:spPr>
          <a:xfrm>
            <a:off x="4963664" y="3099905"/>
            <a:ext cx="651300" cy="10728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sp>
        <p:nvSpPr>
          <p:cNvPr id="422" name="Google Shape;422;p29"/>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sp>
        <p:nvSpPr>
          <p:cNvPr id="423" name="Google Shape;423;p29"/>
          <p:cNvSpPr txBox="1"/>
          <p:nvPr/>
        </p:nvSpPr>
        <p:spPr>
          <a:xfrm>
            <a:off x="3549989" y="3099905"/>
            <a:ext cx="651300" cy="1072800"/>
          </a:xfrm>
          <a:prstGeom prst="rect">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b="1" sz="2800">
              <a:solidFill>
                <a:schemeClr val="dk1"/>
              </a:solidFill>
              <a:latin typeface="Red Hat Mono"/>
              <a:ea typeface="Red Hat Mono"/>
              <a:cs typeface="Red Hat Mono"/>
              <a:sym typeface="Red Hat Mono"/>
            </a:endParaRPr>
          </a:p>
        </p:txBody>
      </p:sp>
      <p:grpSp>
        <p:nvGrpSpPr>
          <p:cNvPr id="424" name="Google Shape;424;p29"/>
          <p:cNvGrpSpPr/>
          <p:nvPr/>
        </p:nvGrpSpPr>
        <p:grpSpPr>
          <a:xfrm>
            <a:off x="3664696" y="2155391"/>
            <a:ext cx="423043" cy="421927"/>
            <a:chOff x="-2670575" y="3956600"/>
            <a:chExt cx="293800" cy="293025"/>
          </a:xfrm>
        </p:grpSpPr>
        <p:sp>
          <p:nvSpPr>
            <p:cNvPr id="425" name="Google Shape;425;p29"/>
            <p:cNvSpPr/>
            <p:nvPr/>
          </p:nvSpPr>
          <p:spPr>
            <a:xfrm>
              <a:off x="-2670575" y="3975525"/>
              <a:ext cx="116575" cy="34675"/>
            </a:xfrm>
            <a:custGeom>
              <a:rect b="b" l="l" r="r" t="t"/>
              <a:pathLst>
                <a:path extrusionOk="0" h="1387" w="4663">
                  <a:moveTo>
                    <a:pt x="1040" y="0"/>
                  </a:moveTo>
                  <a:cubicBezTo>
                    <a:pt x="473" y="0"/>
                    <a:pt x="0" y="473"/>
                    <a:pt x="0" y="1040"/>
                  </a:cubicBezTo>
                  <a:lnTo>
                    <a:pt x="0" y="1386"/>
                  </a:lnTo>
                  <a:lnTo>
                    <a:pt x="3781" y="1386"/>
                  </a:lnTo>
                  <a:cubicBezTo>
                    <a:pt x="4001" y="882"/>
                    <a:pt x="4316" y="410"/>
                    <a:pt x="46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a:off x="-2669800" y="4026700"/>
              <a:ext cx="170950" cy="136300"/>
            </a:xfrm>
            <a:custGeom>
              <a:rect b="b" l="l" r="r" t="t"/>
              <a:pathLst>
                <a:path extrusionOk="0" h="5452" w="6838">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a:off x="-2669800" y="4179500"/>
              <a:ext cx="170950" cy="70125"/>
            </a:xfrm>
            <a:custGeom>
              <a:rect b="b" l="l" r="r" t="t"/>
              <a:pathLst>
                <a:path extrusionOk="0" h="2805" w="6838">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2566625" y="3956600"/>
              <a:ext cx="189850" cy="190650"/>
            </a:xfrm>
            <a:custGeom>
              <a:rect b="b" l="l" r="r" t="t"/>
              <a:pathLst>
                <a:path extrusionOk="0" h="7626" w="7594">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29"/>
          <p:cNvGrpSpPr/>
          <p:nvPr/>
        </p:nvGrpSpPr>
        <p:grpSpPr>
          <a:xfrm>
            <a:off x="3662692" y="3427128"/>
            <a:ext cx="426462" cy="418363"/>
            <a:chOff x="-1183550" y="3586525"/>
            <a:chExt cx="296175" cy="290550"/>
          </a:xfrm>
        </p:grpSpPr>
        <p:sp>
          <p:nvSpPr>
            <p:cNvPr id="430" name="Google Shape;430;p29"/>
            <p:cNvSpPr/>
            <p:nvPr/>
          </p:nvSpPr>
          <p:spPr>
            <a:xfrm>
              <a:off x="-927575" y="3671500"/>
              <a:ext cx="40200" cy="16575"/>
            </a:xfrm>
            <a:custGeom>
              <a:rect b="b" l="l" r="r" t="t"/>
              <a:pathLst>
                <a:path extrusionOk="0" h="663" w="1608">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a:off x="-1183550" y="3671500"/>
              <a:ext cx="39400" cy="16575"/>
            </a:xfrm>
            <a:custGeom>
              <a:rect b="b" l="l" r="r" t="t"/>
              <a:pathLst>
                <a:path extrusionOk="0" h="663" w="1576">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a:off x="-944250" y="3603025"/>
              <a:ext cx="39525" cy="26375"/>
            </a:xfrm>
            <a:custGeom>
              <a:rect b="b" l="l" r="r" t="t"/>
              <a:pathLst>
                <a:path extrusionOk="0" h="1055" w="1581">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
            <p:cNvSpPr/>
            <p:nvPr/>
          </p:nvSpPr>
          <p:spPr>
            <a:xfrm>
              <a:off x="-1166200" y="3731225"/>
              <a:ext cx="39700" cy="26075"/>
            </a:xfrm>
            <a:custGeom>
              <a:rect b="b" l="l" r="r" t="t"/>
              <a:pathLst>
                <a:path extrusionOk="0" h="1043" w="1588">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p:nvPr/>
          </p:nvSpPr>
          <p:spPr>
            <a:xfrm>
              <a:off x="-944925" y="3730950"/>
              <a:ext cx="40200" cy="26375"/>
            </a:xfrm>
            <a:custGeom>
              <a:rect b="b" l="l" r="r" t="t"/>
              <a:pathLst>
                <a:path extrusionOk="0" h="1055" w="1608">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9"/>
            <p:cNvSpPr/>
            <p:nvPr/>
          </p:nvSpPr>
          <p:spPr>
            <a:xfrm>
              <a:off x="-1167000" y="3603025"/>
              <a:ext cx="40200" cy="26375"/>
            </a:xfrm>
            <a:custGeom>
              <a:rect b="b" l="l" r="r" t="t"/>
              <a:pathLst>
                <a:path extrusionOk="0" h="1055" w="1608">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9"/>
            <p:cNvSpPr/>
            <p:nvPr/>
          </p:nvSpPr>
          <p:spPr>
            <a:xfrm>
              <a:off x="-1065400" y="3658900"/>
              <a:ext cx="59875" cy="77200"/>
            </a:xfrm>
            <a:custGeom>
              <a:rect b="b" l="l" r="r" t="t"/>
              <a:pathLst>
                <a:path extrusionOk="0" h="3088" w="2395">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1078000" y="3809325"/>
              <a:ext cx="85075" cy="67750"/>
            </a:xfrm>
            <a:custGeom>
              <a:rect b="b" l="l" r="r" t="t"/>
              <a:pathLst>
                <a:path extrusionOk="0" h="2710" w="3403">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p:nvPr/>
          </p:nvSpPr>
          <p:spPr>
            <a:xfrm>
              <a:off x="-1135500" y="3586525"/>
              <a:ext cx="193775" cy="204700"/>
            </a:xfrm>
            <a:custGeom>
              <a:rect b="b" l="l" r="r" t="t"/>
              <a:pathLst>
                <a:path extrusionOk="0" h="8188" w="7751">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 name="Google Shape;439;p29"/>
          <p:cNvGrpSpPr/>
          <p:nvPr/>
        </p:nvGrpSpPr>
        <p:grpSpPr>
          <a:xfrm>
            <a:off x="5076951" y="2169391"/>
            <a:ext cx="425310" cy="419659"/>
            <a:chOff x="-1951475" y="3597450"/>
            <a:chExt cx="295375" cy="291450"/>
          </a:xfrm>
        </p:grpSpPr>
        <p:sp>
          <p:nvSpPr>
            <p:cNvPr id="440" name="Google Shape;440;p29"/>
            <p:cNvSpPr/>
            <p:nvPr/>
          </p:nvSpPr>
          <p:spPr>
            <a:xfrm>
              <a:off x="-1951475" y="3597450"/>
              <a:ext cx="170925" cy="34675"/>
            </a:xfrm>
            <a:custGeom>
              <a:rect b="b" l="l" r="r" t="t"/>
              <a:pathLst>
                <a:path extrusionOk="0" h="1387" w="6837">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1949900" y="3648650"/>
              <a:ext cx="171725" cy="173300"/>
            </a:xfrm>
            <a:custGeom>
              <a:rect b="b" l="l" r="r" t="t"/>
              <a:pathLst>
                <a:path extrusionOk="0" h="6932" w="6869">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1951475" y="3838475"/>
              <a:ext cx="170925" cy="50425"/>
            </a:xfrm>
            <a:custGeom>
              <a:rect b="b" l="l" r="r" t="t"/>
              <a:pathLst>
                <a:path extrusionOk="0" h="2017" w="6837">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1912900" y="3675825"/>
              <a:ext cx="256800" cy="202825"/>
            </a:xfrm>
            <a:custGeom>
              <a:rect b="b" l="l" r="r" t="t"/>
              <a:pathLst>
                <a:path extrusionOk="0" h="8113" w="10272">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29"/>
          <p:cNvGrpSpPr/>
          <p:nvPr/>
        </p:nvGrpSpPr>
        <p:grpSpPr>
          <a:xfrm>
            <a:off x="5063592" y="3425924"/>
            <a:ext cx="369730" cy="420775"/>
            <a:chOff x="-778700" y="3612425"/>
            <a:chExt cx="256775" cy="292225"/>
          </a:xfrm>
        </p:grpSpPr>
        <p:sp>
          <p:nvSpPr>
            <p:cNvPr id="445" name="Google Shape;445;p29"/>
            <p:cNvSpPr/>
            <p:nvPr/>
          </p:nvSpPr>
          <p:spPr>
            <a:xfrm>
              <a:off x="-692850" y="369905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777925" y="3612425"/>
              <a:ext cx="204800" cy="34675"/>
            </a:xfrm>
            <a:custGeom>
              <a:rect b="b" l="l" r="r" t="t"/>
              <a:pathLst>
                <a:path extrusionOk="0" h="1387" w="8192">
                  <a:moveTo>
                    <a:pt x="1009" y="0"/>
                  </a:moveTo>
                  <a:cubicBezTo>
                    <a:pt x="473" y="0"/>
                    <a:pt x="1" y="473"/>
                    <a:pt x="1" y="1009"/>
                  </a:cubicBezTo>
                  <a:lnTo>
                    <a:pt x="1" y="1387"/>
                  </a:lnTo>
                  <a:lnTo>
                    <a:pt x="8192" y="1387"/>
                  </a:lnTo>
                  <a:lnTo>
                    <a:pt x="8192" y="1009"/>
                  </a:lnTo>
                  <a:cubicBezTo>
                    <a:pt x="8192" y="473"/>
                    <a:pt x="7719" y="0"/>
                    <a:pt x="71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727525" y="3699050"/>
              <a:ext cx="17375" cy="17350"/>
            </a:xfrm>
            <a:custGeom>
              <a:rect b="b" l="l" r="r" t="t"/>
              <a:pathLst>
                <a:path extrusionOk="0" h="694" w="695">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p:nvPr/>
          </p:nvSpPr>
          <p:spPr>
            <a:xfrm>
              <a:off x="-778700" y="3664400"/>
              <a:ext cx="205575" cy="102425"/>
            </a:xfrm>
            <a:custGeom>
              <a:rect b="b" l="l" r="r" t="t"/>
              <a:pathLst>
                <a:path extrusionOk="0" h="4097" w="8223">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659775" y="3835325"/>
              <a:ext cx="137850" cy="69325"/>
            </a:xfrm>
            <a:custGeom>
              <a:rect b="b" l="l" r="r" t="t"/>
              <a:pathLst>
                <a:path extrusionOk="0" h="2773" w="5514">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658200" y="3669925"/>
              <a:ext cx="136275" cy="148875"/>
            </a:xfrm>
            <a:custGeom>
              <a:rect b="b" l="l" r="r" t="t"/>
              <a:pathLst>
                <a:path extrusionOk="0" h="5955" w="5451">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29"/>
          <p:cNvGrpSpPr/>
          <p:nvPr/>
        </p:nvGrpSpPr>
        <p:grpSpPr>
          <a:xfrm>
            <a:off x="6466088" y="1829338"/>
            <a:ext cx="1734300" cy="888125"/>
            <a:chOff x="5800175" y="1829338"/>
            <a:chExt cx="1734300" cy="888125"/>
          </a:xfrm>
        </p:grpSpPr>
        <p:sp>
          <p:nvSpPr>
            <p:cNvPr id="452" name="Google Shape;452;p29"/>
            <p:cNvSpPr txBox="1"/>
            <p:nvPr/>
          </p:nvSpPr>
          <p:spPr>
            <a:xfrm>
              <a:off x="5800175" y="2361363"/>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Mars is very cold</a:t>
              </a:r>
              <a:endParaRPr sz="1200">
                <a:solidFill>
                  <a:schemeClr val="dk1"/>
                </a:solidFill>
                <a:latin typeface="Red Hat Text"/>
                <a:ea typeface="Red Hat Text"/>
                <a:cs typeface="Red Hat Text"/>
                <a:sym typeface="Red Hat Text"/>
              </a:endParaRPr>
            </a:p>
          </p:txBody>
        </p:sp>
        <p:sp>
          <p:nvSpPr>
            <p:cNvPr id="453" name="Google Shape;453;p29"/>
            <p:cNvSpPr txBox="1"/>
            <p:nvPr/>
          </p:nvSpPr>
          <p:spPr>
            <a:xfrm>
              <a:off x="5800175" y="1829338"/>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grpSp>
        <p:nvGrpSpPr>
          <p:cNvPr id="454" name="Google Shape;454;p29"/>
          <p:cNvGrpSpPr/>
          <p:nvPr/>
        </p:nvGrpSpPr>
        <p:grpSpPr>
          <a:xfrm>
            <a:off x="6466088" y="3100125"/>
            <a:ext cx="1734300" cy="888125"/>
            <a:chOff x="5800175" y="3100125"/>
            <a:chExt cx="1734300" cy="888125"/>
          </a:xfrm>
        </p:grpSpPr>
        <p:sp>
          <p:nvSpPr>
            <p:cNvPr id="455" name="Google Shape;455;p29"/>
            <p:cNvSpPr txBox="1"/>
            <p:nvPr/>
          </p:nvSpPr>
          <p:spPr>
            <a:xfrm>
              <a:off x="5800175" y="3632150"/>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Venus is a hot planet</a:t>
              </a:r>
              <a:endParaRPr sz="1200">
                <a:solidFill>
                  <a:schemeClr val="dk1"/>
                </a:solidFill>
                <a:latin typeface="Red Hat Text"/>
                <a:ea typeface="Red Hat Text"/>
                <a:cs typeface="Red Hat Text"/>
                <a:sym typeface="Red Hat Text"/>
              </a:endParaRPr>
            </a:p>
          </p:txBody>
        </p:sp>
        <p:sp>
          <p:nvSpPr>
            <p:cNvPr id="456" name="Google Shape;456;p29"/>
            <p:cNvSpPr txBox="1"/>
            <p:nvPr/>
          </p:nvSpPr>
          <p:spPr>
            <a:xfrm>
              <a:off x="5800175" y="3100125"/>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grpSp>
      <p:grpSp>
        <p:nvGrpSpPr>
          <p:cNvPr id="457" name="Google Shape;457;p29"/>
          <p:cNvGrpSpPr/>
          <p:nvPr/>
        </p:nvGrpSpPr>
        <p:grpSpPr>
          <a:xfrm>
            <a:off x="943588" y="1829338"/>
            <a:ext cx="1734300" cy="888125"/>
            <a:chOff x="1609500" y="1829338"/>
            <a:chExt cx="1734300" cy="888125"/>
          </a:xfrm>
        </p:grpSpPr>
        <p:sp>
          <p:nvSpPr>
            <p:cNvPr id="458" name="Google Shape;458;p29"/>
            <p:cNvSpPr txBox="1"/>
            <p:nvPr/>
          </p:nvSpPr>
          <p:spPr>
            <a:xfrm>
              <a:off x="1609500" y="2361363"/>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We all live on Earth</a:t>
              </a:r>
              <a:endParaRPr sz="1200">
                <a:solidFill>
                  <a:schemeClr val="dk1"/>
                </a:solidFill>
                <a:latin typeface="Red Hat Text"/>
                <a:ea typeface="Red Hat Text"/>
                <a:cs typeface="Red Hat Text"/>
                <a:sym typeface="Red Hat Text"/>
              </a:endParaRPr>
            </a:p>
          </p:txBody>
        </p:sp>
        <p:sp>
          <p:nvSpPr>
            <p:cNvPr id="459" name="Google Shape;459;p29"/>
            <p:cNvSpPr txBox="1"/>
            <p:nvPr/>
          </p:nvSpPr>
          <p:spPr>
            <a:xfrm>
              <a:off x="1609500" y="1829338"/>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grpSp>
      <p:grpSp>
        <p:nvGrpSpPr>
          <p:cNvPr id="460" name="Google Shape;460;p29"/>
          <p:cNvGrpSpPr/>
          <p:nvPr/>
        </p:nvGrpSpPr>
        <p:grpSpPr>
          <a:xfrm>
            <a:off x="943588" y="3100125"/>
            <a:ext cx="1734300" cy="888125"/>
            <a:chOff x="1609500" y="3100125"/>
            <a:chExt cx="1734300" cy="888125"/>
          </a:xfrm>
        </p:grpSpPr>
        <p:sp>
          <p:nvSpPr>
            <p:cNvPr id="461" name="Google Shape;461;p29"/>
            <p:cNvSpPr txBox="1"/>
            <p:nvPr/>
          </p:nvSpPr>
          <p:spPr>
            <a:xfrm>
              <a:off x="1609500" y="3632150"/>
              <a:ext cx="1734300" cy="3561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Jupiter is a gas giant</a:t>
              </a:r>
              <a:endParaRPr sz="1200">
                <a:solidFill>
                  <a:schemeClr val="dk1"/>
                </a:solidFill>
                <a:latin typeface="Red Hat Text"/>
                <a:ea typeface="Red Hat Text"/>
                <a:cs typeface="Red Hat Text"/>
                <a:sym typeface="Red Hat Text"/>
              </a:endParaRPr>
            </a:p>
          </p:txBody>
        </p:sp>
        <p:sp>
          <p:nvSpPr>
            <p:cNvPr id="462" name="Google Shape;462;p29"/>
            <p:cNvSpPr txBox="1"/>
            <p:nvPr/>
          </p:nvSpPr>
          <p:spPr>
            <a:xfrm>
              <a:off x="1609500" y="3100125"/>
              <a:ext cx="17343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Jupiter</a:t>
              </a:r>
              <a:endParaRPr b="1" sz="2400">
                <a:solidFill>
                  <a:schemeClr val="dk2"/>
                </a:solidFill>
                <a:latin typeface="Red Hat Text"/>
                <a:ea typeface="Red Hat Text"/>
                <a:cs typeface="Red Hat Text"/>
                <a:sym typeface="Red Hat Text"/>
              </a:endParaRPr>
            </a:p>
          </p:txBody>
        </p:sp>
      </p:grpSp>
      <p:cxnSp>
        <p:nvCxnSpPr>
          <p:cNvPr id="463" name="Google Shape;463;p29"/>
          <p:cNvCxnSpPr>
            <a:stCxn id="421" idx="3"/>
            <a:endCxn id="456" idx="1"/>
          </p:cNvCxnSpPr>
          <p:nvPr/>
        </p:nvCxnSpPr>
        <p:spPr>
          <a:xfrm flipH="1" rot="10800000">
            <a:off x="5614964" y="3367505"/>
            <a:ext cx="851100" cy="268800"/>
          </a:xfrm>
          <a:prstGeom prst="bentConnector3">
            <a:avLst>
              <a:gd fmla="val 50001" name="adj1"/>
            </a:avLst>
          </a:prstGeom>
          <a:noFill/>
          <a:ln cap="flat" cmpd="sng" w="38100">
            <a:solidFill>
              <a:schemeClr val="dk1"/>
            </a:solidFill>
            <a:prstDash val="solid"/>
            <a:round/>
            <a:headEnd len="med" w="med" type="none"/>
            <a:tailEnd len="med" w="med" type="none"/>
          </a:ln>
        </p:spPr>
      </p:cxnSp>
      <p:cxnSp>
        <p:nvCxnSpPr>
          <p:cNvPr id="464" name="Google Shape;464;p29"/>
          <p:cNvCxnSpPr>
            <a:stCxn id="419" idx="3"/>
            <a:endCxn id="453" idx="1"/>
          </p:cNvCxnSpPr>
          <p:nvPr/>
        </p:nvCxnSpPr>
        <p:spPr>
          <a:xfrm flipH="1" rot="10800000">
            <a:off x="5614960" y="2096650"/>
            <a:ext cx="851100" cy="269700"/>
          </a:xfrm>
          <a:prstGeom prst="bentConnector3">
            <a:avLst>
              <a:gd fmla="val 50002" name="adj1"/>
            </a:avLst>
          </a:prstGeom>
          <a:noFill/>
          <a:ln cap="flat" cmpd="sng" w="38100">
            <a:solidFill>
              <a:schemeClr val="dk1"/>
            </a:solidFill>
            <a:prstDash val="solid"/>
            <a:round/>
            <a:headEnd len="med" w="med" type="none"/>
            <a:tailEnd len="med" w="med" type="none"/>
          </a:ln>
        </p:spPr>
      </p:cxnSp>
      <p:cxnSp>
        <p:nvCxnSpPr>
          <p:cNvPr id="465" name="Google Shape;465;p29"/>
          <p:cNvCxnSpPr>
            <a:stCxn id="462" idx="3"/>
            <a:endCxn id="423" idx="1"/>
          </p:cNvCxnSpPr>
          <p:nvPr/>
        </p:nvCxnSpPr>
        <p:spPr>
          <a:xfrm>
            <a:off x="2677888" y="3367425"/>
            <a:ext cx="872100" cy="268800"/>
          </a:xfrm>
          <a:prstGeom prst="bentConnector3">
            <a:avLst>
              <a:gd fmla="val 50000" name="adj1"/>
            </a:avLst>
          </a:prstGeom>
          <a:noFill/>
          <a:ln cap="flat" cmpd="sng" w="38100">
            <a:solidFill>
              <a:schemeClr val="dk1"/>
            </a:solidFill>
            <a:prstDash val="solid"/>
            <a:round/>
            <a:headEnd len="med" w="med" type="none"/>
            <a:tailEnd len="med" w="med" type="none"/>
          </a:ln>
        </p:spPr>
      </p:cxnSp>
      <p:cxnSp>
        <p:nvCxnSpPr>
          <p:cNvPr id="466" name="Google Shape;466;p29"/>
          <p:cNvCxnSpPr>
            <a:stCxn id="459" idx="3"/>
            <a:endCxn id="420" idx="1"/>
          </p:cNvCxnSpPr>
          <p:nvPr/>
        </p:nvCxnSpPr>
        <p:spPr>
          <a:xfrm>
            <a:off x="2677888" y="2096638"/>
            <a:ext cx="872400" cy="269100"/>
          </a:xfrm>
          <a:prstGeom prst="bentConnector3">
            <a:avLst>
              <a:gd fmla="val 49999" name="adj1"/>
            </a:avLst>
          </a:prstGeom>
          <a:noFill/>
          <a:ln cap="flat" cmpd="sng" w="38100">
            <a:solidFill>
              <a:schemeClr val="dk1"/>
            </a:solidFill>
            <a:prstDash val="solid"/>
            <a:round/>
            <a:headEnd len="med" w="med" type="none"/>
            <a:tailEnd len="med" w="med" type="none"/>
          </a:ln>
        </p:spPr>
      </p:cxnSp>
      <p:pic>
        <p:nvPicPr>
          <p:cNvPr id="467" name="Google Shape;467;p29"/>
          <p:cNvPicPr preferRelativeResize="0"/>
          <p:nvPr/>
        </p:nvPicPr>
        <p:blipFill>
          <a:blip r:embed="rId3">
            <a:alphaModFix/>
          </a:blip>
          <a:stretch>
            <a:fillRect/>
          </a:stretch>
        </p:blipFill>
        <p:spPr>
          <a:xfrm>
            <a:off x="6874825" y="697250"/>
            <a:ext cx="1553976" cy="628200"/>
          </a:xfrm>
          <a:prstGeom prst="rect">
            <a:avLst/>
          </a:prstGeom>
          <a:noFill/>
          <a:ln>
            <a:noFill/>
          </a:ln>
        </p:spPr>
      </p:pic>
      <p:pic>
        <p:nvPicPr>
          <p:cNvPr id="468" name="Google Shape;468;p29"/>
          <p:cNvPicPr preferRelativeResize="0"/>
          <p:nvPr/>
        </p:nvPicPr>
        <p:blipFill>
          <a:blip r:embed="rId4">
            <a:alphaModFix/>
          </a:blip>
          <a:stretch>
            <a:fillRect/>
          </a:stretch>
        </p:blipFill>
        <p:spPr>
          <a:xfrm>
            <a:off x="6556300" y="309927"/>
            <a:ext cx="1388600" cy="559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0"/>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474" name="Google Shape;474;p30"/>
          <p:cNvGrpSpPr/>
          <p:nvPr/>
        </p:nvGrpSpPr>
        <p:grpSpPr>
          <a:xfrm>
            <a:off x="712491" y="2356924"/>
            <a:ext cx="1969809" cy="1537400"/>
            <a:chOff x="712491" y="2609999"/>
            <a:chExt cx="1969809" cy="1537400"/>
          </a:xfrm>
        </p:grpSpPr>
        <p:sp>
          <p:nvSpPr>
            <p:cNvPr id="475" name="Google Shape;475;p30"/>
            <p:cNvSpPr txBox="1"/>
            <p:nvPr/>
          </p:nvSpPr>
          <p:spPr>
            <a:xfrm>
              <a:off x="712491" y="3612799"/>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the biggest planet in the Solar System</a:t>
              </a:r>
              <a:endParaRPr sz="1200">
                <a:solidFill>
                  <a:schemeClr val="dk1"/>
                </a:solidFill>
                <a:latin typeface="Red Hat Text"/>
                <a:ea typeface="Red Hat Text"/>
                <a:cs typeface="Red Hat Text"/>
                <a:sym typeface="Red Hat Text"/>
              </a:endParaRPr>
            </a:p>
          </p:txBody>
        </p:sp>
        <p:sp>
          <p:nvSpPr>
            <p:cNvPr id="476" name="Google Shape;476;p30"/>
            <p:cNvSpPr txBox="1"/>
            <p:nvPr/>
          </p:nvSpPr>
          <p:spPr>
            <a:xfrm>
              <a:off x="712491" y="2609999"/>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rgbClr val="0000FA"/>
                  </a:solidFill>
                  <a:latin typeface="Red Hat Text"/>
                  <a:ea typeface="Red Hat Text"/>
                  <a:cs typeface="Red Hat Text"/>
                  <a:sym typeface="Red Hat Text"/>
                </a:rPr>
                <a:t>Jupiter</a:t>
              </a:r>
              <a:endParaRPr b="1" sz="2400">
                <a:solidFill>
                  <a:srgbClr val="0000FA"/>
                </a:solidFill>
                <a:latin typeface="Red Hat Text"/>
                <a:ea typeface="Red Hat Text"/>
                <a:cs typeface="Red Hat Text"/>
                <a:sym typeface="Red Hat Text"/>
              </a:endParaRPr>
            </a:p>
          </p:txBody>
        </p:sp>
        <p:sp>
          <p:nvSpPr>
            <p:cNvPr id="477" name="Google Shape;477;p30"/>
            <p:cNvSpPr/>
            <p:nvPr/>
          </p:nvSpPr>
          <p:spPr>
            <a:xfrm>
              <a:off x="712500" y="3289600"/>
              <a:ext cx="178200" cy="178200"/>
            </a:xfrm>
            <a:prstGeom prst="ellipse">
              <a:avLst/>
            </a:prstGeom>
            <a:solidFill>
              <a:srgbClr val="000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8" name="Google Shape;478;p30"/>
            <p:cNvCxnSpPr>
              <a:stCxn id="477" idx="6"/>
              <a:endCxn id="479" idx="2"/>
            </p:cNvCxnSpPr>
            <p:nvPr/>
          </p:nvCxnSpPr>
          <p:spPr>
            <a:xfrm>
              <a:off x="890700" y="3378700"/>
              <a:ext cx="1791600" cy="609600"/>
            </a:xfrm>
            <a:prstGeom prst="bentConnector3">
              <a:avLst>
                <a:gd fmla="val 95424" name="adj1"/>
              </a:avLst>
            </a:prstGeom>
            <a:noFill/>
            <a:ln cap="flat" cmpd="sng" w="38100">
              <a:solidFill>
                <a:schemeClr val="dk1"/>
              </a:solidFill>
              <a:prstDash val="solid"/>
              <a:round/>
              <a:headEnd len="med" w="med" type="none"/>
              <a:tailEnd len="med" w="med" type="none"/>
            </a:ln>
          </p:spPr>
        </p:cxnSp>
      </p:grpSp>
      <p:grpSp>
        <p:nvGrpSpPr>
          <p:cNvPr id="480" name="Google Shape;480;p30"/>
          <p:cNvGrpSpPr/>
          <p:nvPr/>
        </p:nvGrpSpPr>
        <p:grpSpPr>
          <a:xfrm>
            <a:off x="4652412" y="1474680"/>
            <a:ext cx="646385" cy="648109"/>
            <a:chOff x="-48630025" y="3199700"/>
            <a:chExt cx="300100" cy="300900"/>
          </a:xfrm>
        </p:grpSpPr>
        <p:sp>
          <p:nvSpPr>
            <p:cNvPr id="481" name="Google Shape;481;p30"/>
            <p:cNvSpPr/>
            <p:nvPr/>
          </p:nvSpPr>
          <p:spPr>
            <a:xfrm>
              <a:off x="-48630025" y="3199700"/>
              <a:ext cx="300100" cy="300900"/>
            </a:xfrm>
            <a:custGeom>
              <a:rect b="b" l="l" r="r" t="t"/>
              <a:pathLst>
                <a:path extrusionOk="0" h="12036" w="12004">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48524475" y="3306025"/>
              <a:ext cx="88225" cy="89050"/>
            </a:xfrm>
            <a:custGeom>
              <a:rect b="b" l="l" r="r" t="t"/>
              <a:pathLst>
                <a:path extrusionOk="0" h="3562" w="3529">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48489025" y="3341475"/>
              <a:ext cx="17350" cy="18150"/>
            </a:xfrm>
            <a:custGeom>
              <a:rect b="b" l="l" r="r" t="t"/>
              <a:pathLst>
                <a:path extrusionOk="0" h="726" w="694">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4" name="Google Shape;484;p30"/>
          <p:cNvGrpSpPr/>
          <p:nvPr/>
        </p:nvGrpSpPr>
        <p:grpSpPr>
          <a:xfrm>
            <a:off x="2683250" y="2084285"/>
            <a:ext cx="644716" cy="648109"/>
            <a:chOff x="-45673275" y="3937700"/>
            <a:chExt cx="299325" cy="300900"/>
          </a:xfrm>
        </p:grpSpPr>
        <p:sp>
          <p:nvSpPr>
            <p:cNvPr id="485" name="Google Shape;485;p30"/>
            <p:cNvSpPr/>
            <p:nvPr/>
          </p:nvSpPr>
          <p:spPr>
            <a:xfrm>
              <a:off x="-45673275" y="3937700"/>
              <a:ext cx="285925" cy="135500"/>
            </a:xfrm>
            <a:custGeom>
              <a:rect b="b" l="l" r="r" t="t"/>
              <a:pathLst>
                <a:path extrusionOk="0" h="5420" w="11437">
                  <a:moveTo>
                    <a:pt x="11437" y="1"/>
                  </a:moveTo>
                  <a:lnTo>
                    <a:pt x="221" y="3435"/>
                  </a:lnTo>
                  <a:cubicBezTo>
                    <a:pt x="63" y="3466"/>
                    <a:pt x="0" y="3624"/>
                    <a:pt x="0" y="3781"/>
                  </a:cubicBezTo>
                  <a:cubicBezTo>
                    <a:pt x="0" y="3939"/>
                    <a:pt x="95" y="4065"/>
                    <a:pt x="221" y="4159"/>
                  </a:cubicBezTo>
                  <a:lnTo>
                    <a:pt x="4348" y="5420"/>
                  </a:lnTo>
                  <a:lnTo>
                    <a:pt x="11405" y="64"/>
                  </a:lnTo>
                  <a:lnTo>
                    <a:pt x="114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a:off x="-45577975" y="3990475"/>
              <a:ext cx="151250" cy="150925"/>
            </a:xfrm>
            <a:custGeom>
              <a:rect b="b" l="l" r="r" t="t"/>
              <a:pathLst>
                <a:path extrusionOk="0" h="6037" w="6050">
                  <a:moveTo>
                    <a:pt x="6049" y="1"/>
                  </a:moveTo>
                  <a:lnTo>
                    <a:pt x="536" y="4159"/>
                  </a:lnTo>
                  <a:lnTo>
                    <a:pt x="32" y="5577"/>
                  </a:lnTo>
                  <a:cubicBezTo>
                    <a:pt x="0" y="5703"/>
                    <a:pt x="32" y="5861"/>
                    <a:pt x="126" y="5955"/>
                  </a:cubicBezTo>
                  <a:cubicBezTo>
                    <a:pt x="186" y="6015"/>
                    <a:pt x="259" y="6037"/>
                    <a:pt x="336" y="6037"/>
                  </a:cubicBezTo>
                  <a:cubicBezTo>
                    <a:pt x="381" y="6037"/>
                    <a:pt x="427" y="6030"/>
                    <a:pt x="473" y="6018"/>
                  </a:cubicBezTo>
                  <a:lnTo>
                    <a:pt x="1891" y="5514"/>
                  </a:lnTo>
                  <a:lnTo>
                    <a:pt x="60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45509450" y="3951100"/>
              <a:ext cx="135500" cy="286725"/>
            </a:xfrm>
            <a:custGeom>
              <a:rect b="b" l="l" r="r" t="t"/>
              <a:pathLst>
                <a:path extrusionOk="0" h="11469" w="5420">
                  <a:moveTo>
                    <a:pt x="5419" y="0"/>
                  </a:moveTo>
                  <a:lnTo>
                    <a:pt x="5356" y="32"/>
                  </a:lnTo>
                  <a:lnTo>
                    <a:pt x="0" y="7089"/>
                  </a:lnTo>
                  <a:lnTo>
                    <a:pt x="1261" y="11216"/>
                  </a:lnTo>
                  <a:cubicBezTo>
                    <a:pt x="1324" y="11374"/>
                    <a:pt x="1481" y="11468"/>
                    <a:pt x="1639" y="11468"/>
                  </a:cubicBezTo>
                  <a:cubicBezTo>
                    <a:pt x="1796" y="11468"/>
                    <a:pt x="1891" y="11342"/>
                    <a:pt x="1985" y="11216"/>
                  </a:cubicBezTo>
                  <a:lnTo>
                    <a:pt x="54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45670925" y="4114125"/>
              <a:ext cx="72500" cy="70325"/>
            </a:xfrm>
            <a:custGeom>
              <a:rect b="b" l="l" r="r" t="t"/>
              <a:pathLst>
                <a:path extrusionOk="0" h="2813" w="2900">
                  <a:moveTo>
                    <a:pt x="2521" y="1"/>
                  </a:moveTo>
                  <a:cubicBezTo>
                    <a:pt x="2435" y="1"/>
                    <a:pt x="2348" y="32"/>
                    <a:pt x="2269" y="95"/>
                  </a:cubicBezTo>
                  <a:lnTo>
                    <a:pt x="127" y="2206"/>
                  </a:lnTo>
                  <a:cubicBezTo>
                    <a:pt x="1" y="2332"/>
                    <a:pt x="1" y="2553"/>
                    <a:pt x="127" y="2742"/>
                  </a:cubicBezTo>
                  <a:cubicBezTo>
                    <a:pt x="190" y="2789"/>
                    <a:pt x="277" y="2813"/>
                    <a:pt x="371" y="2813"/>
                  </a:cubicBezTo>
                  <a:cubicBezTo>
                    <a:pt x="466" y="2813"/>
                    <a:pt x="568" y="2789"/>
                    <a:pt x="662" y="2742"/>
                  </a:cubicBezTo>
                  <a:lnTo>
                    <a:pt x="2773" y="600"/>
                  </a:lnTo>
                  <a:cubicBezTo>
                    <a:pt x="2899" y="473"/>
                    <a:pt x="2899" y="253"/>
                    <a:pt x="2773" y="95"/>
                  </a:cubicBezTo>
                  <a:cubicBezTo>
                    <a:pt x="2695" y="32"/>
                    <a:pt x="2608" y="1"/>
                    <a:pt x="25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a:off x="-45620500" y="4163550"/>
              <a:ext cx="70900" cy="71125"/>
            </a:xfrm>
            <a:custGeom>
              <a:rect b="b" l="l" r="r" t="t"/>
              <a:pathLst>
                <a:path extrusionOk="0" h="2845" w="2836">
                  <a:moveTo>
                    <a:pt x="2489" y="1"/>
                  </a:moveTo>
                  <a:cubicBezTo>
                    <a:pt x="2395" y="1"/>
                    <a:pt x="2300" y="24"/>
                    <a:pt x="2237" y="72"/>
                  </a:cubicBezTo>
                  <a:lnTo>
                    <a:pt x="126" y="2214"/>
                  </a:lnTo>
                  <a:cubicBezTo>
                    <a:pt x="0" y="2340"/>
                    <a:pt x="0" y="2561"/>
                    <a:pt x="126" y="2718"/>
                  </a:cubicBezTo>
                  <a:cubicBezTo>
                    <a:pt x="221" y="2781"/>
                    <a:pt x="284" y="2844"/>
                    <a:pt x="378" y="2844"/>
                  </a:cubicBezTo>
                  <a:cubicBezTo>
                    <a:pt x="441" y="2844"/>
                    <a:pt x="567" y="2781"/>
                    <a:pt x="599" y="2718"/>
                  </a:cubicBezTo>
                  <a:lnTo>
                    <a:pt x="2741" y="607"/>
                  </a:lnTo>
                  <a:cubicBezTo>
                    <a:pt x="2836" y="481"/>
                    <a:pt x="2836" y="229"/>
                    <a:pt x="2741" y="72"/>
                  </a:cubicBezTo>
                  <a:cubicBezTo>
                    <a:pt x="2678" y="24"/>
                    <a:pt x="2584" y="1"/>
                    <a:pt x="2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a:off x="-45673275" y="4159625"/>
              <a:ext cx="79575" cy="78975"/>
            </a:xfrm>
            <a:custGeom>
              <a:rect b="b" l="l" r="r" t="t"/>
              <a:pathLst>
                <a:path extrusionOk="0" h="3159" w="3183">
                  <a:moveTo>
                    <a:pt x="2816" y="0"/>
                  </a:moveTo>
                  <a:cubicBezTo>
                    <a:pt x="2726" y="0"/>
                    <a:pt x="2631" y="24"/>
                    <a:pt x="2552" y="71"/>
                  </a:cubicBezTo>
                  <a:lnTo>
                    <a:pt x="95" y="2529"/>
                  </a:lnTo>
                  <a:cubicBezTo>
                    <a:pt x="0" y="2655"/>
                    <a:pt x="0" y="2875"/>
                    <a:pt x="95" y="3033"/>
                  </a:cubicBezTo>
                  <a:cubicBezTo>
                    <a:pt x="189" y="3127"/>
                    <a:pt x="252" y="3159"/>
                    <a:pt x="347" y="3159"/>
                  </a:cubicBezTo>
                  <a:cubicBezTo>
                    <a:pt x="441" y="3159"/>
                    <a:pt x="536" y="3127"/>
                    <a:pt x="599" y="3033"/>
                  </a:cubicBezTo>
                  <a:lnTo>
                    <a:pt x="3025" y="607"/>
                  </a:lnTo>
                  <a:cubicBezTo>
                    <a:pt x="3182" y="449"/>
                    <a:pt x="3182" y="197"/>
                    <a:pt x="3056" y="71"/>
                  </a:cubicBezTo>
                  <a:cubicBezTo>
                    <a:pt x="2993" y="24"/>
                    <a:pt x="2907" y="0"/>
                    <a:pt x="28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30"/>
          <p:cNvGrpSpPr/>
          <p:nvPr/>
        </p:nvGrpSpPr>
        <p:grpSpPr>
          <a:xfrm>
            <a:off x="712498" y="1473005"/>
            <a:ext cx="646385" cy="649832"/>
            <a:chOff x="-49027775" y="3550975"/>
            <a:chExt cx="300100" cy="301700"/>
          </a:xfrm>
        </p:grpSpPr>
        <p:sp>
          <p:nvSpPr>
            <p:cNvPr id="492" name="Google Shape;492;p30"/>
            <p:cNvSpPr/>
            <p:nvPr/>
          </p:nvSpPr>
          <p:spPr>
            <a:xfrm>
              <a:off x="-48941125" y="3613200"/>
              <a:ext cx="74050" cy="26825"/>
            </a:xfrm>
            <a:custGeom>
              <a:rect b="b" l="l" r="r" t="t"/>
              <a:pathLst>
                <a:path extrusionOk="0" h="1073" w="2962">
                  <a:moveTo>
                    <a:pt x="1260" y="1"/>
                  </a:moveTo>
                  <a:lnTo>
                    <a:pt x="0" y="1072"/>
                  </a:lnTo>
                  <a:lnTo>
                    <a:pt x="1702" y="1072"/>
                  </a:lnTo>
                  <a:lnTo>
                    <a:pt x="29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a:off x="-48871025" y="3613200"/>
              <a:ext cx="73275" cy="26825"/>
            </a:xfrm>
            <a:custGeom>
              <a:rect b="b" l="l" r="r" t="t"/>
              <a:pathLst>
                <a:path extrusionOk="0" h="1073" w="2931">
                  <a:moveTo>
                    <a:pt x="1260" y="1"/>
                  </a:moveTo>
                  <a:lnTo>
                    <a:pt x="0" y="1072"/>
                  </a:lnTo>
                  <a:lnTo>
                    <a:pt x="1670" y="1072"/>
                  </a:lnTo>
                  <a:lnTo>
                    <a:pt x="29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a:off x="-48893075" y="3552550"/>
              <a:ext cx="95325" cy="43350"/>
            </a:xfrm>
            <a:custGeom>
              <a:rect b="b" l="l" r="r" t="t"/>
              <a:pathLst>
                <a:path extrusionOk="0" h="1734" w="3813">
                  <a:moveTo>
                    <a:pt x="0" y="1"/>
                  </a:moveTo>
                  <a:lnTo>
                    <a:pt x="2142" y="1734"/>
                  </a:lnTo>
                  <a:lnTo>
                    <a:pt x="3812" y="1734"/>
                  </a:lnTo>
                  <a:lnTo>
                    <a:pt x="17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49027775" y="3550975"/>
              <a:ext cx="100050" cy="87475"/>
            </a:xfrm>
            <a:custGeom>
              <a:rect b="b" l="l" r="r" t="t"/>
              <a:pathLst>
                <a:path extrusionOk="0" h="3499" w="4002">
                  <a:moveTo>
                    <a:pt x="2112" y="1797"/>
                  </a:moveTo>
                  <a:cubicBezTo>
                    <a:pt x="2332" y="1797"/>
                    <a:pt x="2490" y="1923"/>
                    <a:pt x="2490" y="2143"/>
                  </a:cubicBezTo>
                  <a:cubicBezTo>
                    <a:pt x="2490" y="2332"/>
                    <a:pt x="2332" y="2490"/>
                    <a:pt x="2112" y="2490"/>
                  </a:cubicBezTo>
                  <a:cubicBezTo>
                    <a:pt x="1923" y="2490"/>
                    <a:pt x="1765" y="2332"/>
                    <a:pt x="1765" y="2143"/>
                  </a:cubicBezTo>
                  <a:cubicBezTo>
                    <a:pt x="1765" y="1923"/>
                    <a:pt x="1923" y="1797"/>
                    <a:pt x="2112" y="1797"/>
                  </a:cubicBezTo>
                  <a:close/>
                  <a:moveTo>
                    <a:pt x="1072" y="1"/>
                  </a:moveTo>
                  <a:cubicBezTo>
                    <a:pt x="473" y="1"/>
                    <a:pt x="1" y="474"/>
                    <a:pt x="1" y="1072"/>
                  </a:cubicBezTo>
                  <a:lnTo>
                    <a:pt x="1" y="3498"/>
                  </a:lnTo>
                  <a:lnTo>
                    <a:pt x="2364" y="3498"/>
                  </a:lnTo>
                  <a:lnTo>
                    <a:pt x="4002" y="2143"/>
                  </a:lnTo>
                  <a:lnTo>
                    <a:pt x="14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48962400" y="3552550"/>
              <a:ext cx="95325" cy="43350"/>
            </a:xfrm>
            <a:custGeom>
              <a:rect b="b" l="l" r="r" t="t"/>
              <a:pathLst>
                <a:path extrusionOk="0" h="1734" w="3813">
                  <a:moveTo>
                    <a:pt x="1" y="1"/>
                  </a:moveTo>
                  <a:lnTo>
                    <a:pt x="2111" y="1734"/>
                  </a:lnTo>
                  <a:lnTo>
                    <a:pt x="3813" y="1734"/>
                  </a:lnTo>
                  <a:lnTo>
                    <a:pt x="17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49027775" y="3657325"/>
              <a:ext cx="300100" cy="195350"/>
            </a:xfrm>
            <a:custGeom>
              <a:rect b="b" l="l" r="r" t="t"/>
              <a:pathLst>
                <a:path extrusionOk="0" h="7814" w="12004">
                  <a:moveTo>
                    <a:pt x="5987" y="410"/>
                  </a:moveTo>
                  <a:cubicBezTo>
                    <a:pt x="7719" y="410"/>
                    <a:pt x="9137" y="1827"/>
                    <a:pt x="9137" y="3560"/>
                  </a:cubicBezTo>
                  <a:cubicBezTo>
                    <a:pt x="9137" y="5293"/>
                    <a:pt x="7719" y="6711"/>
                    <a:pt x="5987" y="6711"/>
                  </a:cubicBezTo>
                  <a:cubicBezTo>
                    <a:pt x="4254" y="6711"/>
                    <a:pt x="2836" y="5293"/>
                    <a:pt x="2836" y="3560"/>
                  </a:cubicBezTo>
                  <a:cubicBezTo>
                    <a:pt x="2836" y="1827"/>
                    <a:pt x="4254" y="410"/>
                    <a:pt x="5987" y="410"/>
                  </a:cubicBezTo>
                  <a:close/>
                  <a:moveTo>
                    <a:pt x="1" y="0"/>
                  </a:moveTo>
                  <a:lnTo>
                    <a:pt x="1" y="6742"/>
                  </a:lnTo>
                  <a:cubicBezTo>
                    <a:pt x="1" y="7341"/>
                    <a:pt x="473" y="7813"/>
                    <a:pt x="1072" y="7813"/>
                  </a:cubicBezTo>
                  <a:lnTo>
                    <a:pt x="10933" y="7813"/>
                  </a:lnTo>
                  <a:cubicBezTo>
                    <a:pt x="11532" y="7813"/>
                    <a:pt x="12004" y="7341"/>
                    <a:pt x="12004" y="6742"/>
                  </a:cubicBezTo>
                  <a:lnTo>
                    <a:pt x="120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48886775" y="3726625"/>
              <a:ext cx="28375" cy="37050"/>
            </a:xfrm>
            <a:custGeom>
              <a:rect b="b" l="l" r="r" t="t"/>
              <a:pathLst>
                <a:path extrusionOk="0" h="1482" w="1135">
                  <a:moveTo>
                    <a:pt x="0" y="1"/>
                  </a:moveTo>
                  <a:lnTo>
                    <a:pt x="0" y="1481"/>
                  </a:lnTo>
                  <a:lnTo>
                    <a:pt x="1134" y="757"/>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48822975" y="3550975"/>
              <a:ext cx="94525" cy="44925"/>
            </a:xfrm>
            <a:custGeom>
              <a:rect b="b" l="l" r="r" t="t"/>
              <a:pathLst>
                <a:path extrusionOk="0" h="1797" w="3781">
                  <a:moveTo>
                    <a:pt x="0" y="1"/>
                  </a:moveTo>
                  <a:lnTo>
                    <a:pt x="2111" y="1797"/>
                  </a:lnTo>
                  <a:lnTo>
                    <a:pt x="3781" y="1797"/>
                  </a:lnTo>
                  <a:lnTo>
                    <a:pt x="3781" y="1072"/>
                  </a:lnTo>
                  <a:cubicBezTo>
                    <a:pt x="3781" y="474"/>
                    <a:pt x="3308" y="1"/>
                    <a:pt x="27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48939550" y="3684100"/>
              <a:ext cx="122100" cy="122100"/>
            </a:xfrm>
            <a:custGeom>
              <a:rect b="b" l="l" r="r" t="t"/>
              <a:pathLst>
                <a:path extrusionOk="0" h="4884" w="4884">
                  <a:moveTo>
                    <a:pt x="1741" y="757"/>
                  </a:moveTo>
                  <a:cubicBezTo>
                    <a:pt x="1812" y="757"/>
                    <a:pt x="1885" y="777"/>
                    <a:pt x="1954" y="819"/>
                  </a:cubicBezTo>
                  <a:lnTo>
                    <a:pt x="4064" y="2237"/>
                  </a:lnTo>
                  <a:cubicBezTo>
                    <a:pt x="4253" y="2300"/>
                    <a:pt x="4253" y="2615"/>
                    <a:pt x="4064" y="2773"/>
                  </a:cubicBezTo>
                  <a:lnTo>
                    <a:pt x="1954" y="4190"/>
                  </a:lnTo>
                  <a:cubicBezTo>
                    <a:pt x="1885" y="4233"/>
                    <a:pt x="1812" y="4253"/>
                    <a:pt x="1741" y="4253"/>
                  </a:cubicBezTo>
                  <a:cubicBezTo>
                    <a:pt x="1553" y="4253"/>
                    <a:pt x="1387" y="4113"/>
                    <a:pt x="1387" y="3907"/>
                  </a:cubicBezTo>
                  <a:lnTo>
                    <a:pt x="1387" y="1103"/>
                  </a:lnTo>
                  <a:cubicBezTo>
                    <a:pt x="1387" y="897"/>
                    <a:pt x="1553" y="757"/>
                    <a:pt x="1741" y="757"/>
                  </a:cubicBezTo>
                  <a:close/>
                  <a:moveTo>
                    <a:pt x="2458" y="0"/>
                  </a:moveTo>
                  <a:cubicBezTo>
                    <a:pt x="1103" y="0"/>
                    <a:pt x="0" y="1103"/>
                    <a:pt x="0" y="2458"/>
                  </a:cubicBezTo>
                  <a:cubicBezTo>
                    <a:pt x="0" y="3781"/>
                    <a:pt x="1103" y="4884"/>
                    <a:pt x="2458" y="4884"/>
                  </a:cubicBezTo>
                  <a:cubicBezTo>
                    <a:pt x="3781" y="4884"/>
                    <a:pt x="4884" y="3781"/>
                    <a:pt x="4884" y="2458"/>
                  </a:cubicBezTo>
                  <a:cubicBezTo>
                    <a:pt x="4884" y="1103"/>
                    <a:pt x="3812" y="0"/>
                    <a:pt x="24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48801725" y="3613200"/>
              <a:ext cx="73275" cy="26825"/>
            </a:xfrm>
            <a:custGeom>
              <a:rect b="b" l="l" r="r" t="t"/>
              <a:pathLst>
                <a:path extrusionOk="0" h="1073" w="2931">
                  <a:moveTo>
                    <a:pt x="1261" y="1"/>
                  </a:moveTo>
                  <a:lnTo>
                    <a:pt x="1" y="1072"/>
                  </a:lnTo>
                  <a:lnTo>
                    <a:pt x="2931" y="1072"/>
                  </a:lnTo>
                  <a:lnTo>
                    <a:pt x="29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30"/>
          <p:cNvGrpSpPr/>
          <p:nvPr/>
        </p:nvGrpSpPr>
        <p:grpSpPr>
          <a:xfrm>
            <a:off x="2682419" y="2966524"/>
            <a:ext cx="1969809" cy="1537400"/>
            <a:chOff x="2682416" y="3071299"/>
            <a:chExt cx="1969809" cy="1537400"/>
          </a:xfrm>
        </p:grpSpPr>
        <p:sp>
          <p:nvSpPr>
            <p:cNvPr id="479" name="Google Shape;479;p30"/>
            <p:cNvSpPr/>
            <p:nvPr/>
          </p:nvSpPr>
          <p:spPr>
            <a:xfrm>
              <a:off x="2682425" y="3750913"/>
              <a:ext cx="178200" cy="178200"/>
            </a:xfrm>
            <a:prstGeom prst="ellipse">
              <a:avLst/>
            </a:prstGeom>
            <a:solidFill>
              <a:srgbClr val="000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3" name="Google Shape;503;p30"/>
            <p:cNvCxnSpPr>
              <a:stCxn id="479" idx="6"/>
              <a:endCxn id="504" idx="2"/>
            </p:cNvCxnSpPr>
            <p:nvPr/>
          </p:nvCxnSpPr>
          <p:spPr>
            <a:xfrm flipH="1" rot="10800000">
              <a:off x="2860625" y="3230413"/>
              <a:ext cx="1791600" cy="609600"/>
            </a:xfrm>
            <a:prstGeom prst="bentConnector3">
              <a:avLst>
                <a:gd fmla="val 95522" name="adj1"/>
              </a:avLst>
            </a:prstGeom>
            <a:noFill/>
            <a:ln cap="flat" cmpd="sng" w="38100">
              <a:solidFill>
                <a:schemeClr val="dk1"/>
              </a:solidFill>
              <a:prstDash val="solid"/>
              <a:round/>
              <a:headEnd len="med" w="med" type="none"/>
              <a:tailEnd len="med" w="med" type="none"/>
            </a:ln>
          </p:spPr>
        </p:cxnSp>
        <p:sp>
          <p:nvSpPr>
            <p:cNvPr id="505" name="Google Shape;505;p30"/>
            <p:cNvSpPr txBox="1"/>
            <p:nvPr/>
          </p:nvSpPr>
          <p:spPr>
            <a:xfrm>
              <a:off x="2682458" y="4074099"/>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Venus is the second planet from the Sun</a:t>
              </a:r>
              <a:endParaRPr sz="1200">
                <a:solidFill>
                  <a:srgbClr val="000000"/>
                </a:solidFill>
                <a:latin typeface="Red Hat Text"/>
                <a:ea typeface="Red Hat Text"/>
                <a:cs typeface="Red Hat Text"/>
                <a:sym typeface="Red Hat Text"/>
              </a:endParaRPr>
            </a:p>
          </p:txBody>
        </p:sp>
        <p:sp>
          <p:nvSpPr>
            <p:cNvPr id="506" name="Google Shape;506;p30"/>
            <p:cNvSpPr txBox="1"/>
            <p:nvPr/>
          </p:nvSpPr>
          <p:spPr>
            <a:xfrm>
              <a:off x="2682416" y="3071299"/>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Venus</a:t>
              </a:r>
              <a:endParaRPr b="1" sz="2400">
                <a:solidFill>
                  <a:srgbClr val="0000FA"/>
                </a:solidFill>
                <a:latin typeface="Red Hat Text"/>
                <a:ea typeface="Red Hat Text"/>
                <a:cs typeface="Red Hat Text"/>
                <a:sym typeface="Red Hat Text"/>
              </a:endParaRPr>
            </a:p>
          </p:txBody>
        </p:sp>
      </p:grpSp>
      <p:grpSp>
        <p:nvGrpSpPr>
          <p:cNvPr id="507" name="Google Shape;507;p30"/>
          <p:cNvGrpSpPr/>
          <p:nvPr/>
        </p:nvGrpSpPr>
        <p:grpSpPr>
          <a:xfrm>
            <a:off x="4652347" y="2356924"/>
            <a:ext cx="1969809" cy="1537400"/>
            <a:chOff x="4652341" y="2356924"/>
            <a:chExt cx="1969809" cy="1537400"/>
          </a:xfrm>
        </p:grpSpPr>
        <p:sp>
          <p:nvSpPr>
            <p:cNvPr id="504" name="Google Shape;504;p30"/>
            <p:cNvSpPr/>
            <p:nvPr/>
          </p:nvSpPr>
          <p:spPr>
            <a:xfrm>
              <a:off x="4652350" y="3036538"/>
              <a:ext cx="178200" cy="178200"/>
            </a:xfrm>
            <a:prstGeom prst="ellipse">
              <a:avLst/>
            </a:prstGeom>
            <a:solidFill>
              <a:srgbClr val="000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8" name="Google Shape;508;p30"/>
            <p:cNvCxnSpPr>
              <a:stCxn id="504" idx="6"/>
              <a:endCxn id="509" idx="2"/>
            </p:cNvCxnSpPr>
            <p:nvPr/>
          </p:nvCxnSpPr>
          <p:spPr>
            <a:xfrm>
              <a:off x="4830550" y="3125638"/>
              <a:ext cx="1791600" cy="609600"/>
            </a:xfrm>
            <a:prstGeom prst="bentConnector3">
              <a:avLst>
                <a:gd fmla="val 95487" name="adj1"/>
              </a:avLst>
            </a:prstGeom>
            <a:noFill/>
            <a:ln cap="flat" cmpd="sng" w="38100">
              <a:solidFill>
                <a:schemeClr val="dk1"/>
              </a:solidFill>
              <a:prstDash val="solid"/>
              <a:round/>
              <a:headEnd len="med" w="med" type="none"/>
              <a:tailEnd len="med" w="med" type="none"/>
            </a:ln>
          </p:spPr>
        </p:cxnSp>
        <p:sp>
          <p:nvSpPr>
            <p:cNvPr id="510" name="Google Shape;510;p30"/>
            <p:cNvSpPr txBox="1"/>
            <p:nvPr/>
          </p:nvSpPr>
          <p:spPr>
            <a:xfrm>
              <a:off x="4652424" y="3359724"/>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Despite being red, Mars is a cold place</a:t>
              </a:r>
              <a:endParaRPr sz="1200">
                <a:solidFill>
                  <a:srgbClr val="000000"/>
                </a:solidFill>
                <a:latin typeface="Red Hat Text"/>
                <a:ea typeface="Red Hat Text"/>
                <a:cs typeface="Red Hat Text"/>
                <a:sym typeface="Red Hat Text"/>
              </a:endParaRPr>
            </a:p>
          </p:txBody>
        </p:sp>
        <p:sp>
          <p:nvSpPr>
            <p:cNvPr id="511" name="Google Shape;511;p30"/>
            <p:cNvSpPr txBox="1"/>
            <p:nvPr/>
          </p:nvSpPr>
          <p:spPr>
            <a:xfrm>
              <a:off x="4652341" y="2356924"/>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Mars</a:t>
              </a:r>
              <a:endParaRPr b="1" sz="2400">
                <a:solidFill>
                  <a:srgbClr val="0000FA"/>
                </a:solidFill>
                <a:latin typeface="Red Hat Text"/>
                <a:ea typeface="Red Hat Text"/>
                <a:cs typeface="Red Hat Text"/>
                <a:sym typeface="Red Hat Text"/>
              </a:endParaRPr>
            </a:p>
          </p:txBody>
        </p:sp>
      </p:grpSp>
      <p:grpSp>
        <p:nvGrpSpPr>
          <p:cNvPr id="512" name="Google Shape;512;p30"/>
          <p:cNvGrpSpPr/>
          <p:nvPr/>
        </p:nvGrpSpPr>
        <p:grpSpPr>
          <a:xfrm>
            <a:off x="6622275" y="2966524"/>
            <a:ext cx="1809300" cy="1537400"/>
            <a:chOff x="6622275" y="2609999"/>
            <a:chExt cx="1809300" cy="1537400"/>
          </a:xfrm>
        </p:grpSpPr>
        <p:sp>
          <p:nvSpPr>
            <p:cNvPr id="509" name="Google Shape;509;p30"/>
            <p:cNvSpPr/>
            <p:nvPr/>
          </p:nvSpPr>
          <p:spPr>
            <a:xfrm>
              <a:off x="6622275" y="3289613"/>
              <a:ext cx="178200" cy="178200"/>
            </a:xfrm>
            <a:prstGeom prst="ellipse">
              <a:avLst/>
            </a:prstGeom>
            <a:solidFill>
              <a:srgbClr val="000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3" name="Google Shape;513;p30"/>
            <p:cNvCxnSpPr>
              <a:stCxn id="509" idx="6"/>
            </p:cNvCxnSpPr>
            <p:nvPr/>
          </p:nvCxnSpPr>
          <p:spPr>
            <a:xfrm>
              <a:off x="6800475" y="3378713"/>
              <a:ext cx="1631100" cy="600"/>
            </a:xfrm>
            <a:prstGeom prst="bentConnector3">
              <a:avLst>
                <a:gd fmla="val 50000" name="adj1"/>
              </a:avLst>
            </a:prstGeom>
            <a:noFill/>
            <a:ln cap="flat" cmpd="sng" w="28575">
              <a:solidFill>
                <a:schemeClr val="dk1"/>
              </a:solidFill>
              <a:prstDash val="solid"/>
              <a:round/>
              <a:headEnd len="med" w="med" type="none"/>
              <a:tailEnd len="med" w="med" type="none"/>
            </a:ln>
          </p:spPr>
        </p:cxnSp>
        <p:sp>
          <p:nvSpPr>
            <p:cNvPr id="514" name="Google Shape;514;p30"/>
            <p:cNvSpPr txBox="1"/>
            <p:nvPr/>
          </p:nvSpPr>
          <p:spPr>
            <a:xfrm>
              <a:off x="6622391" y="3612799"/>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Saturn is a gas giant and has several rings</a:t>
              </a:r>
              <a:endParaRPr sz="1200">
                <a:solidFill>
                  <a:srgbClr val="000000"/>
                </a:solidFill>
                <a:latin typeface="Red Hat Text"/>
                <a:ea typeface="Red Hat Text"/>
                <a:cs typeface="Red Hat Text"/>
                <a:sym typeface="Red Hat Text"/>
              </a:endParaRPr>
            </a:p>
          </p:txBody>
        </p:sp>
        <p:sp>
          <p:nvSpPr>
            <p:cNvPr id="515" name="Google Shape;515;p30"/>
            <p:cNvSpPr txBox="1"/>
            <p:nvPr/>
          </p:nvSpPr>
          <p:spPr>
            <a:xfrm>
              <a:off x="6622391" y="2609999"/>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Saturn</a:t>
              </a:r>
              <a:endParaRPr b="1" sz="2400">
                <a:solidFill>
                  <a:srgbClr val="0000FA"/>
                </a:solidFill>
                <a:latin typeface="Red Hat Text"/>
                <a:ea typeface="Red Hat Text"/>
                <a:cs typeface="Red Hat Text"/>
                <a:sym typeface="Red Hat Text"/>
              </a:endParaRPr>
            </a:p>
          </p:txBody>
        </p:sp>
      </p:grpSp>
      <p:grpSp>
        <p:nvGrpSpPr>
          <p:cNvPr id="516" name="Google Shape;516;p30"/>
          <p:cNvGrpSpPr/>
          <p:nvPr/>
        </p:nvGrpSpPr>
        <p:grpSpPr>
          <a:xfrm>
            <a:off x="6622410" y="2087680"/>
            <a:ext cx="649778" cy="644716"/>
            <a:chOff x="-47892800" y="3200500"/>
            <a:chExt cx="301675" cy="299325"/>
          </a:xfrm>
        </p:grpSpPr>
        <p:sp>
          <p:nvSpPr>
            <p:cNvPr id="517" name="Google Shape;517;p30"/>
            <p:cNvSpPr/>
            <p:nvPr/>
          </p:nvSpPr>
          <p:spPr>
            <a:xfrm>
              <a:off x="-47892800" y="3200500"/>
              <a:ext cx="301675" cy="177225"/>
            </a:xfrm>
            <a:custGeom>
              <a:rect b="b" l="l" r="r" t="t"/>
              <a:pathLst>
                <a:path extrusionOk="0" h="7089" w="12067">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47751825" y="3306025"/>
              <a:ext cx="17350" cy="18150"/>
            </a:xfrm>
            <a:custGeom>
              <a:rect b="b" l="l" r="r" t="t"/>
              <a:pathLst>
                <a:path extrusionOk="0" h="726" w="694">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47786475" y="3395050"/>
              <a:ext cx="87450" cy="17350"/>
            </a:xfrm>
            <a:custGeom>
              <a:rect b="b" l="l" r="r" t="t"/>
              <a:pathLst>
                <a:path extrusionOk="0" h="694" w="3498">
                  <a:moveTo>
                    <a:pt x="347" y="0"/>
                  </a:moveTo>
                  <a:cubicBezTo>
                    <a:pt x="158" y="0"/>
                    <a:pt x="1" y="158"/>
                    <a:pt x="1" y="347"/>
                  </a:cubicBezTo>
                  <a:lnTo>
                    <a:pt x="1" y="693"/>
                  </a:lnTo>
                  <a:lnTo>
                    <a:pt x="3498" y="693"/>
                  </a:lnTo>
                  <a:lnTo>
                    <a:pt x="3498" y="347"/>
                  </a:lnTo>
                  <a:cubicBezTo>
                    <a:pt x="3498" y="158"/>
                    <a:pt x="3372" y="0"/>
                    <a:pt x="3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47692750" y="3271375"/>
              <a:ext cx="101625" cy="140225"/>
            </a:xfrm>
            <a:custGeom>
              <a:rect b="b" l="l" r="r" t="t"/>
              <a:pathLst>
                <a:path extrusionOk="0" h="5609" w="4065">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47891225" y="3272950"/>
              <a:ext cx="100050" cy="140225"/>
            </a:xfrm>
            <a:custGeom>
              <a:rect b="b" l="l" r="r" t="t"/>
              <a:pathLst>
                <a:path extrusionOk="0" h="5609" w="4002">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47892800" y="3428900"/>
              <a:ext cx="300100" cy="70925"/>
            </a:xfrm>
            <a:custGeom>
              <a:rect b="b" l="l" r="r" t="t"/>
              <a:pathLst>
                <a:path extrusionOk="0" h="2837" w="12004">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3" name="Google Shape;523;p30"/>
          <p:cNvPicPr preferRelativeResize="0"/>
          <p:nvPr/>
        </p:nvPicPr>
        <p:blipFill>
          <a:blip r:embed="rId3">
            <a:alphaModFix/>
          </a:blip>
          <a:stretch>
            <a:fillRect/>
          </a:stretch>
        </p:blipFill>
        <p:spPr>
          <a:xfrm rot="10800000">
            <a:off x="6490226" y="265651"/>
            <a:ext cx="1849114" cy="562722"/>
          </a:xfrm>
          <a:prstGeom prst="rect">
            <a:avLst/>
          </a:prstGeom>
          <a:noFill/>
          <a:ln>
            <a:noFill/>
          </a:ln>
        </p:spPr>
      </p:pic>
      <p:pic>
        <p:nvPicPr>
          <p:cNvPr id="524" name="Google Shape;524;p30"/>
          <p:cNvPicPr preferRelativeResize="0"/>
          <p:nvPr/>
        </p:nvPicPr>
        <p:blipFill>
          <a:blip r:embed="rId3">
            <a:alphaModFix/>
          </a:blip>
          <a:stretch>
            <a:fillRect/>
          </a:stretch>
        </p:blipFill>
        <p:spPr>
          <a:xfrm rot="10800000">
            <a:off x="6729887" y="728687"/>
            <a:ext cx="2081388" cy="8581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31"/>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530" name="Google Shape;530;p31"/>
          <p:cNvGrpSpPr/>
          <p:nvPr/>
        </p:nvGrpSpPr>
        <p:grpSpPr>
          <a:xfrm>
            <a:off x="1318800" y="1727250"/>
            <a:ext cx="6507600" cy="534600"/>
            <a:chOff x="1318800" y="1727250"/>
            <a:chExt cx="6507600" cy="534600"/>
          </a:xfrm>
        </p:grpSpPr>
        <p:sp>
          <p:nvSpPr>
            <p:cNvPr id="531" name="Google Shape;531;p31"/>
            <p:cNvSpPr txBox="1"/>
            <p:nvPr/>
          </p:nvSpPr>
          <p:spPr>
            <a:xfrm>
              <a:off x="4671600" y="1727250"/>
              <a:ext cx="31548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Jupiter is a gas giant and the biggest planet in the Solar System</a:t>
              </a:r>
              <a:endParaRPr sz="1200">
                <a:solidFill>
                  <a:srgbClr val="000000"/>
                </a:solidFill>
                <a:latin typeface="Red Hat Text"/>
                <a:ea typeface="Red Hat Text"/>
                <a:cs typeface="Red Hat Text"/>
                <a:sym typeface="Red Hat Text"/>
              </a:endParaRPr>
            </a:p>
          </p:txBody>
        </p:sp>
        <p:sp>
          <p:nvSpPr>
            <p:cNvPr id="532" name="Google Shape;532;p31"/>
            <p:cNvSpPr txBox="1"/>
            <p:nvPr/>
          </p:nvSpPr>
          <p:spPr>
            <a:xfrm>
              <a:off x="1318800" y="1727250"/>
              <a:ext cx="31560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0000FA"/>
                  </a:solidFill>
                  <a:latin typeface="Red Hat Text"/>
                  <a:ea typeface="Red Hat Text"/>
                  <a:cs typeface="Red Hat Text"/>
                  <a:sym typeface="Red Hat Text"/>
                </a:rPr>
                <a:t>Awareness</a:t>
              </a:r>
              <a:endParaRPr b="1" sz="2400">
                <a:solidFill>
                  <a:srgbClr val="0000FA"/>
                </a:solidFill>
                <a:latin typeface="Red Hat Text"/>
                <a:ea typeface="Red Hat Text"/>
                <a:cs typeface="Red Hat Text"/>
                <a:sym typeface="Red Hat Text"/>
              </a:endParaRPr>
            </a:p>
          </p:txBody>
        </p:sp>
      </p:grpSp>
      <p:cxnSp>
        <p:nvCxnSpPr>
          <p:cNvPr id="533" name="Google Shape;533;p31"/>
          <p:cNvCxnSpPr>
            <a:stCxn id="534" idx="1"/>
            <a:endCxn id="535" idx="3"/>
          </p:cNvCxnSpPr>
          <p:nvPr/>
        </p:nvCxnSpPr>
        <p:spPr>
          <a:xfrm rot="10800000">
            <a:off x="4474800" y="2707650"/>
            <a:ext cx="196800" cy="0"/>
          </a:xfrm>
          <a:prstGeom prst="straightConnector1">
            <a:avLst/>
          </a:prstGeom>
          <a:noFill/>
          <a:ln cap="flat" cmpd="sng" w="38100">
            <a:solidFill>
              <a:schemeClr val="dk1"/>
            </a:solidFill>
            <a:prstDash val="solid"/>
            <a:round/>
            <a:headEnd len="med" w="med" type="none"/>
            <a:tailEnd len="med" w="med" type="none"/>
          </a:ln>
        </p:spPr>
      </p:cxnSp>
      <p:grpSp>
        <p:nvGrpSpPr>
          <p:cNvPr id="536" name="Google Shape;536;p31"/>
          <p:cNvGrpSpPr/>
          <p:nvPr/>
        </p:nvGrpSpPr>
        <p:grpSpPr>
          <a:xfrm>
            <a:off x="1736470" y="2440350"/>
            <a:ext cx="5669330" cy="534600"/>
            <a:chOff x="1736470" y="2440350"/>
            <a:chExt cx="5669330" cy="534600"/>
          </a:xfrm>
        </p:grpSpPr>
        <p:sp>
          <p:nvSpPr>
            <p:cNvPr id="535" name="Google Shape;535;p31"/>
            <p:cNvSpPr txBox="1"/>
            <p:nvPr/>
          </p:nvSpPr>
          <p:spPr>
            <a:xfrm>
              <a:off x="1736470" y="2440350"/>
              <a:ext cx="27384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0000FA"/>
                  </a:solidFill>
                  <a:latin typeface="Red Hat Text"/>
                  <a:ea typeface="Red Hat Text"/>
                  <a:cs typeface="Red Hat Text"/>
                  <a:sym typeface="Red Hat Text"/>
                </a:rPr>
                <a:t>Interest</a:t>
              </a:r>
              <a:endParaRPr b="1" sz="2400">
                <a:solidFill>
                  <a:srgbClr val="0000FA"/>
                </a:solidFill>
                <a:latin typeface="Red Hat Text"/>
                <a:ea typeface="Red Hat Text"/>
                <a:cs typeface="Red Hat Text"/>
                <a:sym typeface="Red Hat Text"/>
              </a:endParaRPr>
            </a:p>
          </p:txBody>
        </p:sp>
        <p:sp>
          <p:nvSpPr>
            <p:cNvPr id="534" name="Google Shape;534;p31"/>
            <p:cNvSpPr txBox="1"/>
            <p:nvPr/>
          </p:nvSpPr>
          <p:spPr>
            <a:xfrm>
              <a:off x="4671600" y="2440350"/>
              <a:ext cx="27342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Venus has a beautiful name and is the second planet from the Sun</a:t>
              </a:r>
              <a:endParaRPr sz="1200">
                <a:solidFill>
                  <a:srgbClr val="000000"/>
                </a:solidFill>
                <a:latin typeface="Red Hat Text"/>
                <a:ea typeface="Red Hat Text"/>
                <a:cs typeface="Red Hat Text"/>
                <a:sym typeface="Red Hat Text"/>
              </a:endParaRPr>
            </a:p>
          </p:txBody>
        </p:sp>
      </p:grpSp>
      <p:cxnSp>
        <p:nvCxnSpPr>
          <p:cNvPr id="537" name="Google Shape;537;p31"/>
          <p:cNvCxnSpPr>
            <a:stCxn id="531" idx="1"/>
            <a:endCxn id="532" idx="3"/>
          </p:cNvCxnSpPr>
          <p:nvPr/>
        </p:nvCxnSpPr>
        <p:spPr>
          <a:xfrm rot="10800000">
            <a:off x="4474800" y="1994550"/>
            <a:ext cx="196800" cy="0"/>
          </a:xfrm>
          <a:prstGeom prst="straightConnector1">
            <a:avLst/>
          </a:prstGeom>
          <a:noFill/>
          <a:ln cap="flat" cmpd="sng" w="38100">
            <a:solidFill>
              <a:schemeClr val="dk1"/>
            </a:solidFill>
            <a:prstDash val="solid"/>
            <a:round/>
            <a:headEnd len="med" w="med" type="none"/>
            <a:tailEnd len="med" w="med" type="none"/>
          </a:ln>
        </p:spPr>
      </p:cxnSp>
      <p:grpSp>
        <p:nvGrpSpPr>
          <p:cNvPr id="538" name="Google Shape;538;p31"/>
          <p:cNvGrpSpPr/>
          <p:nvPr/>
        </p:nvGrpSpPr>
        <p:grpSpPr>
          <a:xfrm>
            <a:off x="2184539" y="3153450"/>
            <a:ext cx="4773061" cy="534600"/>
            <a:chOff x="2184539" y="3153450"/>
            <a:chExt cx="4773061" cy="534600"/>
          </a:xfrm>
        </p:grpSpPr>
        <p:sp>
          <p:nvSpPr>
            <p:cNvPr id="539" name="Google Shape;539;p31"/>
            <p:cNvSpPr txBox="1"/>
            <p:nvPr/>
          </p:nvSpPr>
          <p:spPr>
            <a:xfrm>
              <a:off x="2184539" y="3153450"/>
              <a:ext cx="2290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0000FA"/>
                  </a:solidFill>
                  <a:latin typeface="Red Hat Text"/>
                  <a:ea typeface="Red Hat Text"/>
                  <a:cs typeface="Red Hat Text"/>
                  <a:sym typeface="Red Hat Text"/>
                </a:rPr>
                <a:t>Decision</a:t>
              </a:r>
              <a:endParaRPr b="1" sz="2400">
                <a:solidFill>
                  <a:srgbClr val="0000FA"/>
                </a:solidFill>
                <a:latin typeface="Red Hat Text"/>
                <a:ea typeface="Red Hat Text"/>
                <a:cs typeface="Red Hat Text"/>
                <a:sym typeface="Red Hat Text"/>
              </a:endParaRPr>
            </a:p>
          </p:txBody>
        </p:sp>
        <p:sp>
          <p:nvSpPr>
            <p:cNvPr id="540" name="Google Shape;540;p31"/>
            <p:cNvSpPr txBox="1"/>
            <p:nvPr/>
          </p:nvSpPr>
          <p:spPr>
            <a:xfrm>
              <a:off x="4671600" y="3153450"/>
              <a:ext cx="22860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Despite being red, Mars is actually a cold place</a:t>
              </a:r>
              <a:endParaRPr sz="1200">
                <a:solidFill>
                  <a:srgbClr val="000000"/>
                </a:solidFill>
                <a:latin typeface="Red Hat Text"/>
                <a:ea typeface="Red Hat Text"/>
                <a:cs typeface="Red Hat Text"/>
                <a:sym typeface="Red Hat Text"/>
              </a:endParaRPr>
            </a:p>
          </p:txBody>
        </p:sp>
      </p:grpSp>
      <p:grpSp>
        <p:nvGrpSpPr>
          <p:cNvPr id="541" name="Google Shape;541;p31"/>
          <p:cNvGrpSpPr/>
          <p:nvPr/>
        </p:nvGrpSpPr>
        <p:grpSpPr>
          <a:xfrm>
            <a:off x="2632609" y="3866550"/>
            <a:ext cx="3876791" cy="534600"/>
            <a:chOff x="2632609" y="3866550"/>
            <a:chExt cx="3876791" cy="534600"/>
          </a:xfrm>
        </p:grpSpPr>
        <p:sp>
          <p:nvSpPr>
            <p:cNvPr id="542" name="Google Shape;542;p31"/>
            <p:cNvSpPr txBox="1"/>
            <p:nvPr/>
          </p:nvSpPr>
          <p:spPr>
            <a:xfrm>
              <a:off x="2632609" y="3866551"/>
              <a:ext cx="18423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0000FA"/>
                  </a:solidFill>
                  <a:latin typeface="Red Hat Text"/>
                  <a:ea typeface="Red Hat Text"/>
                  <a:cs typeface="Red Hat Text"/>
                  <a:sym typeface="Red Hat Text"/>
                </a:rPr>
                <a:t>Purchase</a:t>
              </a:r>
              <a:endParaRPr b="1" sz="2400">
                <a:solidFill>
                  <a:srgbClr val="0000FA"/>
                </a:solidFill>
                <a:latin typeface="Red Hat Text"/>
                <a:ea typeface="Red Hat Text"/>
                <a:cs typeface="Red Hat Text"/>
                <a:sym typeface="Red Hat Text"/>
              </a:endParaRPr>
            </a:p>
          </p:txBody>
        </p:sp>
        <p:sp>
          <p:nvSpPr>
            <p:cNvPr id="543" name="Google Shape;543;p31"/>
            <p:cNvSpPr txBox="1"/>
            <p:nvPr/>
          </p:nvSpPr>
          <p:spPr>
            <a:xfrm>
              <a:off x="4671600" y="3866550"/>
              <a:ext cx="18378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Mercury is the closest planet to the Sun </a:t>
              </a:r>
              <a:endParaRPr sz="1200">
                <a:solidFill>
                  <a:srgbClr val="000000"/>
                </a:solidFill>
                <a:latin typeface="Red Hat Text"/>
                <a:ea typeface="Red Hat Text"/>
                <a:cs typeface="Red Hat Text"/>
                <a:sym typeface="Red Hat Text"/>
              </a:endParaRPr>
            </a:p>
          </p:txBody>
        </p:sp>
      </p:grpSp>
      <p:cxnSp>
        <p:nvCxnSpPr>
          <p:cNvPr id="544" name="Google Shape;544;p31"/>
          <p:cNvCxnSpPr>
            <a:stCxn id="540" idx="1"/>
            <a:endCxn id="539" idx="3"/>
          </p:cNvCxnSpPr>
          <p:nvPr/>
        </p:nvCxnSpPr>
        <p:spPr>
          <a:xfrm rot="10800000">
            <a:off x="4475100" y="3420750"/>
            <a:ext cx="196500" cy="0"/>
          </a:xfrm>
          <a:prstGeom prst="straightConnector1">
            <a:avLst/>
          </a:prstGeom>
          <a:noFill/>
          <a:ln cap="flat" cmpd="sng" w="38100">
            <a:solidFill>
              <a:schemeClr val="dk1"/>
            </a:solidFill>
            <a:prstDash val="solid"/>
            <a:round/>
            <a:headEnd len="med" w="med" type="none"/>
            <a:tailEnd len="med" w="med" type="none"/>
          </a:ln>
        </p:spPr>
      </p:cxnSp>
      <p:cxnSp>
        <p:nvCxnSpPr>
          <p:cNvPr id="545" name="Google Shape;545;p31"/>
          <p:cNvCxnSpPr>
            <a:stCxn id="543" idx="1"/>
            <a:endCxn id="542" idx="3"/>
          </p:cNvCxnSpPr>
          <p:nvPr/>
        </p:nvCxnSpPr>
        <p:spPr>
          <a:xfrm rot="10800000">
            <a:off x="4474800" y="4133850"/>
            <a:ext cx="196800" cy="0"/>
          </a:xfrm>
          <a:prstGeom prst="straightConnector1">
            <a:avLst/>
          </a:prstGeom>
          <a:noFill/>
          <a:ln cap="flat" cmpd="sng" w="38100">
            <a:solidFill>
              <a:schemeClr val="dk1"/>
            </a:solidFill>
            <a:prstDash val="solid"/>
            <a:round/>
            <a:headEnd len="med" w="med" type="none"/>
            <a:tailEnd len="med" w="med" type="none"/>
          </a:ln>
        </p:spPr>
      </p:cxnSp>
      <p:pic>
        <p:nvPicPr>
          <p:cNvPr id="546" name="Google Shape;546;p31"/>
          <p:cNvPicPr preferRelativeResize="0"/>
          <p:nvPr/>
        </p:nvPicPr>
        <p:blipFill>
          <a:blip r:embed="rId3">
            <a:alphaModFix/>
          </a:blip>
          <a:stretch>
            <a:fillRect/>
          </a:stretch>
        </p:blipFill>
        <p:spPr>
          <a:xfrm>
            <a:off x="6762888" y="519687"/>
            <a:ext cx="2081423" cy="870301"/>
          </a:xfrm>
          <a:prstGeom prst="rect">
            <a:avLst/>
          </a:prstGeom>
          <a:noFill/>
          <a:ln>
            <a:noFill/>
          </a:ln>
        </p:spPr>
      </p:pic>
      <p:pic>
        <p:nvPicPr>
          <p:cNvPr id="547" name="Google Shape;547;p31"/>
          <p:cNvPicPr preferRelativeResize="0"/>
          <p:nvPr/>
        </p:nvPicPr>
        <p:blipFill>
          <a:blip r:embed="rId3">
            <a:alphaModFix/>
          </a:blip>
          <a:stretch>
            <a:fillRect/>
          </a:stretch>
        </p:blipFill>
        <p:spPr>
          <a:xfrm>
            <a:off x="3273450" y="1585050"/>
            <a:ext cx="1301924" cy="676801"/>
          </a:xfrm>
          <a:prstGeom prst="rect">
            <a:avLst/>
          </a:prstGeom>
          <a:noFill/>
          <a:ln>
            <a:noFill/>
          </a:ln>
        </p:spPr>
      </p:pic>
      <p:pic>
        <p:nvPicPr>
          <p:cNvPr id="548" name="Google Shape;548;p31"/>
          <p:cNvPicPr preferRelativeResize="0"/>
          <p:nvPr/>
        </p:nvPicPr>
        <p:blipFill>
          <a:blip r:embed="rId4">
            <a:alphaModFix/>
          </a:blip>
          <a:stretch>
            <a:fillRect/>
          </a:stretch>
        </p:blipFill>
        <p:spPr>
          <a:xfrm>
            <a:off x="7053600" y="174313"/>
            <a:ext cx="1790700" cy="721370"/>
          </a:xfrm>
          <a:prstGeom prst="rect">
            <a:avLst/>
          </a:prstGeom>
          <a:noFill/>
          <a:ln>
            <a:noFill/>
          </a:ln>
        </p:spPr>
      </p:pic>
      <p:pic>
        <p:nvPicPr>
          <p:cNvPr id="549" name="Google Shape;549;p31"/>
          <p:cNvPicPr preferRelativeResize="0"/>
          <p:nvPr/>
        </p:nvPicPr>
        <p:blipFill>
          <a:blip r:embed="rId5">
            <a:alphaModFix/>
          </a:blip>
          <a:stretch>
            <a:fillRect/>
          </a:stretch>
        </p:blipFill>
        <p:spPr>
          <a:xfrm>
            <a:off x="3395775" y="2147500"/>
            <a:ext cx="1057275" cy="704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2"/>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555" name="Google Shape;555;p32"/>
          <p:cNvGrpSpPr/>
          <p:nvPr/>
        </p:nvGrpSpPr>
        <p:grpSpPr>
          <a:xfrm>
            <a:off x="715100" y="1505313"/>
            <a:ext cx="3656929" cy="895325"/>
            <a:chOff x="715100" y="1740100"/>
            <a:chExt cx="3656929" cy="895325"/>
          </a:xfrm>
        </p:grpSpPr>
        <p:sp>
          <p:nvSpPr>
            <p:cNvPr id="556" name="Google Shape;556;p32"/>
            <p:cNvSpPr txBox="1"/>
            <p:nvPr/>
          </p:nvSpPr>
          <p:spPr>
            <a:xfrm>
              <a:off x="715100" y="1740113"/>
              <a:ext cx="952800" cy="895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20</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sp>
          <p:nvSpPr>
            <p:cNvPr id="557" name="Google Shape;557;p32"/>
            <p:cNvSpPr txBox="1"/>
            <p:nvPr/>
          </p:nvSpPr>
          <p:spPr>
            <a:xfrm>
              <a:off x="1791429" y="2272125"/>
              <a:ext cx="25806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away form us</a:t>
              </a:r>
              <a:endParaRPr sz="1200">
                <a:solidFill>
                  <a:schemeClr val="dk1"/>
                </a:solidFill>
                <a:latin typeface="Red Hat Text"/>
                <a:ea typeface="Red Hat Text"/>
                <a:cs typeface="Red Hat Text"/>
                <a:sym typeface="Red Hat Text"/>
              </a:endParaRPr>
            </a:p>
          </p:txBody>
        </p:sp>
        <p:sp>
          <p:nvSpPr>
            <p:cNvPr id="558" name="Google Shape;558;p32"/>
            <p:cNvSpPr txBox="1"/>
            <p:nvPr/>
          </p:nvSpPr>
          <p:spPr>
            <a:xfrm>
              <a:off x="1791425" y="1740100"/>
              <a:ext cx="2580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chemeClr val="dk2"/>
                </a:solidFill>
                <a:latin typeface="Red Hat Text"/>
                <a:ea typeface="Red Hat Text"/>
                <a:cs typeface="Red Hat Text"/>
                <a:sym typeface="Red Hat Text"/>
              </a:endParaRPr>
            </a:p>
          </p:txBody>
        </p:sp>
      </p:grpSp>
      <p:grpSp>
        <p:nvGrpSpPr>
          <p:cNvPr id="559" name="Google Shape;559;p32"/>
          <p:cNvGrpSpPr/>
          <p:nvPr/>
        </p:nvGrpSpPr>
        <p:grpSpPr>
          <a:xfrm>
            <a:off x="715100" y="3163700"/>
            <a:ext cx="3656929" cy="895325"/>
            <a:chOff x="715100" y="3163700"/>
            <a:chExt cx="3656929" cy="895325"/>
          </a:xfrm>
        </p:grpSpPr>
        <p:sp>
          <p:nvSpPr>
            <p:cNvPr id="560" name="Google Shape;560;p32"/>
            <p:cNvSpPr txBox="1"/>
            <p:nvPr/>
          </p:nvSpPr>
          <p:spPr>
            <a:xfrm>
              <a:off x="715100" y="3163713"/>
              <a:ext cx="952800" cy="895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70</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sp>
          <p:nvSpPr>
            <p:cNvPr id="561" name="Google Shape;561;p32"/>
            <p:cNvSpPr txBox="1"/>
            <p:nvPr/>
          </p:nvSpPr>
          <p:spPr>
            <a:xfrm>
              <a:off x="1791429" y="3695725"/>
              <a:ext cx="25806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Mars is a very cold place</a:t>
              </a:r>
              <a:endParaRPr sz="1200">
                <a:solidFill>
                  <a:schemeClr val="dk1"/>
                </a:solidFill>
                <a:latin typeface="Red Hat Text"/>
                <a:ea typeface="Red Hat Text"/>
                <a:cs typeface="Red Hat Text"/>
                <a:sym typeface="Red Hat Text"/>
              </a:endParaRPr>
            </a:p>
          </p:txBody>
        </p:sp>
        <p:sp>
          <p:nvSpPr>
            <p:cNvPr id="562" name="Google Shape;562;p32"/>
            <p:cNvSpPr txBox="1"/>
            <p:nvPr/>
          </p:nvSpPr>
          <p:spPr>
            <a:xfrm>
              <a:off x="1791425" y="3163700"/>
              <a:ext cx="2580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grpSp>
        <p:nvGrpSpPr>
          <p:cNvPr id="563" name="Google Shape;563;p32"/>
          <p:cNvGrpSpPr/>
          <p:nvPr/>
        </p:nvGrpSpPr>
        <p:grpSpPr>
          <a:xfrm>
            <a:off x="4772075" y="1505313"/>
            <a:ext cx="3656929" cy="895325"/>
            <a:chOff x="4772075" y="1740100"/>
            <a:chExt cx="3656929" cy="895325"/>
          </a:xfrm>
        </p:grpSpPr>
        <p:sp>
          <p:nvSpPr>
            <p:cNvPr id="564" name="Google Shape;564;p32"/>
            <p:cNvSpPr txBox="1"/>
            <p:nvPr/>
          </p:nvSpPr>
          <p:spPr>
            <a:xfrm>
              <a:off x="4772075" y="1740113"/>
              <a:ext cx="952800" cy="895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50</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sp>
          <p:nvSpPr>
            <p:cNvPr id="565" name="Google Shape;565;p32"/>
            <p:cNvSpPr txBox="1"/>
            <p:nvPr/>
          </p:nvSpPr>
          <p:spPr>
            <a:xfrm>
              <a:off x="5848404" y="2272125"/>
              <a:ext cx="25806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a:t>
              </a:r>
              <a:r>
                <a:rPr lang="en" sz="1200">
                  <a:solidFill>
                    <a:schemeClr val="dk1"/>
                  </a:solidFill>
                  <a:latin typeface="Red Hat Text"/>
                  <a:ea typeface="Red Hat Text"/>
                  <a:cs typeface="Red Hat Text"/>
                  <a:sym typeface="Red Hat Text"/>
                </a:rPr>
                <a:t> a gas giant</a:t>
              </a:r>
              <a:endParaRPr sz="1200">
                <a:solidFill>
                  <a:schemeClr val="dk1"/>
                </a:solidFill>
                <a:latin typeface="Red Hat Text"/>
                <a:ea typeface="Red Hat Text"/>
                <a:cs typeface="Red Hat Text"/>
                <a:sym typeface="Red Hat Text"/>
              </a:endParaRPr>
            </a:p>
          </p:txBody>
        </p:sp>
        <p:sp>
          <p:nvSpPr>
            <p:cNvPr id="566" name="Google Shape;566;p32"/>
            <p:cNvSpPr txBox="1"/>
            <p:nvPr/>
          </p:nvSpPr>
          <p:spPr>
            <a:xfrm>
              <a:off x="5848400" y="1740100"/>
              <a:ext cx="2580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grpSp>
        <p:nvGrpSpPr>
          <p:cNvPr id="567" name="Google Shape;567;p32"/>
          <p:cNvGrpSpPr/>
          <p:nvPr/>
        </p:nvGrpSpPr>
        <p:grpSpPr>
          <a:xfrm>
            <a:off x="4772075" y="3163700"/>
            <a:ext cx="3656929" cy="895325"/>
            <a:chOff x="4772075" y="3163700"/>
            <a:chExt cx="3656929" cy="895325"/>
          </a:xfrm>
        </p:grpSpPr>
        <p:sp>
          <p:nvSpPr>
            <p:cNvPr id="568" name="Google Shape;568;p32"/>
            <p:cNvSpPr txBox="1"/>
            <p:nvPr/>
          </p:nvSpPr>
          <p:spPr>
            <a:xfrm>
              <a:off x="4772075" y="3163713"/>
              <a:ext cx="952800" cy="895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9</a:t>
              </a:r>
              <a:r>
                <a:rPr b="1" lang="en" sz="2800">
                  <a:solidFill>
                    <a:schemeClr val="dk1"/>
                  </a:solidFill>
                  <a:latin typeface="Red Hat Mono"/>
                  <a:ea typeface="Red Hat Mono"/>
                  <a:cs typeface="Red Hat Mono"/>
                  <a:sym typeface="Red Hat Mono"/>
                </a:rPr>
                <a:t>0%</a:t>
              </a:r>
              <a:endParaRPr b="1" sz="2800">
                <a:solidFill>
                  <a:schemeClr val="dk1"/>
                </a:solidFill>
                <a:latin typeface="Red Hat Mono"/>
                <a:ea typeface="Red Hat Mono"/>
                <a:cs typeface="Red Hat Mono"/>
                <a:sym typeface="Red Hat Mono"/>
              </a:endParaRPr>
            </a:p>
          </p:txBody>
        </p:sp>
        <p:sp>
          <p:nvSpPr>
            <p:cNvPr id="569" name="Google Shape;569;p32"/>
            <p:cNvSpPr txBox="1"/>
            <p:nvPr/>
          </p:nvSpPr>
          <p:spPr>
            <a:xfrm>
              <a:off x="5848404" y="3695725"/>
              <a:ext cx="25806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the closest planet to the Sun</a:t>
              </a:r>
              <a:endParaRPr sz="1200">
                <a:solidFill>
                  <a:schemeClr val="dk1"/>
                </a:solidFill>
                <a:latin typeface="Red Hat Text"/>
                <a:ea typeface="Red Hat Text"/>
                <a:cs typeface="Red Hat Text"/>
                <a:sym typeface="Red Hat Text"/>
              </a:endParaRPr>
            </a:p>
          </p:txBody>
        </p:sp>
        <p:sp>
          <p:nvSpPr>
            <p:cNvPr id="570" name="Google Shape;570;p32"/>
            <p:cNvSpPr txBox="1"/>
            <p:nvPr/>
          </p:nvSpPr>
          <p:spPr>
            <a:xfrm>
              <a:off x="5848400" y="3163700"/>
              <a:ext cx="2580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chemeClr val="dk2"/>
                </a:solidFill>
                <a:latin typeface="Red Hat Text"/>
                <a:ea typeface="Red Hat Text"/>
                <a:cs typeface="Red Hat Text"/>
                <a:sym typeface="Red Hat Text"/>
              </a:endParaRPr>
            </a:p>
          </p:txBody>
        </p:sp>
      </p:grpSp>
      <p:pic>
        <p:nvPicPr>
          <p:cNvPr id="571" name="Google Shape;571;p32"/>
          <p:cNvPicPr preferRelativeResize="0"/>
          <p:nvPr/>
        </p:nvPicPr>
        <p:blipFill>
          <a:blip r:embed="rId3">
            <a:alphaModFix/>
          </a:blip>
          <a:stretch>
            <a:fillRect/>
          </a:stretch>
        </p:blipFill>
        <p:spPr>
          <a:xfrm>
            <a:off x="6509100" y="193850"/>
            <a:ext cx="2154752" cy="927000"/>
          </a:xfrm>
          <a:prstGeom prst="rect">
            <a:avLst/>
          </a:prstGeom>
          <a:noFill/>
          <a:ln>
            <a:noFill/>
          </a:ln>
        </p:spPr>
      </p:pic>
      <p:sp>
        <p:nvSpPr>
          <p:cNvPr id="572" name="Google Shape;572;p32"/>
          <p:cNvSpPr/>
          <p:nvPr/>
        </p:nvSpPr>
        <p:spPr>
          <a:xfrm>
            <a:off x="715100"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3" name="Google Shape;573;p32"/>
          <p:cNvSpPr/>
          <p:nvPr/>
        </p:nvSpPr>
        <p:spPr>
          <a:xfrm>
            <a:off x="1486485"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4" name="Google Shape;574;p32"/>
          <p:cNvSpPr/>
          <p:nvPr/>
        </p:nvSpPr>
        <p:spPr>
          <a:xfrm>
            <a:off x="2643563"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5" name="Google Shape;575;p32"/>
          <p:cNvSpPr/>
          <p:nvPr/>
        </p:nvSpPr>
        <p:spPr>
          <a:xfrm>
            <a:off x="1100793"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6" name="Google Shape;576;p32"/>
          <p:cNvSpPr/>
          <p:nvPr/>
        </p:nvSpPr>
        <p:spPr>
          <a:xfrm>
            <a:off x="1872178"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7" name="Google Shape;577;p32"/>
          <p:cNvSpPr/>
          <p:nvPr/>
        </p:nvSpPr>
        <p:spPr>
          <a:xfrm>
            <a:off x="2257870"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8" name="Google Shape;578;p32"/>
          <p:cNvSpPr/>
          <p:nvPr/>
        </p:nvSpPr>
        <p:spPr>
          <a:xfrm>
            <a:off x="3029255"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79" name="Google Shape;579;p32"/>
          <p:cNvSpPr/>
          <p:nvPr/>
        </p:nvSpPr>
        <p:spPr>
          <a:xfrm>
            <a:off x="4186333" y="4172622"/>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0" name="Google Shape;580;p32"/>
          <p:cNvSpPr/>
          <p:nvPr/>
        </p:nvSpPr>
        <p:spPr>
          <a:xfrm>
            <a:off x="3414948" y="4172622"/>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1" name="Google Shape;581;p32"/>
          <p:cNvSpPr/>
          <p:nvPr/>
        </p:nvSpPr>
        <p:spPr>
          <a:xfrm>
            <a:off x="3800641" y="4172622"/>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2" name="Google Shape;582;p32"/>
          <p:cNvSpPr/>
          <p:nvPr/>
        </p:nvSpPr>
        <p:spPr>
          <a:xfrm>
            <a:off x="4772075"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3" name="Google Shape;583;p32"/>
          <p:cNvSpPr/>
          <p:nvPr/>
        </p:nvSpPr>
        <p:spPr>
          <a:xfrm>
            <a:off x="5543460"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4" name="Google Shape;584;p32"/>
          <p:cNvSpPr/>
          <p:nvPr/>
        </p:nvSpPr>
        <p:spPr>
          <a:xfrm>
            <a:off x="6700538"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5" name="Google Shape;585;p32"/>
          <p:cNvSpPr/>
          <p:nvPr/>
        </p:nvSpPr>
        <p:spPr>
          <a:xfrm>
            <a:off x="5157768"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6" name="Google Shape;586;p32"/>
          <p:cNvSpPr/>
          <p:nvPr/>
        </p:nvSpPr>
        <p:spPr>
          <a:xfrm>
            <a:off x="5929153"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7" name="Google Shape;587;p32"/>
          <p:cNvSpPr/>
          <p:nvPr/>
        </p:nvSpPr>
        <p:spPr>
          <a:xfrm>
            <a:off x="6314845"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8" name="Google Shape;588;p32"/>
          <p:cNvSpPr/>
          <p:nvPr/>
        </p:nvSpPr>
        <p:spPr>
          <a:xfrm>
            <a:off x="7086230"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89" name="Google Shape;589;p32"/>
          <p:cNvSpPr/>
          <p:nvPr/>
        </p:nvSpPr>
        <p:spPr>
          <a:xfrm>
            <a:off x="8243308" y="4172622"/>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0" name="Google Shape;590;p32"/>
          <p:cNvSpPr/>
          <p:nvPr/>
        </p:nvSpPr>
        <p:spPr>
          <a:xfrm>
            <a:off x="7471923"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1" name="Google Shape;591;p32"/>
          <p:cNvSpPr/>
          <p:nvPr/>
        </p:nvSpPr>
        <p:spPr>
          <a:xfrm>
            <a:off x="7857616" y="4172622"/>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2" name="Google Shape;592;p32"/>
          <p:cNvSpPr/>
          <p:nvPr/>
        </p:nvSpPr>
        <p:spPr>
          <a:xfrm>
            <a:off x="4772075"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3" name="Google Shape;593;p32"/>
          <p:cNvSpPr/>
          <p:nvPr/>
        </p:nvSpPr>
        <p:spPr>
          <a:xfrm>
            <a:off x="5543460"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4" name="Google Shape;594;p32"/>
          <p:cNvSpPr/>
          <p:nvPr/>
        </p:nvSpPr>
        <p:spPr>
          <a:xfrm>
            <a:off x="6700538"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5" name="Google Shape;595;p32"/>
          <p:cNvSpPr/>
          <p:nvPr/>
        </p:nvSpPr>
        <p:spPr>
          <a:xfrm>
            <a:off x="5157768"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6" name="Google Shape;596;p32"/>
          <p:cNvSpPr/>
          <p:nvPr/>
        </p:nvSpPr>
        <p:spPr>
          <a:xfrm>
            <a:off x="5929153"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7" name="Google Shape;597;p32"/>
          <p:cNvSpPr/>
          <p:nvPr/>
        </p:nvSpPr>
        <p:spPr>
          <a:xfrm>
            <a:off x="6314845"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8" name="Google Shape;598;p32"/>
          <p:cNvSpPr/>
          <p:nvPr/>
        </p:nvSpPr>
        <p:spPr>
          <a:xfrm>
            <a:off x="7086230"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599" name="Google Shape;599;p32"/>
          <p:cNvSpPr/>
          <p:nvPr/>
        </p:nvSpPr>
        <p:spPr>
          <a:xfrm>
            <a:off x="8243308"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0" name="Google Shape;600;p32"/>
          <p:cNvSpPr/>
          <p:nvPr/>
        </p:nvSpPr>
        <p:spPr>
          <a:xfrm>
            <a:off x="7471923"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1" name="Google Shape;601;p32"/>
          <p:cNvSpPr/>
          <p:nvPr/>
        </p:nvSpPr>
        <p:spPr>
          <a:xfrm>
            <a:off x="7857616"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2" name="Google Shape;602;p32"/>
          <p:cNvSpPr/>
          <p:nvPr/>
        </p:nvSpPr>
        <p:spPr>
          <a:xfrm>
            <a:off x="715100"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3" name="Google Shape;603;p32"/>
          <p:cNvSpPr/>
          <p:nvPr/>
        </p:nvSpPr>
        <p:spPr>
          <a:xfrm>
            <a:off x="1486485"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4" name="Google Shape;604;p32"/>
          <p:cNvSpPr/>
          <p:nvPr/>
        </p:nvSpPr>
        <p:spPr>
          <a:xfrm>
            <a:off x="2643563"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5" name="Google Shape;605;p32"/>
          <p:cNvSpPr/>
          <p:nvPr/>
        </p:nvSpPr>
        <p:spPr>
          <a:xfrm>
            <a:off x="1100793" y="2514600"/>
            <a:ext cx="185700" cy="3735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6" name="Google Shape;606;p32"/>
          <p:cNvSpPr/>
          <p:nvPr/>
        </p:nvSpPr>
        <p:spPr>
          <a:xfrm>
            <a:off x="1872178"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7" name="Google Shape;607;p32"/>
          <p:cNvSpPr/>
          <p:nvPr/>
        </p:nvSpPr>
        <p:spPr>
          <a:xfrm>
            <a:off x="2257870"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8" name="Google Shape;608;p32"/>
          <p:cNvSpPr/>
          <p:nvPr/>
        </p:nvSpPr>
        <p:spPr>
          <a:xfrm>
            <a:off x="3029255"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09" name="Google Shape;609;p32"/>
          <p:cNvSpPr/>
          <p:nvPr/>
        </p:nvSpPr>
        <p:spPr>
          <a:xfrm>
            <a:off x="4186333"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10" name="Google Shape;610;p32"/>
          <p:cNvSpPr/>
          <p:nvPr/>
        </p:nvSpPr>
        <p:spPr>
          <a:xfrm>
            <a:off x="3414948"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611" name="Google Shape;611;p32"/>
          <p:cNvSpPr/>
          <p:nvPr/>
        </p:nvSpPr>
        <p:spPr>
          <a:xfrm>
            <a:off x="3800641" y="2514600"/>
            <a:ext cx="185700" cy="3735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3"/>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cxnSp>
        <p:nvCxnSpPr>
          <p:cNvPr id="617" name="Google Shape;617;p33"/>
          <p:cNvCxnSpPr>
            <a:stCxn id="618" idx="6"/>
            <a:endCxn id="619" idx="2"/>
          </p:cNvCxnSpPr>
          <p:nvPr/>
        </p:nvCxnSpPr>
        <p:spPr>
          <a:xfrm flipH="1">
            <a:off x="3386650" y="1830326"/>
            <a:ext cx="580500" cy="140100"/>
          </a:xfrm>
          <a:prstGeom prst="bentConnector3">
            <a:avLst>
              <a:gd fmla="val 49994" name="adj1"/>
            </a:avLst>
          </a:prstGeom>
          <a:noFill/>
          <a:ln cap="flat" cmpd="sng" w="38100">
            <a:solidFill>
              <a:schemeClr val="dk1"/>
            </a:solidFill>
            <a:prstDash val="solid"/>
            <a:round/>
            <a:headEnd len="med" w="med" type="none"/>
            <a:tailEnd len="med" w="med" type="none"/>
          </a:ln>
        </p:spPr>
      </p:cxnSp>
      <p:sp>
        <p:nvSpPr>
          <p:cNvPr id="619" name="Google Shape;619;p33"/>
          <p:cNvSpPr/>
          <p:nvPr/>
        </p:nvSpPr>
        <p:spPr>
          <a:xfrm flipH="1">
            <a:off x="2587825" y="1570956"/>
            <a:ext cx="798900" cy="7989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2600">
              <a:solidFill>
                <a:schemeClr val="lt1"/>
              </a:solidFill>
              <a:latin typeface="Open Sans ExtraBold"/>
              <a:ea typeface="Open Sans ExtraBold"/>
              <a:cs typeface="Open Sans ExtraBold"/>
              <a:sym typeface="Open Sans ExtraBold"/>
            </a:endParaRPr>
          </a:p>
        </p:txBody>
      </p:sp>
      <p:sp>
        <p:nvSpPr>
          <p:cNvPr id="620" name="Google Shape;620;p33"/>
          <p:cNvSpPr/>
          <p:nvPr/>
        </p:nvSpPr>
        <p:spPr>
          <a:xfrm flipH="1">
            <a:off x="940000" y="2646038"/>
            <a:ext cx="798900" cy="7989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2600">
              <a:solidFill>
                <a:schemeClr val="lt1"/>
              </a:solidFill>
              <a:latin typeface="Open Sans ExtraBold"/>
              <a:ea typeface="Open Sans ExtraBold"/>
              <a:cs typeface="Open Sans ExtraBold"/>
              <a:sym typeface="Open Sans ExtraBold"/>
            </a:endParaRPr>
          </a:p>
        </p:txBody>
      </p:sp>
      <p:cxnSp>
        <p:nvCxnSpPr>
          <p:cNvPr id="621" name="Google Shape;621;p33"/>
          <p:cNvCxnSpPr>
            <a:stCxn id="619" idx="6"/>
            <a:endCxn id="620" idx="2"/>
          </p:cNvCxnSpPr>
          <p:nvPr/>
        </p:nvCxnSpPr>
        <p:spPr>
          <a:xfrm flipH="1">
            <a:off x="1738825" y="1970406"/>
            <a:ext cx="849000" cy="1075200"/>
          </a:xfrm>
          <a:prstGeom prst="bentConnector3">
            <a:avLst>
              <a:gd fmla="val 49996" name="adj1"/>
            </a:avLst>
          </a:prstGeom>
          <a:noFill/>
          <a:ln cap="flat" cmpd="sng" w="38100">
            <a:solidFill>
              <a:schemeClr val="dk1"/>
            </a:solidFill>
            <a:prstDash val="solid"/>
            <a:round/>
            <a:headEnd len="med" w="med" type="none"/>
            <a:tailEnd len="med" w="med" type="none"/>
          </a:ln>
        </p:spPr>
      </p:cxnSp>
      <p:sp>
        <p:nvSpPr>
          <p:cNvPr id="622" name="Google Shape;622;p33"/>
          <p:cNvSpPr/>
          <p:nvPr/>
        </p:nvSpPr>
        <p:spPr>
          <a:xfrm flipH="1">
            <a:off x="2587825" y="2646038"/>
            <a:ext cx="798900" cy="7989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2600">
              <a:solidFill>
                <a:schemeClr val="lt1"/>
              </a:solidFill>
              <a:latin typeface="Open Sans ExtraBold"/>
              <a:ea typeface="Open Sans ExtraBold"/>
              <a:cs typeface="Open Sans ExtraBold"/>
              <a:sym typeface="Open Sans ExtraBold"/>
            </a:endParaRPr>
          </a:p>
        </p:txBody>
      </p:sp>
      <p:sp>
        <p:nvSpPr>
          <p:cNvPr id="623" name="Google Shape;623;p33"/>
          <p:cNvSpPr/>
          <p:nvPr/>
        </p:nvSpPr>
        <p:spPr>
          <a:xfrm flipH="1">
            <a:off x="2587825" y="3721119"/>
            <a:ext cx="798900" cy="7989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2600">
              <a:solidFill>
                <a:schemeClr val="lt1"/>
              </a:solidFill>
              <a:latin typeface="Open Sans ExtraBold"/>
              <a:ea typeface="Open Sans ExtraBold"/>
              <a:cs typeface="Open Sans ExtraBold"/>
              <a:sym typeface="Open Sans ExtraBold"/>
            </a:endParaRPr>
          </a:p>
        </p:txBody>
      </p:sp>
      <p:cxnSp>
        <p:nvCxnSpPr>
          <p:cNvPr id="624" name="Google Shape;624;p33"/>
          <p:cNvCxnSpPr>
            <a:stCxn id="625" idx="6"/>
            <a:endCxn id="622" idx="2"/>
          </p:cNvCxnSpPr>
          <p:nvPr/>
        </p:nvCxnSpPr>
        <p:spPr>
          <a:xfrm flipH="1">
            <a:off x="3386650" y="2906288"/>
            <a:ext cx="580500" cy="139200"/>
          </a:xfrm>
          <a:prstGeom prst="bentConnector3">
            <a:avLst>
              <a:gd fmla="val 49994" name="adj1"/>
            </a:avLst>
          </a:prstGeom>
          <a:noFill/>
          <a:ln cap="flat" cmpd="sng" w="38100">
            <a:solidFill>
              <a:schemeClr val="dk1"/>
            </a:solidFill>
            <a:prstDash val="solid"/>
            <a:round/>
            <a:headEnd len="med" w="med" type="none"/>
            <a:tailEnd len="med" w="med" type="none"/>
          </a:ln>
        </p:spPr>
      </p:cxnSp>
      <p:cxnSp>
        <p:nvCxnSpPr>
          <p:cNvPr id="626" name="Google Shape;626;p33"/>
          <p:cNvCxnSpPr>
            <a:stCxn id="627" idx="6"/>
            <a:endCxn id="623" idx="2"/>
          </p:cNvCxnSpPr>
          <p:nvPr/>
        </p:nvCxnSpPr>
        <p:spPr>
          <a:xfrm flipH="1">
            <a:off x="3386650" y="3982251"/>
            <a:ext cx="580500" cy="138300"/>
          </a:xfrm>
          <a:prstGeom prst="bentConnector3">
            <a:avLst>
              <a:gd fmla="val 49994" name="adj1"/>
            </a:avLst>
          </a:prstGeom>
          <a:noFill/>
          <a:ln cap="flat" cmpd="sng" w="38100">
            <a:solidFill>
              <a:schemeClr val="dk1"/>
            </a:solidFill>
            <a:prstDash val="solid"/>
            <a:round/>
            <a:headEnd len="med" w="med" type="none"/>
            <a:tailEnd len="med" w="med" type="none"/>
          </a:ln>
        </p:spPr>
      </p:cxnSp>
      <p:cxnSp>
        <p:nvCxnSpPr>
          <p:cNvPr id="628" name="Google Shape;628;p33"/>
          <p:cNvCxnSpPr>
            <a:stCxn id="622" idx="6"/>
            <a:endCxn id="620" idx="2"/>
          </p:cNvCxnSpPr>
          <p:nvPr/>
        </p:nvCxnSpPr>
        <p:spPr>
          <a:xfrm flipH="1">
            <a:off x="1738825" y="3045488"/>
            <a:ext cx="849000" cy="600"/>
          </a:xfrm>
          <a:prstGeom prst="bentConnector3">
            <a:avLst>
              <a:gd fmla="val 49996" name="adj1"/>
            </a:avLst>
          </a:prstGeom>
          <a:noFill/>
          <a:ln cap="flat" cmpd="sng" w="38100">
            <a:solidFill>
              <a:schemeClr val="dk1"/>
            </a:solidFill>
            <a:prstDash val="solid"/>
            <a:round/>
            <a:headEnd len="med" w="med" type="none"/>
            <a:tailEnd len="med" w="med" type="none"/>
          </a:ln>
        </p:spPr>
      </p:cxnSp>
      <p:cxnSp>
        <p:nvCxnSpPr>
          <p:cNvPr id="629" name="Google Shape;629;p33"/>
          <p:cNvCxnSpPr>
            <a:stCxn id="623" idx="6"/>
            <a:endCxn id="620" idx="2"/>
          </p:cNvCxnSpPr>
          <p:nvPr/>
        </p:nvCxnSpPr>
        <p:spPr>
          <a:xfrm rot="10800000">
            <a:off x="1738825" y="3045369"/>
            <a:ext cx="849000" cy="1075200"/>
          </a:xfrm>
          <a:prstGeom prst="bentConnector3">
            <a:avLst>
              <a:gd fmla="val 49996" name="adj1"/>
            </a:avLst>
          </a:prstGeom>
          <a:noFill/>
          <a:ln cap="flat" cmpd="sng" w="38100">
            <a:solidFill>
              <a:schemeClr val="dk1"/>
            </a:solidFill>
            <a:prstDash val="solid"/>
            <a:round/>
            <a:headEnd len="med" w="med" type="none"/>
            <a:tailEnd len="med" w="med" type="none"/>
          </a:ln>
        </p:spPr>
      </p:cxnSp>
      <p:grpSp>
        <p:nvGrpSpPr>
          <p:cNvPr id="630" name="Google Shape;630;p33"/>
          <p:cNvGrpSpPr/>
          <p:nvPr/>
        </p:nvGrpSpPr>
        <p:grpSpPr>
          <a:xfrm>
            <a:off x="2776304" y="1821820"/>
            <a:ext cx="421927" cy="297195"/>
            <a:chOff x="-1199300" y="3279250"/>
            <a:chExt cx="293025" cy="206400"/>
          </a:xfrm>
        </p:grpSpPr>
        <p:sp>
          <p:nvSpPr>
            <p:cNvPr id="631" name="Google Shape;631;p33"/>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33"/>
          <p:cNvGrpSpPr/>
          <p:nvPr/>
        </p:nvGrpSpPr>
        <p:grpSpPr>
          <a:xfrm>
            <a:off x="2776855" y="2823920"/>
            <a:ext cx="420811" cy="418507"/>
            <a:chOff x="-5971525" y="3273750"/>
            <a:chExt cx="292250" cy="290650"/>
          </a:xfrm>
        </p:grpSpPr>
        <p:sp>
          <p:nvSpPr>
            <p:cNvPr id="636" name="Google Shape;636;p33"/>
            <p:cNvSpPr/>
            <p:nvPr/>
          </p:nvSpPr>
          <p:spPr>
            <a:xfrm>
              <a:off x="-5868325" y="3273750"/>
              <a:ext cx="85075" cy="84300"/>
            </a:xfrm>
            <a:custGeom>
              <a:rect b="b" l="l" r="r" t="t"/>
              <a:pathLst>
                <a:path extrusionOk="0" h="3372" w="3403">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5971525" y="3308400"/>
              <a:ext cx="292250" cy="256000"/>
            </a:xfrm>
            <a:custGeom>
              <a:rect b="b" l="l" r="r" t="t"/>
              <a:pathLst>
                <a:path extrusionOk="0" h="10240" w="1169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33"/>
          <p:cNvGrpSpPr/>
          <p:nvPr/>
        </p:nvGrpSpPr>
        <p:grpSpPr>
          <a:xfrm>
            <a:off x="2776312" y="3947332"/>
            <a:ext cx="421927" cy="399248"/>
            <a:chOff x="-1592325" y="3957400"/>
            <a:chExt cx="293025" cy="277275"/>
          </a:xfrm>
        </p:grpSpPr>
        <p:sp>
          <p:nvSpPr>
            <p:cNvPr id="639" name="Google Shape;639;p33"/>
            <p:cNvSpPr/>
            <p:nvPr/>
          </p:nvSpPr>
          <p:spPr>
            <a:xfrm>
              <a:off x="-1591550" y="3957400"/>
              <a:ext cx="292250" cy="68550"/>
            </a:xfrm>
            <a:custGeom>
              <a:rect b="b" l="l" r="r" t="t"/>
              <a:pathLst>
                <a:path extrusionOk="0" h="2742" w="1169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1592325" y="4043250"/>
              <a:ext cx="291450" cy="171725"/>
            </a:xfrm>
            <a:custGeom>
              <a:rect b="b" l="l" r="r" t="t"/>
              <a:pathLst>
                <a:path extrusionOk="0" h="6869" w="11658">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1471825" y="4129100"/>
              <a:ext cx="51225" cy="51225"/>
            </a:xfrm>
            <a:custGeom>
              <a:rect b="b" l="l" r="r" t="t"/>
              <a:pathLst>
                <a:path extrusionOk="0" h="2049" w="2049">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1526175" y="4077900"/>
              <a:ext cx="156775" cy="156775"/>
            </a:xfrm>
            <a:custGeom>
              <a:rect b="b" l="l" r="r" t="t"/>
              <a:pathLst>
                <a:path extrusionOk="0" h="6271" w="6271">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33"/>
          <p:cNvGrpSpPr/>
          <p:nvPr/>
        </p:nvGrpSpPr>
        <p:grpSpPr>
          <a:xfrm>
            <a:off x="1145626" y="2851975"/>
            <a:ext cx="387641" cy="387661"/>
            <a:chOff x="864491" y="1723250"/>
            <a:chExt cx="397866" cy="397887"/>
          </a:xfrm>
        </p:grpSpPr>
        <p:sp>
          <p:nvSpPr>
            <p:cNvPr id="644" name="Google Shape;644;p33"/>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3"/>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47" name="Google Shape;647;p33"/>
          <p:cNvCxnSpPr>
            <a:stCxn id="648" idx="1"/>
            <a:endCxn id="618" idx="2"/>
          </p:cNvCxnSpPr>
          <p:nvPr/>
        </p:nvCxnSpPr>
        <p:spPr>
          <a:xfrm flipH="1">
            <a:off x="4765976" y="1658125"/>
            <a:ext cx="580500" cy="172200"/>
          </a:xfrm>
          <a:prstGeom prst="bentConnector3">
            <a:avLst>
              <a:gd fmla="val 49994" name="adj1"/>
            </a:avLst>
          </a:prstGeom>
          <a:noFill/>
          <a:ln cap="flat" cmpd="sng" w="38100">
            <a:solidFill>
              <a:schemeClr val="dk1"/>
            </a:solidFill>
            <a:prstDash val="solid"/>
            <a:round/>
            <a:headEnd len="med" w="med" type="none"/>
            <a:tailEnd len="med" w="med" type="none"/>
          </a:ln>
        </p:spPr>
      </p:cxnSp>
      <p:grpSp>
        <p:nvGrpSpPr>
          <p:cNvPr id="649" name="Google Shape;649;p33"/>
          <p:cNvGrpSpPr/>
          <p:nvPr/>
        </p:nvGrpSpPr>
        <p:grpSpPr>
          <a:xfrm>
            <a:off x="3967150" y="1390825"/>
            <a:ext cx="4236850" cy="879002"/>
            <a:chOff x="3967150" y="1390825"/>
            <a:chExt cx="4236850" cy="879002"/>
          </a:xfrm>
        </p:grpSpPr>
        <p:sp>
          <p:nvSpPr>
            <p:cNvPr id="618" name="Google Shape;618;p33"/>
            <p:cNvSpPr/>
            <p:nvPr/>
          </p:nvSpPr>
          <p:spPr>
            <a:xfrm flipH="1">
              <a:off x="3967150" y="1430876"/>
              <a:ext cx="798900" cy="7989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800">
                  <a:solidFill>
                    <a:schemeClr val="lt1"/>
                  </a:solidFill>
                  <a:latin typeface="Red Hat Mono"/>
                  <a:ea typeface="Red Hat Mono"/>
                  <a:cs typeface="Red Hat Mono"/>
                  <a:sym typeface="Red Hat Mono"/>
                </a:rPr>
                <a:t>01</a:t>
              </a:r>
              <a:endParaRPr b="1" sz="2800">
                <a:solidFill>
                  <a:schemeClr val="lt1"/>
                </a:solidFill>
                <a:latin typeface="Red Hat Mono"/>
                <a:ea typeface="Red Hat Mono"/>
                <a:cs typeface="Red Hat Mono"/>
                <a:sym typeface="Red Hat Mono"/>
              </a:endParaRPr>
            </a:p>
          </p:txBody>
        </p:sp>
        <p:grpSp>
          <p:nvGrpSpPr>
            <p:cNvPr id="650" name="Google Shape;650;p33"/>
            <p:cNvGrpSpPr/>
            <p:nvPr/>
          </p:nvGrpSpPr>
          <p:grpSpPr>
            <a:xfrm>
              <a:off x="5346476" y="1390825"/>
              <a:ext cx="2857524" cy="879002"/>
              <a:chOff x="5667376" y="1543525"/>
              <a:chExt cx="2857524" cy="879002"/>
            </a:xfrm>
          </p:grpSpPr>
          <p:sp>
            <p:nvSpPr>
              <p:cNvPr id="651" name="Google Shape;651;p33"/>
              <p:cNvSpPr txBox="1"/>
              <p:nvPr/>
            </p:nvSpPr>
            <p:spPr>
              <a:xfrm>
                <a:off x="5667400" y="2078127"/>
                <a:ext cx="28575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 cold place</a:t>
                </a:r>
                <a:endParaRPr sz="1200">
                  <a:solidFill>
                    <a:srgbClr val="000000"/>
                  </a:solidFill>
                  <a:latin typeface="Red Hat Text"/>
                  <a:ea typeface="Red Hat Text"/>
                  <a:cs typeface="Red Hat Text"/>
                  <a:sym typeface="Red Hat Text"/>
                </a:endParaRPr>
              </a:p>
            </p:txBody>
          </p:sp>
          <p:sp>
            <p:nvSpPr>
              <p:cNvPr id="648" name="Google Shape;648;p33"/>
              <p:cNvSpPr txBox="1"/>
              <p:nvPr/>
            </p:nvSpPr>
            <p:spPr>
              <a:xfrm>
                <a:off x="5667376" y="1543525"/>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rgbClr val="0000FA"/>
                  </a:solidFill>
                  <a:latin typeface="Red Hat Text"/>
                  <a:ea typeface="Red Hat Text"/>
                  <a:cs typeface="Red Hat Text"/>
                  <a:sym typeface="Red Hat Text"/>
                </a:endParaRPr>
              </a:p>
            </p:txBody>
          </p:sp>
        </p:grpSp>
      </p:grpSp>
      <p:grpSp>
        <p:nvGrpSpPr>
          <p:cNvPr id="652" name="Google Shape;652;p33"/>
          <p:cNvGrpSpPr/>
          <p:nvPr/>
        </p:nvGrpSpPr>
        <p:grpSpPr>
          <a:xfrm>
            <a:off x="3967150" y="2466788"/>
            <a:ext cx="4236850" cy="879002"/>
            <a:chOff x="3967150" y="2466788"/>
            <a:chExt cx="4236850" cy="879002"/>
          </a:xfrm>
        </p:grpSpPr>
        <p:sp>
          <p:nvSpPr>
            <p:cNvPr id="625" name="Google Shape;625;p33"/>
            <p:cNvSpPr/>
            <p:nvPr/>
          </p:nvSpPr>
          <p:spPr>
            <a:xfrm flipH="1">
              <a:off x="3967150" y="2506838"/>
              <a:ext cx="798900" cy="7989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800">
                  <a:solidFill>
                    <a:schemeClr val="lt1"/>
                  </a:solidFill>
                  <a:latin typeface="Red Hat Mono"/>
                  <a:ea typeface="Red Hat Mono"/>
                  <a:cs typeface="Red Hat Mono"/>
                  <a:sym typeface="Red Hat Mono"/>
                </a:rPr>
                <a:t>02</a:t>
              </a:r>
              <a:endParaRPr b="1" sz="2800">
                <a:solidFill>
                  <a:schemeClr val="lt1"/>
                </a:solidFill>
                <a:latin typeface="Red Hat Mono"/>
                <a:ea typeface="Red Hat Mono"/>
                <a:cs typeface="Red Hat Mono"/>
                <a:sym typeface="Red Hat Mono"/>
              </a:endParaRPr>
            </a:p>
          </p:txBody>
        </p:sp>
        <p:grpSp>
          <p:nvGrpSpPr>
            <p:cNvPr id="653" name="Google Shape;653;p33"/>
            <p:cNvGrpSpPr/>
            <p:nvPr/>
          </p:nvGrpSpPr>
          <p:grpSpPr>
            <a:xfrm>
              <a:off x="5346476" y="2466788"/>
              <a:ext cx="2857524" cy="879002"/>
              <a:chOff x="5667376" y="1543525"/>
              <a:chExt cx="2857524" cy="879002"/>
            </a:xfrm>
          </p:grpSpPr>
          <p:sp>
            <p:nvSpPr>
              <p:cNvPr id="654" name="Google Shape;654;p33"/>
              <p:cNvSpPr txBox="1"/>
              <p:nvPr/>
            </p:nvSpPr>
            <p:spPr>
              <a:xfrm>
                <a:off x="5667400" y="2078127"/>
                <a:ext cx="28575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away from us</a:t>
                </a:r>
                <a:endParaRPr sz="1200">
                  <a:solidFill>
                    <a:srgbClr val="000000"/>
                  </a:solidFill>
                  <a:latin typeface="Red Hat Text"/>
                  <a:ea typeface="Red Hat Text"/>
                  <a:cs typeface="Red Hat Text"/>
                  <a:sym typeface="Red Hat Text"/>
                </a:endParaRPr>
              </a:p>
            </p:txBody>
          </p:sp>
          <p:sp>
            <p:nvSpPr>
              <p:cNvPr id="655" name="Google Shape;655;p33"/>
              <p:cNvSpPr txBox="1"/>
              <p:nvPr/>
            </p:nvSpPr>
            <p:spPr>
              <a:xfrm>
                <a:off x="5667376" y="1543525"/>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rgbClr val="0000FA"/>
                  </a:solidFill>
                  <a:latin typeface="Red Hat Text"/>
                  <a:ea typeface="Red Hat Text"/>
                  <a:cs typeface="Red Hat Text"/>
                  <a:sym typeface="Red Hat Text"/>
                </a:endParaRPr>
              </a:p>
            </p:txBody>
          </p:sp>
        </p:grpSp>
      </p:grpSp>
      <p:cxnSp>
        <p:nvCxnSpPr>
          <p:cNvPr id="656" name="Google Shape;656;p33"/>
          <p:cNvCxnSpPr>
            <a:stCxn id="655" idx="1"/>
            <a:endCxn id="625" idx="2"/>
          </p:cNvCxnSpPr>
          <p:nvPr/>
        </p:nvCxnSpPr>
        <p:spPr>
          <a:xfrm flipH="1">
            <a:off x="4765976" y="2734088"/>
            <a:ext cx="580500" cy="172200"/>
          </a:xfrm>
          <a:prstGeom prst="bentConnector3">
            <a:avLst>
              <a:gd fmla="val 49994" name="adj1"/>
            </a:avLst>
          </a:prstGeom>
          <a:noFill/>
          <a:ln cap="flat" cmpd="sng" w="38100">
            <a:solidFill>
              <a:schemeClr val="dk1"/>
            </a:solidFill>
            <a:prstDash val="solid"/>
            <a:round/>
            <a:headEnd len="med" w="med" type="none"/>
            <a:tailEnd len="med" w="med" type="none"/>
          </a:ln>
        </p:spPr>
      </p:cxnSp>
      <p:grpSp>
        <p:nvGrpSpPr>
          <p:cNvPr id="657" name="Google Shape;657;p33"/>
          <p:cNvGrpSpPr/>
          <p:nvPr/>
        </p:nvGrpSpPr>
        <p:grpSpPr>
          <a:xfrm>
            <a:off x="3967150" y="3542750"/>
            <a:ext cx="4236850" cy="879002"/>
            <a:chOff x="3967150" y="3542750"/>
            <a:chExt cx="4236850" cy="879002"/>
          </a:xfrm>
        </p:grpSpPr>
        <p:sp>
          <p:nvSpPr>
            <p:cNvPr id="627" name="Google Shape;627;p33"/>
            <p:cNvSpPr/>
            <p:nvPr/>
          </p:nvSpPr>
          <p:spPr>
            <a:xfrm flipH="1">
              <a:off x="3967150" y="3582801"/>
              <a:ext cx="798900" cy="7989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800">
                  <a:solidFill>
                    <a:schemeClr val="lt1"/>
                  </a:solidFill>
                  <a:latin typeface="Red Hat Mono"/>
                  <a:ea typeface="Red Hat Mono"/>
                  <a:cs typeface="Red Hat Mono"/>
                  <a:sym typeface="Red Hat Mono"/>
                </a:rPr>
                <a:t>03</a:t>
              </a:r>
              <a:endParaRPr b="1" sz="2800">
                <a:solidFill>
                  <a:schemeClr val="lt1"/>
                </a:solidFill>
                <a:latin typeface="Red Hat Mono"/>
                <a:ea typeface="Red Hat Mono"/>
                <a:cs typeface="Red Hat Mono"/>
                <a:sym typeface="Red Hat Mono"/>
              </a:endParaRPr>
            </a:p>
          </p:txBody>
        </p:sp>
        <p:grpSp>
          <p:nvGrpSpPr>
            <p:cNvPr id="658" name="Google Shape;658;p33"/>
            <p:cNvGrpSpPr/>
            <p:nvPr/>
          </p:nvGrpSpPr>
          <p:grpSpPr>
            <a:xfrm>
              <a:off x="5346476" y="3542750"/>
              <a:ext cx="2857524" cy="879002"/>
              <a:chOff x="5667376" y="1543525"/>
              <a:chExt cx="2857524" cy="879002"/>
            </a:xfrm>
          </p:grpSpPr>
          <p:sp>
            <p:nvSpPr>
              <p:cNvPr id="659" name="Google Shape;659;p33"/>
              <p:cNvSpPr txBox="1"/>
              <p:nvPr/>
            </p:nvSpPr>
            <p:spPr>
              <a:xfrm>
                <a:off x="5667400" y="2078127"/>
                <a:ext cx="28575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the closest planet to the Sun</a:t>
                </a:r>
                <a:endParaRPr sz="1200">
                  <a:solidFill>
                    <a:srgbClr val="000000"/>
                  </a:solidFill>
                  <a:latin typeface="Red Hat Text"/>
                  <a:ea typeface="Red Hat Text"/>
                  <a:cs typeface="Red Hat Text"/>
                  <a:sym typeface="Red Hat Text"/>
                </a:endParaRPr>
              </a:p>
            </p:txBody>
          </p:sp>
          <p:sp>
            <p:nvSpPr>
              <p:cNvPr id="660" name="Google Shape;660;p33"/>
              <p:cNvSpPr txBox="1"/>
              <p:nvPr/>
            </p:nvSpPr>
            <p:spPr>
              <a:xfrm>
                <a:off x="5667376" y="1543525"/>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rgbClr val="0000FA"/>
                  </a:solidFill>
                  <a:latin typeface="Red Hat Text"/>
                  <a:ea typeface="Red Hat Text"/>
                  <a:cs typeface="Red Hat Text"/>
                  <a:sym typeface="Red Hat Text"/>
                </a:endParaRPr>
              </a:p>
            </p:txBody>
          </p:sp>
        </p:grpSp>
      </p:grpSp>
      <p:cxnSp>
        <p:nvCxnSpPr>
          <p:cNvPr id="661" name="Google Shape;661;p33"/>
          <p:cNvCxnSpPr>
            <a:stCxn id="660" idx="1"/>
            <a:endCxn id="627" idx="2"/>
          </p:cNvCxnSpPr>
          <p:nvPr/>
        </p:nvCxnSpPr>
        <p:spPr>
          <a:xfrm flipH="1">
            <a:off x="4765976" y="3810050"/>
            <a:ext cx="580500" cy="172200"/>
          </a:xfrm>
          <a:prstGeom prst="bentConnector3">
            <a:avLst>
              <a:gd fmla="val 49994" name="adj1"/>
            </a:avLst>
          </a:prstGeom>
          <a:noFill/>
          <a:ln cap="flat" cmpd="sng" w="38100">
            <a:solidFill>
              <a:schemeClr val="dk1"/>
            </a:solidFill>
            <a:prstDash val="solid"/>
            <a:round/>
            <a:headEnd len="med" w="med" type="none"/>
            <a:tailEnd len="med" w="med" type="none"/>
          </a:ln>
        </p:spPr>
      </p:cxnSp>
      <p:pic>
        <p:nvPicPr>
          <p:cNvPr id="662" name="Google Shape;662;p33"/>
          <p:cNvPicPr preferRelativeResize="0"/>
          <p:nvPr/>
        </p:nvPicPr>
        <p:blipFill>
          <a:blip r:embed="rId3">
            <a:alphaModFix/>
          </a:blip>
          <a:stretch>
            <a:fillRect/>
          </a:stretch>
        </p:blipFill>
        <p:spPr>
          <a:xfrm rot="10800000">
            <a:off x="6471675" y="317728"/>
            <a:ext cx="1790705" cy="698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715350" y="1211800"/>
            <a:ext cx="7713900" cy="3396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eriod"/>
            </a:pPr>
            <a:r>
              <a:rPr lang="en"/>
              <a:t>This template contains an assortment of complementary infographic resources for </a:t>
            </a:r>
            <a:r>
              <a:rPr b="1" lang="en">
                <a:solidFill>
                  <a:schemeClr val="hlink"/>
                </a:solidFill>
                <a:uFill>
                  <a:noFill/>
                </a:uFill>
                <a:hlinkClick r:id="rId3"/>
              </a:rPr>
              <a:t>Basic Template: Simple Acid MK Plan</a:t>
            </a:r>
            <a:r>
              <a:rPr lang="en"/>
              <a:t> presentation</a:t>
            </a:r>
            <a:endParaRPr/>
          </a:p>
          <a:p>
            <a:pPr indent="0" lvl="0" marL="457200" rtl="0" algn="l">
              <a:spcBef>
                <a:spcPts val="0"/>
              </a:spcBef>
              <a:spcAft>
                <a:spcPts val="0"/>
              </a:spcAft>
              <a:buClr>
                <a:schemeClr val="dk1"/>
              </a:buClr>
              <a:buSzPts val="1100"/>
              <a:buFont typeface="Arial"/>
              <a:buNone/>
            </a:pPr>
            <a:r>
              <a:t/>
            </a:r>
            <a:endParaRPr/>
          </a:p>
          <a:p>
            <a:pPr indent="-304800" lvl="0" marL="457200" rtl="0" algn="l">
              <a:spcBef>
                <a:spcPts val="0"/>
              </a:spcBef>
              <a:spcAft>
                <a:spcPts val="0"/>
              </a:spcAft>
              <a:buClr>
                <a:schemeClr val="dk1"/>
              </a:buClr>
              <a:buSzPts val="1200"/>
              <a:buAutoNum type="arabicPeriod"/>
            </a:pPr>
            <a:r>
              <a:rPr lang="en"/>
              <a:t>These infographics are adapted to the style of the before mentioned presentation, so you can insert them easily and have the completely integrated at once.  You just need to do the following:</a:t>
            </a:r>
            <a:endParaRPr/>
          </a:p>
          <a:p>
            <a:pPr indent="-304800" lvl="1" marL="914400" rtl="0" algn="l">
              <a:spcBef>
                <a:spcPts val="0"/>
              </a:spcBef>
              <a:spcAft>
                <a:spcPts val="0"/>
              </a:spcAft>
              <a:buClr>
                <a:schemeClr val="dk1"/>
              </a:buClr>
              <a:buSzPts val="1200"/>
              <a:buFont typeface="Red Hat Text"/>
              <a:buChar char="●"/>
            </a:pPr>
            <a:r>
              <a:rPr lang="en"/>
              <a:t>Select the element that you want to copy</a:t>
            </a:r>
            <a:endParaRPr/>
          </a:p>
          <a:p>
            <a:pPr indent="-304800" lvl="1" marL="914400" rtl="0" algn="l">
              <a:spcBef>
                <a:spcPts val="0"/>
              </a:spcBef>
              <a:spcAft>
                <a:spcPts val="0"/>
              </a:spcAft>
              <a:buClr>
                <a:schemeClr val="dk1"/>
              </a:buClr>
              <a:buSzPts val="1200"/>
              <a:buFont typeface="Red Hat Text"/>
              <a:buChar char="●"/>
            </a:pPr>
            <a:r>
              <a:rPr lang="en"/>
              <a:t>Right-click and choose “Copy”</a:t>
            </a:r>
            <a:endParaRPr/>
          </a:p>
          <a:p>
            <a:pPr indent="-304800" lvl="1" marL="914400" rtl="0" algn="l">
              <a:spcBef>
                <a:spcPts val="0"/>
              </a:spcBef>
              <a:spcAft>
                <a:spcPts val="0"/>
              </a:spcAft>
              <a:buClr>
                <a:schemeClr val="dk1"/>
              </a:buClr>
              <a:buSzPts val="1200"/>
              <a:buFont typeface="Red Hat Text"/>
              <a:buChar char="●"/>
            </a:pPr>
            <a:r>
              <a:rPr lang="en"/>
              <a:t>Go to the slide where you want the element to appear</a:t>
            </a:r>
            <a:endParaRPr/>
          </a:p>
          <a:p>
            <a:pPr indent="-304800" lvl="1" marL="914400" rtl="0" algn="l">
              <a:spcBef>
                <a:spcPts val="0"/>
              </a:spcBef>
              <a:spcAft>
                <a:spcPts val="0"/>
              </a:spcAft>
              <a:buClr>
                <a:schemeClr val="dk1"/>
              </a:buClr>
              <a:buSzPts val="1200"/>
              <a:buFont typeface="Red Hat Text"/>
              <a:buChar char="●"/>
            </a:pPr>
            <a:r>
              <a:rPr lang="en"/>
              <a:t>Right-click and choose “Paste”</a:t>
            </a:r>
            <a:endParaRPr/>
          </a:p>
        </p:txBody>
      </p:sp>
      <p:sp>
        <p:nvSpPr>
          <p:cNvPr id="76" name="Google Shape;76;p16"/>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3500"/>
              <a:t>MK plan infographics</a:t>
            </a:r>
            <a:endParaRPr/>
          </a:p>
        </p:txBody>
      </p:sp>
      <p:pic>
        <p:nvPicPr>
          <p:cNvPr id="77" name="Google Shape;77;p16"/>
          <p:cNvPicPr preferRelativeResize="0"/>
          <p:nvPr/>
        </p:nvPicPr>
        <p:blipFill>
          <a:blip r:embed="rId4">
            <a:alphaModFix/>
          </a:blip>
          <a:stretch>
            <a:fillRect/>
          </a:stretch>
        </p:blipFill>
        <p:spPr>
          <a:xfrm>
            <a:off x="4476750" y="2981325"/>
            <a:ext cx="4165402" cy="1058575"/>
          </a:xfrm>
          <a:prstGeom prst="rect">
            <a:avLst/>
          </a:prstGeom>
          <a:noFill/>
          <a:ln>
            <a:noFill/>
          </a:ln>
        </p:spPr>
      </p:pic>
      <p:pic>
        <p:nvPicPr>
          <p:cNvPr id="78" name="Google Shape;78;p16"/>
          <p:cNvPicPr preferRelativeResize="0"/>
          <p:nvPr/>
        </p:nvPicPr>
        <p:blipFill>
          <a:blip r:embed="rId5">
            <a:alphaModFix/>
          </a:blip>
          <a:stretch>
            <a:fillRect/>
          </a:stretch>
        </p:blipFill>
        <p:spPr>
          <a:xfrm rot="10800000">
            <a:off x="3836528" y="3693070"/>
            <a:ext cx="2114386" cy="6841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34"/>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sp>
        <p:nvSpPr>
          <p:cNvPr id="668" name="Google Shape;668;p34"/>
          <p:cNvSpPr txBox="1"/>
          <p:nvPr/>
        </p:nvSpPr>
        <p:spPr>
          <a:xfrm>
            <a:off x="715101" y="4105010"/>
            <a:ext cx="1818600" cy="484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Interests</a:t>
            </a:r>
            <a:endParaRPr b="1" sz="2400">
              <a:solidFill>
                <a:schemeClr val="dk2"/>
              </a:solidFill>
              <a:latin typeface="Red Hat Text"/>
              <a:ea typeface="Red Hat Text"/>
              <a:cs typeface="Red Hat Text"/>
              <a:sym typeface="Red Hat Text"/>
            </a:endParaRPr>
          </a:p>
        </p:txBody>
      </p:sp>
      <p:grpSp>
        <p:nvGrpSpPr>
          <p:cNvPr id="669" name="Google Shape;669;p34"/>
          <p:cNvGrpSpPr/>
          <p:nvPr/>
        </p:nvGrpSpPr>
        <p:grpSpPr>
          <a:xfrm>
            <a:off x="2635925" y="4099260"/>
            <a:ext cx="1744075" cy="406800"/>
            <a:chOff x="2635925" y="4117475"/>
            <a:chExt cx="1744075" cy="406800"/>
          </a:xfrm>
        </p:grpSpPr>
        <p:sp>
          <p:nvSpPr>
            <p:cNvPr id="670" name="Google Shape;670;p34"/>
            <p:cNvSpPr txBox="1"/>
            <p:nvPr/>
          </p:nvSpPr>
          <p:spPr>
            <a:xfrm>
              <a:off x="2635925" y="4117475"/>
              <a:ext cx="785100" cy="40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Medium"/>
                  <a:ea typeface="Montserrat Medium"/>
                  <a:cs typeface="Montserrat Medium"/>
                  <a:sym typeface="Montserrat Medium"/>
                </a:rPr>
                <a:t>Food</a:t>
              </a:r>
              <a:endParaRPr sz="1300">
                <a:solidFill>
                  <a:schemeClr val="dk1"/>
                </a:solidFill>
                <a:latin typeface="Montserrat Medium"/>
                <a:ea typeface="Montserrat Medium"/>
                <a:cs typeface="Montserrat Medium"/>
                <a:sym typeface="Montserrat Medium"/>
              </a:endParaRPr>
            </a:p>
          </p:txBody>
        </p:sp>
        <p:sp>
          <p:nvSpPr>
            <p:cNvPr id="671" name="Google Shape;671;p34"/>
            <p:cNvSpPr txBox="1"/>
            <p:nvPr/>
          </p:nvSpPr>
          <p:spPr>
            <a:xfrm>
              <a:off x="3423300" y="4117475"/>
              <a:ext cx="956700" cy="40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4/5</a:t>
              </a:r>
              <a:endParaRPr b="1" sz="2400">
                <a:solidFill>
                  <a:schemeClr val="dk2"/>
                </a:solidFill>
                <a:latin typeface="Red Hat Text"/>
                <a:ea typeface="Red Hat Text"/>
                <a:cs typeface="Red Hat Text"/>
                <a:sym typeface="Red Hat Text"/>
              </a:endParaRPr>
            </a:p>
          </p:txBody>
        </p:sp>
      </p:grpSp>
      <p:sp>
        <p:nvSpPr>
          <p:cNvPr id="672" name="Google Shape;672;p34"/>
          <p:cNvSpPr txBox="1"/>
          <p:nvPr/>
        </p:nvSpPr>
        <p:spPr>
          <a:xfrm>
            <a:off x="715100" y="1385263"/>
            <a:ext cx="1818600" cy="4842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Gender</a:t>
            </a:r>
            <a:endParaRPr b="1" sz="2400">
              <a:solidFill>
                <a:schemeClr val="dk2"/>
              </a:solidFill>
              <a:latin typeface="Red Hat Text"/>
              <a:ea typeface="Red Hat Text"/>
              <a:cs typeface="Red Hat Text"/>
              <a:sym typeface="Red Hat Text"/>
            </a:endParaRPr>
          </a:p>
        </p:txBody>
      </p:sp>
      <p:sp>
        <p:nvSpPr>
          <p:cNvPr id="673" name="Google Shape;673;p34"/>
          <p:cNvSpPr txBox="1"/>
          <p:nvPr/>
        </p:nvSpPr>
        <p:spPr>
          <a:xfrm>
            <a:off x="715101" y="3315810"/>
            <a:ext cx="1818600" cy="484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Age range</a:t>
            </a:r>
            <a:endParaRPr b="1" sz="2400">
              <a:solidFill>
                <a:schemeClr val="dk2"/>
              </a:solidFill>
              <a:latin typeface="Red Hat Text"/>
              <a:ea typeface="Red Hat Text"/>
              <a:cs typeface="Red Hat Text"/>
              <a:sym typeface="Red Hat Text"/>
            </a:endParaRPr>
          </a:p>
        </p:txBody>
      </p:sp>
      <p:grpSp>
        <p:nvGrpSpPr>
          <p:cNvPr id="674" name="Google Shape;674;p34"/>
          <p:cNvGrpSpPr/>
          <p:nvPr/>
        </p:nvGrpSpPr>
        <p:grpSpPr>
          <a:xfrm>
            <a:off x="2635925" y="3310060"/>
            <a:ext cx="1667700" cy="359400"/>
            <a:chOff x="2635925" y="3328275"/>
            <a:chExt cx="1667700" cy="359400"/>
          </a:xfrm>
        </p:grpSpPr>
        <p:sp>
          <p:nvSpPr>
            <p:cNvPr id="675" name="Google Shape;675;p34"/>
            <p:cNvSpPr txBox="1"/>
            <p:nvPr/>
          </p:nvSpPr>
          <p:spPr>
            <a:xfrm>
              <a:off x="2635925" y="3328275"/>
              <a:ext cx="695100" cy="359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Medium"/>
                  <a:ea typeface="Montserrat Medium"/>
                  <a:cs typeface="Montserrat Medium"/>
                  <a:sym typeface="Montserrat Medium"/>
                </a:rPr>
                <a:t>25-30</a:t>
              </a:r>
              <a:endParaRPr sz="1300">
                <a:solidFill>
                  <a:schemeClr val="dk1"/>
                </a:solidFill>
                <a:latin typeface="Montserrat Medium"/>
                <a:ea typeface="Montserrat Medium"/>
                <a:cs typeface="Montserrat Medium"/>
                <a:sym typeface="Montserrat Medium"/>
              </a:endParaRPr>
            </a:p>
          </p:txBody>
        </p:sp>
        <p:sp>
          <p:nvSpPr>
            <p:cNvPr id="676" name="Google Shape;676;p34"/>
            <p:cNvSpPr txBox="1"/>
            <p:nvPr/>
          </p:nvSpPr>
          <p:spPr>
            <a:xfrm>
              <a:off x="3331025" y="3328275"/>
              <a:ext cx="972600" cy="359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20</a:t>
              </a:r>
              <a:r>
                <a:rPr b="1" lang="en" sz="2400">
                  <a:solidFill>
                    <a:schemeClr val="dk2"/>
                  </a:solidFill>
                  <a:latin typeface="Red Hat Text"/>
                  <a:ea typeface="Red Hat Text"/>
                  <a:cs typeface="Red Hat Text"/>
                  <a:sym typeface="Red Hat Text"/>
                </a:rPr>
                <a:t>%</a:t>
              </a:r>
              <a:endParaRPr b="1" sz="2400">
                <a:solidFill>
                  <a:schemeClr val="dk2"/>
                </a:solidFill>
                <a:latin typeface="Red Hat Text"/>
                <a:ea typeface="Red Hat Text"/>
                <a:cs typeface="Red Hat Text"/>
                <a:sym typeface="Red Hat Text"/>
              </a:endParaRPr>
            </a:p>
          </p:txBody>
        </p:sp>
      </p:grpSp>
      <p:pic>
        <p:nvPicPr>
          <p:cNvPr id="677" name="Google Shape;677;p34"/>
          <p:cNvPicPr preferRelativeResize="0"/>
          <p:nvPr/>
        </p:nvPicPr>
        <p:blipFill>
          <a:blip r:embed="rId3">
            <a:alphaModFix/>
          </a:blip>
          <a:stretch>
            <a:fillRect/>
          </a:stretch>
        </p:blipFill>
        <p:spPr>
          <a:xfrm rot="10800000">
            <a:off x="2703076" y="1380663"/>
            <a:ext cx="5736074" cy="493375"/>
          </a:xfrm>
          <a:prstGeom prst="rect">
            <a:avLst/>
          </a:prstGeom>
          <a:noFill/>
          <a:ln>
            <a:noFill/>
          </a:ln>
        </p:spPr>
      </p:pic>
      <p:pic>
        <p:nvPicPr>
          <p:cNvPr id="678" name="Google Shape;678;p34"/>
          <p:cNvPicPr preferRelativeResize="0"/>
          <p:nvPr/>
        </p:nvPicPr>
        <p:blipFill>
          <a:blip r:embed="rId4">
            <a:alphaModFix/>
          </a:blip>
          <a:stretch>
            <a:fillRect/>
          </a:stretch>
        </p:blipFill>
        <p:spPr>
          <a:xfrm>
            <a:off x="6305091" y="889126"/>
            <a:ext cx="2325427" cy="752474"/>
          </a:xfrm>
          <a:prstGeom prst="rect">
            <a:avLst/>
          </a:prstGeom>
          <a:noFill/>
          <a:ln>
            <a:noFill/>
          </a:ln>
        </p:spPr>
      </p:pic>
      <p:sp>
        <p:nvSpPr>
          <p:cNvPr id="679" name="Google Shape;679;p34"/>
          <p:cNvSpPr/>
          <p:nvPr/>
        </p:nvSpPr>
        <p:spPr>
          <a:xfrm>
            <a:off x="5969619" y="2046257"/>
            <a:ext cx="961800" cy="961800"/>
          </a:xfrm>
          <a:prstGeom prst="ellipse">
            <a:avLst/>
          </a:prstGeom>
          <a:noFill/>
          <a:ln cap="flat" cmpd="sng" w="2857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chemeClr val="dk1"/>
                </a:solidFill>
                <a:latin typeface="Prompt"/>
                <a:ea typeface="Prompt"/>
                <a:cs typeface="Prompt"/>
                <a:sym typeface="Prompt"/>
              </a:rPr>
              <a:t>3</a:t>
            </a:r>
            <a:r>
              <a:rPr b="1" lang="en" sz="2400">
                <a:solidFill>
                  <a:schemeClr val="dk1"/>
                </a:solidFill>
                <a:latin typeface="Prompt"/>
                <a:ea typeface="Prompt"/>
                <a:cs typeface="Prompt"/>
                <a:sym typeface="Prompt"/>
              </a:rPr>
              <a:t>5%</a:t>
            </a:r>
            <a:endParaRPr b="1" sz="2400">
              <a:solidFill>
                <a:schemeClr val="dk1"/>
              </a:solidFill>
              <a:latin typeface="Prompt"/>
              <a:ea typeface="Prompt"/>
              <a:cs typeface="Prompt"/>
              <a:sym typeface="Prompt"/>
            </a:endParaRPr>
          </a:p>
        </p:txBody>
      </p:sp>
      <p:sp>
        <p:nvSpPr>
          <p:cNvPr id="680" name="Google Shape;680;p34"/>
          <p:cNvSpPr/>
          <p:nvPr/>
        </p:nvSpPr>
        <p:spPr>
          <a:xfrm>
            <a:off x="5890162" y="1959147"/>
            <a:ext cx="1120500" cy="1120500"/>
          </a:xfrm>
          <a:prstGeom prst="blockArc">
            <a:avLst>
              <a:gd fmla="val 16077180" name="adj1"/>
              <a:gd fmla="val 2181541" name="adj2"/>
              <a:gd fmla="val 10408" name="adj3"/>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1" name="Google Shape;681;p34"/>
          <p:cNvGrpSpPr/>
          <p:nvPr/>
        </p:nvGrpSpPr>
        <p:grpSpPr>
          <a:xfrm>
            <a:off x="7087369" y="2036325"/>
            <a:ext cx="1341611" cy="879001"/>
            <a:chOff x="7087369" y="2065725"/>
            <a:chExt cx="1341611" cy="879001"/>
          </a:xfrm>
        </p:grpSpPr>
        <p:sp>
          <p:nvSpPr>
            <p:cNvPr id="682" name="Google Shape;682;p34"/>
            <p:cNvSpPr txBox="1"/>
            <p:nvPr/>
          </p:nvSpPr>
          <p:spPr>
            <a:xfrm>
              <a:off x="7087380" y="2600326"/>
              <a:ext cx="13416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ed Hat Text"/>
                  <a:ea typeface="Red Hat Text"/>
                  <a:cs typeface="Red Hat Text"/>
                  <a:sym typeface="Red Hat Text"/>
                </a:rPr>
                <a:t>Earth has life</a:t>
              </a:r>
              <a:endParaRPr sz="1200">
                <a:solidFill>
                  <a:srgbClr val="000000"/>
                </a:solidFill>
                <a:latin typeface="Red Hat Text"/>
                <a:ea typeface="Red Hat Text"/>
                <a:cs typeface="Red Hat Text"/>
                <a:sym typeface="Red Hat Text"/>
              </a:endParaRPr>
            </a:p>
          </p:txBody>
        </p:sp>
        <p:sp>
          <p:nvSpPr>
            <p:cNvPr id="683" name="Google Shape;683;p34"/>
            <p:cNvSpPr txBox="1"/>
            <p:nvPr/>
          </p:nvSpPr>
          <p:spPr>
            <a:xfrm>
              <a:off x="7087369" y="2065725"/>
              <a:ext cx="1341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Men</a:t>
              </a:r>
              <a:endParaRPr b="1" sz="2400">
                <a:solidFill>
                  <a:srgbClr val="0000FA"/>
                </a:solidFill>
                <a:latin typeface="Red Hat Text"/>
                <a:ea typeface="Red Hat Text"/>
                <a:cs typeface="Red Hat Text"/>
                <a:sym typeface="Red Hat Text"/>
              </a:endParaRPr>
            </a:p>
          </p:txBody>
        </p:sp>
      </p:grpSp>
      <p:sp>
        <p:nvSpPr>
          <p:cNvPr id="684" name="Google Shape;684;p34"/>
          <p:cNvSpPr/>
          <p:nvPr/>
        </p:nvSpPr>
        <p:spPr>
          <a:xfrm>
            <a:off x="3382094" y="2046257"/>
            <a:ext cx="961800" cy="961800"/>
          </a:xfrm>
          <a:prstGeom prst="ellipse">
            <a:avLst/>
          </a:prstGeom>
          <a:noFill/>
          <a:ln cap="flat" cmpd="sng" w="2857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chemeClr val="dk1"/>
                </a:solidFill>
                <a:latin typeface="Prompt"/>
                <a:ea typeface="Prompt"/>
                <a:cs typeface="Prompt"/>
                <a:sym typeface="Prompt"/>
              </a:rPr>
              <a:t>40</a:t>
            </a:r>
            <a:r>
              <a:rPr b="1" lang="en" sz="2400">
                <a:solidFill>
                  <a:schemeClr val="dk1"/>
                </a:solidFill>
                <a:latin typeface="Prompt"/>
                <a:ea typeface="Prompt"/>
                <a:cs typeface="Prompt"/>
                <a:sym typeface="Prompt"/>
              </a:rPr>
              <a:t>%</a:t>
            </a:r>
            <a:endParaRPr b="1" sz="2400">
              <a:solidFill>
                <a:schemeClr val="dk1"/>
              </a:solidFill>
              <a:latin typeface="Prompt"/>
              <a:ea typeface="Prompt"/>
              <a:cs typeface="Prompt"/>
              <a:sym typeface="Prompt"/>
            </a:endParaRPr>
          </a:p>
        </p:txBody>
      </p:sp>
      <p:sp>
        <p:nvSpPr>
          <p:cNvPr id="685" name="Google Shape;685;p34"/>
          <p:cNvSpPr/>
          <p:nvPr/>
        </p:nvSpPr>
        <p:spPr>
          <a:xfrm>
            <a:off x="3302637" y="1959147"/>
            <a:ext cx="1120500" cy="1120500"/>
          </a:xfrm>
          <a:prstGeom prst="blockArc">
            <a:avLst>
              <a:gd fmla="val 16077180" name="adj1"/>
              <a:gd fmla="val 3113608" name="adj2"/>
              <a:gd fmla="val 10637" name="adj3"/>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6" name="Google Shape;686;p34"/>
          <p:cNvGrpSpPr/>
          <p:nvPr/>
        </p:nvGrpSpPr>
        <p:grpSpPr>
          <a:xfrm>
            <a:off x="4499857" y="2036325"/>
            <a:ext cx="1341611" cy="879001"/>
            <a:chOff x="7087369" y="2065725"/>
            <a:chExt cx="1341611" cy="879001"/>
          </a:xfrm>
        </p:grpSpPr>
        <p:sp>
          <p:nvSpPr>
            <p:cNvPr id="687" name="Google Shape;687;p34"/>
            <p:cNvSpPr txBox="1"/>
            <p:nvPr/>
          </p:nvSpPr>
          <p:spPr>
            <a:xfrm>
              <a:off x="7087380" y="2600326"/>
              <a:ext cx="13416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ed Hat Text"/>
                  <a:ea typeface="Red Hat Text"/>
                  <a:cs typeface="Red Hat Text"/>
                  <a:sym typeface="Red Hat Text"/>
                </a:rPr>
                <a:t>Venus is hot</a:t>
              </a:r>
              <a:endParaRPr sz="1200">
                <a:solidFill>
                  <a:srgbClr val="000000"/>
                </a:solidFill>
                <a:latin typeface="Red Hat Text"/>
                <a:ea typeface="Red Hat Text"/>
                <a:cs typeface="Red Hat Text"/>
                <a:sym typeface="Red Hat Text"/>
              </a:endParaRPr>
            </a:p>
          </p:txBody>
        </p:sp>
        <p:sp>
          <p:nvSpPr>
            <p:cNvPr id="688" name="Google Shape;688;p34"/>
            <p:cNvSpPr txBox="1"/>
            <p:nvPr/>
          </p:nvSpPr>
          <p:spPr>
            <a:xfrm>
              <a:off x="7087369" y="2065725"/>
              <a:ext cx="1341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Other</a:t>
              </a:r>
              <a:endParaRPr b="1" sz="2400">
                <a:solidFill>
                  <a:srgbClr val="0000FA"/>
                </a:solidFill>
                <a:latin typeface="Red Hat Text"/>
                <a:ea typeface="Red Hat Text"/>
                <a:cs typeface="Red Hat Text"/>
                <a:sym typeface="Red Hat Text"/>
              </a:endParaRPr>
            </a:p>
          </p:txBody>
        </p:sp>
      </p:grpSp>
      <p:sp>
        <p:nvSpPr>
          <p:cNvPr id="689" name="Google Shape;689;p34"/>
          <p:cNvSpPr/>
          <p:nvPr/>
        </p:nvSpPr>
        <p:spPr>
          <a:xfrm>
            <a:off x="794556" y="2046257"/>
            <a:ext cx="961800" cy="961800"/>
          </a:xfrm>
          <a:prstGeom prst="ellipse">
            <a:avLst/>
          </a:prstGeom>
          <a:noFill/>
          <a:ln cap="flat" cmpd="sng" w="2857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400">
                <a:solidFill>
                  <a:schemeClr val="dk1"/>
                </a:solidFill>
                <a:latin typeface="Prompt"/>
                <a:ea typeface="Prompt"/>
                <a:cs typeface="Prompt"/>
                <a:sym typeface="Prompt"/>
              </a:rPr>
              <a:t>25</a:t>
            </a:r>
            <a:r>
              <a:rPr b="1" lang="en" sz="2400">
                <a:solidFill>
                  <a:schemeClr val="dk1"/>
                </a:solidFill>
                <a:latin typeface="Prompt"/>
                <a:ea typeface="Prompt"/>
                <a:cs typeface="Prompt"/>
                <a:sym typeface="Prompt"/>
              </a:rPr>
              <a:t>%</a:t>
            </a:r>
            <a:endParaRPr b="1" sz="2400">
              <a:solidFill>
                <a:schemeClr val="dk1"/>
              </a:solidFill>
              <a:latin typeface="Prompt"/>
              <a:ea typeface="Prompt"/>
              <a:cs typeface="Prompt"/>
              <a:sym typeface="Prompt"/>
            </a:endParaRPr>
          </a:p>
        </p:txBody>
      </p:sp>
      <p:sp>
        <p:nvSpPr>
          <p:cNvPr id="690" name="Google Shape;690;p34"/>
          <p:cNvSpPr/>
          <p:nvPr/>
        </p:nvSpPr>
        <p:spPr>
          <a:xfrm>
            <a:off x="715099" y="1959147"/>
            <a:ext cx="1120500" cy="1120500"/>
          </a:xfrm>
          <a:prstGeom prst="blockArc">
            <a:avLst>
              <a:gd fmla="val 16077180" name="adj1"/>
              <a:gd fmla="val 113665" name="adj2"/>
              <a:gd fmla="val 12964" name="adj3"/>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1" name="Google Shape;691;p34"/>
          <p:cNvGrpSpPr/>
          <p:nvPr/>
        </p:nvGrpSpPr>
        <p:grpSpPr>
          <a:xfrm>
            <a:off x="1912302" y="2036325"/>
            <a:ext cx="1341611" cy="879001"/>
            <a:chOff x="7087369" y="2065725"/>
            <a:chExt cx="1341611" cy="879001"/>
          </a:xfrm>
        </p:grpSpPr>
        <p:sp>
          <p:nvSpPr>
            <p:cNvPr id="692" name="Google Shape;692;p34"/>
            <p:cNvSpPr txBox="1"/>
            <p:nvPr/>
          </p:nvSpPr>
          <p:spPr>
            <a:xfrm>
              <a:off x="7087380" y="2600326"/>
              <a:ext cx="13416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ed Hat Text"/>
                  <a:ea typeface="Red Hat Text"/>
                  <a:cs typeface="Red Hat Text"/>
                  <a:sym typeface="Red Hat Text"/>
                </a:rPr>
                <a:t>Mars is cold</a:t>
              </a:r>
              <a:endParaRPr sz="1200">
                <a:solidFill>
                  <a:srgbClr val="000000"/>
                </a:solidFill>
                <a:latin typeface="Red Hat Text"/>
                <a:ea typeface="Red Hat Text"/>
                <a:cs typeface="Red Hat Text"/>
                <a:sym typeface="Red Hat Text"/>
              </a:endParaRPr>
            </a:p>
          </p:txBody>
        </p:sp>
        <p:sp>
          <p:nvSpPr>
            <p:cNvPr id="693" name="Google Shape;693;p34"/>
            <p:cNvSpPr txBox="1"/>
            <p:nvPr/>
          </p:nvSpPr>
          <p:spPr>
            <a:xfrm>
              <a:off x="7087369" y="2065725"/>
              <a:ext cx="13416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Women</a:t>
              </a:r>
              <a:endParaRPr b="1" sz="2400">
                <a:solidFill>
                  <a:srgbClr val="0000FA"/>
                </a:solidFill>
                <a:latin typeface="Red Hat Text"/>
                <a:ea typeface="Red Hat Text"/>
                <a:cs typeface="Red Hat Text"/>
                <a:sym typeface="Red Hat Text"/>
              </a:endParaRPr>
            </a:p>
          </p:txBody>
        </p:sp>
      </p:grpSp>
      <p:grpSp>
        <p:nvGrpSpPr>
          <p:cNvPr id="694" name="Google Shape;694;p34"/>
          <p:cNvGrpSpPr/>
          <p:nvPr/>
        </p:nvGrpSpPr>
        <p:grpSpPr>
          <a:xfrm>
            <a:off x="4703688" y="3310060"/>
            <a:ext cx="1667700" cy="359400"/>
            <a:chOff x="2635925" y="3328275"/>
            <a:chExt cx="1667700" cy="359400"/>
          </a:xfrm>
        </p:grpSpPr>
        <p:sp>
          <p:nvSpPr>
            <p:cNvPr id="695" name="Google Shape;695;p34"/>
            <p:cNvSpPr txBox="1"/>
            <p:nvPr/>
          </p:nvSpPr>
          <p:spPr>
            <a:xfrm>
              <a:off x="2635925" y="3328275"/>
              <a:ext cx="695100" cy="359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Medium"/>
                  <a:ea typeface="Montserrat Medium"/>
                  <a:cs typeface="Montserrat Medium"/>
                  <a:sym typeface="Montserrat Medium"/>
                </a:rPr>
                <a:t>31</a:t>
              </a:r>
              <a:r>
                <a:rPr lang="en" sz="1300">
                  <a:solidFill>
                    <a:schemeClr val="dk1"/>
                  </a:solidFill>
                  <a:latin typeface="Montserrat Medium"/>
                  <a:ea typeface="Montserrat Medium"/>
                  <a:cs typeface="Montserrat Medium"/>
                  <a:sym typeface="Montserrat Medium"/>
                </a:rPr>
                <a:t>-35</a:t>
              </a:r>
              <a:endParaRPr sz="1300">
                <a:solidFill>
                  <a:schemeClr val="dk1"/>
                </a:solidFill>
                <a:latin typeface="Montserrat Medium"/>
                <a:ea typeface="Montserrat Medium"/>
                <a:cs typeface="Montserrat Medium"/>
                <a:sym typeface="Montserrat Medium"/>
              </a:endParaRPr>
            </a:p>
          </p:txBody>
        </p:sp>
        <p:sp>
          <p:nvSpPr>
            <p:cNvPr id="696" name="Google Shape;696;p34"/>
            <p:cNvSpPr txBox="1"/>
            <p:nvPr/>
          </p:nvSpPr>
          <p:spPr>
            <a:xfrm>
              <a:off x="3331025" y="3328275"/>
              <a:ext cx="972600" cy="359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3</a:t>
              </a:r>
              <a:r>
                <a:rPr b="1" lang="en" sz="2400">
                  <a:solidFill>
                    <a:schemeClr val="dk2"/>
                  </a:solidFill>
                  <a:latin typeface="Red Hat Text"/>
                  <a:ea typeface="Red Hat Text"/>
                  <a:cs typeface="Red Hat Text"/>
                  <a:sym typeface="Red Hat Text"/>
                </a:rPr>
                <a:t>0%</a:t>
              </a:r>
              <a:endParaRPr b="1" sz="2400">
                <a:solidFill>
                  <a:schemeClr val="dk2"/>
                </a:solidFill>
                <a:latin typeface="Red Hat Text"/>
                <a:ea typeface="Red Hat Text"/>
                <a:cs typeface="Red Hat Text"/>
                <a:sym typeface="Red Hat Text"/>
              </a:endParaRPr>
            </a:p>
          </p:txBody>
        </p:sp>
      </p:grpSp>
      <p:grpSp>
        <p:nvGrpSpPr>
          <p:cNvPr id="697" name="Google Shape;697;p34"/>
          <p:cNvGrpSpPr/>
          <p:nvPr/>
        </p:nvGrpSpPr>
        <p:grpSpPr>
          <a:xfrm>
            <a:off x="6771450" y="3310060"/>
            <a:ext cx="1667700" cy="359400"/>
            <a:chOff x="2635925" y="3328275"/>
            <a:chExt cx="1667700" cy="359400"/>
          </a:xfrm>
        </p:grpSpPr>
        <p:sp>
          <p:nvSpPr>
            <p:cNvPr id="698" name="Google Shape;698;p34"/>
            <p:cNvSpPr txBox="1"/>
            <p:nvPr/>
          </p:nvSpPr>
          <p:spPr>
            <a:xfrm>
              <a:off x="2635925" y="3328275"/>
              <a:ext cx="695100" cy="359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Medium"/>
                  <a:ea typeface="Montserrat Medium"/>
                  <a:cs typeface="Montserrat Medium"/>
                  <a:sym typeface="Montserrat Medium"/>
                </a:rPr>
                <a:t>36</a:t>
              </a:r>
              <a:r>
                <a:rPr lang="en" sz="1300">
                  <a:solidFill>
                    <a:schemeClr val="dk1"/>
                  </a:solidFill>
                  <a:latin typeface="Montserrat Medium"/>
                  <a:ea typeface="Montserrat Medium"/>
                  <a:cs typeface="Montserrat Medium"/>
                  <a:sym typeface="Montserrat Medium"/>
                </a:rPr>
                <a:t>-40</a:t>
              </a:r>
              <a:endParaRPr sz="1300">
                <a:solidFill>
                  <a:schemeClr val="dk1"/>
                </a:solidFill>
                <a:latin typeface="Montserrat Medium"/>
                <a:ea typeface="Montserrat Medium"/>
                <a:cs typeface="Montserrat Medium"/>
                <a:sym typeface="Montserrat Medium"/>
              </a:endParaRPr>
            </a:p>
          </p:txBody>
        </p:sp>
        <p:sp>
          <p:nvSpPr>
            <p:cNvPr id="699" name="Google Shape;699;p34"/>
            <p:cNvSpPr txBox="1"/>
            <p:nvPr/>
          </p:nvSpPr>
          <p:spPr>
            <a:xfrm>
              <a:off x="3331025" y="3328275"/>
              <a:ext cx="972600" cy="359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5</a:t>
              </a:r>
              <a:r>
                <a:rPr b="1" lang="en" sz="2400">
                  <a:solidFill>
                    <a:schemeClr val="dk2"/>
                  </a:solidFill>
                  <a:latin typeface="Red Hat Text"/>
                  <a:ea typeface="Red Hat Text"/>
                  <a:cs typeface="Red Hat Text"/>
                  <a:sym typeface="Red Hat Text"/>
                </a:rPr>
                <a:t>0%</a:t>
              </a:r>
              <a:endParaRPr b="1" sz="2400">
                <a:solidFill>
                  <a:schemeClr val="dk2"/>
                </a:solidFill>
                <a:latin typeface="Red Hat Text"/>
                <a:ea typeface="Red Hat Text"/>
                <a:cs typeface="Red Hat Text"/>
                <a:sym typeface="Red Hat Text"/>
              </a:endParaRPr>
            </a:p>
          </p:txBody>
        </p:sp>
      </p:grpSp>
      <p:grpSp>
        <p:nvGrpSpPr>
          <p:cNvPr id="700" name="Google Shape;700;p34"/>
          <p:cNvGrpSpPr/>
          <p:nvPr/>
        </p:nvGrpSpPr>
        <p:grpSpPr>
          <a:xfrm>
            <a:off x="4699075" y="4099260"/>
            <a:ext cx="1744075" cy="406800"/>
            <a:chOff x="2635925" y="4117475"/>
            <a:chExt cx="1744075" cy="406800"/>
          </a:xfrm>
        </p:grpSpPr>
        <p:sp>
          <p:nvSpPr>
            <p:cNvPr id="701" name="Google Shape;701;p34"/>
            <p:cNvSpPr txBox="1"/>
            <p:nvPr/>
          </p:nvSpPr>
          <p:spPr>
            <a:xfrm>
              <a:off x="2635925" y="4117475"/>
              <a:ext cx="785100" cy="40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Medium"/>
                  <a:ea typeface="Montserrat Medium"/>
                  <a:cs typeface="Montserrat Medium"/>
                  <a:sym typeface="Montserrat Medium"/>
                </a:rPr>
                <a:t>Travel</a:t>
              </a:r>
              <a:endParaRPr sz="1300">
                <a:solidFill>
                  <a:schemeClr val="dk1"/>
                </a:solidFill>
                <a:latin typeface="Montserrat Medium"/>
                <a:ea typeface="Montserrat Medium"/>
                <a:cs typeface="Montserrat Medium"/>
                <a:sym typeface="Montserrat Medium"/>
              </a:endParaRPr>
            </a:p>
          </p:txBody>
        </p:sp>
        <p:sp>
          <p:nvSpPr>
            <p:cNvPr id="702" name="Google Shape;702;p34"/>
            <p:cNvSpPr txBox="1"/>
            <p:nvPr/>
          </p:nvSpPr>
          <p:spPr>
            <a:xfrm>
              <a:off x="3423300" y="4117475"/>
              <a:ext cx="956700" cy="40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3</a:t>
              </a:r>
              <a:r>
                <a:rPr b="1" lang="en" sz="2400">
                  <a:solidFill>
                    <a:schemeClr val="dk2"/>
                  </a:solidFill>
                  <a:latin typeface="Red Hat Text"/>
                  <a:ea typeface="Red Hat Text"/>
                  <a:cs typeface="Red Hat Text"/>
                  <a:sym typeface="Red Hat Text"/>
                </a:rPr>
                <a:t>/5</a:t>
              </a:r>
              <a:endParaRPr b="1" sz="2400">
                <a:solidFill>
                  <a:schemeClr val="dk2"/>
                </a:solidFill>
                <a:latin typeface="Red Hat Text"/>
                <a:ea typeface="Red Hat Text"/>
                <a:cs typeface="Red Hat Text"/>
                <a:sym typeface="Red Hat Text"/>
              </a:endParaRPr>
            </a:p>
          </p:txBody>
        </p:sp>
      </p:grpSp>
      <p:grpSp>
        <p:nvGrpSpPr>
          <p:cNvPr id="703" name="Google Shape;703;p34"/>
          <p:cNvGrpSpPr/>
          <p:nvPr/>
        </p:nvGrpSpPr>
        <p:grpSpPr>
          <a:xfrm>
            <a:off x="6762225" y="4099260"/>
            <a:ext cx="1744075" cy="406800"/>
            <a:chOff x="6762225" y="4117475"/>
            <a:chExt cx="1744075" cy="406800"/>
          </a:xfrm>
        </p:grpSpPr>
        <p:sp>
          <p:nvSpPr>
            <p:cNvPr id="704" name="Google Shape;704;p34"/>
            <p:cNvSpPr txBox="1"/>
            <p:nvPr/>
          </p:nvSpPr>
          <p:spPr>
            <a:xfrm>
              <a:off x="6762225" y="4117475"/>
              <a:ext cx="785100" cy="40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Montserrat Medium"/>
                  <a:ea typeface="Montserrat Medium"/>
                  <a:cs typeface="Montserrat Medium"/>
                  <a:sym typeface="Montserrat Medium"/>
                </a:rPr>
                <a:t>Music</a:t>
              </a:r>
              <a:endParaRPr sz="1300">
                <a:solidFill>
                  <a:schemeClr val="dk1"/>
                </a:solidFill>
                <a:latin typeface="Montserrat Medium"/>
                <a:ea typeface="Montserrat Medium"/>
                <a:cs typeface="Montserrat Medium"/>
                <a:sym typeface="Montserrat Medium"/>
              </a:endParaRPr>
            </a:p>
          </p:txBody>
        </p:sp>
        <p:sp>
          <p:nvSpPr>
            <p:cNvPr id="705" name="Google Shape;705;p34"/>
            <p:cNvSpPr txBox="1"/>
            <p:nvPr/>
          </p:nvSpPr>
          <p:spPr>
            <a:xfrm>
              <a:off x="7549600" y="4117475"/>
              <a:ext cx="956700" cy="4068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2</a:t>
              </a:r>
              <a:r>
                <a:rPr b="1" lang="en" sz="2400">
                  <a:solidFill>
                    <a:schemeClr val="dk2"/>
                  </a:solidFill>
                  <a:latin typeface="Red Hat Text"/>
                  <a:ea typeface="Red Hat Text"/>
                  <a:cs typeface="Red Hat Text"/>
                  <a:sym typeface="Red Hat Text"/>
                </a:rPr>
                <a:t>/5</a:t>
              </a:r>
              <a:endParaRPr b="1" sz="2400">
                <a:solidFill>
                  <a:schemeClr val="dk2"/>
                </a:solidFill>
                <a:latin typeface="Red Hat Text"/>
                <a:ea typeface="Red Hat Text"/>
                <a:cs typeface="Red Hat Text"/>
                <a:sym typeface="Red Hat Text"/>
              </a:endParaRPr>
            </a:p>
          </p:txBody>
        </p:sp>
      </p:grpSp>
      <p:sp>
        <p:nvSpPr>
          <p:cNvPr id="706" name="Google Shape;706;p34"/>
          <p:cNvSpPr/>
          <p:nvPr/>
        </p:nvSpPr>
        <p:spPr>
          <a:xfrm>
            <a:off x="2635925" y="3664292"/>
            <a:ext cx="1667700" cy="13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2635925" y="3664292"/>
            <a:ext cx="399900" cy="1380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4703687" y="3664292"/>
            <a:ext cx="1667700" cy="13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4703707" y="3664292"/>
            <a:ext cx="620700" cy="1380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6771450" y="3664292"/>
            <a:ext cx="1667700" cy="1380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4"/>
          <p:cNvSpPr/>
          <p:nvPr/>
        </p:nvSpPr>
        <p:spPr>
          <a:xfrm>
            <a:off x="6771450" y="3664292"/>
            <a:ext cx="848400" cy="1380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2635925"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3" name="Google Shape;713;p34"/>
          <p:cNvSpPr/>
          <p:nvPr/>
        </p:nvSpPr>
        <p:spPr>
          <a:xfrm>
            <a:off x="3438937"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4" name="Google Shape;714;p34"/>
          <p:cNvSpPr/>
          <p:nvPr/>
        </p:nvSpPr>
        <p:spPr>
          <a:xfrm>
            <a:off x="4241950" y="4506060"/>
            <a:ext cx="138000" cy="90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5" name="Google Shape;715;p34"/>
          <p:cNvSpPr/>
          <p:nvPr/>
        </p:nvSpPr>
        <p:spPr>
          <a:xfrm>
            <a:off x="3037431"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6" name="Google Shape;716;p34"/>
          <p:cNvSpPr/>
          <p:nvPr/>
        </p:nvSpPr>
        <p:spPr>
          <a:xfrm>
            <a:off x="3840444"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7" name="Google Shape;717;p34"/>
          <p:cNvSpPr/>
          <p:nvPr/>
        </p:nvSpPr>
        <p:spPr>
          <a:xfrm>
            <a:off x="4699075"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8" name="Google Shape;718;p34"/>
          <p:cNvSpPr/>
          <p:nvPr/>
        </p:nvSpPr>
        <p:spPr>
          <a:xfrm>
            <a:off x="5502087"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19" name="Google Shape;719;p34"/>
          <p:cNvSpPr/>
          <p:nvPr/>
        </p:nvSpPr>
        <p:spPr>
          <a:xfrm>
            <a:off x="6305100" y="4506060"/>
            <a:ext cx="138000" cy="90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0" name="Google Shape;720;p34"/>
          <p:cNvSpPr/>
          <p:nvPr/>
        </p:nvSpPr>
        <p:spPr>
          <a:xfrm>
            <a:off x="5100581"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1" name="Google Shape;721;p34"/>
          <p:cNvSpPr/>
          <p:nvPr/>
        </p:nvSpPr>
        <p:spPr>
          <a:xfrm>
            <a:off x="5903594" y="4506060"/>
            <a:ext cx="138000" cy="90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2" name="Google Shape;722;p34"/>
          <p:cNvSpPr/>
          <p:nvPr/>
        </p:nvSpPr>
        <p:spPr>
          <a:xfrm>
            <a:off x="6762225"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3" name="Google Shape;723;p34"/>
          <p:cNvSpPr/>
          <p:nvPr/>
        </p:nvSpPr>
        <p:spPr>
          <a:xfrm>
            <a:off x="7565237" y="4506060"/>
            <a:ext cx="138000" cy="90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4" name="Google Shape;724;p34"/>
          <p:cNvSpPr/>
          <p:nvPr/>
        </p:nvSpPr>
        <p:spPr>
          <a:xfrm>
            <a:off x="8368250" y="4506060"/>
            <a:ext cx="138000" cy="90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5" name="Google Shape;725;p34"/>
          <p:cNvSpPr/>
          <p:nvPr/>
        </p:nvSpPr>
        <p:spPr>
          <a:xfrm>
            <a:off x="7163731" y="4506060"/>
            <a:ext cx="138000" cy="90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
        <p:nvSpPr>
          <p:cNvPr id="726" name="Google Shape;726;p34"/>
          <p:cNvSpPr/>
          <p:nvPr/>
        </p:nvSpPr>
        <p:spPr>
          <a:xfrm>
            <a:off x="7966744" y="4506060"/>
            <a:ext cx="138000" cy="90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2"/>
              </a:solidFill>
              <a:latin typeface="Sigmar One"/>
              <a:ea typeface="Sigmar One"/>
              <a:cs typeface="Sigmar One"/>
              <a:sym typeface="Sigmar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35"/>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732" name="Google Shape;732;p35"/>
          <p:cNvGrpSpPr/>
          <p:nvPr/>
        </p:nvGrpSpPr>
        <p:grpSpPr>
          <a:xfrm>
            <a:off x="4010104" y="1872048"/>
            <a:ext cx="4418702" cy="2354004"/>
            <a:chOff x="233350" y="949250"/>
            <a:chExt cx="7137300" cy="3802300"/>
          </a:xfrm>
        </p:grpSpPr>
        <p:sp>
          <p:nvSpPr>
            <p:cNvPr id="733" name="Google Shape;733;p35"/>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5"/>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5"/>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5"/>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5"/>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5"/>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5"/>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5"/>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5"/>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5"/>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5"/>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5"/>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5"/>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5"/>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5"/>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5"/>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5"/>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5"/>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5"/>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5"/>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5"/>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5"/>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5"/>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5"/>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4" name="Google Shape;784;p35"/>
          <p:cNvSpPr/>
          <p:nvPr/>
        </p:nvSpPr>
        <p:spPr>
          <a:xfrm>
            <a:off x="715194" y="1760444"/>
            <a:ext cx="885600" cy="8856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Sigmar One"/>
              <a:ea typeface="Sigmar One"/>
              <a:cs typeface="Sigmar One"/>
              <a:sym typeface="Sigmar One"/>
            </a:endParaRPr>
          </a:p>
        </p:txBody>
      </p:sp>
      <p:sp>
        <p:nvSpPr>
          <p:cNvPr id="785" name="Google Shape;785;p35"/>
          <p:cNvSpPr/>
          <p:nvPr/>
        </p:nvSpPr>
        <p:spPr>
          <a:xfrm flipH="1">
            <a:off x="768894" y="1814141"/>
            <a:ext cx="778200" cy="778200"/>
          </a:xfrm>
          <a:prstGeom prst="pie">
            <a:avLst>
              <a:gd fmla="val 6968908" name="adj1"/>
              <a:gd fmla="val 16200000" name="adj2"/>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4634481" y="2219414"/>
            <a:ext cx="271200" cy="2712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5"/>
          <p:cNvSpPr/>
          <p:nvPr/>
        </p:nvSpPr>
        <p:spPr>
          <a:xfrm>
            <a:off x="5758431" y="2747264"/>
            <a:ext cx="271200" cy="2712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5"/>
          <p:cNvSpPr/>
          <p:nvPr/>
        </p:nvSpPr>
        <p:spPr>
          <a:xfrm>
            <a:off x="5015481" y="3290189"/>
            <a:ext cx="271200" cy="2712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6844281" y="2166239"/>
            <a:ext cx="271200" cy="2712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4300931" y="2052989"/>
            <a:ext cx="271200" cy="2712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715194" y="3452069"/>
            <a:ext cx="885600" cy="8856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Sigmar One"/>
              <a:ea typeface="Sigmar One"/>
              <a:cs typeface="Sigmar One"/>
              <a:sym typeface="Sigmar One"/>
            </a:endParaRPr>
          </a:p>
        </p:txBody>
      </p:sp>
      <p:sp>
        <p:nvSpPr>
          <p:cNvPr id="792" name="Google Shape;792;p35"/>
          <p:cNvSpPr/>
          <p:nvPr/>
        </p:nvSpPr>
        <p:spPr>
          <a:xfrm flipH="1">
            <a:off x="768894" y="3505766"/>
            <a:ext cx="778200" cy="778200"/>
          </a:xfrm>
          <a:prstGeom prst="pie">
            <a:avLst>
              <a:gd fmla="val 4242977" name="adj1"/>
              <a:gd fmla="val 16200000" name="adj2"/>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3" name="Google Shape;793;p35"/>
          <p:cNvPicPr preferRelativeResize="0"/>
          <p:nvPr/>
        </p:nvPicPr>
        <p:blipFill>
          <a:blip r:embed="rId3">
            <a:alphaModFix/>
          </a:blip>
          <a:stretch>
            <a:fillRect/>
          </a:stretch>
        </p:blipFill>
        <p:spPr>
          <a:xfrm rot="10800000">
            <a:off x="6375325" y="365639"/>
            <a:ext cx="1553976" cy="628200"/>
          </a:xfrm>
          <a:prstGeom prst="rect">
            <a:avLst/>
          </a:prstGeom>
          <a:noFill/>
          <a:ln>
            <a:noFill/>
          </a:ln>
        </p:spPr>
      </p:pic>
      <p:pic>
        <p:nvPicPr>
          <p:cNvPr id="794" name="Google Shape;794;p35"/>
          <p:cNvPicPr preferRelativeResize="0"/>
          <p:nvPr/>
        </p:nvPicPr>
        <p:blipFill>
          <a:blip r:embed="rId4">
            <a:alphaModFix/>
          </a:blip>
          <a:stretch>
            <a:fillRect/>
          </a:stretch>
        </p:blipFill>
        <p:spPr>
          <a:xfrm rot="10800000">
            <a:off x="6859226" y="821788"/>
            <a:ext cx="1388600" cy="559375"/>
          </a:xfrm>
          <a:prstGeom prst="rect">
            <a:avLst/>
          </a:prstGeom>
          <a:noFill/>
          <a:ln>
            <a:noFill/>
          </a:ln>
        </p:spPr>
      </p:pic>
      <p:grpSp>
        <p:nvGrpSpPr>
          <p:cNvPr id="795" name="Google Shape;795;p35"/>
          <p:cNvGrpSpPr/>
          <p:nvPr/>
        </p:nvGrpSpPr>
        <p:grpSpPr>
          <a:xfrm>
            <a:off x="1745376" y="1489391"/>
            <a:ext cx="2120125" cy="1427698"/>
            <a:chOff x="1774600" y="4385075"/>
            <a:chExt cx="2120125" cy="1427698"/>
          </a:xfrm>
        </p:grpSpPr>
        <p:sp>
          <p:nvSpPr>
            <p:cNvPr id="796" name="Google Shape;796;p35"/>
            <p:cNvSpPr txBox="1"/>
            <p:nvPr/>
          </p:nvSpPr>
          <p:spPr>
            <a:xfrm>
              <a:off x="1774625" y="4385075"/>
              <a:ext cx="2120100" cy="5487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4</a:t>
              </a:r>
              <a:r>
                <a:rPr b="1" lang="en" sz="2400">
                  <a:solidFill>
                    <a:schemeClr val="dk1"/>
                  </a:solidFill>
                  <a:latin typeface="Red Hat Text"/>
                  <a:ea typeface="Red Hat Text"/>
                  <a:cs typeface="Red Hat Text"/>
                  <a:sym typeface="Red Hat Text"/>
                </a:rPr>
                <a:t>5%</a:t>
              </a:r>
              <a:endParaRPr b="1" sz="2400">
                <a:solidFill>
                  <a:schemeClr val="dk1"/>
                </a:solidFill>
                <a:latin typeface="Red Hat Text"/>
                <a:ea typeface="Red Hat Text"/>
                <a:cs typeface="Red Hat Text"/>
                <a:sym typeface="Red Hat Text"/>
              </a:endParaRPr>
            </a:p>
          </p:txBody>
        </p:sp>
        <p:sp>
          <p:nvSpPr>
            <p:cNvPr id="797" name="Google Shape;797;p35"/>
            <p:cNvSpPr txBox="1"/>
            <p:nvPr/>
          </p:nvSpPr>
          <p:spPr>
            <a:xfrm>
              <a:off x="1774618" y="5468373"/>
              <a:ext cx="21201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away from us</a:t>
              </a:r>
              <a:endParaRPr sz="1200">
                <a:solidFill>
                  <a:srgbClr val="000000"/>
                </a:solidFill>
                <a:latin typeface="Red Hat Text"/>
                <a:ea typeface="Red Hat Text"/>
                <a:cs typeface="Red Hat Text"/>
                <a:sym typeface="Red Hat Text"/>
              </a:endParaRPr>
            </a:p>
          </p:txBody>
        </p:sp>
        <p:sp>
          <p:nvSpPr>
            <p:cNvPr id="798" name="Google Shape;798;p35"/>
            <p:cNvSpPr txBox="1"/>
            <p:nvPr/>
          </p:nvSpPr>
          <p:spPr>
            <a:xfrm>
              <a:off x="1774600" y="4933775"/>
              <a:ext cx="2120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rgbClr val="0000FA"/>
                </a:solidFill>
                <a:latin typeface="Red Hat Text"/>
                <a:ea typeface="Red Hat Text"/>
                <a:cs typeface="Red Hat Text"/>
                <a:sym typeface="Red Hat Text"/>
              </a:endParaRPr>
            </a:p>
          </p:txBody>
        </p:sp>
      </p:grpSp>
      <p:grpSp>
        <p:nvGrpSpPr>
          <p:cNvPr id="799" name="Google Shape;799;p35"/>
          <p:cNvGrpSpPr/>
          <p:nvPr/>
        </p:nvGrpSpPr>
        <p:grpSpPr>
          <a:xfrm>
            <a:off x="1745383" y="3181016"/>
            <a:ext cx="2120105" cy="1427692"/>
            <a:chOff x="1774445" y="5461050"/>
            <a:chExt cx="2120105" cy="1427692"/>
          </a:xfrm>
        </p:grpSpPr>
        <p:sp>
          <p:nvSpPr>
            <p:cNvPr id="800" name="Google Shape;800;p35"/>
            <p:cNvSpPr txBox="1"/>
            <p:nvPr/>
          </p:nvSpPr>
          <p:spPr>
            <a:xfrm>
              <a:off x="1774450" y="5461050"/>
              <a:ext cx="2120100" cy="5487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55%</a:t>
              </a:r>
              <a:endParaRPr b="1" sz="2400">
                <a:solidFill>
                  <a:schemeClr val="dk1"/>
                </a:solidFill>
                <a:latin typeface="Red Hat Text"/>
                <a:ea typeface="Red Hat Text"/>
                <a:cs typeface="Red Hat Text"/>
                <a:sym typeface="Red Hat Text"/>
              </a:endParaRPr>
            </a:p>
          </p:txBody>
        </p:sp>
        <p:grpSp>
          <p:nvGrpSpPr>
            <p:cNvPr id="801" name="Google Shape;801;p35"/>
            <p:cNvGrpSpPr/>
            <p:nvPr/>
          </p:nvGrpSpPr>
          <p:grpSpPr>
            <a:xfrm>
              <a:off x="1774445" y="6009741"/>
              <a:ext cx="2119997" cy="879002"/>
              <a:chOff x="5667376" y="1543525"/>
              <a:chExt cx="2857524" cy="879002"/>
            </a:xfrm>
          </p:grpSpPr>
          <p:sp>
            <p:nvSpPr>
              <p:cNvPr id="802" name="Google Shape;802;p35"/>
              <p:cNvSpPr txBox="1"/>
              <p:nvPr/>
            </p:nvSpPr>
            <p:spPr>
              <a:xfrm>
                <a:off x="5667400" y="2078127"/>
                <a:ext cx="28575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the smallest planet</a:t>
                </a:r>
                <a:endParaRPr sz="1200">
                  <a:solidFill>
                    <a:srgbClr val="000000"/>
                  </a:solidFill>
                  <a:latin typeface="Red Hat Text"/>
                  <a:ea typeface="Red Hat Text"/>
                  <a:cs typeface="Red Hat Text"/>
                  <a:sym typeface="Red Hat Text"/>
                </a:endParaRPr>
              </a:p>
            </p:txBody>
          </p:sp>
          <p:sp>
            <p:nvSpPr>
              <p:cNvPr id="803" name="Google Shape;803;p35"/>
              <p:cNvSpPr txBox="1"/>
              <p:nvPr/>
            </p:nvSpPr>
            <p:spPr>
              <a:xfrm>
                <a:off x="5667376" y="1543525"/>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rgbClr val="0000FA"/>
                  </a:solidFill>
                  <a:latin typeface="Red Hat Text"/>
                  <a:ea typeface="Red Hat Text"/>
                  <a:cs typeface="Red Hat Text"/>
                  <a:sym typeface="Red Hat Text"/>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graphicFrame>
        <p:nvGraphicFramePr>
          <p:cNvPr id="808" name="Google Shape;808;p36"/>
          <p:cNvGraphicFramePr/>
          <p:nvPr/>
        </p:nvGraphicFramePr>
        <p:xfrm>
          <a:off x="818625" y="1307263"/>
          <a:ext cx="3000000" cy="3000000"/>
        </p:xfrm>
        <a:graphic>
          <a:graphicData uri="http://schemas.openxmlformats.org/drawingml/2006/table">
            <a:tbl>
              <a:tblPr>
                <a:noFill/>
                <a:tableStyleId>{2135DA2E-A12C-4A48-8CFC-CFC4D2514A8F}</a:tableStyleId>
              </a:tblPr>
              <a:tblGrid>
                <a:gridCol w="1921650"/>
                <a:gridCol w="2140725"/>
                <a:gridCol w="1774000"/>
                <a:gridCol w="1774000"/>
              </a:tblGrid>
              <a:tr h="514200">
                <a:tc>
                  <a:txBody>
                    <a:bodyPr/>
                    <a:lstStyle/>
                    <a:p>
                      <a:pPr indent="0" lvl="0" marL="0" rtl="0" algn="l">
                        <a:spcBef>
                          <a:spcPts val="0"/>
                        </a:spcBef>
                        <a:spcAft>
                          <a:spcPts val="0"/>
                        </a:spcAft>
                        <a:buNone/>
                      </a:pPr>
                      <a:r>
                        <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alpha val="0"/>
                        </a:schemeClr>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alpha val="0"/>
                        </a:schemeClr>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Goal</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Priority</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Check</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09575">
                <a:tc>
                  <a:txBody>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Red Hat Mono"/>
                          <a:ea typeface="Red Hat Mono"/>
                          <a:cs typeface="Red Hat Mono"/>
                          <a:sym typeface="Red Hat Mono"/>
                        </a:rPr>
                        <a:t>01</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Mercury is the closest planet to the Sun</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Yes</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09575">
                <a:tc>
                  <a:txBody>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Red Hat Mono"/>
                          <a:ea typeface="Red Hat Mono"/>
                          <a:cs typeface="Red Hat Mono"/>
                          <a:sym typeface="Red Hat Mono"/>
                        </a:rPr>
                        <a:t>02</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is the second planet from the Sun</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Yes</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09575">
                <a:tc>
                  <a:txBody>
                    <a:bodyPr/>
                    <a:lstStyle/>
                    <a:p>
                      <a:pPr indent="0" lvl="0" marL="0" rtl="0" algn="ctr">
                        <a:spcBef>
                          <a:spcPts val="0"/>
                        </a:spcBef>
                        <a:spcAft>
                          <a:spcPts val="0"/>
                        </a:spcAft>
                        <a:buClr>
                          <a:schemeClr val="dk1"/>
                        </a:buClr>
                        <a:buSzPts val="1100"/>
                        <a:buFont typeface="Arial"/>
                        <a:buNone/>
                      </a:pPr>
                      <a:r>
                        <a:rPr b="1" lang="en" sz="2800">
                          <a:solidFill>
                            <a:schemeClr val="dk1"/>
                          </a:solidFill>
                          <a:latin typeface="Red Hat Mono"/>
                          <a:ea typeface="Red Hat Mono"/>
                          <a:cs typeface="Red Hat Mono"/>
                          <a:sym typeface="Red Hat Mono"/>
                        </a:rPr>
                        <a:t>03</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Ceres is located in the main asteroid belt</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No</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809" name="Google Shape;809;p36"/>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810" name="Google Shape;810;p36"/>
          <p:cNvGrpSpPr/>
          <p:nvPr/>
        </p:nvGrpSpPr>
        <p:grpSpPr>
          <a:xfrm>
            <a:off x="818625" y="3780076"/>
            <a:ext cx="2286849" cy="809668"/>
            <a:chOff x="818625" y="3780076"/>
            <a:chExt cx="2286849" cy="809668"/>
          </a:xfrm>
        </p:grpSpPr>
        <p:grpSp>
          <p:nvGrpSpPr>
            <p:cNvPr id="811" name="Google Shape;811;p36"/>
            <p:cNvGrpSpPr/>
            <p:nvPr/>
          </p:nvGrpSpPr>
          <p:grpSpPr>
            <a:xfrm>
              <a:off x="1324680" y="3780102"/>
              <a:ext cx="1780793" cy="809642"/>
              <a:chOff x="5219700" y="1409700"/>
              <a:chExt cx="2981405" cy="895325"/>
            </a:xfrm>
          </p:grpSpPr>
          <p:sp>
            <p:nvSpPr>
              <p:cNvPr id="812" name="Google Shape;812;p36"/>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Mars is a cold place</a:t>
                </a:r>
                <a:endParaRPr sz="1200">
                  <a:solidFill>
                    <a:schemeClr val="dk1"/>
                  </a:solidFill>
                  <a:latin typeface="Red Hat Text"/>
                  <a:ea typeface="Red Hat Text"/>
                  <a:cs typeface="Red Hat Text"/>
                  <a:sym typeface="Red Hat Text"/>
                </a:endParaRPr>
              </a:p>
            </p:txBody>
          </p:sp>
          <p:sp>
            <p:nvSpPr>
              <p:cNvPr id="813" name="Google Shape;813;p36"/>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sp>
          <p:nvSpPr>
            <p:cNvPr id="814" name="Google Shape;814;p36"/>
            <p:cNvSpPr/>
            <p:nvPr/>
          </p:nvSpPr>
          <p:spPr>
            <a:xfrm>
              <a:off x="818625" y="3780076"/>
              <a:ext cx="363300" cy="3633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36"/>
          <p:cNvGrpSpPr/>
          <p:nvPr/>
        </p:nvGrpSpPr>
        <p:grpSpPr>
          <a:xfrm>
            <a:off x="3428575" y="3780076"/>
            <a:ext cx="2286849" cy="809668"/>
            <a:chOff x="3428575" y="3780076"/>
            <a:chExt cx="2286849" cy="809668"/>
          </a:xfrm>
        </p:grpSpPr>
        <p:grpSp>
          <p:nvGrpSpPr>
            <p:cNvPr id="816" name="Google Shape;816;p36"/>
            <p:cNvGrpSpPr/>
            <p:nvPr/>
          </p:nvGrpSpPr>
          <p:grpSpPr>
            <a:xfrm>
              <a:off x="3934631" y="3780102"/>
              <a:ext cx="1780793" cy="809642"/>
              <a:chOff x="5219700" y="1409700"/>
              <a:chExt cx="2981405" cy="895325"/>
            </a:xfrm>
          </p:grpSpPr>
          <p:sp>
            <p:nvSpPr>
              <p:cNvPr id="817" name="Google Shape;817;p36"/>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a:t>
                </a:r>
                <a:r>
                  <a:rPr lang="en" sz="1200">
                    <a:solidFill>
                      <a:schemeClr val="dk1"/>
                    </a:solidFill>
                    <a:latin typeface="Red Hat Text"/>
                    <a:ea typeface="Red Hat Text"/>
                    <a:cs typeface="Red Hat Text"/>
                    <a:sym typeface="Red Hat Text"/>
                  </a:rPr>
                  <a:t> a gas giant</a:t>
                </a:r>
                <a:endParaRPr sz="1200">
                  <a:solidFill>
                    <a:schemeClr val="dk1"/>
                  </a:solidFill>
                  <a:latin typeface="Red Hat Text"/>
                  <a:ea typeface="Red Hat Text"/>
                  <a:cs typeface="Red Hat Text"/>
                  <a:sym typeface="Red Hat Text"/>
                </a:endParaRPr>
              </a:p>
            </p:txBody>
          </p:sp>
          <p:sp>
            <p:nvSpPr>
              <p:cNvPr id="818" name="Google Shape;818;p36"/>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sp>
          <p:nvSpPr>
            <p:cNvPr id="819" name="Google Shape;819;p36"/>
            <p:cNvSpPr/>
            <p:nvPr/>
          </p:nvSpPr>
          <p:spPr>
            <a:xfrm>
              <a:off x="3428575" y="3780076"/>
              <a:ext cx="363300" cy="363300"/>
            </a:xfrm>
            <a:prstGeom prst="ellipse">
              <a:avLst/>
            </a:pr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36"/>
          <p:cNvGrpSpPr/>
          <p:nvPr/>
        </p:nvGrpSpPr>
        <p:grpSpPr>
          <a:xfrm>
            <a:off x="6038525" y="3780076"/>
            <a:ext cx="2286849" cy="809668"/>
            <a:chOff x="6038525" y="3780076"/>
            <a:chExt cx="2286849" cy="809668"/>
          </a:xfrm>
        </p:grpSpPr>
        <p:grpSp>
          <p:nvGrpSpPr>
            <p:cNvPr id="821" name="Google Shape;821;p36"/>
            <p:cNvGrpSpPr/>
            <p:nvPr/>
          </p:nvGrpSpPr>
          <p:grpSpPr>
            <a:xfrm>
              <a:off x="6544581" y="3780102"/>
              <a:ext cx="1780793" cy="809642"/>
              <a:chOff x="5219700" y="1409700"/>
              <a:chExt cx="2981405" cy="895325"/>
            </a:xfrm>
          </p:grpSpPr>
          <p:sp>
            <p:nvSpPr>
              <p:cNvPr id="822" name="Google Shape;822;p36"/>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It</a:t>
                </a:r>
                <a:r>
                  <a:rPr lang="en" sz="1200">
                    <a:solidFill>
                      <a:schemeClr val="dk1"/>
                    </a:solidFill>
                    <a:latin typeface="Red Hat Text"/>
                    <a:ea typeface="Red Hat Text"/>
                    <a:cs typeface="Red Hat Text"/>
                    <a:sym typeface="Red Hat Text"/>
                  </a:rPr>
                  <a:t>'s far away form us</a:t>
                </a:r>
                <a:endParaRPr sz="1200">
                  <a:solidFill>
                    <a:schemeClr val="dk1"/>
                  </a:solidFill>
                  <a:latin typeface="Red Hat Text"/>
                  <a:ea typeface="Red Hat Text"/>
                  <a:cs typeface="Red Hat Text"/>
                  <a:sym typeface="Red Hat Text"/>
                </a:endParaRPr>
              </a:p>
            </p:txBody>
          </p:sp>
          <p:sp>
            <p:nvSpPr>
              <p:cNvPr id="823" name="Google Shape;823;p36"/>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chemeClr val="dk2"/>
                  </a:solidFill>
                  <a:latin typeface="Red Hat Text"/>
                  <a:ea typeface="Red Hat Text"/>
                  <a:cs typeface="Red Hat Text"/>
                  <a:sym typeface="Red Hat Text"/>
                </a:endParaRPr>
              </a:p>
            </p:txBody>
          </p:sp>
        </p:grpSp>
        <p:sp>
          <p:nvSpPr>
            <p:cNvPr id="824" name="Google Shape;824;p36"/>
            <p:cNvSpPr/>
            <p:nvPr/>
          </p:nvSpPr>
          <p:spPr>
            <a:xfrm>
              <a:off x="6038525" y="3780076"/>
              <a:ext cx="363300" cy="3633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5" name="Google Shape;825;p36"/>
          <p:cNvPicPr preferRelativeResize="0"/>
          <p:nvPr/>
        </p:nvPicPr>
        <p:blipFill>
          <a:blip r:embed="rId3">
            <a:alphaModFix/>
          </a:blip>
          <a:stretch>
            <a:fillRect/>
          </a:stretch>
        </p:blipFill>
        <p:spPr>
          <a:xfrm rot="10800000">
            <a:off x="6429899" y="180975"/>
            <a:ext cx="1895475" cy="876575"/>
          </a:xfrm>
          <a:prstGeom prst="rect">
            <a:avLst/>
          </a:prstGeom>
          <a:noFill/>
          <a:ln>
            <a:noFill/>
          </a:ln>
        </p:spPr>
      </p:pic>
      <p:pic>
        <p:nvPicPr>
          <p:cNvPr id="826" name="Google Shape;826;p36"/>
          <p:cNvPicPr preferRelativeResize="0"/>
          <p:nvPr/>
        </p:nvPicPr>
        <p:blipFill>
          <a:blip r:embed="rId4">
            <a:alphaModFix/>
          </a:blip>
          <a:stretch>
            <a:fillRect/>
          </a:stretch>
        </p:blipFill>
        <p:spPr>
          <a:xfrm>
            <a:off x="1113300" y="1307278"/>
            <a:ext cx="1232399" cy="46094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37"/>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832" name="Google Shape;832;p37"/>
          <p:cNvGrpSpPr/>
          <p:nvPr/>
        </p:nvGrpSpPr>
        <p:grpSpPr>
          <a:xfrm>
            <a:off x="5476701" y="1595400"/>
            <a:ext cx="2829249" cy="924000"/>
            <a:chOff x="5476701" y="1595400"/>
            <a:chExt cx="2829249" cy="924000"/>
          </a:xfrm>
        </p:grpSpPr>
        <p:sp>
          <p:nvSpPr>
            <p:cNvPr id="833" name="Google Shape;833;p37"/>
            <p:cNvSpPr/>
            <p:nvPr/>
          </p:nvSpPr>
          <p:spPr>
            <a:xfrm>
              <a:off x="5476701" y="1595400"/>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4" name="Google Shape;834;p37"/>
            <p:cNvGrpSpPr/>
            <p:nvPr/>
          </p:nvGrpSpPr>
          <p:grpSpPr>
            <a:xfrm>
              <a:off x="6525156" y="1652577"/>
              <a:ext cx="1780793" cy="809642"/>
              <a:chOff x="5219700" y="1409700"/>
              <a:chExt cx="2981405" cy="895325"/>
            </a:xfrm>
          </p:grpSpPr>
          <p:sp>
            <p:nvSpPr>
              <p:cNvPr id="835" name="Google Shape;835;p37"/>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It's far away form us</a:t>
                </a:r>
                <a:endParaRPr sz="1200">
                  <a:solidFill>
                    <a:schemeClr val="dk1"/>
                  </a:solidFill>
                  <a:latin typeface="Red Hat Text"/>
                  <a:ea typeface="Red Hat Text"/>
                  <a:cs typeface="Red Hat Text"/>
                  <a:sym typeface="Red Hat Text"/>
                </a:endParaRPr>
              </a:p>
            </p:txBody>
          </p:sp>
          <p:sp>
            <p:nvSpPr>
              <p:cNvPr id="836" name="Google Shape;836;p37"/>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chemeClr val="dk2"/>
                  </a:solidFill>
                  <a:latin typeface="Red Hat Text"/>
                  <a:ea typeface="Red Hat Text"/>
                  <a:cs typeface="Red Hat Text"/>
                  <a:sym typeface="Red Hat Text"/>
                </a:endParaRPr>
              </a:p>
            </p:txBody>
          </p:sp>
        </p:grpSp>
      </p:grpSp>
      <p:grpSp>
        <p:nvGrpSpPr>
          <p:cNvPr id="837" name="Google Shape;837;p37"/>
          <p:cNvGrpSpPr/>
          <p:nvPr/>
        </p:nvGrpSpPr>
        <p:grpSpPr>
          <a:xfrm>
            <a:off x="5476701" y="3462300"/>
            <a:ext cx="2829249" cy="924000"/>
            <a:chOff x="5476701" y="3462300"/>
            <a:chExt cx="2829249" cy="924000"/>
          </a:xfrm>
        </p:grpSpPr>
        <p:sp>
          <p:nvSpPr>
            <p:cNvPr id="838" name="Google Shape;838;p37"/>
            <p:cNvSpPr/>
            <p:nvPr/>
          </p:nvSpPr>
          <p:spPr>
            <a:xfrm>
              <a:off x="5476701" y="3462300"/>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9" name="Google Shape;839;p37"/>
            <p:cNvGrpSpPr/>
            <p:nvPr/>
          </p:nvGrpSpPr>
          <p:grpSpPr>
            <a:xfrm>
              <a:off x="6525156" y="3519477"/>
              <a:ext cx="1780793" cy="809642"/>
              <a:chOff x="5219700" y="1409700"/>
              <a:chExt cx="2981405" cy="895325"/>
            </a:xfrm>
          </p:grpSpPr>
          <p:sp>
            <p:nvSpPr>
              <p:cNvPr id="840" name="Google Shape;840;p37"/>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We all live on Earth</a:t>
                </a:r>
                <a:endParaRPr sz="1200">
                  <a:solidFill>
                    <a:schemeClr val="dk1"/>
                  </a:solidFill>
                  <a:latin typeface="Red Hat Text"/>
                  <a:ea typeface="Red Hat Text"/>
                  <a:cs typeface="Red Hat Text"/>
                  <a:sym typeface="Red Hat Text"/>
                </a:endParaRPr>
              </a:p>
            </p:txBody>
          </p:sp>
          <p:sp>
            <p:nvSpPr>
              <p:cNvPr id="841" name="Google Shape;841;p37"/>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grpSp>
      </p:grpSp>
      <p:grpSp>
        <p:nvGrpSpPr>
          <p:cNvPr id="842" name="Google Shape;842;p37"/>
          <p:cNvGrpSpPr/>
          <p:nvPr/>
        </p:nvGrpSpPr>
        <p:grpSpPr>
          <a:xfrm>
            <a:off x="838051" y="1595400"/>
            <a:ext cx="2829249" cy="924000"/>
            <a:chOff x="838051" y="1595400"/>
            <a:chExt cx="2829249" cy="924000"/>
          </a:xfrm>
        </p:grpSpPr>
        <p:sp>
          <p:nvSpPr>
            <p:cNvPr id="843" name="Google Shape;843;p37"/>
            <p:cNvSpPr/>
            <p:nvPr/>
          </p:nvSpPr>
          <p:spPr>
            <a:xfrm flipH="1">
              <a:off x="2743299" y="1595400"/>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4" name="Google Shape;844;p37"/>
            <p:cNvGrpSpPr/>
            <p:nvPr/>
          </p:nvGrpSpPr>
          <p:grpSpPr>
            <a:xfrm flipH="1">
              <a:off x="838051" y="1652577"/>
              <a:ext cx="1780793" cy="809642"/>
              <a:chOff x="5219700" y="1409700"/>
              <a:chExt cx="2981405" cy="895325"/>
            </a:xfrm>
          </p:grpSpPr>
          <p:sp>
            <p:nvSpPr>
              <p:cNvPr id="845" name="Google Shape;845;p37"/>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Mars is a cold place</a:t>
                </a:r>
                <a:endParaRPr sz="1200">
                  <a:solidFill>
                    <a:schemeClr val="dk1"/>
                  </a:solidFill>
                  <a:latin typeface="Red Hat Text"/>
                  <a:ea typeface="Red Hat Text"/>
                  <a:cs typeface="Red Hat Text"/>
                  <a:sym typeface="Red Hat Text"/>
                </a:endParaRPr>
              </a:p>
            </p:txBody>
          </p:sp>
          <p:sp>
            <p:nvSpPr>
              <p:cNvPr id="846" name="Google Shape;846;p37"/>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grpSp>
      <p:grpSp>
        <p:nvGrpSpPr>
          <p:cNvPr id="847" name="Google Shape;847;p37"/>
          <p:cNvGrpSpPr/>
          <p:nvPr/>
        </p:nvGrpSpPr>
        <p:grpSpPr>
          <a:xfrm>
            <a:off x="838051" y="3462300"/>
            <a:ext cx="2829249" cy="924000"/>
            <a:chOff x="838051" y="3462300"/>
            <a:chExt cx="2829249" cy="924000"/>
          </a:xfrm>
        </p:grpSpPr>
        <p:sp>
          <p:nvSpPr>
            <p:cNvPr id="848" name="Google Shape;848;p37"/>
            <p:cNvSpPr/>
            <p:nvPr/>
          </p:nvSpPr>
          <p:spPr>
            <a:xfrm flipH="1">
              <a:off x="2743299" y="3462300"/>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9" name="Google Shape;849;p37"/>
            <p:cNvGrpSpPr/>
            <p:nvPr/>
          </p:nvGrpSpPr>
          <p:grpSpPr>
            <a:xfrm flipH="1">
              <a:off x="838051" y="3519477"/>
              <a:ext cx="1780793" cy="809642"/>
              <a:chOff x="5219700" y="1409700"/>
              <a:chExt cx="2981405" cy="895325"/>
            </a:xfrm>
          </p:grpSpPr>
          <p:sp>
            <p:nvSpPr>
              <p:cNvPr id="850" name="Google Shape;850;p37"/>
              <p:cNvSpPr txBox="1"/>
              <p:nvPr/>
            </p:nvSpPr>
            <p:spPr>
              <a:xfrm>
                <a:off x="5219705" y="1941725"/>
                <a:ext cx="2981400" cy="3633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 a gas giant</a:t>
                </a:r>
                <a:endParaRPr sz="1200">
                  <a:solidFill>
                    <a:schemeClr val="dk1"/>
                  </a:solidFill>
                  <a:latin typeface="Red Hat Text"/>
                  <a:ea typeface="Red Hat Text"/>
                  <a:cs typeface="Red Hat Text"/>
                  <a:sym typeface="Red Hat Text"/>
                </a:endParaRPr>
              </a:p>
            </p:txBody>
          </p:sp>
          <p:sp>
            <p:nvSpPr>
              <p:cNvPr id="851" name="Google Shape;851;p37"/>
              <p:cNvSpPr txBox="1"/>
              <p:nvPr/>
            </p:nvSpPr>
            <p:spPr>
              <a:xfrm>
                <a:off x="5219700" y="1409700"/>
                <a:ext cx="29814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grpSp>
      <p:sp>
        <p:nvSpPr>
          <p:cNvPr id="852" name="Google Shape;852;p37"/>
          <p:cNvSpPr/>
          <p:nvPr/>
        </p:nvSpPr>
        <p:spPr>
          <a:xfrm flipH="1">
            <a:off x="4110000" y="1990688"/>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7"/>
          <p:cNvSpPr/>
          <p:nvPr/>
        </p:nvSpPr>
        <p:spPr>
          <a:xfrm flipH="1">
            <a:off x="4110000" y="3067013"/>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4" name="Google Shape;854;p37"/>
          <p:cNvCxnSpPr>
            <a:stCxn id="838" idx="2"/>
            <a:endCxn id="853" idx="2"/>
          </p:cNvCxnSpPr>
          <p:nvPr/>
        </p:nvCxnSpPr>
        <p:spPr>
          <a:xfrm rot="10800000">
            <a:off x="5033901" y="3528900"/>
            <a:ext cx="442800" cy="395400"/>
          </a:xfrm>
          <a:prstGeom prst="bentConnector3">
            <a:avLst>
              <a:gd fmla="val 49989" name="adj1"/>
            </a:avLst>
          </a:prstGeom>
          <a:noFill/>
          <a:ln cap="flat" cmpd="sng" w="38100">
            <a:solidFill>
              <a:schemeClr val="dk1"/>
            </a:solidFill>
            <a:prstDash val="solid"/>
            <a:round/>
            <a:headEnd len="med" w="med" type="none"/>
            <a:tailEnd len="med" w="med" type="none"/>
          </a:ln>
        </p:spPr>
      </p:cxnSp>
      <p:cxnSp>
        <p:nvCxnSpPr>
          <p:cNvPr id="855" name="Google Shape;855;p37"/>
          <p:cNvCxnSpPr>
            <a:stCxn id="853" idx="6"/>
            <a:endCxn id="848" idx="2"/>
          </p:cNvCxnSpPr>
          <p:nvPr/>
        </p:nvCxnSpPr>
        <p:spPr>
          <a:xfrm flipH="1">
            <a:off x="3667200" y="3529013"/>
            <a:ext cx="442800" cy="395400"/>
          </a:xfrm>
          <a:prstGeom prst="bentConnector3">
            <a:avLst>
              <a:gd fmla="val 49989" name="adj1"/>
            </a:avLst>
          </a:prstGeom>
          <a:noFill/>
          <a:ln cap="flat" cmpd="sng" w="38100">
            <a:solidFill>
              <a:schemeClr val="dk1"/>
            </a:solidFill>
            <a:prstDash val="solid"/>
            <a:round/>
            <a:headEnd len="med" w="med" type="none"/>
            <a:tailEnd len="med" w="med" type="none"/>
          </a:ln>
        </p:spPr>
      </p:cxnSp>
      <p:cxnSp>
        <p:nvCxnSpPr>
          <p:cNvPr id="856" name="Google Shape;856;p37"/>
          <p:cNvCxnSpPr>
            <a:stCxn id="853" idx="0"/>
            <a:endCxn id="852" idx="4"/>
          </p:cNvCxnSpPr>
          <p:nvPr/>
        </p:nvCxnSpPr>
        <p:spPr>
          <a:xfrm rot="-5400000">
            <a:off x="4496100" y="2990513"/>
            <a:ext cx="152400" cy="600"/>
          </a:xfrm>
          <a:prstGeom prst="bentConnector3">
            <a:avLst>
              <a:gd fmla="val 49975" name="adj1"/>
            </a:avLst>
          </a:prstGeom>
          <a:noFill/>
          <a:ln cap="flat" cmpd="sng" w="38100">
            <a:solidFill>
              <a:schemeClr val="dk1"/>
            </a:solidFill>
            <a:prstDash val="solid"/>
            <a:round/>
            <a:headEnd len="med" w="med" type="none"/>
            <a:tailEnd len="med" w="med" type="none"/>
          </a:ln>
        </p:spPr>
      </p:cxnSp>
      <p:cxnSp>
        <p:nvCxnSpPr>
          <p:cNvPr id="857" name="Google Shape;857;p37"/>
          <p:cNvCxnSpPr>
            <a:stCxn id="852" idx="6"/>
            <a:endCxn id="843" idx="2"/>
          </p:cNvCxnSpPr>
          <p:nvPr/>
        </p:nvCxnSpPr>
        <p:spPr>
          <a:xfrm rot="10800000">
            <a:off x="3667200" y="2057288"/>
            <a:ext cx="442800" cy="395400"/>
          </a:xfrm>
          <a:prstGeom prst="bentConnector3">
            <a:avLst>
              <a:gd fmla="val 49989" name="adj1"/>
            </a:avLst>
          </a:prstGeom>
          <a:noFill/>
          <a:ln cap="flat" cmpd="sng" w="38100">
            <a:solidFill>
              <a:schemeClr val="dk1"/>
            </a:solidFill>
            <a:prstDash val="solid"/>
            <a:round/>
            <a:headEnd len="med" w="med" type="none"/>
            <a:tailEnd len="med" w="med" type="none"/>
          </a:ln>
        </p:spPr>
      </p:cxnSp>
      <p:cxnSp>
        <p:nvCxnSpPr>
          <p:cNvPr id="858" name="Google Shape;858;p37"/>
          <p:cNvCxnSpPr>
            <a:stCxn id="833" idx="2"/>
            <a:endCxn id="852" idx="2"/>
          </p:cNvCxnSpPr>
          <p:nvPr/>
        </p:nvCxnSpPr>
        <p:spPr>
          <a:xfrm flipH="1">
            <a:off x="5033901" y="2057400"/>
            <a:ext cx="442800" cy="395400"/>
          </a:xfrm>
          <a:prstGeom prst="bentConnector3">
            <a:avLst>
              <a:gd fmla="val 49989" name="adj1"/>
            </a:avLst>
          </a:prstGeom>
          <a:noFill/>
          <a:ln cap="flat" cmpd="sng" w="38100">
            <a:solidFill>
              <a:schemeClr val="dk1"/>
            </a:solidFill>
            <a:prstDash val="solid"/>
            <a:round/>
            <a:headEnd len="med" w="med" type="none"/>
            <a:tailEnd len="med" w="med" type="none"/>
          </a:ln>
        </p:spPr>
      </p:cxnSp>
      <p:grpSp>
        <p:nvGrpSpPr>
          <p:cNvPr id="859" name="Google Shape;859;p37"/>
          <p:cNvGrpSpPr/>
          <p:nvPr/>
        </p:nvGrpSpPr>
        <p:grpSpPr>
          <a:xfrm>
            <a:off x="5693828" y="3714231"/>
            <a:ext cx="489756" cy="420135"/>
            <a:chOff x="-3037625" y="3254850"/>
            <a:chExt cx="299325" cy="256775"/>
          </a:xfrm>
        </p:grpSpPr>
        <p:sp>
          <p:nvSpPr>
            <p:cNvPr id="860" name="Google Shape;860;p37"/>
            <p:cNvSpPr/>
            <p:nvPr/>
          </p:nvSpPr>
          <p:spPr>
            <a:xfrm>
              <a:off x="-3037625" y="3460400"/>
              <a:ext cx="152825" cy="51225"/>
            </a:xfrm>
            <a:custGeom>
              <a:rect b="b" l="l" r="r" t="t"/>
              <a:pathLst>
                <a:path extrusionOk="0" h="2049" w="6113">
                  <a:moveTo>
                    <a:pt x="1356" y="1"/>
                  </a:moveTo>
                  <a:cubicBezTo>
                    <a:pt x="1" y="1"/>
                    <a:pt x="1" y="2049"/>
                    <a:pt x="1356" y="2049"/>
                  </a:cubicBezTo>
                  <a:lnTo>
                    <a:pt x="4758" y="2049"/>
                  </a:lnTo>
                  <a:cubicBezTo>
                    <a:pt x="6113" y="2049"/>
                    <a:pt x="6113" y="1"/>
                    <a:pt x="4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2884825" y="3460400"/>
              <a:ext cx="146525" cy="51225"/>
            </a:xfrm>
            <a:custGeom>
              <a:rect b="b" l="l" r="r" t="t"/>
              <a:pathLst>
                <a:path extrusionOk="0" h="2049" w="5861">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2909225" y="3313125"/>
              <a:ext cx="59875" cy="72475"/>
            </a:xfrm>
            <a:custGeom>
              <a:rect b="b" l="l" r="r" t="t"/>
              <a:pathLst>
                <a:path extrusionOk="0" h="2899" w="2395">
                  <a:moveTo>
                    <a:pt x="0" y="1"/>
                  </a:moveTo>
                  <a:lnTo>
                    <a:pt x="0" y="2899"/>
                  </a:lnTo>
                  <a:lnTo>
                    <a:pt x="2395" y="145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3029750" y="3254850"/>
              <a:ext cx="291450" cy="188250"/>
            </a:xfrm>
            <a:custGeom>
              <a:rect b="b" l="l" r="r" t="t"/>
              <a:pathLst>
                <a:path extrusionOk="0" h="7530" w="11658">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p37"/>
          <p:cNvGrpSpPr/>
          <p:nvPr/>
        </p:nvGrpSpPr>
        <p:grpSpPr>
          <a:xfrm>
            <a:off x="4331580" y="2212342"/>
            <a:ext cx="480756" cy="480716"/>
            <a:chOff x="-4478975" y="3251700"/>
            <a:chExt cx="293825" cy="293800"/>
          </a:xfrm>
        </p:grpSpPr>
        <p:sp>
          <p:nvSpPr>
            <p:cNvPr id="865" name="Google Shape;865;p37"/>
            <p:cNvSpPr/>
            <p:nvPr/>
          </p:nvSpPr>
          <p:spPr>
            <a:xfrm>
              <a:off x="-4375000" y="3365100"/>
              <a:ext cx="85075" cy="110900"/>
            </a:xfrm>
            <a:custGeom>
              <a:rect b="b" l="l" r="r" t="t"/>
              <a:pathLst>
                <a:path extrusionOk="0" h="4436" w="3403">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4408875" y="3321800"/>
              <a:ext cx="154400" cy="148875"/>
            </a:xfrm>
            <a:custGeom>
              <a:rect b="b" l="l" r="r" t="t"/>
              <a:pathLst>
                <a:path extrusionOk="0" h="5955" w="6176">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4478975" y="3251700"/>
              <a:ext cx="293825" cy="293800"/>
            </a:xfrm>
            <a:custGeom>
              <a:rect b="b" l="l" r="r" t="t"/>
              <a:pathLst>
                <a:path extrusionOk="0" h="11752" w="11753">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 name="Google Shape;868;p37"/>
          <p:cNvGrpSpPr/>
          <p:nvPr/>
        </p:nvGrpSpPr>
        <p:grpSpPr>
          <a:xfrm>
            <a:off x="2972001" y="3560972"/>
            <a:ext cx="478179" cy="594145"/>
            <a:chOff x="-2310650" y="3525775"/>
            <a:chExt cx="292250" cy="363125"/>
          </a:xfrm>
        </p:grpSpPr>
        <p:sp>
          <p:nvSpPr>
            <p:cNvPr id="869" name="Google Shape;869;p37"/>
            <p:cNvSpPr/>
            <p:nvPr/>
          </p:nvSpPr>
          <p:spPr>
            <a:xfrm>
              <a:off x="-2053075" y="3648650"/>
              <a:ext cx="34675" cy="233950"/>
            </a:xfrm>
            <a:custGeom>
              <a:rect b="b" l="l" r="r" t="t"/>
              <a:pathLst>
                <a:path extrusionOk="0" h="9358" w="1387">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2259450" y="3751825"/>
              <a:ext cx="51225" cy="51225"/>
            </a:xfrm>
            <a:custGeom>
              <a:rect b="b" l="l" r="r" t="t"/>
              <a:pathLst>
                <a:path extrusionOk="0" h="2049" w="2049">
                  <a:moveTo>
                    <a:pt x="1" y="1"/>
                  </a:moveTo>
                  <a:lnTo>
                    <a:pt x="1" y="2049"/>
                  </a:lnTo>
                  <a:lnTo>
                    <a:pt x="2049" y="2049"/>
                  </a:lnTo>
                  <a:lnTo>
                    <a:pt x="20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2259450" y="3649450"/>
              <a:ext cx="137075" cy="51200"/>
            </a:xfrm>
            <a:custGeom>
              <a:rect b="b" l="l" r="r" t="t"/>
              <a:pathLst>
                <a:path extrusionOk="0" h="2048" w="5483">
                  <a:moveTo>
                    <a:pt x="1" y="0"/>
                  </a:moveTo>
                  <a:lnTo>
                    <a:pt x="1" y="2048"/>
                  </a:lnTo>
                  <a:lnTo>
                    <a:pt x="5483" y="2048"/>
                  </a:lnTo>
                  <a:lnTo>
                    <a:pt x="54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2310650" y="3525775"/>
              <a:ext cx="252075" cy="363125"/>
            </a:xfrm>
            <a:custGeom>
              <a:rect b="b" l="l" r="r" t="t"/>
              <a:pathLst>
                <a:path extrusionOk="0" h="14525" w="10083">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37"/>
          <p:cNvGrpSpPr/>
          <p:nvPr/>
        </p:nvGrpSpPr>
        <p:grpSpPr>
          <a:xfrm>
            <a:off x="2968782" y="1832484"/>
            <a:ext cx="484602" cy="449832"/>
            <a:chOff x="-3808700" y="3628950"/>
            <a:chExt cx="296175" cy="274925"/>
          </a:xfrm>
        </p:grpSpPr>
        <p:sp>
          <p:nvSpPr>
            <p:cNvPr id="874" name="Google Shape;874;p37"/>
            <p:cNvSpPr/>
            <p:nvPr/>
          </p:nvSpPr>
          <p:spPr>
            <a:xfrm>
              <a:off x="-3665972" y="3680950"/>
              <a:ext cx="51200" cy="51225"/>
            </a:xfrm>
            <a:custGeom>
              <a:rect b="b" l="l" r="r" t="t"/>
              <a:pathLst>
                <a:path extrusionOk="0" h="2049" w="2048">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3808700" y="3664400"/>
              <a:ext cx="296175" cy="239475"/>
            </a:xfrm>
            <a:custGeom>
              <a:rect b="b" l="l" r="r" t="t"/>
              <a:pathLst>
                <a:path extrusionOk="0" h="9579" w="11847">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3718359" y="3628950"/>
              <a:ext cx="155975" cy="156775"/>
            </a:xfrm>
            <a:custGeom>
              <a:rect b="b" l="l" r="r" t="t"/>
              <a:pathLst>
                <a:path extrusionOk="0" h="6271" w="6239">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37"/>
          <p:cNvGrpSpPr/>
          <p:nvPr/>
        </p:nvGrpSpPr>
        <p:grpSpPr>
          <a:xfrm>
            <a:off x="4333633" y="3288594"/>
            <a:ext cx="476625" cy="477811"/>
            <a:chOff x="-3771675" y="3971775"/>
            <a:chExt cx="291300" cy="292025"/>
          </a:xfrm>
        </p:grpSpPr>
        <p:sp>
          <p:nvSpPr>
            <p:cNvPr id="878" name="Google Shape;878;p37"/>
            <p:cNvSpPr/>
            <p:nvPr/>
          </p:nvSpPr>
          <p:spPr>
            <a:xfrm>
              <a:off x="-3770100" y="3971775"/>
              <a:ext cx="218975" cy="66775"/>
            </a:xfrm>
            <a:custGeom>
              <a:rect b="b" l="l" r="r" t="t"/>
              <a:pathLst>
                <a:path extrusionOk="0" h="2671" w="8759">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3771675" y="4030650"/>
              <a:ext cx="222125" cy="78000"/>
            </a:xfrm>
            <a:custGeom>
              <a:rect b="b" l="l" r="r" t="t"/>
              <a:pathLst>
                <a:path extrusionOk="0" h="3120" w="8885">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3669425" y="4074750"/>
              <a:ext cx="189050" cy="189050"/>
            </a:xfrm>
            <a:custGeom>
              <a:rect b="b" l="l" r="r" t="t"/>
              <a:pathLst>
                <a:path extrusionOk="0" h="7562" w="7562">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3771675" y="4099950"/>
              <a:ext cx="94525" cy="76425"/>
            </a:xfrm>
            <a:custGeom>
              <a:rect b="b" l="l" r="r" t="t"/>
              <a:pathLst>
                <a:path extrusionOk="0" h="3057" w="3781">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7"/>
            <p:cNvSpPr/>
            <p:nvPr/>
          </p:nvSpPr>
          <p:spPr>
            <a:xfrm>
              <a:off x="-3771675" y="4167700"/>
              <a:ext cx="135500" cy="95325"/>
            </a:xfrm>
            <a:custGeom>
              <a:rect b="b" l="l" r="r" t="t"/>
              <a:pathLst>
                <a:path extrusionOk="0" h="3813" w="542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37"/>
          <p:cNvGrpSpPr/>
          <p:nvPr/>
        </p:nvGrpSpPr>
        <p:grpSpPr>
          <a:xfrm>
            <a:off x="5698283" y="1818962"/>
            <a:ext cx="483293" cy="476870"/>
            <a:chOff x="-1951475" y="3597450"/>
            <a:chExt cx="295375" cy="291450"/>
          </a:xfrm>
        </p:grpSpPr>
        <p:sp>
          <p:nvSpPr>
            <p:cNvPr id="884" name="Google Shape;884;p37"/>
            <p:cNvSpPr/>
            <p:nvPr/>
          </p:nvSpPr>
          <p:spPr>
            <a:xfrm>
              <a:off x="-1951475" y="3597450"/>
              <a:ext cx="170925" cy="34675"/>
            </a:xfrm>
            <a:custGeom>
              <a:rect b="b" l="l" r="r" t="t"/>
              <a:pathLst>
                <a:path extrusionOk="0" h="1387" w="6837">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1949900" y="3648650"/>
              <a:ext cx="171725" cy="173300"/>
            </a:xfrm>
            <a:custGeom>
              <a:rect b="b" l="l" r="r" t="t"/>
              <a:pathLst>
                <a:path extrusionOk="0" h="6932" w="6869">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1951475" y="3838475"/>
              <a:ext cx="170925" cy="50425"/>
            </a:xfrm>
            <a:custGeom>
              <a:rect b="b" l="l" r="r" t="t"/>
              <a:pathLst>
                <a:path extrusionOk="0" h="2017" w="6837">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1912900" y="3675825"/>
              <a:ext cx="256800" cy="202825"/>
            </a:xfrm>
            <a:custGeom>
              <a:rect b="b" l="l" r="r" t="t"/>
              <a:pathLst>
                <a:path extrusionOk="0" h="8113" w="10272">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88" name="Google Shape;888;p37"/>
          <p:cNvPicPr preferRelativeResize="0"/>
          <p:nvPr/>
        </p:nvPicPr>
        <p:blipFill>
          <a:blip r:embed="rId3">
            <a:alphaModFix/>
          </a:blip>
          <a:stretch>
            <a:fillRect/>
          </a:stretch>
        </p:blipFill>
        <p:spPr>
          <a:xfrm>
            <a:off x="6366198" y="219025"/>
            <a:ext cx="1677041" cy="701217"/>
          </a:xfrm>
          <a:prstGeom prst="rect">
            <a:avLst/>
          </a:prstGeom>
          <a:noFill/>
          <a:ln>
            <a:noFill/>
          </a:ln>
        </p:spPr>
      </p:pic>
      <p:pic>
        <p:nvPicPr>
          <p:cNvPr id="889" name="Google Shape;889;p37"/>
          <p:cNvPicPr preferRelativeResize="0"/>
          <p:nvPr/>
        </p:nvPicPr>
        <p:blipFill>
          <a:blip r:embed="rId4">
            <a:alphaModFix/>
          </a:blip>
          <a:stretch>
            <a:fillRect/>
          </a:stretch>
        </p:blipFill>
        <p:spPr>
          <a:xfrm>
            <a:off x="7073405" y="312780"/>
            <a:ext cx="1146819" cy="9503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8"/>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895" name="Google Shape;895;p38"/>
          <p:cNvGrpSpPr/>
          <p:nvPr/>
        </p:nvGrpSpPr>
        <p:grpSpPr>
          <a:xfrm>
            <a:off x="1649269" y="3638000"/>
            <a:ext cx="2857524" cy="879002"/>
            <a:chOff x="5667376" y="1543525"/>
            <a:chExt cx="2857524" cy="879002"/>
          </a:xfrm>
        </p:grpSpPr>
        <p:sp>
          <p:nvSpPr>
            <p:cNvPr id="896" name="Google Shape;896;p38"/>
            <p:cNvSpPr txBox="1"/>
            <p:nvPr/>
          </p:nvSpPr>
          <p:spPr>
            <a:xfrm>
              <a:off x="5667400" y="2078127"/>
              <a:ext cx="28575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the closest planet to the Sun</a:t>
              </a:r>
              <a:endParaRPr sz="1200">
                <a:solidFill>
                  <a:srgbClr val="000000"/>
                </a:solidFill>
                <a:latin typeface="Red Hat Text"/>
                <a:ea typeface="Red Hat Text"/>
                <a:cs typeface="Red Hat Text"/>
                <a:sym typeface="Red Hat Text"/>
              </a:endParaRPr>
            </a:p>
          </p:txBody>
        </p:sp>
        <p:sp>
          <p:nvSpPr>
            <p:cNvPr id="897" name="Google Shape;897;p38"/>
            <p:cNvSpPr txBox="1"/>
            <p:nvPr/>
          </p:nvSpPr>
          <p:spPr>
            <a:xfrm>
              <a:off x="5667376" y="1543525"/>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rgbClr val="0000FA"/>
                </a:solidFill>
                <a:latin typeface="Red Hat Text"/>
                <a:ea typeface="Red Hat Text"/>
                <a:cs typeface="Red Hat Text"/>
                <a:sym typeface="Red Hat Text"/>
              </a:endParaRPr>
            </a:p>
          </p:txBody>
        </p:sp>
      </p:grpSp>
      <p:sp>
        <p:nvSpPr>
          <p:cNvPr id="898" name="Google Shape;898;p38"/>
          <p:cNvSpPr/>
          <p:nvPr/>
        </p:nvSpPr>
        <p:spPr>
          <a:xfrm>
            <a:off x="2484009" y="1480453"/>
            <a:ext cx="1188000" cy="1188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800">
                <a:solidFill>
                  <a:schemeClr val="dk1"/>
                </a:solidFill>
                <a:latin typeface="Red Hat Mono"/>
                <a:ea typeface="Red Hat Mono"/>
                <a:cs typeface="Red Hat Mono"/>
                <a:sym typeface="Red Hat Mono"/>
              </a:rPr>
              <a:t>60</a:t>
            </a:r>
            <a:r>
              <a:rPr b="1" lang="en" sz="2800">
                <a:solidFill>
                  <a:schemeClr val="dk1"/>
                </a:solidFill>
                <a:latin typeface="Red Hat Mono"/>
                <a:ea typeface="Red Hat Mono"/>
                <a:cs typeface="Red Hat Mono"/>
                <a:sym typeface="Red Hat Mono"/>
              </a:rPr>
              <a:t>%</a:t>
            </a:r>
            <a:endParaRPr sz="2800"/>
          </a:p>
        </p:txBody>
      </p:sp>
      <p:sp>
        <p:nvSpPr>
          <p:cNvPr id="899" name="Google Shape;899;p38"/>
          <p:cNvSpPr/>
          <p:nvPr/>
        </p:nvSpPr>
        <p:spPr>
          <a:xfrm>
            <a:off x="2324881" y="1321325"/>
            <a:ext cx="1506300" cy="1506300"/>
          </a:xfrm>
          <a:prstGeom prst="blockArc">
            <a:avLst>
              <a:gd fmla="val 16191313" name="adj1"/>
              <a:gd fmla="val 7477802" name="adj2"/>
              <a:gd fmla="val 19101" name="adj3"/>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0" name="Google Shape;900;p38"/>
          <p:cNvGrpSpPr/>
          <p:nvPr/>
        </p:nvGrpSpPr>
        <p:grpSpPr>
          <a:xfrm>
            <a:off x="4637207" y="3638000"/>
            <a:ext cx="2857524" cy="879002"/>
            <a:chOff x="5040919" y="3638000"/>
            <a:chExt cx="2857524" cy="879002"/>
          </a:xfrm>
        </p:grpSpPr>
        <p:sp>
          <p:nvSpPr>
            <p:cNvPr id="901" name="Google Shape;901;p38"/>
            <p:cNvSpPr txBox="1"/>
            <p:nvPr/>
          </p:nvSpPr>
          <p:spPr>
            <a:xfrm>
              <a:off x="5040943" y="4172602"/>
              <a:ext cx="2857500" cy="344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away from us</a:t>
              </a:r>
              <a:endParaRPr sz="1200">
                <a:solidFill>
                  <a:srgbClr val="000000"/>
                </a:solidFill>
                <a:latin typeface="Red Hat Text"/>
                <a:ea typeface="Red Hat Text"/>
                <a:cs typeface="Red Hat Text"/>
                <a:sym typeface="Red Hat Text"/>
              </a:endParaRPr>
            </a:p>
          </p:txBody>
        </p:sp>
        <p:sp>
          <p:nvSpPr>
            <p:cNvPr id="902" name="Google Shape;902;p38"/>
            <p:cNvSpPr txBox="1"/>
            <p:nvPr/>
          </p:nvSpPr>
          <p:spPr>
            <a:xfrm>
              <a:off x="5040919" y="3638000"/>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rgbClr val="0000FA"/>
                </a:solidFill>
                <a:latin typeface="Red Hat Text"/>
                <a:ea typeface="Red Hat Text"/>
                <a:cs typeface="Red Hat Text"/>
                <a:sym typeface="Red Hat Text"/>
              </a:endParaRPr>
            </a:p>
          </p:txBody>
        </p:sp>
      </p:grpSp>
      <p:sp>
        <p:nvSpPr>
          <p:cNvPr id="903" name="Google Shape;903;p38"/>
          <p:cNvSpPr/>
          <p:nvPr/>
        </p:nvSpPr>
        <p:spPr>
          <a:xfrm>
            <a:off x="5471947" y="1480453"/>
            <a:ext cx="1188000" cy="1188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40</a:t>
            </a:r>
            <a:r>
              <a:rPr b="1" lang="en" sz="2800">
                <a:solidFill>
                  <a:schemeClr val="dk1"/>
                </a:solidFill>
                <a:latin typeface="Red Hat Mono"/>
                <a:ea typeface="Red Hat Mono"/>
                <a:cs typeface="Red Hat Mono"/>
                <a:sym typeface="Red Hat Mono"/>
              </a:rPr>
              <a:t>%</a:t>
            </a:r>
            <a:endParaRPr sz="2800"/>
          </a:p>
        </p:txBody>
      </p:sp>
      <p:sp>
        <p:nvSpPr>
          <p:cNvPr id="904" name="Google Shape;904;p38"/>
          <p:cNvSpPr/>
          <p:nvPr/>
        </p:nvSpPr>
        <p:spPr>
          <a:xfrm>
            <a:off x="5312818" y="1321325"/>
            <a:ext cx="1506300" cy="1506300"/>
          </a:xfrm>
          <a:prstGeom prst="blockArc">
            <a:avLst>
              <a:gd fmla="val 16191313" name="adj1"/>
              <a:gd fmla="val 2721562" name="adj2"/>
              <a:gd fmla="val 18711" name="adj3"/>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5" name="Google Shape;905;p38"/>
          <p:cNvPicPr preferRelativeResize="0"/>
          <p:nvPr/>
        </p:nvPicPr>
        <p:blipFill>
          <a:blip r:embed="rId3">
            <a:alphaModFix/>
          </a:blip>
          <a:stretch>
            <a:fillRect/>
          </a:stretch>
        </p:blipFill>
        <p:spPr>
          <a:xfrm>
            <a:off x="6966335" y="651825"/>
            <a:ext cx="1725614" cy="472551"/>
          </a:xfrm>
          <a:prstGeom prst="rect">
            <a:avLst/>
          </a:prstGeom>
          <a:noFill/>
          <a:ln>
            <a:noFill/>
          </a:ln>
        </p:spPr>
      </p:pic>
      <p:pic>
        <p:nvPicPr>
          <p:cNvPr id="906" name="Google Shape;906;p38"/>
          <p:cNvPicPr preferRelativeResize="0"/>
          <p:nvPr/>
        </p:nvPicPr>
        <p:blipFill>
          <a:blip r:embed="rId3">
            <a:alphaModFix/>
          </a:blip>
          <a:stretch>
            <a:fillRect/>
          </a:stretch>
        </p:blipFill>
        <p:spPr>
          <a:xfrm>
            <a:off x="6381750" y="139950"/>
            <a:ext cx="1942374" cy="720649"/>
          </a:xfrm>
          <a:prstGeom prst="rect">
            <a:avLst/>
          </a:prstGeom>
          <a:noFill/>
          <a:ln>
            <a:noFill/>
          </a:ln>
        </p:spPr>
      </p:pic>
      <p:grpSp>
        <p:nvGrpSpPr>
          <p:cNvPr id="907" name="Google Shape;907;p38"/>
          <p:cNvGrpSpPr/>
          <p:nvPr/>
        </p:nvGrpSpPr>
        <p:grpSpPr>
          <a:xfrm>
            <a:off x="2300109" y="3252911"/>
            <a:ext cx="277153" cy="277168"/>
            <a:chOff x="864491" y="1723250"/>
            <a:chExt cx="397866" cy="397887"/>
          </a:xfrm>
        </p:grpSpPr>
        <p:sp>
          <p:nvSpPr>
            <p:cNvPr id="908" name="Google Shape;908;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38"/>
          <p:cNvGrpSpPr/>
          <p:nvPr/>
        </p:nvGrpSpPr>
        <p:grpSpPr>
          <a:xfrm>
            <a:off x="2619775" y="3252911"/>
            <a:ext cx="277153" cy="277168"/>
            <a:chOff x="864491" y="1723250"/>
            <a:chExt cx="397866" cy="397887"/>
          </a:xfrm>
        </p:grpSpPr>
        <p:sp>
          <p:nvSpPr>
            <p:cNvPr id="912" name="Google Shape;912;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38"/>
          <p:cNvGrpSpPr/>
          <p:nvPr/>
        </p:nvGrpSpPr>
        <p:grpSpPr>
          <a:xfrm>
            <a:off x="2939442" y="3252911"/>
            <a:ext cx="277153" cy="277168"/>
            <a:chOff x="864491" y="1723250"/>
            <a:chExt cx="397866" cy="397887"/>
          </a:xfrm>
        </p:grpSpPr>
        <p:sp>
          <p:nvSpPr>
            <p:cNvPr id="916" name="Google Shape;916;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9" name="Google Shape;919;p38"/>
          <p:cNvGrpSpPr/>
          <p:nvPr/>
        </p:nvGrpSpPr>
        <p:grpSpPr>
          <a:xfrm>
            <a:off x="5289787" y="2935667"/>
            <a:ext cx="276935" cy="276935"/>
            <a:chOff x="1190625" y="238125"/>
            <a:chExt cx="5235075" cy="5235075"/>
          </a:xfrm>
        </p:grpSpPr>
        <p:sp>
          <p:nvSpPr>
            <p:cNvPr id="920" name="Google Shape;920;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38"/>
          <p:cNvGrpSpPr/>
          <p:nvPr/>
        </p:nvGrpSpPr>
        <p:grpSpPr>
          <a:xfrm>
            <a:off x="3259109" y="3252911"/>
            <a:ext cx="277153" cy="277168"/>
            <a:chOff x="864491" y="1723250"/>
            <a:chExt cx="397866" cy="397887"/>
          </a:xfrm>
        </p:grpSpPr>
        <p:sp>
          <p:nvSpPr>
            <p:cNvPr id="923" name="Google Shape;923;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38"/>
          <p:cNvGrpSpPr/>
          <p:nvPr/>
        </p:nvGrpSpPr>
        <p:grpSpPr>
          <a:xfrm>
            <a:off x="3578775" y="3252911"/>
            <a:ext cx="277153" cy="277168"/>
            <a:chOff x="864491" y="1723250"/>
            <a:chExt cx="397866" cy="397887"/>
          </a:xfrm>
        </p:grpSpPr>
        <p:sp>
          <p:nvSpPr>
            <p:cNvPr id="927" name="Google Shape;927;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38"/>
          <p:cNvGrpSpPr/>
          <p:nvPr/>
        </p:nvGrpSpPr>
        <p:grpSpPr>
          <a:xfrm>
            <a:off x="2300123" y="2935553"/>
            <a:ext cx="277153" cy="277168"/>
            <a:chOff x="864491" y="1723250"/>
            <a:chExt cx="397866" cy="397887"/>
          </a:xfrm>
        </p:grpSpPr>
        <p:sp>
          <p:nvSpPr>
            <p:cNvPr id="931" name="Google Shape;931;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38"/>
          <p:cNvGrpSpPr/>
          <p:nvPr/>
        </p:nvGrpSpPr>
        <p:grpSpPr>
          <a:xfrm>
            <a:off x="2619790" y="2935553"/>
            <a:ext cx="277153" cy="277168"/>
            <a:chOff x="864491" y="1723250"/>
            <a:chExt cx="397866" cy="397887"/>
          </a:xfrm>
        </p:grpSpPr>
        <p:sp>
          <p:nvSpPr>
            <p:cNvPr id="935" name="Google Shape;935;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8" name="Google Shape;938;p38"/>
          <p:cNvGrpSpPr/>
          <p:nvPr/>
        </p:nvGrpSpPr>
        <p:grpSpPr>
          <a:xfrm>
            <a:off x="2939456" y="2935553"/>
            <a:ext cx="277153" cy="277168"/>
            <a:chOff x="864491" y="1723250"/>
            <a:chExt cx="397866" cy="397887"/>
          </a:xfrm>
        </p:grpSpPr>
        <p:sp>
          <p:nvSpPr>
            <p:cNvPr id="939" name="Google Shape;939;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38"/>
          <p:cNvGrpSpPr/>
          <p:nvPr/>
        </p:nvGrpSpPr>
        <p:grpSpPr>
          <a:xfrm>
            <a:off x="3259123" y="2935553"/>
            <a:ext cx="277153" cy="277168"/>
            <a:chOff x="864491" y="1723250"/>
            <a:chExt cx="397866" cy="397887"/>
          </a:xfrm>
        </p:grpSpPr>
        <p:sp>
          <p:nvSpPr>
            <p:cNvPr id="943" name="Google Shape;943;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38"/>
          <p:cNvGrpSpPr/>
          <p:nvPr/>
        </p:nvGrpSpPr>
        <p:grpSpPr>
          <a:xfrm>
            <a:off x="3578787" y="2935553"/>
            <a:ext cx="277153" cy="277168"/>
            <a:chOff x="864491" y="1723250"/>
            <a:chExt cx="397866" cy="397887"/>
          </a:xfrm>
        </p:grpSpPr>
        <p:sp>
          <p:nvSpPr>
            <p:cNvPr id="947" name="Google Shape;947;p3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0" name="Google Shape;950;p38"/>
          <p:cNvGrpSpPr/>
          <p:nvPr/>
        </p:nvGrpSpPr>
        <p:grpSpPr>
          <a:xfrm>
            <a:off x="5608633" y="2935667"/>
            <a:ext cx="276935" cy="276935"/>
            <a:chOff x="1190625" y="238125"/>
            <a:chExt cx="5235075" cy="5235075"/>
          </a:xfrm>
        </p:grpSpPr>
        <p:sp>
          <p:nvSpPr>
            <p:cNvPr id="951" name="Google Shape;951;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3" name="Google Shape;953;p38"/>
          <p:cNvGrpSpPr/>
          <p:nvPr/>
        </p:nvGrpSpPr>
        <p:grpSpPr>
          <a:xfrm>
            <a:off x="5927483" y="2937142"/>
            <a:ext cx="276935" cy="276935"/>
            <a:chOff x="1190625" y="238125"/>
            <a:chExt cx="5235075" cy="5235075"/>
          </a:xfrm>
        </p:grpSpPr>
        <p:sp>
          <p:nvSpPr>
            <p:cNvPr id="954" name="Google Shape;954;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38"/>
          <p:cNvGrpSpPr/>
          <p:nvPr/>
        </p:nvGrpSpPr>
        <p:grpSpPr>
          <a:xfrm>
            <a:off x="6246333" y="2937142"/>
            <a:ext cx="276935" cy="276935"/>
            <a:chOff x="1190625" y="238125"/>
            <a:chExt cx="5235075" cy="5235075"/>
          </a:xfrm>
        </p:grpSpPr>
        <p:sp>
          <p:nvSpPr>
            <p:cNvPr id="957" name="Google Shape;957;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38"/>
          <p:cNvGrpSpPr/>
          <p:nvPr/>
        </p:nvGrpSpPr>
        <p:grpSpPr>
          <a:xfrm>
            <a:off x="6565183" y="2937142"/>
            <a:ext cx="276935" cy="276935"/>
            <a:chOff x="1190625" y="238125"/>
            <a:chExt cx="5235075" cy="5235075"/>
          </a:xfrm>
        </p:grpSpPr>
        <p:sp>
          <p:nvSpPr>
            <p:cNvPr id="960" name="Google Shape;960;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38"/>
          <p:cNvGrpSpPr/>
          <p:nvPr/>
        </p:nvGrpSpPr>
        <p:grpSpPr>
          <a:xfrm>
            <a:off x="5289787" y="3252280"/>
            <a:ext cx="276935" cy="276935"/>
            <a:chOff x="1190625" y="238125"/>
            <a:chExt cx="5235075" cy="5235075"/>
          </a:xfrm>
        </p:grpSpPr>
        <p:sp>
          <p:nvSpPr>
            <p:cNvPr id="963" name="Google Shape;963;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5" name="Google Shape;965;p38"/>
          <p:cNvGrpSpPr/>
          <p:nvPr/>
        </p:nvGrpSpPr>
        <p:grpSpPr>
          <a:xfrm>
            <a:off x="5608633" y="3252280"/>
            <a:ext cx="276935" cy="276935"/>
            <a:chOff x="1190625" y="238125"/>
            <a:chExt cx="5235075" cy="5235075"/>
          </a:xfrm>
        </p:grpSpPr>
        <p:sp>
          <p:nvSpPr>
            <p:cNvPr id="966" name="Google Shape;966;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8" name="Google Shape;968;p38"/>
          <p:cNvGrpSpPr/>
          <p:nvPr/>
        </p:nvGrpSpPr>
        <p:grpSpPr>
          <a:xfrm>
            <a:off x="5927483" y="3253755"/>
            <a:ext cx="276935" cy="276935"/>
            <a:chOff x="1190625" y="238125"/>
            <a:chExt cx="5235075" cy="5235075"/>
          </a:xfrm>
        </p:grpSpPr>
        <p:sp>
          <p:nvSpPr>
            <p:cNvPr id="969" name="Google Shape;969;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1" name="Google Shape;971;p38"/>
          <p:cNvGrpSpPr/>
          <p:nvPr/>
        </p:nvGrpSpPr>
        <p:grpSpPr>
          <a:xfrm>
            <a:off x="6246333" y="3253755"/>
            <a:ext cx="276935" cy="276935"/>
            <a:chOff x="1190625" y="238125"/>
            <a:chExt cx="5235075" cy="5235075"/>
          </a:xfrm>
        </p:grpSpPr>
        <p:sp>
          <p:nvSpPr>
            <p:cNvPr id="972" name="Google Shape;972;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38"/>
          <p:cNvGrpSpPr/>
          <p:nvPr/>
        </p:nvGrpSpPr>
        <p:grpSpPr>
          <a:xfrm>
            <a:off x="6565183" y="3253755"/>
            <a:ext cx="276935" cy="276935"/>
            <a:chOff x="1190625" y="238125"/>
            <a:chExt cx="5235075" cy="5235075"/>
          </a:xfrm>
        </p:grpSpPr>
        <p:sp>
          <p:nvSpPr>
            <p:cNvPr id="975" name="Google Shape;975;p38"/>
            <p:cNvSpPr/>
            <p:nvPr/>
          </p:nvSpPr>
          <p:spPr>
            <a:xfrm>
              <a:off x="2315100" y="1168900"/>
              <a:ext cx="2952100" cy="3373700"/>
            </a:xfrm>
            <a:custGeom>
              <a:rect b="b" l="l" r="r" t="t"/>
              <a:pathLst>
                <a:path extrusionOk="0" h="134948" w="118084">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1190625" y="238125"/>
              <a:ext cx="5235075" cy="5235075"/>
            </a:xfrm>
            <a:custGeom>
              <a:rect b="b" l="l" r="r" t="t"/>
              <a:pathLst>
                <a:path extrusionOk="0" h="209403" w="209403">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grpSp>
        <p:nvGrpSpPr>
          <p:cNvPr id="981" name="Google Shape;981;p39"/>
          <p:cNvGrpSpPr/>
          <p:nvPr/>
        </p:nvGrpSpPr>
        <p:grpSpPr>
          <a:xfrm>
            <a:off x="5571475" y="1433100"/>
            <a:ext cx="2857535" cy="1069200"/>
            <a:chOff x="4724450" y="1433100"/>
            <a:chExt cx="2857535" cy="1069200"/>
          </a:xfrm>
        </p:grpSpPr>
        <p:sp>
          <p:nvSpPr>
            <p:cNvPr id="982" name="Google Shape;982;p39"/>
            <p:cNvSpPr txBox="1"/>
            <p:nvPr/>
          </p:nvSpPr>
          <p:spPr>
            <a:xfrm>
              <a:off x="5514985" y="1967700"/>
              <a:ext cx="20670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Mono"/>
                  <a:ea typeface="Red Hat Mono"/>
                  <a:cs typeface="Red Hat Mono"/>
                  <a:sym typeface="Red Hat Mono"/>
                </a:rPr>
                <a:t>Youtube</a:t>
              </a:r>
              <a:endParaRPr b="1" sz="2400">
                <a:solidFill>
                  <a:schemeClr val="dk1"/>
                </a:solidFill>
                <a:latin typeface="Red Hat Mono"/>
                <a:ea typeface="Red Hat Mono"/>
                <a:cs typeface="Red Hat Mono"/>
                <a:sym typeface="Red Hat Mono"/>
              </a:endParaRPr>
            </a:p>
          </p:txBody>
        </p:sp>
        <p:sp>
          <p:nvSpPr>
            <p:cNvPr id="983" name="Google Shape;983;p39"/>
            <p:cNvSpPr txBox="1"/>
            <p:nvPr/>
          </p:nvSpPr>
          <p:spPr>
            <a:xfrm>
              <a:off x="5514972" y="1433100"/>
              <a:ext cx="2067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Chanel</a:t>
              </a:r>
              <a:endParaRPr b="1" sz="2400">
                <a:solidFill>
                  <a:srgbClr val="0000FA"/>
                </a:solidFill>
                <a:latin typeface="Red Hat Text"/>
                <a:ea typeface="Red Hat Text"/>
                <a:cs typeface="Red Hat Text"/>
                <a:sym typeface="Red Hat Text"/>
              </a:endParaRPr>
            </a:p>
          </p:txBody>
        </p:sp>
        <p:sp>
          <p:nvSpPr>
            <p:cNvPr id="984" name="Google Shape;984;p39"/>
            <p:cNvSpPr/>
            <p:nvPr/>
          </p:nvSpPr>
          <p:spPr>
            <a:xfrm>
              <a:off x="4724450" y="1433100"/>
              <a:ext cx="790500" cy="1069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5" name="Google Shape;985;p39"/>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986" name="Google Shape;986;p39"/>
          <p:cNvGrpSpPr/>
          <p:nvPr/>
        </p:nvGrpSpPr>
        <p:grpSpPr>
          <a:xfrm>
            <a:off x="715119" y="2647400"/>
            <a:ext cx="2857531" cy="1629297"/>
            <a:chOff x="1562144" y="2647400"/>
            <a:chExt cx="2857531" cy="1629297"/>
          </a:xfrm>
        </p:grpSpPr>
        <p:sp>
          <p:nvSpPr>
            <p:cNvPr id="987" name="Google Shape;987;p39"/>
            <p:cNvSpPr txBox="1"/>
            <p:nvPr/>
          </p:nvSpPr>
          <p:spPr>
            <a:xfrm>
              <a:off x="1562175" y="3181997"/>
              <a:ext cx="2857500" cy="10947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Red Hat Text"/>
                <a:buAutoNum type="arabicPeriod"/>
              </a:pPr>
              <a:r>
                <a:rPr lang="en" sz="1200">
                  <a:solidFill>
                    <a:schemeClr val="dk1"/>
                  </a:solidFill>
                  <a:latin typeface="Red Hat Text"/>
                  <a:ea typeface="Red Hat Text"/>
                  <a:cs typeface="Red Hat Text"/>
                  <a:sym typeface="Red Hat Text"/>
                </a:rPr>
                <a:t>You can list your goals here</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AutoNum type="arabicPeriod"/>
              </a:pPr>
              <a:r>
                <a:rPr lang="en" sz="1200">
                  <a:solidFill>
                    <a:schemeClr val="dk1"/>
                  </a:solidFill>
                  <a:latin typeface="Red Hat Text"/>
                  <a:ea typeface="Red Hat Text"/>
                  <a:cs typeface="Red Hat Text"/>
                  <a:sym typeface="Red Hat Text"/>
                </a:rPr>
                <a:t>You can list your goals here</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AutoNum type="arabicPeriod"/>
              </a:pPr>
              <a:r>
                <a:rPr lang="en" sz="1200">
                  <a:solidFill>
                    <a:schemeClr val="dk1"/>
                  </a:solidFill>
                  <a:latin typeface="Red Hat Text"/>
                  <a:ea typeface="Red Hat Text"/>
                  <a:cs typeface="Red Hat Text"/>
                  <a:sym typeface="Red Hat Text"/>
                </a:rPr>
                <a:t>You can list your goals here</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AutoNum type="arabicPeriod"/>
              </a:pPr>
              <a:r>
                <a:rPr lang="en" sz="1200">
                  <a:solidFill>
                    <a:schemeClr val="dk1"/>
                  </a:solidFill>
                  <a:latin typeface="Red Hat Text"/>
                  <a:ea typeface="Red Hat Text"/>
                  <a:cs typeface="Red Hat Text"/>
                  <a:sym typeface="Red Hat Text"/>
                </a:rPr>
                <a:t>You can list your goals here</a:t>
              </a:r>
              <a:endParaRPr sz="1200">
                <a:solidFill>
                  <a:schemeClr val="dk1"/>
                </a:solidFill>
                <a:latin typeface="Red Hat Text"/>
                <a:ea typeface="Red Hat Text"/>
                <a:cs typeface="Red Hat Text"/>
                <a:sym typeface="Red Hat Text"/>
              </a:endParaRPr>
            </a:p>
            <a:p>
              <a:pPr indent="-304800" lvl="0" marL="457200" rtl="0" algn="l">
                <a:spcBef>
                  <a:spcPts val="0"/>
                </a:spcBef>
                <a:spcAft>
                  <a:spcPts val="0"/>
                </a:spcAft>
                <a:buClr>
                  <a:schemeClr val="dk1"/>
                </a:buClr>
                <a:buSzPts val="1200"/>
                <a:buFont typeface="Red Hat Text"/>
                <a:buAutoNum type="arabicPeriod"/>
              </a:pPr>
              <a:r>
                <a:rPr lang="en" sz="1200">
                  <a:solidFill>
                    <a:schemeClr val="dk1"/>
                  </a:solidFill>
                  <a:latin typeface="Red Hat Text"/>
                  <a:ea typeface="Red Hat Text"/>
                  <a:cs typeface="Red Hat Text"/>
                  <a:sym typeface="Red Hat Text"/>
                </a:rPr>
                <a:t>You can list your goals here</a:t>
              </a:r>
              <a:endParaRPr sz="1200">
                <a:solidFill>
                  <a:schemeClr val="dk1"/>
                </a:solidFill>
                <a:latin typeface="Red Hat Text"/>
                <a:ea typeface="Red Hat Text"/>
                <a:cs typeface="Red Hat Text"/>
                <a:sym typeface="Red Hat Text"/>
              </a:endParaRPr>
            </a:p>
          </p:txBody>
        </p:sp>
        <p:sp>
          <p:nvSpPr>
            <p:cNvPr id="988" name="Google Shape;988;p39"/>
            <p:cNvSpPr txBox="1"/>
            <p:nvPr/>
          </p:nvSpPr>
          <p:spPr>
            <a:xfrm>
              <a:off x="1562144" y="2647400"/>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Goals</a:t>
              </a:r>
              <a:endParaRPr b="1" sz="2400">
                <a:solidFill>
                  <a:srgbClr val="0000FA"/>
                </a:solidFill>
                <a:latin typeface="Red Hat Text"/>
                <a:ea typeface="Red Hat Text"/>
                <a:cs typeface="Red Hat Text"/>
                <a:sym typeface="Red Hat Text"/>
              </a:endParaRPr>
            </a:p>
          </p:txBody>
        </p:sp>
      </p:grpSp>
      <p:grpSp>
        <p:nvGrpSpPr>
          <p:cNvPr id="989" name="Google Shape;989;p39"/>
          <p:cNvGrpSpPr/>
          <p:nvPr/>
        </p:nvGrpSpPr>
        <p:grpSpPr>
          <a:xfrm>
            <a:off x="715107" y="1433100"/>
            <a:ext cx="2857518" cy="1069199"/>
            <a:chOff x="1562132" y="1433100"/>
            <a:chExt cx="2857518" cy="1069199"/>
          </a:xfrm>
        </p:grpSpPr>
        <p:sp>
          <p:nvSpPr>
            <p:cNvPr id="990" name="Google Shape;990;p39"/>
            <p:cNvSpPr txBox="1"/>
            <p:nvPr/>
          </p:nvSpPr>
          <p:spPr>
            <a:xfrm>
              <a:off x="1562150" y="1967699"/>
              <a:ext cx="28575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Mono"/>
                  <a:ea typeface="Red Hat Mono"/>
                  <a:cs typeface="Red Hat Mono"/>
                  <a:sym typeface="Red Hat Mono"/>
                </a:rPr>
                <a:t>$35,000</a:t>
              </a:r>
              <a:endParaRPr b="1" sz="2400">
                <a:solidFill>
                  <a:schemeClr val="dk1"/>
                </a:solidFill>
                <a:latin typeface="Red Hat Mono"/>
                <a:ea typeface="Red Hat Mono"/>
                <a:cs typeface="Red Hat Mono"/>
                <a:sym typeface="Red Hat Mono"/>
              </a:endParaRPr>
            </a:p>
          </p:txBody>
        </p:sp>
        <p:sp>
          <p:nvSpPr>
            <p:cNvPr id="991" name="Google Shape;991;p39"/>
            <p:cNvSpPr txBox="1"/>
            <p:nvPr/>
          </p:nvSpPr>
          <p:spPr>
            <a:xfrm>
              <a:off x="1562132" y="1433100"/>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Budget</a:t>
              </a:r>
              <a:endParaRPr b="1" sz="2400">
                <a:solidFill>
                  <a:srgbClr val="0000FA"/>
                </a:solidFill>
                <a:latin typeface="Red Hat Text"/>
                <a:ea typeface="Red Hat Text"/>
                <a:cs typeface="Red Hat Text"/>
                <a:sym typeface="Red Hat Text"/>
              </a:endParaRPr>
            </a:p>
          </p:txBody>
        </p:sp>
      </p:grpSp>
      <p:grpSp>
        <p:nvGrpSpPr>
          <p:cNvPr id="992" name="Google Shape;992;p39"/>
          <p:cNvGrpSpPr/>
          <p:nvPr/>
        </p:nvGrpSpPr>
        <p:grpSpPr>
          <a:xfrm>
            <a:off x="5571469" y="2647400"/>
            <a:ext cx="2857531" cy="1629297"/>
            <a:chOff x="4724444" y="2647400"/>
            <a:chExt cx="2857531" cy="1629297"/>
          </a:xfrm>
        </p:grpSpPr>
        <p:sp>
          <p:nvSpPr>
            <p:cNvPr id="993" name="Google Shape;993;p39"/>
            <p:cNvSpPr txBox="1"/>
            <p:nvPr/>
          </p:nvSpPr>
          <p:spPr>
            <a:xfrm>
              <a:off x="4724475" y="3181997"/>
              <a:ext cx="2857500" cy="10947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has a beautiful name and is the second planet from the Sun. It’s terribly hot, even hotter than Mercury, and its atmosphere is extremely poisonous. It’s the second-brightest natural object</a:t>
              </a:r>
              <a:endParaRPr sz="1200">
                <a:solidFill>
                  <a:schemeClr val="dk1"/>
                </a:solidFill>
                <a:latin typeface="Red Hat Text"/>
                <a:ea typeface="Red Hat Text"/>
                <a:cs typeface="Red Hat Text"/>
                <a:sym typeface="Red Hat Text"/>
              </a:endParaRPr>
            </a:p>
          </p:txBody>
        </p:sp>
        <p:sp>
          <p:nvSpPr>
            <p:cNvPr id="994" name="Google Shape;994;p39"/>
            <p:cNvSpPr txBox="1"/>
            <p:nvPr/>
          </p:nvSpPr>
          <p:spPr>
            <a:xfrm>
              <a:off x="4724444" y="2647400"/>
              <a:ext cx="28575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Description</a:t>
              </a:r>
              <a:endParaRPr b="1" sz="2400">
                <a:solidFill>
                  <a:srgbClr val="0000FA"/>
                </a:solidFill>
                <a:latin typeface="Red Hat Text"/>
                <a:ea typeface="Red Hat Text"/>
                <a:cs typeface="Red Hat Text"/>
                <a:sym typeface="Red Hat Text"/>
              </a:endParaRPr>
            </a:p>
          </p:txBody>
        </p:sp>
      </p:grpSp>
      <p:grpSp>
        <p:nvGrpSpPr>
          <p:cNvPr id="995" name="Google Shape;995;p39"/>
          <p:cNvGrpSpPr/>
          <p:nvPr/>
        </p:nvGrpSpPr>
        <p:grpSpPr>
          <a:xfrm>
            <a:off x="5750839" y="1782835"/>
            <a:ext cx="430998" cy="369730"/>
            <a:chOff x="-3037625" y="3254850"/>
            <a:chExt cx="299325" cy="256775"/>
          </a:xfrm>
        </p:grpSpPr>
        <p:sp>
          <p:nvSpPr>
            <p:cNvPr id="996" name="Google Shape;996;p39"/>
            <p:cNvSpPr/>
            <p:nvPr/>
          </p:nvSpPr>
          <p:spPr>
            <a:xfrm>
              <a:off x="-3037625" y="3460400"/>
              <a:ext cx="152825" cy="51225"/>
            </a:xfrm>
            <a:custGeom>
              <a:rect b="b" l="l" r="r" t="t"/>
              <a:pathLst>
                <a:path extrusionOk="0" h="2049" w="6113">
                  <a:moveTo>
                    <a:pt x="1356" y="1"/>
                  </a:moveTo>
                  <a:cubicBezTo>
                    <a:pt x="1" y="1"/>
                    <a:pt x="1" y="2049"/>
                    <a:pt x="1356" y="2049"/>
                  </a:cubicBezTo>
                  <a:lnTo>
                    <a:pt x="4758" y="2049"/>
                  </a:lnTo>
                  <a:cubicBezTo>
                    <a:pt x="6113" y="2049"/>
                    <a:pt x="6113" y="1"/>
                    <a:pt x="4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9"/>
            <p:cNvSpPr/>
            <p:nvPr/>
          </p:nvSpPr>
          <p:spPr>
            <a:xfrm>
              <a:off x="-2884825" y="3460400"/>
              <a:ext cx="146525" cy="51225"/>
            </a:xfrm>
            <a:custGeom>
              <a:rect b="b" l="l" r="r" t="t"/>
              <a:pathLst>
                <a:path extrusionOk="0" h="2049" w="5861">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9"/>
            <p:cNvSpPr/>
            <p:nvPr/>
          </p:nvSpPr>
          <p:spPr>
            <a:xfrm>
              <a:off x="-2909225" y="3313125"/>
              <a:ext cx="59875" cy="72475"/>
            </a:xfrm>
            <a:custGeom>
              <a:rect b="b" l="l" r="r" t="t"/>
              <a:pathLst>
                <a:path extrusionOk="0" h="2899" w="2395">
                  <a:moveTo>
                    <a:pt x="0" y="1"/>
                  </a:moveTo>
                  <a:lnTo>
                    <a:pt x="0" y="2899"/>
                  </a:lnTo>
                  <a:lnTo>
                    <a:pt x="2395" y="1450"/>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9"/>
            <p:cNvSpPr/>
            <p:nvPr/>
          </p:nvSpPr>
          <p:spPr>
            <a:xfrm>
              <a:off x="-3029750" y="3254850"/>
              <a:ext cx="291450" cy="188250"/>
            </a:xfrm>
            <a:custGeom>
              <a:rect b="b" l="l" r="r" t="t"/>
              <a:pathLst>
                <a:path extrusionOk="0" h="7530" w="11658">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00" name="Google Shape;1000;p39"/>
          <p:cNvPicPr preferRelativeResize="0"/>
          <p:nvPr/>
        </p:nvPicPr>
        <p:blipFill>
          <a:blip r:embed="rId3">
            <a:alphaModFix/>
          </a:blip>
          <a:stretch>
            <a:fillRect/>
          </a:stretch>
        </p:blipFill>
        <p:spPr>
          <a:xfrm>
            <a:off x="6730277" y="324950"/>
            <a:ext cx="1347727" cy="639999"/>
          </a:xfrm>
          <a:prstGeom prst="rect">
            <a:avLst/>
          </a:prstGeom>
          <a:noFill/>
          <a:ln>
            <a:noFill/>
          </a:ln>
        </p:spPr>
      </p:pic>
      <p:sp>
        <p:nvSpPr>
          <p:cNvPr id="1001" name="Google Shape;1001;p39"/>
          <p:cNvSpPr/>
          <p:nvPr/>
        </p:nvSpPr>
        <p:spPr>
          <a:xfrm>
            <a:off x="3572627" y="1433100"/>
            <a:ext cx="1998900" cy="2843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2" name="Google Shape;1002;p39"/>
          <p:cNvGrpSpPr/>
          <p:nvPr/>
        </p:nvGrpSpPr>
        <p:grpSpPr>
          <a:xfrm>
            <a:off x="3352725" y="1595112"/>
            <a:ext cx="2286075" cy="2519676"/>
            <a:chOff x="3352725" y="1595112"/>
            <a:chExt cx="2286075" cy="2519676"/>
          </a:xfrm>
        </p:grpSpPr>
        <p:pic>
          <p:nvPicPr>
            <p:cNvPr id="1003" name="Google Shape;1003;p39"/>
            <p:cNvPicPr preferRelativeResize="0"/>
            <p:nvPr/>
          </p:nvPicPr>
          <p:blipFill>
            <a:blip r:embed="rId4">
              <a:alphaModFix/>
            </a:blip>
            <a:stretch>
              <a:fillRect/>
            </a:stretch>
          </p:blipFill>
          <p:spPr>
            <a:xfrm>
              <a:off x="3352725" y="2256362"/>
              <a:ext cx="2035748" cy="1521751"/>
            </a:xfrm>
            <a:prstGeom prst="rect">
              <a:avLst/>
            </a:prstGeom>
            <a:noFill/>
            <a:ln>
              <a:noFill/>
            </a:ln>
          </p:spPr>
        </p:pic>
        <p:pic>
          <p:nvPicPr>
            <p:cNvPr id="1004" name="Google Shape;1004;p39"/>
            <p:cNvPicPr preferRelativeResize="0"/>
            <p:nvPr/>
          </p:nvPicPr>
          <p:blipFill>
            <a:blip r:embed="rId4">
              <a:alphaModFix/>
            </a:blip>
            <a:stretch>
              <a:fillRect/>
            </a:stretch>
          </p:blipFill>
          <p:spPr>
            <a:xfrm rot="10800000">
              <a:off x="3471699" y="1595112"/>
              <a:ext cx="2167101" cy="870301"/>
            </a:xfrm>
            <a:prstGeom prst="rect">
              <a:avLst/>
            </a:prstGeom>
            <a:noFill/>
            <a:ln>
              <a:noFill/>
            </a:ln>
          </p:spPr>
        </p:pic>
        <p:pic>
          <p:nvPicPr>
            <p:cNvPr id="1005" name="Google Shape;1005;p39"/>
            <p:cNvPicPr preferRelativeResize="0"/>
            <p:nvPr/>
          </p:nvPicPr>
          <p:blipFill>
            <a:blip r:embed="rId3">
              <a:alphaModFix/>
            </a:blip>
            <a:stretch>
              <a:fillRect/>
            </a:stretch>
          </p:blipFill>
          <p:spPr>
            <a:xfrm>
              <a:off x="3869925" y="2982537"/>
              <a:ext cx="1637550" cy="113225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40"/>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pic>
        <p:nvPicPr>
          <p:cNvPr id="1011" name="Google Shape;1011;p40" title="Chart">
            <a:hlinkClick r:id="rId3"/>
          </p:cNvPr>
          <p:cNvPicPr preferRelativeResize="0"/>
          <p:nvPr/>
        </p:nvPicPr>
        <p:blipFill>
          <a:blip r:embed="rId4">
            <a:alphaModFix/>
          </a:blip>
          <a:stretch>
            <a:fillRect/>
          </a:stretch>
        </p:blipFill>
        <p:spPr>
          <a:xfrm>
            <a:off x="986228" y="1439700"/>
            <a:ext cx="4276119" cy="2644074"/>
          </a:xfrm>
          <a:prstGeom prst="rect">
            <a:avLst/>
          </a:prstGeom>
          <a:noFill/>
          <a:ln cap="flat" cmpd="sng" w="38100">
            <a:solidFill>
              <a:schemeClr val="dk1"/>
            </a:solidFill>
            <a:prstDash val="solid"/>
            <a:round/>
            <a:headEnd len="sm" w="sm" type="none"/>
            <a:tailEnd len="sm" w="sm" type="none"/>
          </a:ln>
        </p:spPr>
      </p:pic>
      <p:sp>
        <p:nvSpPr>
          <p:cNvPr id="1012" name="Google Shape;1012;p40"/>
          <p:cNvSpPr txBox="1"/>
          <p:nvPr>
            <p:ph idx="4294967295" type="subTitle"/>
          </p:nvPr>
        </p:nvSpPr>
        <p:spPr>
          <a:xfrm>
            <a:off x="986225" y="4197225"/>
            <a:ext cx="4279500" cy="4113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000"/>
              <a:t>Follow the link in the graph to modify its data and then paste the new one here. </a:t>
            </a:r>
            <a:r>
              <a:rPr b="1" lang="en" sz="1000">
                <a:uFill>
                  <a:noFill/>
                </a:uFill>
                <a:hlinkClick r:id="rId5"/>
              </a:rPr>
              <a:t>For more info, click here</a:t>
            </a:r>
            <a:endParaRPr b="1" sz="1000"/>
          </a:p>
        </p:txBody>
      </p:sp>
      <p:grpSp>
        <p:nvGrpSpPr>
          <p:cNvPr id="1013" name="Google Shape;1013;p40"/>
          <p:cNvGrpSpPr/>
          <p:nvPr/>
        </p:nvGrpSpPr>
        <p:grpSpPr>
          <a:xfrm>
            <a:off x="5550468" y="3315675"/>
            <a:ext cx="2607304" cy="1293025"/>
            <a:chOff x="999965" y="3315675"/>
            <a:chExt cx="2607304" cy="1293025"/>
          </a:xfrm>
        </p:grpSpPr>
        <p:sp>
          <p:nvSpPr>
            <p:cNvPr id="1014" name="Google Shape;1014;p40"/>
            <p:cNvSpPr txBox="1"/>
            <p:nvPr/>
          </p:nvSpPr>
          <p:spPr>
            <a:xfrm>
              <a:off x="999969" y="4280200"/>
              <a:ext cx="2607300" cy="3285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has a beautiful name</a:t>
              </a:r>
              <a:endParaRPr sz="1200">
                <a:solidFill>
                  <a:schemeClr val="dk1"/>
                </a:solidFill>
                <a:latin typeface="Red Hat Text"/>
                <a:ea typeface="Red Hat Text"/>
                <a:cs typeface="Red Hat Text"/>
                <a:sym typeface="Red Hat Text"/>
              </a:endParaRPr>
            </a:p>
          </p:txBody>
        </p:sp>
        <p:sp>
          <p:nvSpPr>
            <p:cNvPr id="1015" name="Google Shape;1015;p40"/>
            <p:cNvSpPr txBox="1"/>
            <p:nvPr/>
          </p:nvSpPr>
          <p:spPr>
            <a:xfrm>
              <a:off x="999965" y="3799112"/>
              <a:ext cx="2607300" cy="4833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Interactions</a:t>
              </a:r>
              <a:endParaRPr b="1" sz="2400">
                <a:solidFill>
                  <a:schemeClr val="dk2"/>
                </a:solidFill>
                <a:latin typeface="Red Hat Text"/>
                <a:ea typeface="Red Hat Text"/>
                <a:cs typeface="Red Hat Text"/>
                <a:sym typeface="Red Hat Text"/>
              </a:endParaRPr>
            </a:p>
          </p:txBody>
        </p:sp>
        <p:sp>
          <p:nvSpPr>
            <p:cNvPr id="1016" name="Google Shape;1016;p40"/>
            <p:cNvSpPr txBox="1"/>
            <p:nvPr/>
          </p:nvSpPr>
          <p:spPr>
            <a:xfrm>
              <a:off x="999965" y="3315675"/>
              <a:ext cx="2607300" cy="4833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Mono"/>
                  <a:ea typeface="Red Hat Mono"/>
                  <a:cs typeface="Red Hat Mono"/>
                  <a:sym typeface="Red Hat Mono"/>
                </a:rPr>
                <a:t>25,500</a:t>
              </a:r>
              <a:endParaRPr b="1" sz="2400">
                <a:solidFill>
                  <a:schemeClr val="dk1"/>
                </a:solidFill>
                <a:latin typeface="Red Hat Mono"/>
                <a:ea typeface="Red Hat Mono"/>
                <a:cs typeface="Red Hat Mono"/>
                <a:sym typeface="Red Hat Mono"/>
              </a:endParaRPr>
            </a:p>
          </p:txBody>
        </p:sp>
      </p:grpSp>
      <p:grpSp>
        <p:nvGrpSpPr>
          <p:cNvPr id="1017" name="Google Shape;1017;p40"/>
          <p:cNvGrpSpPr/>
          <p:nvPr/>
        </p:nvGrpSpPr>
        <p:grpSpPr>
          <a:xfrm>
            <a:off x="5550468" y="1439700"/>
            <a:ext cx="2607304" cy="1293025"/>
            <a:chOff x="999965" y="1515900"/>
            <a:chExt cx="2607304" cy="1293025"/>
          </a:xfrm>
        </p:grpSpPr>
        <p:sp>
          <p:nvSpPr>
            <p:cNvPr id="1018" name="Google Shape;1018;p40"/>
            <p:cNvSpPr txBox="1"/>
            <p:nvPr/>
          </p:nvSpPr>
          <p:spPr>
            <a:xfrm>
              <a:off x="999969" y="2480425"/>
              <a:ext cx="2607300" cy="3285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cold</a:t>
              </a:r>
              <a:endParaRPr sz="1200">
                <a:solidFill>
                  <a:schemeClr val="dk1"/>
                </a:solidFill>
                <a:latin typeface="Red Hat Text"/>
                <a:ea typeface="Red Hat Text"/>
                <a:cs typeface="Red Hat Text"/>
                <a:sym typeface="Red Hat Text"/>
              </a:endParaRPr>
            </a:p>
          </p:txBody>
        </p:sp>
        <p:sp>
          <p:nvSpPr>
            <p:cNvPr id="1019" name="Google Shape;1019;p40"/>
            <p:cNvSpPr txBox="1"/>
            <p:nvPr/>
          </p:nvSpPr>
          <p:spPr>
            <a:xfrm>
              <a:off x="999965" y="1999338"/>
              <a:ext cx="2607300" cy="4833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Outreach</a:t>
              </a:r>
              <a:endParaRPr b="1" sz="2400">
                <a:solidFill>
                  <a:schemeClr val="dk2"/>
                </a:solidFill>
                <a:latin typeface="Red Hat Text"/>
                <a:ea typeface="Red Hat Text"/>
                <a:cs typeface="Red Hat Text"/>
                <a:sym typeface="Red Hat Text"/>
              </a:endParaRPr>
            </a:p>
          </p:txBody>
        </p:sp>
        <p:sp>
          <p:nvSpPr>
            <p:cNvPr id="1020" name="Google Shape;1020;p40"/>
            <p:cNvSpPr txBox="1"/>
            <p:nvPr/>
          </p:nvSpPr>
          <p:spPr>
            <a:xfrm>
              <a:off x="999965" y="1515900"/>
              <a:ext cx="2607300" cy="4833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Red Hat Mono"/>
                  <a:ea typeface="Red Hat Mono"/>
                  <a:cs typeface="Red Hat Mono"/>
                  <a:sym typeface="Red Hat Mono"/>
                </a:rPr>
                <a:t>17,900</a:t>
              </a:r>
              <a:endParaRPr b="1" sz="2400">
                <a:solidFill>
                  <a:schemeClr val="dk1"/>
                </a:solidFill>
                <a:latin typeface="Red Hat Mono"/>
                <a:ea typeface="Red Hat Mono"/>
                <a:cs typeface="Red Hat Mono"/>
                <a:sym typeface="Red Hat Mono"/>
              </a:endParaRPr>
            </a:p>
          </p:txBody>
        </p:sp>
      </p:grpSp>
      <p:pic>
        <p:nvPicPr>
          <p:cNvPr id="1021" name="Google Shape;1021;p40"/>
          <p:cNvPicPr preferRelativeResize="0"/>
          <p:nvPr/>
        </p:nvPicPr>
        <p:blipFill>
          <a:blip r:embed="rId6">
            <a:alphaModFix/>
          </a:blip>
          <a:stretch>
            <a:fillRect/>
          </a:stretch>
        </p:blipFill>
        <p:spPr>
          <a:xfrm>
            <a:off x="6874825" y="697250"/>
            <a:ext cx="1553976" cy="628200"/>
          </a:xfrm>
          <a:prstGeom prst="rect">
            <a:avLst/>
          </a:prstGeom>
          <a:noFill/>
          <a:ln>
            <a:noFill/>
          </a:ln>
        </p:spPr>
      </p:pic>
      <p:pic>
        <p:nvPicPr>
          <p:cNvPr id="1022" name="Google Shape;1022;p40"/>
          <p:cNvPicPr preferRelativeResize="0"/>
          <p:nvPr/>
        </p:nvPicPr>
        <p:blipFill>
          <a:blip r:embed="rId7">
            <a:alphaModFix/>
          </a:blip>
          <a:stretch>
            <a:fillRect/>
          </a:stretch>
        </p:blipFill>
        <p:spPr>
          <a:xfrm>
            <a:off x="6556300" y="309927"/>
            <a:ext cx="1388600" cy="559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1"/>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1028" name="Google Shape;1028;p41"/>
          <p:cNvGrpSpPr/>
          <p:nvPr/>
        </p:nvGrpSpPr>
        <p:grpSpPr>
          <a:xfrm>
            <a:off x="715099" y="2528600"/>
            <a:ext cx="2009104" cy="872825"/>
            <a:chOff x="905674" y="2366675"/>
            <a:chExt cx="2009104" cy="872825"/>
          </a:xfrm>
        </p:grpSpPr>
        <p:sp>
          <p:nvSpPr>
            <p:cNvPr id="1029" name="Google Shape;1029;p41"/>
            <p:cNvSpPr txBox="1"/>
            <p:nvPr/>
          </p:nvSpPr>
          <p:spPr>
            <a:xfrm>
              <a:off x="905678" y="2898700"/>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Earth is the planet with life</a:t>
              </a:r>
              <a:endParaRPr sz="1200">
                <a:solidFill>
                  <a:schemeClr val="dk1"/>
                </a:solidFill>
                <a:latin typeface="Red Hat Text"/>
                <a:ea typeface="Red Hat Text"/>
                <a:cs typeface="Red Hat Text"/>
                <a:sym typeface="Red Hat Text"/>
              </a:endParaRPr>
            </a:p>
          </p:txBody>
        </p:sp>
        <p:sp>
          <p:nvSpPr>
            <p:cNvPr id="1030" name="Google Shape;1030;p41"/>
            <p:cNvSpPr txBox="1"/>
            <p:nvPr/>
          </p:nvSpPr>
          <p:spPr>
            <a:xfrm>
              <a:off x="905674" y="2366675"/>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Team 1</a:t>
              </a:r>
              <a:endParaRPr b="1" sz="2400">
                <a:solidFill>
                  <a:schemeClr val="dk2"/>
                </a:solidFill>
                <a:latin typeface="Red Hat Text"/>
                <a:ea typeface="Red Hat Text"/>
                <a:cs typeface="Red Hat Text"/>
                <a:sym typeface="Red Hat Text"/>
              </a:endParaRPr>
            </a:p>
          </p:txBody>
        </p:sp>
      </p:grpSp>
      <p:grpSp>
        <p:nvGrpSpPr>
          <p:cNvPr id="1031" name="Google Shape;1031;p41"/>
          <p:cNvGrpSpPr/>
          <p:nvPr/>
        </p:nvGrpSpPr>
        <p:grpSpPr>
          <a:xfrm>
            <a:off x="3567499" y="1884375"/>
            <a:ext cx="2009104" cy="872825"/>
            <a:chOff x="905674" y="1493850"/>
            <a:chExt cx="2009104" cy="872825"/>
          </a:xfrm>
        </p:grpSpPr>
        <p:sp>
          <p:nvSpPr>
            <p:cNvPr id="1032" name="Google Shape;1032;p41"/>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Jupiter is a big planet</a:t>
              </a:r>
              <a:endParaRPr sz="1200">
                <a:solidFill>
                  <a:schemeClr val="dk1"/>
                </a:solidFill>
                <a:latin typeface="Red Hat Text"/>
                <a:ea typeface="Red Hat Text"/>
                <a:cs typeface="Red Hat Text"/>
                <a:sym typeface="Red Hat Text"/>
              </a:endParaRPr>
            </a:p>
          </p:txBody>
        </p:sp>
        <p:sp>
          <p:nvSpPr>
            <p:cNvPr id="1033" name="Google Shape;1033;p41"/>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Jay Johns</a:t>
              </a:r>
              <a:endParaRPr b="1" sz="2400">
                <a:solidFill>
                  <a:schemeClr val="dk2"/>
                </a:solidFill>
                <a:latin typeface="Red Hat Text"/>
                <a:ea typeface="Red Hat Text"/>
                <a:cs typeface="Red Hat Text"/>
                <a:sym typeface="Red Hat Text"/>
              </a:endParaRPr>
            </a:p>
          </p:txBody>
        </p:sp>
      </p:grpSp>
      <p:grpSp>
        <p:nvGrpSpPr>
          <p:cNvPr id="1034" name="Google Shape;1034;p41"/>
          <p:cNvGrpSpPr/>
          <p:nvPr/>
        </p:nvGrpSpPr>
        <p:grpSpPr>
          <a:xfrm>
            <a:off x="3567499" y="3172825"/>
            <a:ext cx="2009104" cy="872825"/>
            <a:chOff x="905674" y="1493850"/>
            <a:chExt cx="2009104" cy="872825"/>
          </a:xfrm>
        </p:grpSpPr>
        <p:sp>
          <p:nvSpPr>
            <p:cNvPr id="1035" name="Google Shape;1035;p41"/>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Saturn is a gas giant</a:t>
              </a:r>
              <a:endParaRPr sz="1200">
                <a:solidFill>
                  <a:schemeClr val="dk1"/>
                </a:solidFill>
                <a:latin typeface="Red Hat Text"/>
                <a:ea typeface="Red Hat Text"/>
                <a:cs typeface="Red Hat Text"/>
                <a:sym typeface="Red Hat Text"/>
              </a:endParaRPr>
            </a:p>
          </p:txBody>
        </p:sp>
        <p:sp>
          <p:nvSpPr>
            <p:cNvPr id="1036" name="Google Shape;1036;p41"/>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John Harry</a:t>
              </a:r>
              <a:endParaRPr b="1" sz="2400">
                <a:solidFill>
                  <a:schemeClr val="dk2"/>
                </a:solidFill>
                <a:latin typeface="Red Hat Text"/>
                <a:ea typeface="Red Hat Text"/>
                <a:cs typeface="Red Hat Text"/>
                <a:sym typeface="Red Hat Text"/>
              </a:endParaRPr>
            </a:p>
          </p:txBody>
        </p:sp>
      </p:grpSp>
      <p:grpSp>
        <p:nvGrpSpPr>
          <p:cNvPr id="1037" name="Google Shape;1037;p41"/>
          <p:cNvGrpSpPr/>
          <p:nvPr/>
        </p:nvGrpSpPr>
        <p:grpSpPr>
          <a:xfrm>
            <a:off x="6419899" y="1336864"/>
            <a:ext cx="2009104" cy="872825"/>
            <a:chOff x="905674" y="1493850"/>
            <a:chExt cx="2009104" cy="872825"/>
          </a:xfrm>
        </p:grpSpPr>
        <p:sp>
          <p:nvSpPr>
            <p:cNvPr id="1038" name="Google Shape;1038;p41"/>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has a nice name</a:t>
              </a:r>
              <a:endParaRPr sz="1200">
                <a:solidFill>
                  <a:schemeClr val="dk1"/>
                </a:solidFill>
                <a:latin typeface="Red Hat Text"/>
                <a:ea typeface="Red Hat Text"/>
                <a:cs typeface="Red Hat Text"/>
                <a:sym typeface="Red Hat Text"/>
              </a:endParaRPr>
            </a:p>
          </p:txBody>
        </p:sp>
        <p:sp>
          <p:nvSpPr>
            <p:cNvPr id="1039" name="Google Shape;1039;p41"/>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Kim Sons</a:t>
              </a:r>
              <a:endParaRPr b="1" sz="2400">
                <a:solidFill>
                  <a:schemeClr val="dk2"/>
                </a:solidFill>
                <a:latin typeface="Red Hat Text"/>
                <a:ea typeface="Red Hat Text"/>
                <a:cs typeface="Red Hat Text"/>
                <a:sym typeface="Red Hat Text"/>
              </a:endParaRPr>
            </a:p>
          </p:txBody>
        </p:sp>
      </p:grpSp>
      <p:grpSp>
        <p:nvGrpSpPr>
          <p:cNvPr id="1040" name="Google Shape;1040;p41"/>
          <p:cNvGrpSpPr/>
          <p:nvPr/>
        </p:nvGrpSpPr>
        <p:grpSpPr>
          <a:xfrm>
            <a:off x="6419899" y="2434761"/>
            <a:ext cx="2009104" cy="872825"/>
            <a:chOff x="905674" y="1493850"/>
            <a:chExt cx="2009104" cy="872825"/>
          </a:xfrm>
        </p:grpSpPr>
        <p:sp>
          <p:nvSpPr>
            <p:cNvPr id="1041" name="Google Shape;1041;p41"/>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from us</a:t>
              </a:r>
              <a:endParaRPr sz="1200">
                <a:solidFill>
                  <a:schemeClr val="dk1"/>
                </a:solidFill>
                <a:latin typeface="Red Hat Text"/>
                <a:ea typeface="Red Hat Text"/>
                <a:cs typeface="Red Hat Text"/>
                <a:sym typeface="Red Hat Text"/>
              </a:endParaRPr>
            </a:p>
          </p:txBody>
        </p:sp>
        <p:sp>
          <p:nvSpPr>
            <p:cNvPr id="1042" name="Google Shape;1042;p41"/>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Paul Trend</a:t>
              </a:r>
              <a:endParaRPr b="1" sz="2400">
                <a:solidFill>
                  <a:schemeClr val="dk2"/>
                </a:solidFill>
                <a:latin typeface="Red Hat Text"/>
                <a:ea typeface="Red Hat Text"/>
                <a:cs typeface="Red Hat Text"/>
                <a:sym typeface="Red Hat Text"/>
              </a:endParaRPr>
            </a:p>
          </p:txBody>
        </p:sp>
      </p:grpSp>
      <p:grpSp>
        <p:nvGrpSpPr>
          <p:cNvPr id="1043" name="Google Shape;1043;p41"/>
          <p:cNvGrpSpPr/>
          <p:nvPr/>
        </p:nvGrpSpPr>
        <p:grpSpPr>
          <a:xfrm>
            <a:off x="6419899" y="3720336"/>
            <a:ext cx="2009104" cy="872825"/>
            <a:chOff x="905674" y="1493850"/>
            <a:chExt cx="2009104" cy="872825"/>
          </a:xfrm>
        </p:grpSpPr>
        <p:sp>
          <p:nvSpPr>
            <p:cNvPr id="1044" name="Google Shape;1044;p41"/>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Mars is a very cold place</a:t>
              </a:r>
              <a:endParaRPr sz="1200">
                <a:solidFill>
                  <a:schemeClr val="dk1"/>
                </a:solidFill>
                <a:latin typeface="Red Hat Text"/>
                <a:ea typeface="Red Hat Text"/>
                <a:cs typeface="Red Hat Text"/>
                <a:sym typeface="Red Hat Text"/>
              </a:endParaRPr>
            </a:p>
          </p:txBody>
        </p:sp>
        <p:sp>
          <p:nvSpPr>
            <p:cNvPr id="1045" name="Google Shape;1045;p41"/>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Ray Fray</a:t>
              </a:r>
              <a:endParaRPr b="1" sz="2400">
                <a:solidFill>
                  <a:schemeClr val="dk2"/>
                </a:solidFill>
                <a:latin typeface="Red Hat Text"/>
                <a:ea typeface="Red Hat Text"/>
                <a:cs typeface="Red Hat Text"/>
                <a:sym typeface="Red Hat Text"/>
              </a:endParaRPr>
            </a:p>
          </p:txBody>
        </p:sp>
      </p:grpSp>
      <p:cxnSp>
        <p:nvCxnSpPr>
          <p:cNvPr id="1046" name="Google Shape;1046;p41"/>
          <p:cNvCxnSpPr>
            <a:stCxn id="1033" idx="1"/>
            <a:endCxn id="1030" idx="3"/>
          </p:cNvCxnSpPr>
          <p:nvPr/>
        </p:nvCxnSpPr>
        <p:spPr>
          <a:xfrm flipH="1">
            <a:off x="2724199" y="2151675"/>
            <a:ext cx="843300" cy="644100"/>
          </a:xfrm>
          <a:prstGeom prst="bentConnector3">
            <a:avLst>
              <a:gd fmla="val 50000" name="adj1"/>
            </a:avLst>
          </a:prstGeom>
          <a:noFill/>
          <a:ln cap="flat" cmpd="sng" w="38100">
            <a:solidFill>
              <a:schemeClr val="dk1"/>
            </a:solidFill>
            <a:prstDash val="solid"/>
            <a:round/>
            <a:headEnd len="med" w="med" type="none"/>
            <a:tailEnd len="med" w="med" type="none"/>
          </a:ln>
        </p:spPr>
      </p:cxnSp>
      <p:cxnSp>
        <p:nvCxnSpPr>
          <p:cNvPr id="1047" name="Google Shape;1047;p41"/>
          <p:cNvCxnSpPr>
            <a:stCxn id="1030" idx="3"/>
            <a:endCxn id="1036" idx="1"/>
          </p:cNvCxnSpPr>
          <p:nvPr/>
        </p:nvCxnSpPr>
        <p:spPr>
          <a:xfrm>
            <a:off x="2724199" y="2795900"/>
            <a:ext cx="843300" cy="644100"/>
          </a:xfrm>
          <a:prstGeom prst="bentConnector3">
            <a:avLst>
              <a:gd fmla="val 50000" name="adj1"/>
            </a:avLst>
          </a:prstGeom>
          <a:noFill/>
          <a:ln cap="flat" cmpd="sng" w="38100">
            <a:solidFill>
              <a:schemeClr val="dk1"/>
            </a:solidFill>
            <a:prstDash val="solid"/>
            <a:round/>
            <a:headEnd len="med" w="med" type="none"/>
            <a:tailEnd len="med" w="med" type="none"/>
          </a:ln>
        </p:spPr>
      </p:cxnSp>
      <p:cxnSp>
        <p:nvCxnSpPr>
          <p:cNvPr id="1048" name="Google Shape;1048;p41"/>
          <p:cNvCxnSpPr>
            <a:stCxn id="1033" idx="3"/>
            <a:endCxn id="1039" idx="1"/>
          </p:cNvCxnSpPr>
          <p:nvPr/>
        </p:nvCxnSpPr>
        <p:spPr>
          <a:xfrm flipH="1" rot="10800000">
            <a:off x="5576599" y="1604175"/>
            <a:ext cx="843300" cy="547500"/>
          </a:xfrm>
          <a:prstGeom prst="bentConnector3">
            <a:avLst>
              <a:gd fmla="val 50000" name="adj1"/>
            </a:avLst>
          </a:prstGeom>
          <a:noFill/>
          <a:ln cap="flat" cmpd="sng" w="38100">
            <a:solidFill>
              <a:schemeClr val="dk1"/>
            </a:solidFill>
            <a:prstDash val="solid"/>
            <a:round/>
            <a:headEnd len="med" w="med" type="none"/>
            <a:tailEnd len="med" w="med" type="none"/>
          </a:ln>
        </p:spPr>
      </p:cxnSp>
      <p:cxnSp>
        <p:nvCxnSpPr>
          <p:cNvPr id="1049" name="Google Shape;1049;p41"/>
          <p:cNvCxnSpPr>
            <a:stCxn id="1033" idx="3"/>
            <a:endCxn id="1042" idx="1"/>
          </p:cNvCxnSpPr>
          <p:nvPr/>
        </p:nvCxnSpPr>
        <p:spPr>
          <a:xfrm>
            <a:off x="5576599" y="2151675"/>
            <a:ext cx="843300" cy="550500"/>
          </a:xfrm>
          <a:prstGeom prst="bentConnector3">
            <a:avLst>
              <a:gd fmla="val 50000" name="adj1"/>
            </a:avLst>
          </a:prstGeom>
          <a:noFill/>
          <a:ln cap="flat" cmpd="sng" w="38100">
            <a:solidFill>
              <a:schemeClr val="dk1"/>
            </a:solidFill>
            <a:prstDash val="solid"/>
            <a:round/>
            <a:headEnd len="med" w="med" type="none"/>
            <a:tailEnd len="med" w="med" type="none"/>
          </a:ln>
        </p:spPr>
      </p:cxnSp>
      <p:cxnSp>
        <p:nvCxnSpPr>
          <p:cNvPr id="1050" name="Google Shape;1050;p41"/>
          <p:cNvCxnSpPr>
            <a:stCxn id="1036" idx="3"/>
            <a:endCxn id="1045" idx="1"/>
          </p:cNvCxnSpPr>
          <p:nvPr/>
        </p:nvCxnSpPr>
        <p:spPr>
          <a:xfrm>
            <a:off x="5576599" y="3440125"/>
            <a:ext cx="843300" cy="547500"/>
          </a:xfrm>
          <a:prstGeom prst="bentConnector3">
            <a:avLst>
              <a:gd fmla="val 50000" name="adj1"/>
            </a:avLst>
          </a:prstGeom>
          <a:noFill/>
          <a:ln cap="flat" cmpd="sng" w="38100">
            <a:solidFill>
              <a:schemeClr val="dk1"/>
            </a:solidFill>
            <a:prstDash val="solid"/>
            <a:round/>
            <a:headEnd len="med" w="med" type="none"/>
            <a:tailEnd len="med" w="med" type="none"/>
          </a:ln>
        </p:spPr>
      </p:cxnSp>
      <p:pic>
        <p:nvPicPr>
          <p:cNvPr id="1051" name="Google Shape;1051;p41"/>
          <p:cNvPicPr preferRelativeResize="0"/>
          <p:nvPr/>
        </p:nvPicPr>
        <p:blipFill>
          <a:blip r:embed="rId3">
            <a:alphaModFix/>
          </a:blip>
          <a:stretch>
            <a:fillRect/>
          </a:stretch>
        </p:blipFill>
        <p:spPr>
          <a:xfrm>
            <a:off x="6288675" y="125676"/>
            <a:ext cx="1930327" cy="761574"/>
          </a:xfrm>
          <a:prstGeom prst="rect">
            <a:avLst/>
          </a:prstGeom>
          <a:noFill/>
          <a:ln>
            <a:noFill/>
          </a:ln>
        </p:spPr>
      </p:pic>
      <p:pic>
        <p:nvPicPr>
          <p:cNvPr id="1052" name="Google Shape;1052;p41"/>
          <p:cNvPicPr preferRelativeResize="0"/>
          <p:nvPr/>
        </p:nvPicPr>
        <p:blipFill>
          <a:blip r:embed="rId4">
            <a:alphaModFix/>
          </a:blip>
          <a:stretch>
            <a:fillRect/>
          </a:stretch>
        </p:blipFill>
        <p:spPr>
          <a:xfrm rot="10800000">
            <a:off x="6704150" y="665146"/>
            <a:ext cx="1261676" cy="4922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42"/>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aphicFrame>
        <p:nvGraphicFramePr>
          <p:cNvPr id="1058" name="Google Shape;1058;p42"/>
          <p:cNvGraphicFramePr/>
          <p:nvPr/>
        </p:nvGraphicFramePr>
        <p:xfrm>
          <a:off x="715100" y="1551300"/>
          <a:ext cx="3000000" cy="3000000"/>
        </p:xfrm>
        <a:graphic>
          <a:graphicData uri="http://schemas.openxmlformats.org/drawingml/2006/table">
            <a:tbl>
              <a:tblPr>
                <a:noFill/>
                <a:tableStyleId>{2135DA2E-A12C-4A48-8CFC-CFC4D2514A8F}</a:tableStyleId>
              </a:tblPr>
              <a:tblGrid>
                <a:gridCol w="2134075"/>
                <a:gridCol w="3566450"/>
                <a:gridCol w="382850"/>
                <a:gridCol w="382850"/>
                <a:gridCol w="382850"/>
                <a:gridCol w="382850"/>
                <a:gridCol w="382850"/>
              </a:tblGrid>
              <a:tr h="447650">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Competitor</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Description</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gridSpan="5">
                  <a:txBody>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Strength</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c hMerge="1"/>
                <a:tc hMerge="1"/>
                <a:tc hMerge="1"/>
              </a:tr>
              <a:tr h="348575">
                <a:tc>
                  <a:txBody>
                    <a:bodyPr/>
                    <a:lstStyle/>
                    <a:p>
                      <a:pPr indent="0" lvl="0" marL="0" rtl="0" algn="l">
                        <a:spcBef>
                          <a:spcPts val="0"/>
                        </a:spcBef>
                        <a:spcAft>
                          <a:spcPts val="0"/>
                        </a:spcAft>
                        <a:buNone/>
                      </a:pPr>
                      <a:r>
                        <a:rPr b="1" lang="en" sz="1200">
                          <a:solidFill>
                            <a:schemeClr val="dk1"/>
                          </a:solidFill>
                          <a:latin typeface="Red Hat Text"/>
                          <a:ea typeface="Red Hat Text"/>
                          <a:cs typeface="Red Hat Text"/>
                          <a:sym typeface="Red Hat Text"/>
                        </a:rPr>
                        <a:t>Competitor 1</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Mercury is the closest planet to the Sun</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24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Red Hat Text"/>
                          <a:ea typeface="Red Hat Text"/>
                          <a:cs typeface="Red Hat Text"/>
                          <a:sym typeface="Red Hat Text"/>
                        </a:rPr>
                        <a:t>Competitor 2</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is the second planet from the Sun</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31425">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Red Hat Text"/>
                          <a:ea typeface="Red Hat Text"/>
                          <a:cs typeface="Red Hat Text"/>
                          <a:sym typeface="Red Hat Text"/>
                        </a:rPr>
                        <a:t>Competitor 3</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Neptune is the farthest planet from the Sun</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31425">
                <a:tc>
                  <a:txBody>
                    <a:bodyPr/>
                    <a:lstStyle/>
                    <a:p>
                      <a:pPr indent="0" lvl="0" marL="0" rtl="0" algn="l">
                        <a:spcBef>
                          <a:spcPts val="0"/>
                        </a:spcBef>
                        <a:spcAft>
                          <a:spcPts val="0"/>
                        </a:spcAft>
                        <a:buNone/>
                      </a:pPr>
                      <a:r>
                        <a:rPr b="1" lang="en" sz="1200">
                          <a:solidFill>
                            <a:schemeClr val="dk1"/>
                          </a:solidFill>
                          <a:latin typeface="Red Hat Text"/>
                          <a:ea typeface="Red Hat Text"/>
                          <a:cs typeface="Red Hat Text"/>
                          <a:sym typeface="Red Hat Text"/>
                        </a:rPr>
                        <a:t>Competitor 4</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Jupiter is the biggest planet in the Solar System</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31425">
                <a:tc>
                  <a:txBody>
                    <a:bodyPr/>
                    <a:lstStyle/>
                    <a:p>
                      <a:pPr indent="0" lvl="0" marL="0" rtl="0" algn="l">
                        <a:spcBef>
                          <a:spcPts val="0"/>
                        </a:spcBef>
                        <a:spcAft>
                          <a:spcPts val="0"/>
                        </a:spcAft>
                        <a:buNone/>
                      </a:pPr>
                      <a:r>
                        <a:rPr b="1" lang="en" sz="1200">
                          <a:solidFill>
                            <a:schemeClr val="dk1"/>
                          </a:solidFill>
                          <a:latin typeface="Red Hat Text"/>
                          <a:ea typeface="Red Hat Text"/>
                          <a:cs typeface="Red Hat Text"/>
                          <a:sym typeface="Red Hat Text"/>
                        </a:rPr>
                        <a:t>Competitor 5</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 a gas giant and has several rings</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r>
              <a:tr h="131425">
                <a:tc>
                  <a:txBody>
                    <a:bodyPr/>
                    <a:lstStyle/>
                    <a:p>
                      <a:pPr indent="0" lvl="0" marL="0" rtl="0" algn="l">
                        <a:spcBef>
                          <a:spcPts val="0"/>
                        </a:spcBef>
                        <a:spcAft>
                          <a:spcPts val="0"/>
                        </a:spcAft>
                        <a:buNone/>
                      </a:pPr>
                      <a:r>
                        <a:rPr b="1" lang="en" sz="1200">
                          <a:solidFill>
                            <a:schemeClr val="dk1"/>
                          </a:solidFill>
                          <a:latin typeface="Red Hat Text"/>
                          <a:ea typeface="Red Hat Text"/>
                          <a:cs typeface="Red Hat Text"/>
                          <a:sym typeface="Red Hat Text"/>
                        </a:rPr>
                        <a:t>Competitor 6</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Earth is the beautiful planet where we all live</a:t>
                      </a:r>
                      <a:endParaRPr b="1" sz="10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id="1059" name="Google Shape;1059;p42"/>
          <p:cNvPicPr preferRelativeResize="0"/>
          <p:nvPr/>
        </p:nvPicPr>
        <p:blipFill>
          <a:blip r:embed="rId3">
            <a:alphaModFix/>
          </a:blip>
          <a:stretch>
            <a:fillRect/>
          </a:stretch>
        </p:blipFill>
        <p:spPr>
          <a:xfrm rot="10800000">
            <a:off x="6938400" y="317728"/>
            <a:ext cx="1790705" cy="6986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43"/>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1065" name="Google Shape;1065;p43"/>
          <p:cNvGrpSpPr/>
          <p:nvPr/>
        </p:nvGrpSpPr>
        <p:grpSpPr>
          <a:xfrm>
            <a:off x="6053225" y="1733150"/>
            <a:ext cx="2271011" cy="2761250"/>
            <a:chOff x="6006300" y="1533125"/>
            <a:chExt cx="2271011" cy="2761250"/>
          </a:xfrm>
        </p:grpSpPr>
        <p:sp>
          <p:nvSpPr>
            <p:cNvPr id="1066" name="Google Shape;1066;p43"/>
            <p:cNvSpPr/>
            <p:nvPr/>
          </p:nvSpPr>
          <p:spPr>
            <a:xfrm>
              <a:off x="6006300" y="1533125"/>
              <a:ext cx="2271000" cy="795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7" name="Google Shape;1067;p43"/>
            <p:cNvGrpSpPr/>
            <p:nvPr/>
          </p:nvGrpSpPr>
          <p:grpSpPr>
            <a:xfrm>
              <a:off x="6006303" y="2328350"/>
              <a:ext cx="2271008" cy="1966025"/>
              <a:chOff x="6006303" y="2007025"/>
              <a:chExt cx="2271008" cy="1966025"/>
            </a:xfrm>
          </p:grpSpPr>
          <p:sp>
            <p:nvSpPr>
              <p:cNvPr id="1068" name="Google Shape;1068;p43"/>
              <p:cNvSpPr txBox="1"/>
              <p:nvPr/>
            </p:nvSpPr>
            <p:spPr>
              <a:xfrm>
                <a:off x="6006303" y="2539050"/>
                <a:ext cx="2271000" cy="899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Earth is the third planet from the Sun and the only one that harbors life in the Solar System. This is where we live</a:t>
                </a:r>
                <a:endParaRPr sz="1200">
                  <a:solidFill>
                    <a:schemeClr val="dk1"/>
                  </a:solidFill>
                  <a:latin typeface="Red Hat Text"/>
                  <a:ea typeface="Red Hat Text"/>
                  <a:cs typeface="Red Hat Text"/>
                  <a:sym typeface="Red Hat Text"/>
                </a:endParaRPr>
              </a:p>
            </p:txBody>
          </p:sp>
          <p:sp>
            <p:nvSpPr>
              <p:cNvPr id="1069" name="Google Shape;1069;p43"/>
              <p:cNvSpPr txBox="1"/>
              <p:nvPr/>
            </p:nvSpPr>
            <p:spPr>
              <a:xfrm>
                <a:off x="6006311" y="2007025"/>
                <a:ext cx="2271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sp>
            <p:nvSpPr>
              <p:cNvPr id="1070" name="Google Shape;1070;p43"/>
              <p:cNvSpPr txBox="1"/>
              <p:nvPr/>
            </p:nvSpPr>
            <p:spPr>
              <a:xfrm>
                <a:off x="6006311" y="3438450"/>
                <a:ext cx="22710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$90</a:t>
                </a:r>
                <a:endParaRPr b="1" sz="2800">
                  <a:solidFill>
                    <a:schemeClr val="dk1"/>
                  </a:solidFill>
                  <a:latin typeface="Red Hat Mono"/>
                  <a:ea typeface="Red Hat Mono"/>
                  <a:cs typeface="Red Hat Mono"/>
                  <a:sym typeface="Red Hat Mono"/>
                </a:endParaRPr>
              </a:p>
            </p:txBody>
          </p:sp>
        </p:grpSp>
      </p:grpSp>
      <p:grpSp>
        <p:nvGrpSpPr>
          <p:cNvPr id="1071" name="Google Shape;1071;p43"/>
          <p:cNvGrpSpPr/>
          <p:nvPr/>
        </p:nvGrpSpPr>
        <p:grpSpPr>
          <a:xfrm>
            <a:off x="3436550" y="1733150"/>
            <a:ext cx="2271006" cy="2761250"/>
            <a:chOff x="3389625" y="1533125"/>
            <a:chExt cx="2271006" cy="2761250"/>
          </a:xfrm>
        </p:grpSpPr>
        <p:sp>
          <p:nvSpPr>
            <p:cNvPr id="1072" name="Google Shape;1072;p43"/>
            <p:cNvSpPr/>
            <p:nvPr/>
          </p:nvSpPr>
          <p:spPr>
            <a:xfrm>
              <a:off x="3389625" y="1533125"/>
              <a:ext cx="2271000" cy="795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3" name="Google Shape;1073;p43"/>
            <p:cNvGrpSpPr/>
            <p:nvPr/>
          </p:nvGrpSpPr>
          <p:grpSpPr>
            <a:xfrm>
              <a:off x="3389627" y="2328350"/>
              <a:ext cx="2271004" cy="1966025"/>
              <a:chOff x="3389627" y="2007025"/>
              <a:chExt cx="2271004" cy="1966025"/>
            </a:xfrm>
          </p:grpSpPr>
          <p:sp>
            <p:nvSpPr>
              <p:cNvPr id="1074" name="Google Shape;1074;p43"/>
              <p:cNvSpPr txBox="1"/>
              <p:nvPr/>
            </p:nvSpPr>
            <p:spPr>
              <a:xfrm>
                <a:off x="3389627" y="2539050"/>
                <a:ext cx="2271000" cy="899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actually a cold place. It's full of iron oxide dust, which gives the planet its reddish cast</a:t>
                </a:r>
                <a:endParaRPr sz="1000">
                  <a:solidFill>
                    <a:schemeClr val="dk1"/>
                  </a:solidFill>
                  <a:latin typeface="Red Hat Text"/>
                  <a:ea typeface="Red Hat Text"/>
                  <a:cs typeface="Red Hat Text"/>
                  <a:sym typeface="Red Hat Text"/>
                </a:endParaRPr>
              </a:p>
            </p:txBody>
          </p:sp>
          <p:sp>
            <p:nvSpPr>
              <p:cNvPr id="1075" name="Google Shape;1075;p43"/>
              <p:cNvSpPr txBox="1"/>
              <p:nvPr/>
            </p:nvSpPr>
            <p:spPr>
              <a:xfrm>
                <a:off x="3389631" y="2007025"/>
                <a:ext cx="2271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sp>
            <p:nvSpPr>
              <p:cNvPr id="1076" name="Google Shape;1076;p43"/>
              <p:cNvSpPr txBox="1"/>
              <p:nvPr/>
            </p:nvSpPr>
            <p:spPr>
              <a:xfrm>
                <a:off x="3389631" y="3438450"/>
                <a:ext cx="22710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$70</a:t>
                </a:r>
                <a:endParaRPr b="1" sz="2800">
                  <a:solidFill>
                    <a:schemeClr val="dk1"/>
                  </a:solidFill>
                  <a:latin typeface="Red Hat Mono"/>
                  <a:ea typeface="Red Hat Mono"/>
                  <a:cs typeface="Red Hat Mono"/>
                  <a:sym typeface="Red Hat Mono"/>
                </a:endParaRPr>
              </a:p>
            </p:txBody>
          </p:sp>
        </p:grpSp>
      </p:grpSp>
      <p:grpSp>
        <p:nvGrpSpPr>
          <p:cNvPr id="1077" name="Google Shape;1077;p43"/>
          <p:cNvGrpSpPr/>
          <p:nvPr/>
        </p:nvGrpSpPr>
        <p:grpSpPr>
          <a:xfrm>
            <a:off x="6148485" y="1873053"/>
            <a:ext cx="532778" cy="468323"/>
            <a:chOff x="-3030525" y="3973150"/>
            <a:chExt cx="293025" cy="257575"/>
          </a:xfrm>
        </p:grpSpPr>
        <p:sp>
          <p:nvSpPr>
            <p:cNvPr id="1078" name="Google Shape;1078;p43"/>
            <p:cNvSpPr/>
            <p:nvPr/>
          </p:nvSpPr>
          <p:spPr>
            <a:xfrm>
              <a:off x="-3029750" y="3973150"/>
              <a:ext cx="292250" cy="68550"/>
            </a:xfrm>
            <a:custGeom>
              <a:rect b="b" l="l" r="r" t="t"/>
              <a:pathLst>
                <a:path extrusionOk="0" h="2742" w="1169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3"/>
            <p:cNvSpPr/>
            <p:nvPr/>
          </p:nvSpPr>
          <p:spPr>
            <a:xfrm>
              <a:off x="-3030525" y="4059000"/>
              <a:ext cx="292225" cy="171725"/>
            </a:xfrm>
            <a:custGeom>
              <a:rect b="b" l="l" r="r" t="t"/>
              <a:pathLst>
                <a:path extrusionOk="0" h="6869" w="11689">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43"/>
          <p:cNvGrpSpPr/>
          <p:nvPr/>
        </p:nvGrpSpPr>
        <p:grpSpPr>
          <a:xfrm>
            <a:off x="934171" y="1873057"/>
            <a:ext cx="535642" cy="529914"/>
            <a:chOff x="-5611575" y="3272950"/>
            <a:chExt cx="294600" cy="291450"/>
          </a:xfrm>
        </p:grpSpPr>
        <p:sp>
          <p:nvSpPr>
            <p:cNvPr id="1081" name="Google Shape;1081;p43"/>
            <p:cNvSpPr/>
            <p:nvPr/>
          </p:nvSpPr>
          <p:spPr>
            <a:xfrm>
              <a:off x="-5594250" y="3273750"/>
              <a:ext cx="85875" cy="84300"/>
            </a:xfrm>
            <a:custGeom>
              <a:rect b="b" l="l" r="r" t="t"/>
              <a:pathLst>
                <a:path extrusionOk="0" h="3372" w="3435">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3"/>
            <p:cNvSpPr/>
            <p:nvPr/>
          </p:nvSpPr>
          <p:spPr>
            <a:xfrm>
              <a:off x="-5457200" y="3324950"/>
              <a:ext cx="67775" cy="67750"/>
            </a:xfrm>
            <a:custGeom>
              <a:rect b="b" l="l" r="r" t="t"/>
              <a:pathLst>
                <a:path extrusionOk="0" h="2710" w="2711">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3"/>
            <p:cNvSpPr/>
            <p:nvPr/>
          </p:nvSpPr>
          <p:spPr>
            <a:xfrm>
              <a:off x="-5415450" y="3325725"/>
              <a:ext cx="25225" cy="24450"/>
            </a:xfrm>
            <a:custGeom>
              <a:rect b="b" l="l" r="r" t="t"/>
              <a:pathLst>
                <a:path extrusionOk="0" h="978" w="1009">
                  <a:moveTo>
                    <a:pt x="0" y="1"/>
                  </a:moveTo>
                  <a:lnTo>
                    <a:pt x="0" y="977"/>
                  </a:lnTo>
                  <a:lnTo>
                    <a:pt x="1009" y="977"/>
                  </a:lnTo>
                  <a:cubicBezTo>
                    <a:pt x="883" y="473"/>
                    <a:pt x="473" y="127"/>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3"/>
            <p:cNvSpPr/>
            <p:nvPr/>
          </p:nvSpPr>
          <p:spPr>
            <a:xfrm>
              <a:off x="-5611575" y="3359600"/>
              <a:ext cx="118950" cy="204800"/>
            </a:xfrm>
            <a:custGeom>
              <a:rect b="b" l="l" r="r" t="t"/>
              <a:pathLst>
                <a:path extrusionOk="0" h="8192" w="4758">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3"/>
            <p:cNvSpPr/>
            <p:nvPr/>
          </p:nvSpPr>
          <p:spPr>
            <a:xfrm>
              <a:off x="-5510750" y="3272950"/>
              <a:ext cx="193775" cy="187475"/>
            </a:xfrm>
            <a:custGeom>
              <a:rect b="b" l="l" r="r" t="t"/>
              <a:pathLst>
                <a:path extrusionOk="0" h="7499" w="7751">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43"/>
          <p:cNvGrpSpPr/>
          <p:nvPr/>
        </p:nvGrpSpPr>
        <p:grpSpPr>
          <a:xfrm>
            <a:off x="3541321" y="1812914"/>
            <a:ext cx="535642" cy="528460"/>
            <a:chOff x="-5613150" y="3632900"/>
            <a:chExt cx="294600" cy="290650"/>
          </a:xfrm>
        </p:grpSpPr>
        <p:sp>
          <p:nvSpPr>
            <p:cNvPr id="1087" name="Google Shape;1087;p43"/>
            <p:cNvSpPr/>
            <p:nvPr/>
          </p:nvSpPr>
          <p:spPr>
            <a:xfrm>
              <a:off x="-5440825" y="3708275"/>
              <a:ext cx="49550" cy="41450"/>
            </a:xfrm>
            <a:custGeom>
              <a:rect b="b" l="l" r="r" t="t"/>
              <a:pathLst>
                <a:path extrusionOk="0" h="1658" w="1982">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3"/>
            <p:cNvSpPr/>
            <p:nvPr/>
          </p:nvSpPr>
          <p:spPr>
            <a:xfrm>
              <a:off x="-5613150" y="3632900"/>
              <a:ext cx="294600" cy="290650"/>
            </a:xfrm>
            <a:custGeom>
              <a:rect b="b" l="l" r="r" t="t"/>
              <a:pathLst>
                <a:path extrusionOk="0" h="11626" w="11784">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89" name="Google Shape;1089;p43"/>
          <p:cNvPicPr preferRelativeResize="0"/>
          <p:nvPr/>
        </p:nvPicPr>
        <p:blipFill>
          <a:blip r:embed="rId3">
            <a:alphaModFix/>
          </a:blip>
          <a:stretch>
            <a:fillRect/>
          </a:stretch>
        </p:blipFill>
        <p:spPr>
          <a:xfrm>
            <a:off x="6657975" y="440450"/>
            <a:ext cx="1149548" cy="971576"/>
          </a:xfrm>
          <a:prstGeom prst="rect">
            <a:avLst/>
          </a:prstGeom>
          <a:noFill/>
          <a:ln>
            <a:noFill/>
          </a:ln>
        </p:spPr>
      </p:pic>
      <p:pic>
        <p:nvPicPr>
          <p:cNvPr id="1090" name="Google Shape;1090;p43"/>
          <p:cNvPicPr preferRelativeResize="0"/>
          <p:nvPr/>
        </p:nvPicPr>
        <p:blipFill>
          <a:blip r:embed="rId4">
            <a:alphaModFix/>
          </a:blip>
          <a:stretch>
            <a:fillRect/>
          </a:stretch>
        </p:blipFill>
        <p:spPr>
          <a:xfrm>
            <a:off x="7050850" y="264950"/>
            <a:ext cx="1790700" cy="721370"/>
          </a:xfrm>
          <a:prstGeom prst="rect">
            <a:avLst/>
          </a:prstGeom>
          <a:noFill/>
          <a:ln>
            <a:noFill/>
          </a:ln>
        </p:spPr>
      </p:pic>
      <p:grpSp>
        <p:nvGrpSpPr>
          <p:cNvPr id="1091" name="Google Shape;1091;p43"/>
          <p:cNvGrpSpPr/>
          <p:nvPr/>
        </p:nvGrpSpPr>
        <p:grpSpPr>
          <a:xfrm>
            <a:off x="819875" y="1733150"/>
            <a:ext cx="2271001" cy="2761250"/>
            <a:chOff x="772950" y="1533125"/>
            <a:chExt cx="2271001" cy="2761250"/>
          </a:xfrm>
        </p:grpSpPr>
        <p:sp>
          <p:nvSpPr>
            <p:cNvPr id="1092" name="Google Shape;1092;p43"/>
            <p:cNvSpPr/>
            <p:nvPr/>
          </p:nvSpPr>
          <p:spPr>
            <a:xfrm>
              <a:off x="772950" y="1533125"/>
              <a:ext cx="2271000" cy="7953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3" name="Google Shape;1093;p43"/>
            <p:cNvGrpSpPr/>
            <p:nvPr/>
          </p:nvGrpSpPr>
          <p:grpSpPr>
            <a:xfrm>
              <a:off x="772950" y="2328350"/>
              <a:ext cx="2271001" cy="1966025"/>
              <a:chOff x="772950" y="2007025"/>
              <a:chExt cx="2271001" cy="1966025"/>
            </a:xfrm>
          </p:grpSpPr>
          <p:sp>
            <p:nvSpPr>
              <p:cNvPr id="1094" name="Google Shape;1094;p43"/>
              <p:cNvSpPr txBox="1"/>
              <p:nvPr/>
            </p:nvSpPr>
            <p:spPr>
              <a:xfrm>
                <a:off x="772950" y="2539050"/>
                <a:ext cx="2271000" cy="8994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has a beautiful name and is the second planet from the Sun. It’s terribly hot, even hotter than Mercury</a:t>
                </a:r>
                <a:endParaRPr sz="1200">
                  <a:solidFill>
                    <a:schemeClr val="dk1"/>
                  </a:solidFill>
                  <a:latin typeface="Red Hat Text"/>
                  <a:ea typeface="Red Hat Text"/>
                  <a:cs typeface="Red Hat Text"/>
                  <a:sym typeface="Red Hat Text"/>
                </a:endParaRPr>
              </a:p>
            </p:txBody>
          </p:sp>
          <p:sp>
            <p:nvSpPr>
              <p:cNvPr id="1095" name="Google Shape;1095;p43"/>
              <p:cNvSpPr txBox="1"/>
              <p:nvPr/>
            </p:nvSpPr>
            <p:spPr>
              <a:xfrm>
                <a:off x="772951" y="2007025"/>
                <a:ext cx="2271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sp>
            <p:nvSpPr>
              <p:cNvPr id="1096" name="Google Shape;1096;p43"/>
              <p:cNvSpPr txBox="1"/>
              <p:nvPr/>
            </p:nvSpPr>
            <p:spPr>
              <a:xfrm>
                <a:off x="772951" y="3438450"/>
                <a:ext cx="22710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$50</a:t>
                </a:r>
                <a:endParaRPr b="1" sz="2800">
                  <a:solidFill>
                    <a:schemeClr val="dk1"/>
                  </a:solidFill>
                  <a:latin typeface="Red Hat Mono"/>
                  <a:ea typeface="Red Hat Mono"/>
                  <a:cs typeface="Red Hat Mono"/>
                  <a:sym typeface="Red Hat Mono"/>
                </a:endParaRPr>
              </a:p>
            </p:txBody>
          </p:sp>
        </p:grpSp>
      </p:grpSp>
      <p:cxnSp>
        <p:nvCxnSpPr>
          <p:cNvPr id="1097" name="Google Shape;1097;p43"/>
          <p:cNvCxnSpPr>
            <a:stCxn id="1092" idx="0"/>
            <a:endCxn id="1072" idx="0"/>
          </p:cNvCxnSpPr>
          <p:nvPr/>
        </p:nvCxnSpPr>
        <p:spPr>
          <a:xfrm flipH="1" rot="-5400000">
            <a:off x="3263375" y="425150"/>
            <a:ext cx="600" cy="2616600"/>
          </a:xfrm>
          <a:prstGeom prst="bentConnector3">
            <a:avLst>
              <a:gd fmla="val -39687500" name="adj1"/>
            </a:avLst>
          </a:prstGeom>
          <a:noFill/>
          <a:ln cap="flat" cmpd="sng" w="38100">
            <a:solidFill>
              <a:schemeClr val="dk1"/>
            </a:solidFill>
            <a:prstDash val="solid"/>
            <a:round/>
            <a:headEnd len="med" w="med" type="none"/>
            <a:tailEnd len="med" w="med" type="none"/>
          </a:ln>
        </p:spPr>
      </p:cxnSp>
      <p:cxnSp>
        <p:nvCxnSpPr>
          <p:cNvPr id="1098" name="Google Shape;1098;p43"/>
          <p:cNvCxnSpPr>
            <a:stCxn id="1072" idx="0"/>
            <a:endCxn id="1066" idx="0"/>
          </p:cNvCxnSpPr>
          <p:nvPr/>
        </p:nvCxnSpPr>
        <p:spPr>
          <a:xfrm flipH="1" rot="-5400000">
            <a:off x="5880050" y="425150"/>
            <a:ext cx="600" cy="2616600"/>
          </a:xfrm>
          <a:prstGeom prst="bentConnector3">
            <a:avLst>
              <a:gd fmla="val -39687500" name="adj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MK plan infographics</a:t>
            </a:r>
            <a:endParaRPr/>
          </a:p>
        </p:txBody>
      </p:sp>
      <p:grpSp>
        <p:nvGrpSpPr>
          <p:cNvPr id="84" name="Google Shape;84;p17"/>
          <p:cNvGrpSpPr/>
          <p:nvPr/>
        </p:nvGrpSpPr>
        <p:grpSpPr>
          <a:xfrm>
            <a:off x="715100" y="2688500"/>
            <a:ext cx="1804200" cy="1660025"/>
            <a:chOff x="715100" y="2688500"/>
            <a:chExt cx="1804200" cy="1660025"/>
          </a:xfrm>
        </p:grpSpPr>
        <p:sp>
          <p:nvSpPr>
            <p:cNvPr id="85" name="Google Shape;85;p17"/>
            <p:cNvSpPr txBox="1"/>
            <p:nvPr/>
          </p:nvSpPr>
          <p:spPr>
            <a:xfrm>
              <a:off x="715100" y="2688500"/>
              <a:ext cx="18042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01</a:t>
              </a:r>
              <a:endParaRPr b="1" sz="2800">
                <a:solidFill>
                  <a:schemeClr val="dk1"/>
                </a:solidFill>
                <a:latin typeface="Red Hat Mono"/>
                <a:ea typeface="Red Hat Mono"/>
                <a:cs typeface="Red Hat Mono"/>
                <a:sym typeface="Red Hat Mono"/>
              </a:endParaRPr>
            </a:p>
          </p:txBody>
        </p:sp>
        <p:sp>
          <p:nvSpPr>
            <p:cNvPr id="86" name="Google Shape;86;p17"/>
            <p:cNvSpPr txBox="1"/>
            <p:nvPr/>
          </p:nvSpPr>
          <p:spPr>
            <a:xfrm>
              <a:off x="715100" y="3813925"/>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is the second planet from the Sun</a:t>
              </a:r>
              <a:endParaRPr sz="1200">
                <a:solidFill>
                  <a:schemeClr val="dk1"/>
                </a:solidFill>
                <a:latin typeface="Red Hat Text"/>
                <a:ea typeface="Red Hat Text"/>
                <a:cs typeface="Red Hat Text"/>
                <a:sym typeface="Red Hat Text"/>
              </a:endParaRPr>
            </a:p>
          </p:txBody>
        </p:sp>
        <p:sp>
          <p:nvSpPr>
            <p:cNvPr id="87" name="Google Shape;87;p17"/>
            <p:cNvSpPr txBox="1"/>
            <p:nvPr/>
          </p:nvSpPr>
          <p:spPr>
            <a:xfrm>
              <a:off x="715100" y="3281900"/>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grpSp>
      <p:grpSp>
        <p:nvGrpSpPr>
          <p:cNvPr id="88" name="Google Shape;88;p17"/>
          <p:cNvGrpSpPr/>
          <p:nvPr/>
        </p:nvGrpSpPr>
        <p:grpSpPr>
          <a:xfrm>
            <a:off x="2685016" y="1968000"/>
            <a:ext cx="1804200" cy="1660025"/>
            <a:chOff x="2685016" y="1968000"/>
            <a:chExt cx="1804200" cy="1660025"/>
          </a:xfrm>
        </p:grpSpPr>
        <p:sp>
          <p:nvSpPr>
            <p:cNvPr id="89" name="Google Shape;89;p17"/>
            <p:cNvSpPr txBox="1"/>
            <p:nvPr/>
          </p:nvSpPr>
          <p:spPr>
            <a:xfrm>
              <a:off x="2685016" y="1968000"/>
              <a:ext cx="18042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02</a:t>
              </a:r>
              <a:endParaRPr b="1" sz="2800">
                <a:solidFill>
                  <a:schemeClr val="dk1"/>
                </a:solidFill>
                <a:latin typeface="Red Hat Mono"/>
                <a:ea typeface="Red Hat Mono"/>
                <a:cs typeface="Red Hat Mono"/>
                <a:sym typeface="Red Hat Mono"/>
              </a:endParaRPr>
            </a:p>
          </p:txBody>
        </p:sp>
        <p:sp>
          <p:nvSpPr>
            <p:cNvPr id="90" name="Google Shape;90;p17"/>
            <p:cNvSpPr txBox="1"/>
            <p:nvPr/>
          </p:nvSpPr>
          <p:spPr>
            <a:xfrm>
              <a:off x="2685016" y="3093425"/>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the biggest planet in the Solar System</a:t>
              </a:r>
              <a:endParaRPr sz="1200">
                <a:solidFill>
                  <a:schemeClr val="dk1"/>
                </a:solidFill>
                <a:latin typeface="Red Hat Text"/>
                <a:ea typeface="Red Hat Text"/>
                <a:cs typeface="Red Hat Text"/>
                <a:sym typeface="Red Hat Text"/>
              </a:endParaRPr>
            </a:p>
          </p:txBody>
        </p:sp>
        <p:sp>
          <p:nvSpPr>
            <p:cNvPr id="91" name="Google Shape;91;p17"/>
            <p:cNvSpPr txBox="1"/>
            <p:nvPr/>
          </p:nvSpPr>
          <p:spPr>
            <a:xfrm>
              <a:off x="2685016" y="2561400"/>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Jupiter</a:t>
              </a:r>
              <a:endParaRPr b="1" sz="2400">
                <a:solidFill>
                  <a:schemeClr val="dk2"/>
                </a:solidFill>
                <a:latin typeface="Red Hat Text"/>
                <a:ea typeface="Red Hat Text"/>
                <a:cs typeface="Red Hat Text"/>
                <a:sym typeface="Red Hat Text"/>
              </a:endParaRPr>
            </a:p>
          </p:txBody>
        </p:sp>
      </p:grpSp>
      <p:grpSp>
        <p:nvGrpSpPr>
          <p:cNvPr id="92" name="Google Shape;92;p17"/>
          <p:cNvGrpSpPr/>
          <p:nvPr/>
        </p:nvGrpSpPr>
        <p:grpSpPr>
          <a:xfrm>
            <a:off x="4654932" y="2688500"/>
            <a:ext cx="1804200" cy="1660025"/>
            <a:chOff x="4654932" y="2688500"/>
            <a:chExt cx="1804200" cy="1660025"/>
          </a:xfrm>
        </p:grpSpPr>
        <p:sp>
          <p:nvSpPr>
            <p:cNvPr id="93" name="Google Shape;93;p17"/>
            <p:cNvSpPr txBox="1"/>
            <p:nvPr/>
          </p:nvSpPr>
          <p:spPr>
            <a:xfrm>
              <a:off x="4654932" y="2688500"/>
              <a:ext cx="18042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03</a:t>
              </a:r>
              <a:endParaRPr b="1" sz="2800">
                <a:solidFill>
                  <a:schemeClr val="dk1"/>
                </a:solidFill>
                <a:latin typeface="Red Hat Mono"/>
                <a:ea typeface="Red Hat Mono"/>
                <a:cs typeface="Red Hat Mono"/>
                <a:sym typeface="Red Hat Mono"/>
              </a:endParaRPr>
            </a:p>
          </p:txBody>
        </p:sp>
        <p:sp>
          <p:nvSpPr>
            <p:cNvPr id="94" name="Google Shape;94;p17"/>
            <p:cNvSpPr txBox="1"/>
            <p:nvPr/>
          </p:nvSpPr>
          <p:spPr>
            <a:xfrm>
              <a:off x="4654932" y="3813925"/>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 cold place</a:t>
              </a:r>
              <a:endParaRPr sz="1200">
                <a:solidFill>
                  <a:schemeClr val="dk1"/>
                </a:solidFill>
                <a:latin typeface="Red Hat Text"/>
                <a:ea typeface="Red Hat Text"/>
                <a:cs typeface="Red Hat Text"/>
                <a:sym typeface="Red Hat Text"/>
              </a:endParaRPr>
            </a:p>
          </p:txBody>
        </p:sp>
        <p:sp>
          <p:nvSpPr>
            <p:cNvPr id="95" name="Google Shape;95;p17"/>
            <p:cNvSpPr txBox="1"/>
            <p:nvPr/>
          </p:nvSpPr>
          <p:spPr>
            <a:xfrm>
              <a:off x="4654932" y="3281900"/>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grpSp>
        <p:nvGrpSpPr>
          <p:cNvPr id="96" name="Google Shape;96;p17"/>
          <p:cNvGrpSpPr/>
          <p:nvPr/>
        </p:nvGrpSpPr>
        <p:grpSpPr>
          <a:xfrm>
            <a:off x="6624848" y="1968000"/>
            <a:ext cx="1804200" cy="1660025"/>
            <a:chOff x="6624848" y="1968000"/>
            <a:chExt cx="1804200" cy="1660025"/>
          </a:xfrm>
        </p:grpSpPr>
        <p:sp>
          <p:nvSpPr>
            <p:cNvPr id="97" name="Google Shape;97;p17"/>
            <p:cNvSpPr txBox="1"/>
            <p:nvPr/>
          </p:nvSpPr>
          <p:spPr>
            <a:xfrm>
              <a:off x="6624848" y="1968000"/>
              <a:ext cx="1804200" cy="5934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04</a:t>
              </a:r>
              <a:endParaRPr b="1" sz="2800">
                <a:solidFill>
                  <a:schemeClr val="dk1"/>
                </a:solidFill>
                <a:latin typeface="Red Hat Mono"/>
                <a:ea typeface="Red Hat Mono"/>
                <a:cs typeface="Red Hat Mono"/>
                <a:sym typeface="Red Hat Mono"/>
              </a:endParaRPr>
            </a:p>
          </p:txBody>
        </p:sp>
        <p:sp>
          <p:nvSpPr>
            <p:cNvPr id="98" name="Google Shape;98;p17"/>
            <p:cNvSpPr txBox="1"/>
            <p:nvPr/>
          </p:nvSpPr>
          <p:spPr>
            <a:xfrm>
              <a:off x="6624848" y="3093425"/>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Saturn is a gas giant and has several rings</a:t>
              </a:r>
              <a:endParaRPr sz="1200">
                <a:solidFill>
                  <a:schemeClr val="dk1"/>
                </a:solidFill>
                <a:latin typeface="Red Hat Text"/>
                <a:ea typeface="Red Hat Text"/>
                <a:cs typeface="Red Hat Text"/>
                <a:sym typeface="Red Hat Text"/>
              </a:endParaRPr>
            </a:p>
          </p:txBody>
        </p:sp>
        <p:sp>
          <p:nvSpPr>
            <p:cNvPr id="99" name="Google Shape;99;p17"/>
            <p:cNvSpPr txBox="1"/>
            <p:nvPr/>
          </p:nvSpPr>
          <p:spPr>
            <a:xfrm>
              <a:off x="6624848" y="2561400"/>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cxnSp>
        <p:nvCxnSpPr>
          <p:cNvPr id="100" name="Google Shape;100;p17"/>
          <p:cNvCxnSpPr>
            <a:stCxn id="85" idx="0"/>
            <a:endCxn id="89" idx="0"/>
          </p:cNvCxnSpPr>
          <p:nvPr/>
        </p:nvCxnSpPr>
        <p:spPr>
          <a:xfrm rot="-5400000">
            <a:off x="2241800" y="1343300"/>
            <a:ext cx="720600" cy="1969800"/>
          </a:xfrm>
          <a:prstGeom prst="bentConnector3">
            <a:avLst>
              <a:gd fmla="val 133032" name="adj1"/>
            </a:avLst>
          </a:prstGeom>
          <a:noFill/>
          <a:ln cap="flat" cmpd="sng" w="38100">
            <a:solidFill>
              <a:schemeClr val="dk1"/>
            </a:solidFill>
            <a:prstDash val="solid"/>
            <a:round/>
            <a:headEnd len="med" w="med" type="none"/>
            <a:tailEnd len="med" w="med" type="none"/>
          </a:ln>
        </p:spPr>
      </p:cxnSp>
      <p:pic>
        <p:nvPicPr>
          <p:cNvPr id="101" name="Google Shape;101;p17"/>
          <p:cNvPicPr preferRelativeResize="0"/>
          <p:nvPr/>
        </p:nvPicPr>
        <p:blipFill>
          <a:blip r:embed="rId3">
            <a:alphaModFix/>
          </a:blip>
          <a:stretch>
            <a:fillRect/>
          </a:stretch>
        </p:blipFill>
        <p:spPr>
          <a:xfrm>
            <a:off x="6938400" y="317728"/>
            <a:ext cx="1790705" cy="698626"/>
          </a:xfrm>
          <a:prstGeom prst="rect">
            <a:avLst/>
          </a:prstGeom>
          <a:noFill/>
          <a:ln>
            <a:noFill/>
          </a:ln>
        </p:spPr>
      </p:pic>
      <p:cxnSp>
        <p:nvCxnSpPr>
          <p:cNvPr id="102" name="Google Shape;102;p17"/>
          <p:cNvCxnSpPr>
            <a:stCxn id="89" idx="0"/>
            <a:endCxn id="93" idx="0"/>
          </p:cNvCxnSpPr>
          <p:nvPr/>
        </p:nvCxnSpPr>
        <p:spPr>
          <a:xfrm flipH="1" rot="-5400000">
            <a:off x="4211716" y="1343400"/>
            <a:ext cx="720600" cy="1969800"/>
          </a:xfrm>
          <a:prstGeom prst="bentConnector3">
            <a:avLst>
              <a:gd fmla="val -33045" name="adj1"/>
            </a:avLst>
          </a:prstGeom>
          <a:noFill/>
          <a:ln cap="flat" cmpd="sng" w="38100">
            <a:solidFill>
              <a:schemeClr val="dk1"/>
            </a:solidFill>
            <a:prstDash val="solid"/>
            <a:round/>
            <a:headEnd len="med" w="med" type="none"/>
            <a:tailEnd len="med" w="med" type="none"/>
          </a:ln>
        </p:spPr>
      </p:cxnSp>
      <p:cxnSp>
        <p:nvCxnSpPr>
          <p:cNvPr id="103" name="Google Shape;103;p17"/>
          <p:cNvCxnSpPr>
            <a:stCxn id="93" idx="0"/>
            <a:endCxn id="97" idx="0"/>
          </p:cNvCxnSpPr>
          <p:nvPr/>
        </p:nvCxnSpPr>
        <p:spPr>
          <a:xfrm rot="-5400000">
            <a:off x="6181632" y="1343300"/>
            <a:ext cx="720600" cy="1969800"/>
          </a:xfrm>
          <a:prstGeom prst="bentConnector3">
            <a:avLst>
              <a:gd fmla="val 133032" name="adj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44"/>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sp>
        <p:nvSpPr>
          <p:cNvPr id="1104" name="Google Shape;1104;p44"/>
          <p:cNvSpPr/>
          <p:nvPr/>
        </p:nvSpPr>
        <p:spPr>
          <a:xfrm flipH="1">
            <a:off x="1664625" y="2437575"/>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5" name="Google Shape;1105;p44"/>
          <p:cNvCxnSpPr>
            <a:stCxn id="1104" idx="0"/>
            <a:endCxn id="1106" idx="6"/>
          </p:cNvCxnSpPr>
          <p:nvPr/>
        </p:nvCxnSpPr>
        <p:spPr>
          <a:xfrm rot="-5400000">
            <a:off x="2797575" y="1125225"/>
            <a:ext cx="641400" cy="1983300"/>
          </a:xfrm>
          <a:prstGeom prst="bentConnector2">
            <a:avLst/>
          </a:prstGeom>
          <a:noFill/>
          <a:ln cap="flat" cmpd="sng" w="38100">
            <a:solidFill>
              <a:schemeClr val="dk1"/>
            </a:solidFill>
            <a:prstDash val="solid"/>
            <a:round/>
            <a:headEnd len="med" w="med" type="none"/>
            <a:tailEnd len="med" w="med" type="none"/>
          </a:ln>
        </p:spPr>
      </p:cxnSp>
      <p:sp>
        <p:nvSpPr>
          <p:cNvPr id="1106" name="Google Shape;1106;p44"/>
          <p:cNvSpPr/>
          <p:nvPr/>
        </p:nvSpPr>
        <p:spPr>
          <a:xfrm flipH="1">
            <a:off x="4110000" y="1334113"/>
            <a:ext cx="924000" cy="9240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800">
                <a:solidFill>
                  <a:schemeClr val="lt1"/>
                </a:solidFill>
                <a:latin typeface="Red Hat Mono"/>
                <a:ea typeface="Red Hat Mono"/>
                <a:cs typeface="Red Hat Mono"/>
                <a:sym typeface="Red Hat Mono"/>
              </a:rPr>
              <a:t>$</a:t>
            </a:r>
            <a:endParaRPr/>
          </a:p>
        </p:txBody>
      </p:sp>
      <p:sp>
        <p:nvSpPr>
          <p:cNvPr id="1107" name="Google Shape;1107;p44"/>
          <p:cNvSpPr/>
          <p:nvPr/>
        </p:nvSpPr>
        <p:spPr>
          <a:xfrm flipH="1">
            <a:off x="4110000" y="2437575"/>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4"/>
          <p:cNvSpPr/>
          <p:nvPr/>
        </p:nvSpPr>
        <p:spPr>
          <a:xfrm flipH="1">
            <a:off x="6555375" y="2437575"/>
            <a:ext cx="924000" cy="9240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9" name="Google Shape;1109;p44"/>
          <p:cNvCxnSpPr>
            <a:stCxn id="1106" idx="2"/>
            <a:endCxn id="1108" idx="0"/>
          </p:cNvCxnSpPr>
          <p:nvPr/>
        </p:nvCxnSpPr>
        <p:spPr>
          <a:xfrm>
            <a:off x="5034000" y="1796113"/>
            <a:ext cx="1983300" cy="641400"/>
          </a:xfrm>
          <a:prstGeom prst="bentConnector2">
            <a:avLst/>
          </a:prstGeom>
          <a:noFill/>
          <a:ln cap="flat" cmpd="sng" w="38100">
            <a:solidFill>
              <a:schemeClr val="dk1"/>
            </a:solidFill>
            <a:prstDash val="solid"/>
            <a:round/>
            <a:headEnd len="med" w="med" type="none"/>
            <a:tailEnd len="med" w="med" type="none"/>
          </a:ln>
        </p:spPr>
      </p:cxnSp>
      <p:cxnSp>
        <p:nvCxnSpPr>
          <p:cNvPr id="1110" name="Google Shape;1110;p44"/>
          <p:cNvCxnSpPr>
            <a:stCxn id="1106" idx="4"/>
            <a:endCxn id="1107" idx="0"/>
          </p:cNvCxnSpPr>
          <p:nvPr/>
        </p:nvCxnSpPr>
        <p:spPr>
          <a:xfrm flipH="1" rot="-5400000">
            <a:off x="4482600" y="2347513"/>
            <a:ext cx="179400" cy="600"/>
          </a:xfrm>
          <a:prstGeom prst="bentConnector3">
            <a:avLst>
              <a:gd fmla="val 50017" name="adj1"/>
            </a:avLst>
          </a:prstGeom>
          <a:noFill/>
          <a:ln cap="flat" cmpd="sng" w="38100">
            <a:solidFill>
              <a:schemeClr val="dk1"/>
            </a:solidFill>
            <a:prstDash val="solid"/>
            <a:round/>
            <a:headEnd len="med" w="med" type="none"/>
            <a:tailEnd len="med" w="med" type="none"/>
          </a:ln>
        </p:spPr>
      </p:cxnSp>
      <p:grpSp>
        <p:nvGrpSpPr>
          <p:cNvPr id="1111" name="Google Shape;1111;p44"/>
          <p:cNvGrpSpPr/>
          <p:nvPr/>
        </p:nvGrpSpPr>
        <p:grpSpPr>
          <a:xfrm>
            <a:off x="1932784" y="2705750"/>
            <a:ext cx="387681" cy="387661"/>
            <a:chOff x="266768" y="1721375"/>
            <a:chExt cx="397907" cy="397887"/>
          </a:xfrm>
        </p:grpSpPr>
        <p:sp>
          <p:nvSpPr>
            <p:cNvPr id="1112" name="Google Shape;1112;p44"/>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4"/>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44"/>
          <p:cNvGrpSpPr/>
          <p:nvPr/>
        </p:nvGrpSpPr>
        <p:grpSpPr>
          <a:xfrm>
            <a:off x="6823545" y="2705750"/>
            <a:ext cx="387661" cy="387661"/>
            <a:chOff x="1379798" y="1723250"/>
            <a:chExt cx="397887" cy="397887"/>
          </a:xfrm>
        </p:grpSpPr>
        <p:sp>
          <p:nvSpPr>
            <p:cNvPr id="1115" name="Google Shape;1115;p44"/>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4"/>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4"/>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4"/>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44"/>
          <p:cNvGrpSpPr/>
          <p:nvPr/>
        </p:nvGrpSpPr>
        <p:grpSpPr>
          <a:xfrm>
            <a:off x="4378327" y="2705750"/>
            <a:ext cx="387641" cy="387661"/>
            <a:chOff x="864491" y="1723250"/>
            <a:chExt cx="397866" cy="397887"/>
          </a:xfrm>
        </p:grpSpPr>
        <p:sp>
          <p:nvSpPr>
            <p:cNvPr id="1120" name="Google Shape;1120;p44"/>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4"/>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4"/>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23" name="Google Shape;1123;p44"/>
          <p:cNvCxnSpPr>
            <a:stCxn id="1104" idx="4"/>
            <a:endCxn id="1124" idx="0"/>
          </p:cNvCxnSpPr>
          <p:nvPr/>
        </p:nvCxnSpPr>
        <p:spPr>
          <a:xfrm rot="5400000">
            <a:off x="1712775" y="3322125"/>
            <a:ext cx="374400" cy="453300"/>
          </a:xfrm>
          <a:prstGeom prst="bentConnector3">
            <a:avLst>
              <a:gd fmla="val 49987" name="adj1"/>
            </a:avLst>
          </a:prstGeom>
          <a:noFill/>
          <a:ln cap="flat" cmpd="sng" w="38100">
            <a:solidFill>
              <a:schemeClr val="dk1"/>
            </a:solidFill>
            <a:prstDash val="solid"/>
            <a:round/>
            <a:headEnd len="med" w="med" type="none"/>
            <a:tailEnd len="med" w="med" type="none"/>
          </a:ln>
        </p:spPr>
      </p:cxnSp>
      <p:cxnSp>
        <p:nvCxnSpPr>
          <p:cNvPr id="1125" name="Google Shape;1125;p44"/>
          <p:cNvCxnSpPr>
            <a:stCxn id="1107" idx="4"/>
            <a:endCxn id="1126" idx="0"/>
          </p:cNvCxnSpPr>
          <p:nvPr/>
        </p:nvCxnSpPr>
        <p:spPr>
          <a:xfrm rot="5400000">
            <a:off x="4149900" y="3313875"/>
            <a:ext cx="374400" cy="469800"/>
          </a:xfrm>
          <a:prstGeom prst="bentConnector3">
            <a:avLst>
              <a:gd fmla="val 49987" name="adj1"/>
            </a:avLst>
          </a:prstGeom>
          <a:noFill/>
          <a:ln cap="flat" cmpd="sng" w="38100">
            <a:solidFill>
              <a:schemeClr val="dk1"/>
            </a:solidFill>
            <a:prstDash val="solid"/>
            <a:round/>
            <a:headEnd len="med" w="med" type="none"/>
            <a:tailEnd len="med" w="med" type="none"/>
          </a:ln>
        </p:spPr>
      </p:cxnSp>
      <p:cxnSp>
        <p:nvCxnSpPr>
          <p:cNvPr id="1127" name="Google Shape;1127;p44"/>
          <p:cNvCxnSpPr>
            <a:stCxn id="1108" idx="4"/>
            <a:endCxn id="1128" idx="0"/>
          </p:cNvCxnSpPr>
          <p:nvPr/>
        </p:nvCxnSpPr>
        <p:spPr>
          <a:xfrm rot="5400000">
            <a:off x="6587025" y="3305625"/>
            <a:ext cx="374400" cy="486300"/>
          </a:xfrm>
          <a:prstGeom prst="bentConnector3">
            <a:avLst>
              <a:gd fmla="val 49987" name="adj1"/>
            </a:avLst>
          </a:prstGeom>
          <a:noFill/>
          <a:ln cap="flat" cmpd="sng" w="38100">
            <a:solidFill>
              <a:schemeClr val="dk1"/>
            </a:solidFill>
            <a:prstDash val="solid"/>
            <a:round/>
            <a:headEnd len="med" w="med" type="none"/>
            <a:tailEnd len="med" w="med" type="none"/>
          </a:ln>
        </p:spPr>
      </p:cxnSp>
      <p:pic>
        <p:nvPicPr>
          <p:cNvPr id="1129" name="Google Shape;1129;p44"/>
          <p:cNvPicPr preferRelativeResize="0"/>
          <p:nvPr/>
        </p:nvPicPr>
        <p:blipFill>
          <a:blip r:embed="rId3">
            <a:alphaModFix/>
          </a:blip>
          <a:stretch>
            <a:fillRect/>
          </a:stretch>
        </p:blipFill>
        <p:spPr>
          <a:xfrm>
            <a:off x="6697517" y="327100"/>
            <a:ext cx="2081101" cy="777149"/>
          </a:xfrm>
          <a:prstGeom prst="rect">
            <a:avLst/>
          </a:prstGeom>
          <a:noFill/>
          <a:ln>
            <a:noFill/>
          </a:ln>
        </p:spPr>
      </p:pic>
      <p:grpSp>
        <p:nvGrpSpPr>
          <p:cNvPr id="1130" name="Google Shape;1130;p44"/>
          <p:cNvGrpSpPr/>
          <p:nvPr/>
        </p:nvGrpSpPr>
        <p:grpSpPr>
          <a:xfrm>
            <a:off x="978850" y="3735875"/>
            <a:ext cx="2328654" cy="872825"/>
            <a:chOff x="819150" y="3735875"/>
            <a:chExt cx="2328654" cy="872825"/>
          </a:xfrm>
        </p:grpSpPr>
        <p:sp>
          <p:nvSpPr>
            <p:cNvPr id="1131" name="Google Shape;1131;p44"/>
            <p:cNvSpPr txBox="1"/>
            <p:nvPr/>
          </p:nvSpPr>
          <p:spPr>
            <a:xfrm>
              <a:off x="819154" y="4267900"/>
              <a:ext cx="23286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has a beautiful name</a:t>
              </a:r>
              <a:endParaRPr sz="1200">
                <a:solidFill>
                  <a:schemeClr val="dk1"/>
                </a:solidFill>
                <a:latin typeface="Red Hat Text"/>
                <a:ea typeface="Red Hat Text"/>
                <a:cs typeface="Red Hat Text"/>
                <a:sym typeface="Red Hat Text"/>
              </a:endParaRPr>
            </a:p>
          </p:txBody>
        </p:sp>
        <p:sp>
          <p:nvSpPr>
            <p:cNvPr id="1124" name="Google Shape;1124;p44"/>
            <p:cNvSpPr txBox="1"/>
            <p:nvPr/>
          </p:nvSpPr>
          <p:spPr>
            <a:xfrm>
              <a:off x="819150" y="3735875"/>
              <a:ext cx="1389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sp>
          <p:nvSpPr>
            <p:cNvPr id="1132" name="Google Shape;1132;p44"/>
            <p:cNvSpPr txBox="1"/>
            <p:nvPr/>
          </p:nvSpPr>
          <p:spPr>
            <a:xfrm>
              <a:off x="2210304" y="3735875"/>
              <a:ext cx="937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50%</a:t>
              </a:r>
              <a:endParaRPr b="1" sz="2800">
                <a:solidFill>
                  <a:schemeClr val="dk1"/>
                </a:solidFill>
                <a:latin typeface="Red Hat Mono"/>
                <a:ea typeface="Red Hat Mono"/>
                <a:cs typeface="Red Hat Mono"/>
                <a:sym typeface="Red Hat Mono"/>
              </a:endParaRPr>
            </a:p>
          </p:txBody>
        </p:sp>
      </p:grpSp>
      <p:grpSp>
        <p:nvGrpSpPr>
          <p:cNvPr id="1133" name="Google Shape;1133;p44"/>
          <p:cNvGrpSpPr/>
          <p:nvPr/>
        </p:nvGrpSpPr>
        <p:grpSpPr>
          <a:xfrm>
            <a:off x="3407673" y="3735875"/>
            <a:ext cx="2328654" cy="872825"/>
            <a:chOff x="819150" y="3735875"/>
            <a:chExt cx="2328654" cy="872825"/>
          </a:xfrm>
        </p:grpSpPr>
        <p:sp>
          <p:nvSpPr>
            <p:cNvPr id="1134" name="Google Shape;1134;p44"/>
            <p:cNvSpPr txBox="1"/>
            <p:nvPr/>
          </p:nvSpPr>
          <p:spPr>
            <a:xfrm>
              <a:off x="819154" y="4267900"/>
              <a:ext cx="23286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Mars is a very cold place</a:t>
              </a:r>
              <a:endParaRPr sz="1200">
                <a:solidFill>
                  <a:schemeClr val="dk1"/>
                </a:solidFill>
                <a:latin typeface="Red Hat Text"/>
                <a:ea typeface="Red Hat Text"/>
                <a:cs typeface="Red Hat Text"/>
                <a:sym typeface="Red Hat Text"/>
              </a:endParaRPr>
            </a:p>
          </p:txBody>
        </p:sp>
        <p:sp>
          <p:nvSpPr>
            <p:cNvPr id="1126" name="Google Shape;1126;p44"/>
            <p:cNvSpPr txBox="1"/>
            <p:nvPr/>
          </p:nvSpPr>
          <p:spPr>
            <a:xfrm>
              <a:off x="819150" y="3735875"/>
              <a:ext cx="1389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sp>
          <p:nvSpPr>
            <p:cNvPr id="1135" name="Google Shape;1135;p44"/>
            <p:cNvSpPr txBox="1"/>
            <p:nvPr/>
          </p:nvSpPr>
          <p:spPr>
            <a:xfrm>
              <a:off x="2210304" y="3735875"/>
              <a:ext cx="937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25</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grpSp>
      <p:grpSp>
        <p:nvGrpSpPr>
          <p:cNvPr id="1136" name="Google Shape;1136;p44"/>
          <p:cNvGrpSpPr/>
          <p:nvPr/>
        </p:nvGrpSpPr>
        <p:grpSpPr>
          <a:xfrm>
            <a:off x="5836498" y="3735875"/>
            <a:ext cx="2328654" cy="872825"/>
            <a:chOff x="819150" y="3735875"/>
            <a:chExt cx="2328654" cy="872825"/>
          </a:xfrm>
        </p:grpSpPr>
        <p:sp>
          <p:nvSpPr>
            <p:cNvPr id="1137" name="Google Shape;1137;p44"/>
            <p:cNvSpPr txBox="1"/>
            <p:nvPr/>
          </p:nvSpPr>
          <p:spPr>
            <a:xfrm>
              <a:off x="819154" y="4267900"/>
              <a:ext cx="23286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Earth is the planet with life</a:t>
              </a:r>
              <a:endParaRPr sz="1200">
                <a:solidFill>
                  <a:schemeClr val="dk1"/>
                </a:solidFill>
                <a:latin typeface="Red Hat Text"/>
                <a:ea typeface="Red Hat Text"/>
                <a:cs typeface="Red Hat Text"/>
                <a:sym typeface="Red Hat Text"/>
              </a:endParaRPr>
            </a:p>
          </p:txBody>
        </p:sp>
        <p:sp>
          <p:nvSpPr>
            <p:cNvPr id="1128" name="Google Shape;1128;p44"/>
            <p:cNvSpPr txBox="1"/>
            <p:nvPr/>
          </p:nvSpPr>
          <p:spPr>
            <a:xfrm>
              <a:off x="819150" y="3735875"/>
              <a:ext cx="13890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sp>
          <p:nvSpPr>
            <p:cNvPr id="1138" name="Google Shape;1138;p44"/>
            <p:cNvSpPr txBox="1"/>
            <p:nvPr/>
          </p:nvSpPr>
          <p:spPr>
            <a:xfrm>
              <a:off x="2210304" y="3735875"/>
              <a:ext cx="937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Red Hat Mono"/>
                  <a:ea typeface="Red Hat Mono"/>
                  <a:cs typeface="Red Hat Mono"/>
                  <a:sym typeface="Red Hat Mono"/>
                </a:rPr>
                <a:t>25</a:t>
              </a:r>
              <a:r>
                <a:rPr b="1" lang="en" sz="2800">
                  <a:solidFill>
                    <a:schemeClr val="dk1"/>
                  </a:solidFill>
                  <a:latin typeface="Red Hat Mono"/>
                  <a:ea typeface="Red Hat Mono"/>
                  <a:cs typeface="Red Hat Mono"/>
                  <a:sym typeface="Red Hat Mono"/>
                </a:rPr>
                <a:t>%</a:t>
              </a:r>
              <a:endParaRPr b="1" sz="2800">
                <a:solidFill>
                  <a:schemeClr val="dk1"/>
                </a:solidFill>
                <a:latin typeface="Red Hat Mono"/>
                <a:ea typeface="Red Hat Mono"/>
                <a:cs typeface="Red Hat Mono"/>
                <a:sym typeface="Red Hat Mono"/>
              </a:endParaRPr>
            </a:p>
          </p:txBody>
        </p:sp>
      </p:grpSp>
      <p:sp>
        <p:nvSpPr>
          <p:cNvPr id="1139" name="Google Shape;1139;p44"/>
          <p:cNvSpPr/>
          <p:nvPr/>
        </p:nvSpPr>
        <p:spPr>
          <a:xfrm>
            <a:off x="1724350" y="2497250"/>
            <a:ext cx="804600" cy="804600"/>
          </a:xfrm>
          <a:prstGeom prst="arc">
            <a:avLst>
              <a:gd fmla="val 16200000" name="adj1"/>
              <a:gd fmla="val 5391355"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4"/>
          <p:cNvSpPr/>
          <p:nvPr/>
        </p:nvSpPr>
        <p:spPr>
          <a:xfrm>
            <a:off x="4169700" y="2497250"/>
            <a:ext cx="804600" cy="804600"/>
          </a:xfrm>
          <a:prstGeom prst="arc">
            <a:avLst>
              <a:gd fmla="val 16200000" name="adj1"/>
              <a:gd fmla="val 68053"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4"/>
          <p:cNvSpPr/>
          <p:nvPr/>
        </p:nvSpPr>
        <p:spPr>
          <a:xfrm>
            <a:off x="6615050" y="2497250"/>
            <a:ext cx="804600" cy="804600"/>
          </a:xfrm>
          <a:prstGeom prst="arc">
            <a:avLst>
              <a:gd fmla="val 16200000" name="adj1"/>
              <a:gd fmla="val 68053" name="adj2"/>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45"/>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1147" name="Google Shape;1147;p45"/>
          <p:cNvGrpSpPr/>
          <p:nvPr/>
        </p:nvGrpSpPr>
        <p:grpSpPr>
          <a:xfrm>
            <a:off x="1650478" y="1560525"/>
            <a:ext cx="2921526" cy="872825"/>
            <a:chOff x="1478943" y="1408125"/>
            <a:chExt cx="2921526" cy="872825"/>
          </a:xfrm>
        </p:grpSpPr>
        <p:grpSp>
          <p:nvGrpSpPr>
            <p:cNvPr id="1148" name="Google Shape;1148;p45"/>
            <p:cNvGrpSpPr/>
            <p:nvPr/>
          </p:nvGrpSpPr>
          <p:grpSpPr>
            <a:xfrm flipH="1">
              <a:off x="1478943" y="1408125"/>
              <a:ext cx="2233320" cy="872825"/>
              <a:chOff x="905674" y="1493850"/>
              <a:chExt cx="2009104" cy="872825"/>
            </a:xfrm>
          </p:grpSpPr>
          <p:sp>
            <p:nvSpPr>
              <p:cNvPr id="1149" name="Google Shape;1149;p45"/>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Jupiter is the biggest planet</a:t>
                </a:r>
                <a:endParaRPr sz="1200">
                  <a:solidFill>
                    <a:schemeClr val="dk1"/>
                  </a:solidFill>
                  <a:latin typeface="Red Hat Text"/>
                  <a:ea typeface="Red Hat Text"/>
                  <a:cs typeface="Red Hat Text"/>
                  <a:sym typeface="Red Hat Text"/>
                </a:endParaRPr>
              </a:p>
            </p:txBody>
          </p:sp>
          <p:sp>
            <p:nvSpPr>
              <p:cNvPr id="1150" name="Google Shape;1150;p45"/>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Jupiter</a:t>
                </a:r>
                <a:endParaRPr b="1" sz="2400">
                  <a:solidFill>
                    <a:schemeClr val="dk2"/>
                  </a:solidFill>
                  <a:latin typeface="Red Hat Text"/>
                  <a:ea typeface="Red Hat Text"/>
                  <a:cs typeface="Red Hat Text"/>
                  <a:sym typeface="Red Hat Text"/>
                </a:endParaRPr>
              </a:p>
            </p:txBody>
          </p:sp>
        </p:grpSp>
        <p:sp>
          <p:nvSpPr>
            <p:cNvPr id="1151" name="Google Shape;1151;p45"/>
            <p:cNvSpPr txBox="1"/>
            <p:nvPr/>
          </p:nvSpPr>
          <p:spPr>
            <a:xfrm>
              <a:off x="3712269" y="1408125"/>
              <a:ext cx="688200" cy="872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01</a:t>
              </a:r>
              <a:endParaRPr b="1" sz="2800">
                <a:solidFill>
                  <a:schemeClr val="dk1"/>
                </a:solidFill>
                <a:latin typeface="Red Hat Mono"/>
                <a:ea typeface="Red Hat Mono"/>
                <a:cs typeface="Red Hat Mono"/>
                <a:sym typeface="Red Hat Mono"/>
              </a:endParaRPr>
            </a:p>
          </p:txBody>
        </p:sp>
      </p:grpSp>
      <p:grpSp>
        <p:nvGrpSpPr>
          <p:cNvPr id="1152" name="Google Shape;1152;p45"/>
          <p:cNvGrpSpPr/>
          <p:nvPr/>
        </p:nvGrpSpPr>
        <p:grpSpPr>
          <a:xfrm>
            <a:off x="4572004" y="1560525"/>
            <a:ext cx="2921518" cy="872825"/>
            <a:chOff x="4829344" y="1408125"/>
            <a:chExt cx="2921518" cy="872825"/>
          </a:xfrm>
        </p:grpSpPr>
        <p:grpSp>
          <p:nvGrpSpPr>
            <p:cNvPr id="1153" name="Google Shape;1153;p45"/>
            <p:cNvGrpSpPr/>
            <p:nvPr/>
          </p:nvGrpSpPr>
          <p:grpSpPr>
            <a:xfrm>
              <a:off x="5517543" y="1408125"/>
              <a:ext cx="2233320" cy="872825"/>
              <a:chOff x="905674" y="1493850"/>
              <a:chExt cx="2009104" cy="872825"/>
            </a:xfrm>
          </p:grpSpPr>
          <p:sp>
            <p:nvSpPr>
              <p:cNvPr id="1154" name="Google Shape;1154;p45"/>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Mercury is the smallest planet </a:t>
                </a:r>
                <a:endParaRPr sz="1200">
                  <a:solidFill>
                    <a:schemeClr val="dk1"/>
                  </a:solidFill>
                  <a:latin typeface="Red Hat Text"/>
                  <a:ea typeface="Red Hat Text"/>
                  <a:cs typeface="Red Hat Text"/>
                  <a:sym typeface="Red Hat Text"/>
                </a:endParaRPr>
              </a:p>
            </p:txBody>
          </p:sp>
          <p:sp>
            <p:nvSpPr>
              <p:cNvPr id="1155" name="Google Shape;1155;p45"/>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chemeClr val="dk2"/>
                  </a:solidFill>
                  <a:latin typeface="Red Hat Text"/>
                  <a:ea typeface="Red Hat Text"/>
                  <a:cs typeface="Red Hat Text"/>
                  <a:sym typeface="Red Hat Text"/>
                </a:endParaRPr>
              </a:p>
            </p:txBody>
          </p:sp>
        </p:grpSp>
        <p:sp>
          <p:nvSpPr>
            <p:cNvPr id="1156" name="Google Shape;1156;p45"/>
            <p:cNvSpPr txBox="1"/>
            <p:nvPr/>
          </p:nvSpPr>
          <p:spPr>
            <a:xfrm>
              <a:off x="4829344" y="1408125"/>
              <a:ext cx="688200" cy="872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02</a:t>
              </a:r>
              <a:endParaRPr b="1" sz="2800">
                <a:solidFill>
                  <a:schemeClr val="dk1"/>
                </a:solidFill>
                <a:latin typeface="Red Hat Mono"/>
                <a:ea typeface="Red Hat Mono"/>
                <a:cs typeface="Red Hat Mono"/>
                <a:sym typeface="Red Hat Mono"/>
              </a:endParaRPr>
            </a:p>
          </p:txBody>
        </p:sp>
      </p:grpSp>
      <p:grpSp>
        <p:nvGrpSpPr>
          <p:cNvPr id="1157" name="Google Shape;1157;p45"/>
          <p:cNvGrpSpPr/>
          <p:nvPr/>
        </p:nvGrpSpPr>
        <p:grpSpPr>
          <a:xfrm>
            <a:off x="1650478" y="3579825"/>
            <a:ext cx="2921526" cy="872825"/>
            <a:chOff x="1478943" y="3579825"/>
            <a:chExt cx="2921526" cy="872825"/>
          </a:xfrm>
        </p:grpSpPr>
        <p:grpSp>
          <p:nvGrpSpPr>
            <p:cNvPr id="1158" name="Google Shape;1158;p45"/>
            <p:cNvGrpSpPr/>
            <p:nvPr/>
          </p:nvGrpSpPr>
          <p:grpSpPr>
            <a:xfrm flipH="1">
              <a:off x="1478943" y="3579825"/>
              <a:ext cx="2233320" cy="872825"/>
              <a:chOff x="905674" y="1493850"/>
              <a:chExt cx="2009104" cy="872825"/>
            </a:xfrm>
          </p:grpSpPr>
          <p:sp>
            <p:nvSpPr>
              <p:cNvPr id="1159" name="Google Shape;1159;p45"/>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We all live on Earth</a:t>
                </a:r>
                <a:endParaRPr sz="1200">
                  <a:solidFill>
                    <a:schemeClr val="dk1"/>
                  </a:solidFill>
                  <a:latin typeface="Red Hat Text"/>
                  <a:ea typeface="Red Hat Text"/>
                  <a:cs typeface="Red Hat Text"/>
                  <a:sym typeface="Red Hat Text"/>
                </a:endParaRPr>
              </a:p>
            </p:txBody>
          </p:sp>
          <p:sp>
            <p:nvSpPr>
              <p:cNvPr id="1160" name="Google Shape;1160;p45"/>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Earth</a:t>
                </a:r>
                <a:endParaRPr b="1" sz="2400">
                  <a:solidFill>
                    <a:schemeClr val="dk2"/>
                  </a:solidFill>
                  <a:latin typeface="Red Hat Text"/>
                  <a:ea typeface="Red Hat Text"/>
                  <a:cs typeface="Red Hat Text"/>
                  <a:sym typeface="Red Hat Text"/>
                </a:endParaRPr>
              </a:p>
            </p:txBody>
          </p:sp>
        </p:grpSp>
        <p:sp>
          <p:nvSpPr>
            <p:cNvPr id="1161" name="Google Shape;1161;p45"/>
            <p:cNvSpPr txBox="1"/>
            <p:nvPr/>
          </p:nvSpPr>
          <p:spPr>
            <a:xfrm>
              <a:off x="3712269" y="3579888"/>
              <a:ext cx="688200" cy="872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05</a:t>
              </a:r>
              <a:endParaRPr b="1" sz="2800">
                <a:solidFill>
                  <a:schemeClr val="dk1"/>
                </a:solidFill>
                <a:latin typeface="Red Hat Mono"/>
                <a:ea typeface="Red Hat Mono"/>
                <a:cs typeface="Red Hat Mono"/>
                <a:sym typeface="Red Hat Mono"/>
              </a:endParaRPr>
            </a:p>
          </p:txBody>
        </p:sp>
      </p:grpSp>
      <p:grpSp>
        <p:nvGrpSpPr>
          <p:cNvPr id="1162" name="Google Shape;1162;p45"/>
          <p:cNvGrpSpPr/>
          <p:nvPr/>
        </p:nvGrpSpPr>
        <p:grpSpPr>
          <a:xfrm>
            <a:off x="4572004" y="3579825"/>
            <a:ext cx="2921518" cy="872825"/>
            <a:chOff x="4829344" y="3427425"/>
            <a:chExt cx="2921518" cy="872825"/>
          </a:xfrm>
        </p:grpSpPr>
        <p:grpSp>
          <p:nvGrpSpPr>
            <p:cNvPr id="1163" name="Google Shape;1163;p45"/>
            <p:cNvGrpSpPr/>
            <p:nvPr/>
          </p:nvGrpSpPr>
          <p:grpSpPr>
            <a:xfrm>
              <a:off x="5517543" y="3427425"/>
              <a:ext cx="2233320" cy="872825"/>
              <a:chOff x="905674" y="1493850"/>
              <a:chExt cx="2009104" cy="872825"/>
            </a:xfrm>
          </p:grpSpPr>
          <p:sp>
            <p:nvSpPr>
              <p:cNvPr id="1164" name="Google Shape;1164;p45"/>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 a gas giant</a:t>
                </a:r>
                <a:endParaRPr sz="1200">
                  <a:solidFill>
                    <a:schemeClr val="dk1"/>
                  </a:solidFill>
                  <a:latin typeface="Red Hat Text"/>
                  <a:ea typeface="Red Hat Text"/>
                  <a:cs typeface="Red Hat Text"/>
                  <a:sym typeface="Red Hat Text"/>
                </a:endParaRPr>
              </a:p>
            </p:txBody>
          </p:sp>
          <p:sp>
            <p:nvSpPr>
              <p:cNvPr id="1165" name="Google Shape;1165;p45"/>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sp>
          <p:nvSpPr>
            <p:cNvPr id="1166" name="Google Shape;1166;p45"/>
            <p:cNvSpPr txBox="1"/>
            <p:nvPr/>
          </p:nvSpPr>
          <p:spPr>
            <a:xfrm>
              <a:off x="4829344" y="3427488"/>
              <a:ext cx="688200" cy="872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06</a:t>
              </a:r>
              <a:endParaRPr b="1" sz="2800">
                <a:solidFill>
                  <a:schemeClr val="dk1"/>
                </a:solidFill>
                <a:latin typeface="Red Hat Mono"/>
                <a:ea typeface="Red Hat Mono"/>
                <a:cs typeface="Red Hat Mono"/>
                <a:sym typeface="Red Hat Mono"/>
              </a:endParaRPr>
            </a:p>
          </p:txBody>
        </p:sp>
      </p:grpSp>
      <p:grpSp>
        <p:nvGrpSpPr>
          <p:cNvPr id="1167" name="Google Shape;1167;p45"/>
          <p:cNvGrpSpPr/>
          <p:nvPr/>
        </p:nvGrpSpPr>
        <p:grpSpPr>
          <a:xfrm>
            <a:off x="4933954" y="2570175"/>
            <a:ext cx="2921518" cy="872825"/>
            <a:chOff x="4762419" y="2570175"/>
            <a:chExt cx="2921518" cy="872825"/>
          </a:xfrm>
        </p:grpSpPr>
        <p:grpSp>
          <p:nvGrpSpPr>
            <p:cNvPr id="1168" name="Google Shape;1168;p45"/>
            <p:cNvGrpSpPr/>
            <p:nvPr/>
          </p:nvGrpSpPr>
          <p:grpSpPr>
            <a:xfrm>
              <a:off x="5450618" y="2570175"/>
              <a:ext cx="2233320" cy="872825"/>
              <a:chOff x="905674" y="1493850"/>
              <a:chExt cx="2009104" cy="872825"/>
            </a:xfrm>
          </p:grpSpPr>
          <p:sp>
            <p:nvSpPr>
              <p:cNvPr id="1169" name="Google Shape;1169;p45"/>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Neptune </a:t>
                </a:r>
                <a:r>
                  <a:rPr lang="en" sz="1200">
                    <a:solidFill>
                      <a:schemeClr val="dk1"/>
                    </a:solidFill>
                    <a:latin typeface="Red Hat Text"/>
                    <a:ea typeface="Red Hat Text"/>
                    <a:cs typeface="Red Hat Text"/>
                    <a:sym typeface="Red Hat Text"/>
                  </a:rPr>
                  <a:t>far away from us</a:t>
                </a:r>
                <a:endParaRPr sz="1200">
                  <a:solidFill>
                    <a:schemeClr val="dk1"/>
                  </a:solidFill>
                  <a:latin typeface="Red Hat Text"/>
                  <a:ea typeface="Red Hat Text"/>
                  <a:cs typeface="Red Hat Text"/>
                  <a:sym typeface="Red Hat Text"/>
                </a:endParaRPr>
              </a:p>
            </p:txBody>
          </p:sp>
          <p:sp>
            <p:nvSpPr>
              <p:cNvPr id="1170" name="Google Shape;1170;p45"/>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Neptune</a:t>
                </a:r>
                <a:endParaRPr b="1" sz="2400">
                  <a:solidFill>
                    <a:schemeClr val="dk2"/>
                  </a:solidFill>
                  <a:latin typeface="Red Hat Text"/>
                  <a:ea typeface="Red Hat Text"/>
                  <a:cs typeface="Red Hat Text"/>
                  <a:sym typeface="Red Hat Text"/>
                </a:endParaRPr>
              </a:p>
            </p:txBody>
          </p:sp>
        </p:grpSp>
        <p:sp>
          <p:nvSpPr>
            <p:cNvPr id="1171" name="Google Shape;1171;p45"/>
            <p:cNvSpPr txBox="1"/>
            <p:nvPr/>
          </p:nvSpPr>
          <p:spPr>
            <a:xfrm>
              <a:off x="4762419" y="2570238"/>
              <a:ext cx="688200" cy="872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04</a:t>
              </a:r>
              <a:endParaRPr b="1" sz="2800">
                <a:solidFill>
                  <a:schemeClr val="dk1"/>
                </a:solidFill>
                <a:latin typeface="Red Hat Mono"/>
                <a:ea typeface="Red Hat Mono"/>
                <a:cs typeface="Red Hat Mono"/>
                <a:sym typeface="Red Hat Mono"/>
              </a:endParaRPr>
            </a:p>
          </p:txBody>
        </p:sp>
      </p:grpSp>
      <p:grpSp>
        <p:nvGrpSpPr>
          <p:cNvPr id="1172" name="Google Shape;1172;p45"/>
          <p:cNvGrpSpPr/>
          <p:nvPr/>
        </p:nvGrpSpPr>
        <p:grpSpPr>
          <a:xfrm>
            <a:off x="1288528" y="2570175"/>
            <a:ext cx="2921526" cy="872825"/>
            <a:chOff x="1116993" y="2417775"/>
            <a:chExt cx="2921526" cy="872825"/>
          </a:xfrm>
        </p:grpSpPr>
        <p:grpSp>
          <p:nvGrpSpPr>
            <p:cNvPr id="1173" name="Google Shape;1173;p45"/>
            <p:cNvGrpSpPr/>
            <p:nvPr/>
          </p:nvGrpSpPr>
          <p:grpSpPr>
            <a:xfrm flipH="1">
              <a:off x="1116993" y="2417775"/>
              <a:ext cx="2233320" cy="872825"/>
              <a:chOff x="905674" y="1493850"/>
              <a:chExt cx="2009104" cy="872825"/>
            </a:xfrm>
          </p:grpSpPr>
          <p:sp>
            <p:nvSpPr>
              <p:cNvPr id="1174" name="Google Shape;1174;p45"/>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Red Hat Text"/>
                    <a:ea typeface="Red Hat Text"/>
                    <a:cs typeface="Red Hat Text"/>
                    <a:sym typeface="Red Hat Text"/>
                  </a:rPr>
                  <a:t>Venus is a very hot planet</a:t>
                </a:r>
                <a:endParaRPr sz="1200">
                  <a:solidFill>
                    <a:schemeClr val="dk1"/>
                  </a:solidFill>
                  <a:latin typeface="Red Hat Text"/>
                  <a:ea typeface="Red Hat Text"/>
                  <a:cs typeface="Red Hat Text"/>
                  <a:sym typeface="Red Hat Text"/>
                </a:endParaRPr>
              </a:p>
            </p:txBody>
          </p:sp>
          <p:sp>
            <p:nvSpPr>
              <p:cNvPr id="1175" name="Google Shape;1175;p45"/>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grpSp>
        <p:sp>
          <p:nvSpPr>
            <p:cNvPr id="1176" name="Google Shape;1176;p45"/>
            <p:cNvSpPr txBox="1"/>
            <p:nvPr/>
          </p:nvSpPr>
          <p:spPr>
            <a:xfrm>
              <a:off x="3350319" y="2417775"/>
              <a:ext cx="688200" cy="872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Red Hat Mono"/>
                  <a:ea typeface="Red Hat Mono"/>
                  <a:cs typeface="Red Hat Mono"/>
                  <a:sym typeface="Red Hat Mono"/>
                </a:rPr>
                <a:t>03</a:t>
              </a:r>
              <a:endParaRPr b="1" sz="2800">
                <a:solidFill>
                  <a:schemeClr val="dk1"/>
                </a:solidFill>
                <a:latin typeface="Red Hat Mono"/>
                <a:ea typeface="Red Hat Mono"/>
                <a:cs typeface="Red Hat Mono"/>
                <a:sym typeface="Red Hat Mono"/>
              </a:endParaRPr>
            </a:p>
          </p:txBody>
        </p:sp>
      </p:grpSp>
      <p:pic>
        <p:nvPicPr>
          <p:cNvPr id="1177" name="Google Shape;1177;p45"/>
          <p:cNvPicPr preferRelativeResize="0"/>
          <p:nvPr/>
        </p:nvPicPr>
        <p:blipFill>
          <a:blip r:embed="rId3">
            <a:alphaModFix/>
          </a:blip>
          <a:stretch>
            <a:fillRect/>
          </a:stretch>
        </p:blipFill>
        <p:spPr>
          <a:xfrm>
            <a:off x="4135860" y="2635700"/>
            <a:ext cx="890276" cy="741776"/>
          </a:xfrm>
          <a:prstGeom prst="rect">
            <a:avLst/>
          </a:prstGeom>
          <a:noFill/>
          <a:ln>
            <a:noFill/>
          </a:ln>
        </p:spPr>
      </p:pic>
      <p:pic>
        <p:nvPicPr>
          <p:cNvPr id="1178" name="Google Shape;1178;p45"/>
          <p:cNvPicPr preferRelativeResize="0"/>
          <p:nvPr/>
        </p:nvPicPr>
        <p:blipFill>
          <a:blip r:embed="rId4">
            <a:alphaModFix/>
          </a:blip>
          <a:stretch>
            <a:fillRect/>
          </a:stretch>
        </p:blipFill>
        <p:spPr>
          <a:xfrm>
            <a:off x="6633281" y="651825"/>
            <a:ext cx="1849124" cy="472551"/>
          </a:xfrm>
          <a:prstGeom prst="rect">
            <a:avLst/>
          </a:prstGeom>
          <a:noFill/>
          <a:ln>
            <a:noFill/>
          </a:ln>
        </p:spPr>
      </p:pic>
      <p:pic>
        <p:nvPicPr>
          <p:cNvPr id="1179" name="Google Shape;1179;p45"/>
          <p:cNvPicPr preferRelativeResize="0"/>
          <p:nvPr/>
        </p:nvPicPr>
        <p:blipFill>
          <a:blip r:embed="rId4">
            <a:alphaModFix/>
          </a:blip>
          <a:stretch>
            <a:fillRect/>
          </a:stretch>
        </p:blipFill>
        <p:spPr>
          <a:xfrm>
            <a:off x="6264006" y="103950"/>
            <a:ext cx="2081398" cy="7206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46"/>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aphicFrame>
        <p:nvGraphicFramePr>
          <p:cNvPr id="1185" name="Google Shape;1185;p46"/>
          <p:cNvGraphicFramePr/>
          <p:nvPr/>
        </p:nvGraphicFramePr>
        <p:xfrm>
          <a:off x="715100" y="1499010"/>
          <a:ext cx="3000000" cy="3000000"/>
        </p:xfrm>
        <a:graphic>
          <a:graphicData uri="http://schemas.openxmlformats.org/drawingml/2006/table">
            <a:tbl>
              <a:tblPr>
                <a:noFill/>
                <a:tableStyleId>{2135DA2E-A12C-4A48-8CFC-CFC4D2514A8F}</a:tableStyleId>
              </a:tblPr>
              <a:tblGrid>
                <a:gridCol w="1879825"/>
                <a:gridCol w="882200"/>
                <a:gridCol w="990375"/>
                <a:gridCol w="990375"/>
                <a:gridCol w="990375"/>
                <a:gridCol w="990375"/>
                <a:gridCol w="990375"/>
              </a:tblGrid>
              <a:tr h="392400">
                <a:tc>
                  <a:txBody>
                    <a:bodyPr/>
                    <a:lstStyle/>
                    <a:p>
                      <a:pPr indent="0" lvl="0" marL="0" rtl="0" algn="ctr">
                        <a:spcBef>
                          <a:spcPts val="0"/>
                        </a:spcBef>
                        <a:spcAft>
                          <a:spcPts val="0"/>
                        </a:spcAft>
                        <a:buNone/>
                      </a:pPr>
                      <a:r>
                        <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alpha val="0"/>
                        </a:schemeClr>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alpha val="0"/>
                        </a:schemeClr>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Jan</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Feb</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Mar</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Jun</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Jul</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Aug</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ctr">
                        <a:spcBef>
                          <a:spcPts val="0"/>
                        </a:spcBef>
                        <a:spcAft>
                          <a:spcPts val="0"/>
                        </a:spcAft>
                        <a:buClr>
                          <a:schemeClr val="dk1"/>
                        </a:buClr>
                        <a:buSzPts val="1100"/>
                        <a:buFont typeface="Arial"/>
                        <a:buNone/>
                      </a:pPr>
                      <a:r>
                        <a:rPr b="1" lang="en" sz="2000">
                          <a:solidFill>
                            <a:schemeClr val="dk2"/>
                          </a:solidFill>
                          <a:latin typeface="Red Hat Text"/>
                          <a:ea typeface="Red Hat Text"/>
                          <a:cs typeface="Red Hat Text"/>
                          <a:sym typeface="Red Hat Text"/>
                        </a:rPr>
                        <a:t>Campaign 1</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ctr">
                        <a:spcBef>
                          <a:spcPts val="0"/>
                        </a:spcBef>
                        <a:spcAft>
                          <a:spcPts val="0"/>
                        </a:spcAft>
                        <a:buClr>
                          <a:schemeClr val="dk1"/>
                        </a:buClr>
                        <a:buSzPts val="1100"/>
                        <a:buFont typeface="Arial"/>
                        <a:buNone/>
                      </a:pPr>
                      <a:r>
                        <a:rPr b="1" lang="en" sz="2000">
                          <a:solidFill>
                            <a:schemeClr val="dk2"/>
                          </a:solidFill>
                          <a:latin typeface="Red Hat Text"/>
                          <a:ea typeface="Red Hat Text"/>
                          <a:cs typeface="Red Hat Text"/>
                          <a:sym typeface="Red Hat Text"/>
                        </a:rPr>
                        <a:t>Campaign 2</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ctr">
                        <a:spcBef>
                          <a:spcPts val="0"/>
                        </a:spcBef>
                        <a:spcAft>
                          <a:spcPts val="0"/>
                        </a:spcAft>
                        <a:buClr>
                          <a:schemeClr val="dk1"/>
                        </a:buClr>
                        <a:buSzPts val="1100"/>
                        <a:buFont typeface="Arial"/>
                        <a:buNone/>
                      </a:pPr>
                      <a:r>
                        <a:rPr b="1" lang="en" sz="2000">
                          <a:solidFill>
                            <a:schemeClr val="dk2"/>
                          </a:solidFill>
                          <a:latin typeface="Red Hat Text"/>
                          <a:ea typeface="Red Hat Text"/>
                          <a:cs typeface="Red Hat Text"/>
                          <a:sym typeface="Red Hat Text"/>
                        </a:rPr>
                        <a:t>Campaign 3</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ctr">
                        <a:spcBef>
                          <a:spcPts val="0"/>
                        </a:spcBef>
                        <a:spcAft>
                          <a:spcPts val="0"/>
                        </a:spcAft>
                        <a:buClr>
                          <a:schemeClr val="dk1"/>
                        </a:buClr>
                        <a:buSzPts val="1100"/>
                        <a:buFont typeface="Arial"/>
                        <a:buNone/>
                      </a:pPr>
                      <a:r>
                        <a:rPr b="1" lang="en" sz="2000">
                          <a:solidFill>
                            <a:schemeClr val="dk2"/>
                          </a:solidFill>
                          <a:latin typeface="Red Hat Text"/>
                          <a:ea typeface="Red Hat Text"/>
                          <a:cs typeface="Red Hat Text"/>
                          <a:sym typeface="Red Hat Text"/>
                        </a:rPr>
                        <a:t>Campaign 4</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ctr">
                        <a:spcBef>
                          <a:spcPts val="0"/>
                        </a:spcBef>
                        <a:spcAft>
                          <a:spcPts val="0"/>
                        </a:spcAft>
                        <a:buClr>
                          <a:schemeClr val="dk1"/>
                        </a:buClr>
                        <a:buSzPts val="1100"/>
                        <a:buFont typeface="Arial"/>
                        <a:buNone/>
                      </a:pPr>
                      <a:r>
                        <a:rPr b="1" lang="en" sz="2000">
                          <a:solidFill>
                            <a:schemeClr val="dk2"/>
                          </a:solidFill>
                          <a:latin typeface="Red Hat Text"/>
                          <a:ea typeface="Red Hat Text"/>
                          <a:cs typeface="Red Hat Text"/>
                          <a:sym typeface="Red Hat Text"/>
                        </a:rPr>
                        <a:t>Campaign 5</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r>
            </a:tbl>
          </a:graphicData>
        </a:graphic>
      </p:graphicFrame>
      <p:pic>
        <p:nvPicPr>
          <p:cNvPr id="1186" name="Google Shape;1186;p46"/>
          <p:cNvPicPr preferRelativeResize="0"/>
          <p:nvPr/>
        </p:nvPicPr>
        <p:blipFill>
          <a:blip r:embed="rId3">
            <a:alphaModFix/>
          </a:blip>
          <a:stretch>
            <a:fillRect/>
          </a:stretch>
        </p:blipFill>
        <p:spPr>
          <a:xfrm>
            <a:off x="6175538" y="167288"/>
            <a:ext cx="2081423" cy="870301"/>
          </a:xfrm>
          <a:prstGeom prst="rect">
            <a:avLst/>
          </a:prstGeom>
          <a:noFill/>
          <a:ln>
            <a:noFill/>
          </a:ln>
        </p:spPr>
      </p:pic>
      <p:pic>
        <p:nvPicPr>
          <p:cNvPr id="1187" name="Google Shape;1187;p46"/>
          <p:cNvPicPr preferRelativeResize="0"/>
          <p:nvPr/>
        </p:nvPicPr>
        <p:blipFill>
          <a:blip r:embed="rId4">
            <a:alphaModFix/>
          </a:blip>
          <a:stretch>
            <a:fillRect/>
          </a:stretch>
        </p:blipFill>
        <p:spPr>
          <a:xfrm>
            <a:off x="1000100" y="1362075"/>
            <a:ext cx="1324001" cy="567425"/>
          </a:xfrm>
          <a:prstGeom prst="rect">
            <a:avLst/>
          </a:prstGeom>
          <a:noFill/>
          <a:ln>
            <a:noFill/>
          </a:ln>
        </p:spPr>
      </p:pic>
      <p:pic>
        <p:nvPicPr>
          <p:cNvPr id="1188" name="Google Shape;1188;p46"/>
          <p:cNvPicPr preferRelativeResize="0"/>
          <p:nvPr/>
        </p:nvPicPr>
        <p:blipFill>
          <a:blip r:embed="rId4">
            <a:alphaModFix/>
          </a:blip>
          <a:stretch>
            <a:fillRect/>
          </a:stretch>
        </p:blipFill>
        <p:spPr>
          <a:xfrm>
            <a:off x="7053275" y="283649"/>
            <a:ext cx="1423350" cy="1179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192" name="Shape 1192"/>
        <p:cNvGrpSpPr/>
        <p:nvPr/>
      </p:nvGrpSpPr>
      <p:grpSpPr>
        <a:xfrm>
          <a:off x="0" y="0"/>
          <a:ext cx="0" cy="0"/>
          <a:chOff x="0" y="0"/>
          <a:chExt cx="0" cy="0"/>
        </a:xfrm>
      </p:grpSpPr>
      <p:sp>
        <p:nvSpPr>
          <p:cNvPr id="1193" name="Google Shape;1193;p47"/>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1194" name="Google Shape;1194;p47"/>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1195" name="Google Shape;1195;p47"/>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199" name="Shape 1199"/>
        <p:cNvGrpSpPr/>
        <p:nvPr/>
      </p:nvGrpSpPr>
      <p:grpSpPr>
        <a:xfrm>
          <a:off x="0" y="0"/>
          <a:ext cx="0" cy="0"/>
          <a:chOff x="0" y="0"/>
          <a:chExt cx="0" cy="0"/>
        </a:xfrm>
      </p:grpSpPr>
      <p:sp>
        <p:nvSpPr>
          <p:cNvPr id="1200" name="Google Shape;1200;p48"/>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201" name="Google Shape;1201;p48"/>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202" name="Google Shape;1202;p48"/>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06" name="Shape 1206"/>
        <p:cNvGrpSpPr/>
        <p:nvPr/>
      </p:nvGrpSpPr>
      <p:grpSpPr>
        <a:xfrm>
          <a:off x="0" y="0"/>
          <a:ext cx="0" cy="0"/>
          <a:chOff x="0" y="0"/>
          <a:chExt cx="0" cy="0"/>
        </a:xfrm>
      </p:grpSpPr>
      <p:sp>
        <p:nvSpPr>
          <p:cNvPr id="1207" name="Google Shape;1207;p49"/>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208" name="Google Shape;1208;p49"/>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209" name="Google Shape;1209;p49"/>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1210" name="Google Shape;1210;p49"/>
          <p:cNvGrpSpPr/>
          <p:nvPr/>
        </p:nvGrpSpPr>
        <p:grpSpPr>
          <a:xfrm>
            <a:off x="6874322" y="1571957"/>
            <a:ext cx="1446116" cy="2863897"/>
            <a:chOff x="6529419" y="1724307"/>
            <a:chExt cx="1480463" cy="2931917"/>
          </a:xfrm>
        </p:grpSpPr>
        <p:grpSp>
          <p:nvGrpSpPr>
            <p:cNvPr id="1211" name="Google Shape;1211;p49"/>
            <p:cNvGrpSpPr/>
            <p:nvPr/>
          </p:nvGrpSpPr>
          <p:grpSpPr>
            <a:xfrm>
              <a:off x="6556827" y="1724307"/>
              <a:ext cx="956596" cy="944294"/>
              <a:chOff x="3800349" y="1238762"/>
              <a:chExt cx="1098904" cy="1084772"/>
            </a:xfrm>
          </p:grpSpPr>
          <p:grpSp>
            <p:nvGrpSpPr>
              <p:cNvPr id="1212" name="Google Shape;1212;p49"/>
              <p:cNvGrpSpPr/>
              <p:nvPr/>
            </p:nvGrpSpPr>
            <p:grpSpPr>
              <a:xfrm>
                <a:off x="3800349" y="1238762"/>
                <a:ext cx="1098904" cy="1084772"/>
                <a:chOff x="3800349" y="1238762"/>
                <a:chExt cx="1098904" cy="1084772"/>
              </a:xfrm>
            </p:grpSpPr>
            <p:sp>
              <p:nvSpPr>
                <p:cNvPr id="1213" name="Google Shape;1213;p49"/>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9"/>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5" name="Google Shape;1215;p49"/>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49"/>
            <p:cNvGrpSpPr/>
            <p:nvPr/>
          </p:nvGrpSpPr>
          <p:grpSpPr>
            <a:xfrm>
              <a:off x="7053286" y="2227254"/>
              <a:ext cx="956596" cy="944252"/>
              <a:chOff x="4370663" y="1816530"/>
              <a:chExt cx="1098904" cy="1084724"/>
            </a:xfrm>
          </p:grpSpPr>
          <p:grpSp>
            <p:nvGrpSpPr>
              <p:cNvPr id="1217" name="Google Shape;1217;p49"/>
              <p:cNvGrpSpPr/>
              <p:nvPr/>
            </p:nvGrpSpPr>
            <p:grpSpPr>
              <a:xfrm>
                <a:off x="4370663" y="1816530"/>
                <a:ext cx="1098904" cy="1084724"/>
                <a:chOff x="4370663" y="1816530"/>
                <a:chExt cx="1098904" cy="1084724"/>
              </a:xfrm>
            </p:grpSpPr>
            <p:sp>
              <p:nvSpPr>
                <p:cNvPr id="1218" name="Google Shape;1218;p49"/>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9"/>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0" name="Google Shape;1220;p49"/>
              <p:cNvGrpSpPr/>
              <p:nvPr/>
            </p:nvGrpSpPr>
            <p:grpSpPr>
              <a:xfrm>
                <a:off x="4732628" y="2171596"/>
                <a:ext cx="374986" cy="374572"/>
                <a:chOff x="3303268" y="3817349"/>
                <a:chExt cx="346056" cy="345674"/>
              </a:xfrm>
            </p:grpSpPr>
            <p:sp>
              <p:nvSpPr>
                <p:cNvPr id="1221" name="Google Shape;1221;p49"/>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9"/>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9"/>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9"/>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5" name="Google Shape;1225;p49"/>
            <p:cNvGrpSpPr/>
            <p:nvPr/>
          </p:nvGrpSpPr>
          <p:grpSpPr>
            <a:xfrm>
              <a:off x="6547098" y="2715744"/>
              <a:ext cx="956596" cy="944315"/>
              <a:chOff x="3789173" y="2377690"/>
              <a:chExt cx="1098904" cy="1084796"/>
            </a:xfrm>
          </p:grpSpPr>
          <p:grpSp>
            <p:nvGrpSpPr>
              <p:cNvPr id="1226" name="Google Shape;1226;p49"/>
              <p:cNvGrpSpPr/>
              <p:nvPr/>
            </p:nvGrpSpPr>
            <p:grpSpPr>
              <a:xfrm>
                <a:off x="3789173" y="2377690"/>
                <a:ext cx="1098904" cy="1084796"/>
                <a:chOff x="3789173" y="2377690"/>
                <a:chExt cx="1098904" cy="1084796"/>
              </a:xfrm>
            </p:grpSpPr>
            <p:sp>
              <p:nvSpPr>
                <p:cNvPr id="1227" name="Google Shape;1227;p49"/>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9"/>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49"/>
              <p:cNvGrpSpPr/>
              <p:nvPr/>
            </p:nvGrpSpPr>
            <p:grpSpPr>
              <a:xfrm>
                <a:off x="4151137" y="2732796"/>
                <a:ext cx="374986" cy="374572"/>
                <a:chOff x="3752358" y="3817349"/>
                <a:chExt cx="346056" cy="345674"/>
              </a:xfrm>
            </p:grpSpPr>
            <p:sp>
              <p:nvSpPr>
                <p:cNvPr id="1230" name="Google Shape;1230;p49"/>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9"/>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9"/>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9"/>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4" name="Google Shape;1234;p49"/>
            <p:cNvGrpSpPr/>
            <p:nvPr/>
          </p:nvGrpSpPr>
          <p:grpSpPr>
            <a:xfrm>
              <a:off x="7034853" y="3222917"/>
              <a:ext cx="956596" cy="944252"/>
              <a:chOff x="4349489" y="2960313"/>
              <a:chExt cx="1098904" cy="1084724"/>
            </a:xfrm>
          </p:grpSpPr>
          <p:grpSp>
            <p:nvGrpSpPr>
              <p:cNvPr id="1235" name="Google Shape;1235;p49"/>
              <p:cNvGrpSpPr/>
              <p:nvPr/>
            </p:nvGrpSpPr>
            <p:grpSpPr>
              <a:xfrm>
                <a:off x="4349489" y="2960313"/>
                <a:ext cx="1098904" cy="1084724"/>
                <a:chOff x="4349489" y="2960313"/>
                <a:chExt cx="1098904" cy="1084724"/>
              </a:xfrm>
            </p:grpSpPr>
            <p:sp>
              <p:nvSpPr>
                <p:cNvPr id="1236" name="Google Shape;1236;p49"/>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9"/>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8" name="Google Shape;1238;p49"/>
              <p:cNvGrpSpPr/>
              <p:nvPr/>
            </p:nvGrpSpPr>
            <p:grpSpPr>
              <a:xfrm>
                <a:off x="4732657" y="3315384"/>
                <a:ext cx="374952" cy="374572"/>
                <a:chOff x="4201447" y="3817349"/>
                <a:chExt cx="346024" cy="345674"/>
              </a:xfrm>
            </p:grpSpPr>
            <p:sp>
              <p:nvSpPr>
                <p:cNvPr id="1239" name="Google Shape;1239;p49"/>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9"/>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1" name="Google Shape;1241;p49"/>
            <p:cNvGrpSpPr/>
            <p:nvPr/>
          </p:nvGrpSpPr>
          <p:grpSpPr>
            <a:xfrm>
              <a:off x="6529419" y="3711909"/>
              <a:ext cx="956596" cy="944315"/>
              <a:chOff x="3768864" y="3522050"/>
              <a:chExt cx="1098904" cy="1084796"/>
            </a:xfrm>
          </p:grpSpPr>
          <p:grpSp>
            <p:nvGrpSpPr>
              <p:cNvPr id="1242" name="Google Shape;1242;p49"/>
              <p:cNvGrpSpPr/>
              <p:nvPr/>
            </p:nvGrpSpPr>
            <p:grpSpPr>
              <a:xfrm>
                <a:off x="3768864" y="3522050"/>
                <a:ext cx="1098904" cy="1084796"/>
                <a:chOff x="3768864" y="3522050"/>
                <a:chExt cx="1098904" cy="1084796"/>
              </a:xfrm>
            </p:grpSpPr>
            <p:sp>
              <p:nvSpPr>
                <p:cNvPr id="1243" name="Google Shape;1243;p49"/>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9"/>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49"/>
              <p:cNvGrpSpPr/>
              <p:nvPr/>
            </p:nvGrpSpPr>
            <p:grpSpPr>
              <a:xfrm>
                <a:off x="4139616" y="3871555"/>
                <a:ext cx="357419" cy="357005"/>
                <a:chOff x="7482229" y="3351230"/>
                <a:chExt cx="357419" cy="357005"/>
              </a:xfrm>
            </p:grpSpPr>
            <p:sp>
              <p:nvSpPr>
                <p:cNvPr id="1246" name="Google Shape;1246;p49"/>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9"/>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9"/>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9"/>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9"/>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aphicFrame>
        <p:nvGraphicFramePr>
          <p:cNvPr id="109" name="Google Shape;109;p18"/>
          <p:cNvGraphicFramePr/>
          <p:nvPr/>
        </p:nvGraphicFramePr>
        <p:xfrm>
          <a:off x="715100" y="1460910"/>
          <a:ext cx="3000000" cy="3000000"/>
        </p:xfrm>
        <a:graphic>
          <a:graphicData uri="http://schemas.openxmlformats.org/drawingml/2006/table">
            <a:tbl>
              <a:tblPr>
                <a:noFill/>
                <a:tableStyleId>{2135DA2E-A12C-4A48-8CFC-CFC4D2514A8F}</a:tableStyleId>
              </a:tblPr>
              <a:tblGrid>
                <a:gridCol w="739550"/>
                <a:gridCol w="739550"/>
                <a:gridCol w="739550"/>
                <a:gridCol w="739550"/>
                <a:gridCol w="739550"/>
                <a:gridCol w="739550"/>
                <a:gridCol w="739425"/>
              </a:tblGrid>
              <a:tr h="540350">
                <a:tc gridSpan="7">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Month 2XXX</a:t>
                      </a:r>
                      <a:endParaRPr b="1" sz="21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c hMerge="1"/>
                <a:tc hMerge="1"/>
                <a:tc hMerge="1"/>
                <a:tc hMerge="1"/>
                <a:tc hMerge="1"/>
              </a:tr>
              <a:tr h="496375">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Mon</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Tue</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Wed</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Thu</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Fri</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Sat</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dk2"/>
                          </a:solidFill>
                          <a:latin typeface="Red Hat Text"/>
                          <a:ea typeface="Red Hat Text"/>
                          <a:cs typeface="Red Hat Text"/>
                          <a:sym typeface="Red Hat Text"/>
                        </a:rPr>
                        <a:t>Sun</a:t>
                      </a:r>
                      <a:endParaRPr b="1" sz="20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1</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3</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4</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5</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6</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7</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8</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9</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10</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11</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12</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13</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14</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r>
              <a:tr h="3977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15</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16</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17</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lt1"/>
                          </a:solidFill>
                          <a:latin typeface="Red Hat Text"/>
                          <a:ea typeface="Red Hat Text"/>
                          <a:cs typeface="Red Hat Text"/>
                          <a:sym typeface="Red Hat Text"/>
                        </a:rPr>
                        <a:t>18</a:t>
                      </a:r>
                      <a:endParaRPr sz="1200">
                        <a:solidFill>
                          <a:schemeClr val="lt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dk1"/>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19</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20</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21</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22</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23</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24</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25</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26</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27</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28</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97700">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29</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30</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31</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1"/>
                        </a:solidFill>
                        <a:latin typeface="Red Hat Text"/>
                        <a:ea typeface="Red Hat Text"/>
                        <a:cs typeface="Red Hat Text"/>
                        <a:sym typeface="Red Hat Text"/>
                      </a:endParaRPr>
                    </a:p>
                  </a:txBody>
                  <a:tcPr marT="91425" marB="91425" marR="91425" marL="91425" anchor="b">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id="110" name="Google Shape;110;p18"/>
          <p:cNvPicPr preferRelativeResize="0"/>
          <p:nvPr/>
        </p:nvPicPr>
        <p:blipFill>
          <a:blip r:embed="rId3">
            <a:alphaModFix/>
          </a:blip>
          <a:stretch>
            <a:fillRect/>
          </a:stretch>
        </p:blipFill>
        <p:spPr>
          <a:xfrm>
            <a:off x="6874825" y="697250"/>
            <a:ext cx="1553976" cy="628200"/>
          </a:xfrm>
          <a:prstGeom prst="rect">
            <a:avLst/>
          </a:prstGeom>
          <a:noFill/>
          <a:ln>
            <a:noFill/>
          </a:ln>
        </p:spPr>
      </p:pic>
      <p:pic>
        <p:nvPicPr>
          <p:cNvPr id="111" name="Google Shape;111;p18"/>
          <p:cNvPicPr preferRelativeResize="0"/>
          <p:nvPr/>
        </p:nvPicPr>
        <p:blipFill>
          <a:blip r:embed="rId4">
            <a:alphaModFix/>
          </a:blip>
          <a:stretch>
            <a:fillRect/>
          </a:stretch>
        </p:blipFill>
        <p:spPr>
          <a:xfrm>
            <a:off x="6556300" y="309927"/>
            <a:ext cx="1388600" cy="559375"/>
          </a:xfrm>
          <a:prstGeom prst="rect">
            <a:avLst/>
          </a:prstGeom>
          <a:noFill/>
          <a:ln>
            <a:noFill/>
          </a:ln>
        </p:spPr>
      </p:pic>
      <p:pic>
        <p:nvPicPr>
          <p:cNvPr id="112" name="Google Shape;112;p18"/>
          <p:cNvPicPr preferRelativeResize="0"/>
          <p:nvPr/>
        </p:nvPicPr>
        <p:blipFill>
          <a:blip r:embed="rId5">
            <a:alphaModFix/>
          </a:blip>
          <a:stretch>
            <a:fillRect/>
          </a:stretch>
        </p:blipFill>
        <p:spPr>
          <a:xfrm>
            <a:off x="3084525" y="4174125"/>
            <a:ext cx="2725724" cy="266375"/>
          </a:xfrm>
          <a:prstGeom prst="rect">
            <a:avLst/>
          </a:prstGeom>
          <a:noFill/>
          <a:ln>
            <a:noFill/>
          </a:ln>
        </p:spPr>
      </p:pic>
      <p:grpSp>
        <p:nvGrpSpPr>
          <p:cNvPr id="113" name="Google Shape;113;p18"/>
          <p:cNvGrpSpPr/>
          <p:nvPr/>
        </p:nvGrpSpPr>
        <p:grpSpPr>
          <a:xfrm>
            <a:off x="6342549" y="3056069"/>
            <a:ext cx="2009104" cy="1271368"/>
            <a:chOff x="6342549" y="3056069"/>
            <a:chExt cx="2009104" cy="1271368"/>
          </a:xfrm>
        </p:grpSpPr>
        <p:sp>
          <p:nvSpPr>
            <p:cNvPr id="114" name="Google Shape;114;p18"/>
            <p:cNvSpPr/>
            <p:nvPr/>
          </p:nvSpPr>
          <p:spPr>
            <a:xfrm>
              <a:off x="6344351" y="3056069"/>
              <a:ext cx="266400" cy="2664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18"/>
            <p:cNvGrpSpPr/>
            <p:nvPr/>
          </p:nvGrpSpPr>
          <p:grpSpPr>
            <a:xfrm>
              <a:off x="6342549" y="3454613"/>
              <a:ext cx="2009104" cy="872825"/>
              <a:chOff x="905674" y="1493850"/>
              <a:chExt cx="2009104" cy="872825"/>
            </a:xfrm>
          </p:grpSpPr>
          <p:sp>
            <p:nvSpPr>
              <p:cNvPr id="116" name="Google Shape;116;p18"/>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Mars is a very cold place</a:t>
                </a:r>
                <a:endParaRPr sz="1200">
                  <a:solidFill>
                    <a:schemeClr val="dk1"/>
                  </a:solidFill>
                  <a:latin typeface="Red Hat Text"/>
                  <a:ea typeface="Red Hat Text"/>
                  <a:cs typeface="Red Hat Text"/>
                  <a:sym typeface="Red Hat Text"/>
                </a:endParaRPr>
              </a:p>
            </p:txBody>
          </p:sp>
          <p:sp>
            <p:nvSpPr>
              <p:cNvPr id="117" name="Google Shape;117;p18"/>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grpSp>
      <p:grpSp>
        <p:nvGrpSpPr>
          <p:cNvPr id="118" name="Google Shape;118;p18"/>
          <p:cNvGrpSpPr/>
          <p:nvPr/>
        </p:nvGrpSpPr>
        <p:grpSpPr>
          <a:xfrm>
            <a:off x="6342549" y="1627859"/>
            <a:ext cx="2009104" cy="1274491"/>
            <a:chOff x="6342549" y="1627859"/>
            <a:chExt cx="2009104" cy="1274491"/>
          </a:xfrm>
        </p:grpSpPr>
        <p:sp>
          <p:nvSpPr>
            <p:cNvPr id="119" name="Google Shape;119;p18"/>
            <p:cNvSpPr/>
            <p:nvPr/>
          </p:nvSpPr>
          <p:spPr>
            <a:xfrm>
              <a:off x="6344351" y="1627859"/>
              <a:ext cx="266400" cy="2664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18"/>
            <p:cNvGrpSpPr/>
            <p:nvPr/>
          </p:nvGrpSpPr>
          <p:grpSpPr>
            <a:xfrm>
              <a:off x="6342549" y="2029525"/>
              <a:ext cx="2009104" cy="872825"/>
              <a:chOff x="905674" y="1493850"/>
              <a:chExt cx="2009104" cy="872825"/>
            </a:xfrm>
          </p:grpSpPr>
          <p:sp>
            <p:nvSpPr>
              <p:cNvPr id="121" name="Google Shape;121;p18"/>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 </a:t>
                </a:r>
                <a:r>
                  <a:rPr lang="en" sz="1200">
                    <a:solidFill>
                      <a:schemeClr val="dk1"/>
                    </a:solidFill>
                    <a:latin typeface="Red Hat Text"/>
                    <a:ea typeface="Red Hat Text"/>
                    <a:cs typeface="Red Hat Text"/>
                    <a:sym typeface="Red Hat Text"/>
                  </a:rPr>
                  <a:t>has a beautiful name</a:t>
                </a:r>
                <a:endParaRPr sz="1200">
                  <a:solidFill>
                    <a:schemeClr val="dk1"/>
                  </a:solidFill>
                  <a:latin typeface="Red Hat Text"/>
                  <a:ea typeface="Red Hat Text"/>
                  <a:cs typeface="Red Hat Text"/>
                  <a:sym typeface="Red Hat Text"/>
                </a:endParaRPr>
              </a:p>
            </p:txBody>
          </p:sp>
          <p:sp>
            <p:nvSpPr>
              <p:cNvPr id="122" name="Google Shape;122;p18"/>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aphicFrame>
        <p:nvGraphicFramePr>
          <p:cNvPr id="128" name="Google Shape;128;p19"/>
          <p:cNvGraphicFramePr/>
          <p:nvPr/>
        </p:nvGraphicFramePr>
        <p:xfrm>
          <a:off x="898600" y="1691150"/>
          <a:ext cx="3000000" cy="3000000"/>
        </p:xfrm>
        <a:graphic>
          <a:graphicData uri="http://schemas.openxmlformats.org/drawingml/2006/table">
            <a:tbl>
              <a:tblPr>
                <a:noFill/>
                <a:tableStyleId>{2135DA2E-A12C-4A48-8CFC-CFC4D2514A8F}</a:tableStyleId>
              </a:tblPr>
              <a:tblGrid>
                <a:gridCol w="1304200"/>
                <a:gridCol w="2014200"/>
                <a:gridCol w="2014200"/>
                <a:gridCol w="2014200"/>
              </a:tblGrid>
              <a:tr h="883900">
                <a:tc>
                  <a:txBody>
                    <a:bodyPr/>
                    <a:lstStyle/>
                    <a:p>
                      <a:pPr indent="0" lvl="0" marL="0" rtl="0" algn="l">
                        <a:spcBef>
                          <a:spcPts val="0"/>
                        </a:spcBef>
                        <a:spcAft>
                          <a:spcPts val="0"/>
                        </a:spcAft>
                        <a:buNone/>
                      </a:pPr>
                      <a:r>
                        <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alpha val="0"/>
                        </a:schemeClr>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alpha val="0"/>
                        </a:schemeClr>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First quarter</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Second quarter</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Third quarter</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Red Hat Text"/>
                          <a:ea typeface="Red Hat Text"/>
                          <a:cs typeface="Red Hat Text"/>
                          <a:sym typeface="Red Hat Text"/>
                        </a:rPr>
                        <a:t>Key action 1</a:t>
                      </a:r>
                      <a:endParaRPr b="1">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Red Hat Text"/>
                          <a:ea typeface="Red Hat Text"/>
                          <a:cs typeface="Red Hat Text"/>
                          <a:sym typeface="Red Hat Text"/>
                        </a:rPr>
                        <a:t>Key action 2</a:t>
                      </a:r>
                      <a:endParaRPr b="1">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a:solidFill>
                            <a:schemeClr val="dk1"/>
                          </a:solidFill>
                          <a:latin typeface="Red Hat Text"/>
                          <a:ea typeface="Red Hat Text"/>
                          <a:cs typeface="Red Hat Text"/>
                          <a:sym typeface="Red Hat Text"/>
                        </a:rPr>
                        <a:t>Key action 3</a:t>
                      </a:r>
                      <a:endParaRPr b="1">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Describe your items for the quarter here</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id="129" name="Google Shape;129;p19"/>
          <p:cNvPicPr preferRelativeResize="0"/>
          <p:nvPr/>
        </p:nvPicPr>
        <p:blipFill>
          <a:blip r:embed="rId3">
            <a:alphaModFix/>
          </a:blip>
          <a:stretch>
            <a:fillRect/>
          </a:stretch>
        </p:blipFill>
        <p:spPr>
          <a:xfrm>
            <a:off x="594725" y="1774750"/>
            <a:ext cx="1232399" cy="733374"/>
          </a:xfrm>
          <a:prstGeom prst="rect">
            <a:avLst/>
          </a:prstGeom>
          <a:noFill/>
          <a:ln>
            <a:noFill/>
          </a:ln>
        </p:spPr>
      </p:pic>
      <p:pic>
        <p:nvPicPr>
          <p:cNvPr id="130" name="Google Shape;130;p19"/>
          <p:cNvPicPr preferRelativeResize="0"/>
          <p:nvPr/>
        </p:nvPicPr>
        <p:blipFill>
          <a:blip r:embed="rId4">
            <a:alphaModFix/>
          </a:blip>
          <a:stretch>
            <a:fillRect/>
          </a:stretch>
        </p:blipFill>
        <p:spPr>
          <a:xfrm>
            <a:off x="1240175" y="1579175"/>
            <a:ext cx="890276" cy="518550"/>
          </a:xfrm>
          <a:prstGeom prst="rect">
            <a:avLst/>
          </a:prstGeom>
          <a:noFill/>
          <a:ln>
            <a:noFill/>
          </a:ln>
        </p:spPr>
      </p:pic>
      <p:pic>
        <p:nvPicPr>
          <p:cNvPr id="131" name="Google Shape;131;p19"/>
          <p:cNvPicPr preferRelativeResize="0"/>
          <p:nvPr/>
        </p:nvPicPr>
        <p:blipFill>
          <a:blip r:embed="rId4">
            <a:alphaModFix/>
          </a:blip>
          <a:stretch>
            <a:fillRect/>
          </a:stretch>
        </p:blipFill>
        <p:spPr>
          <a:xfrm>
            <a:off x="7611988" y="327100"/>
            <a:ext cx="1166648" cy="777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4863957" y="1370790"/>
            <a:ext cx="2730000" cy="27300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0" title="Gráfico">
            <a:hlinkClick r:id="rId3"/>
          </p:cNvPr>
          <p:cNvPicPr preferRelativeResize="0"/>
          <p:nvPr/>
        </p:nvPicPr>
        <p:blipFill>
          <a:blip r:embed="rId4">
            <a:alphaModFix/>
          </a:blip>
          <a:stretch>
            <a:fillRect/>
          </a:stretch>
        </p:blipFill>
        <p:spPr>
          <a:xfrm>
            <a:off x="4775046" y="1364206"/>
            <a:ext cx="2884397" cy="2729876"/>
          </a:xfrm>
          <a:prstGeom prst="rect">
            <a:avLst/>
          </a:prstGeom>
          <a:noFill/>
          <a:ln>
            <a:noFill/>
          </a:ln>
        </p:spPr>
      </p:pic>
      <p:sp>
        <p:nvSpPr>
          <p:cNvPr id="138" name="Google Shape;138;p20"/>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sz="3200"/>
          </a:p>
        </p:txBody>
      </p:sp>
      <p:sp>
        <p:nvSpPr>
          <p:cNvPr id="139" name="Google Shape;139;p20"/>
          <p:cNvSpPr txBox="1"/>
          <p:nvPr>
            <p:ph idx="4294967295" type="subTitle"/>
          </p:nvPr>
        </p:nvSpPr>
        <p:spPr>
          <a:xfrm>
            <a:off x="714300" y="4246475"/>
            <a:ext cx="7713900" cy="362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000"/>
              <a:t>Follow the link in the graph to modify its data and then paste the new one here. </a:t>
            </a:r>
            <a:r>
              <a:rPr b="1" lang="en" sz="1000">
                <a:uFill>
                  <a:noFill/>
                </a:uFill>
                <a:hlinkClick r:id="rId5"/>
              </a:rPr>
              <a:t>For more info, click here</a:t>
            </a:r>
            <a:endParaRPr b="1" sz="1000"/>
          </a:p>
        </p:txBody>
      </p:sp>
      <p:pic>
        <p:nvPicPr>
          <p:cNvPr id="140" name="Google Shape;140;p20"/>
          <p:cNvPicPr preferRelativeResize="0"/>
          <p:nvPr/>
        </p:nvPicPr>
        <p:blipFill>
          <a:blip r:embed="rId6">
            <a:alphaModFix/>
          </a:blip>
          <a:stretch>
            <a:fillRect/>
          </a:stretch>
        </p:blipFill>
        <p:spPr>
          <a:xfrm rot="10800000">
            <a:off x="6938400" y="317728"/>
            <a:ext cx="1790705" cy="698626"/>
          </a:xfrm>
          <a:prstGeom prst="rect">
            <a:avLst/>
          </a:prstGeom>
          <a:noFill/>
          <a:ln>
            <a:noFill/>
          </a:ln>
        </p:spPr>
      </p:pic>
      <p:grpSp>
        <p:nvGrpSpPr>
          <p:cNvPr id="141" name="Google Shape;141;p20"/>
          <p:cNvGrpSpPr/>
          <p:nvPr/>
        </p:nvGrpSpPr>
        <p:grpSpPr>
          <a:xfrm>
            <a:off x="1490710" y="2830900"/>
            <a:ext cx="2906924" cy="872825"/>
            <a:chOff x="1463479" y="2830900"/>
            <a:chExt cx="2906924" cy="872825"/>
          </a:xfrm>
        </p:grpSpPr>
        <p:sp>
          <p:nvSpPr>
            <p:cNvPr id="142" name="Google Shape;142;p20"/>
            <p:cNvSpPr/>
            <p:nvPr/>
          </p:nvSpPr>
          <p:spPr>
            <a:xfrm>
              <a:off x="1463479" y="2891416"/>
              <a:ext cx="751800" cy="751800"/>
            </a:xfrm>
            <a:prstGeom prst="ellipse">
              <a:avLst/>
            </a:prstGeom>
            <a:solidFill>
              <a:schemeClr val="dk2"/>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Red Hat Mono"/>
                  <a:ea typeface="Red Hat Mono"/>
                  <a:cs typeface="Red Hat Mono"/>
                  <a:sym typeface="Red Hat Mono"/>
                </a:rPr>
                <a:t>55%</a:t>
              </a:r>
              <a:endParaRPr b="1" sz="2000">
                <a:solidFill>
                  <a:schemeClr val="lt1"/>
                </a:solidFill>
                <a:latin typeface="Red Hat Mono"/>
                <a:ea typeface="Red Hat Mono"/>
                <a:cs typeface="Red Hat Mono"/>
                <a:sym typeface="Red Hat Mono"/>
              </a:endParaRPr>
            </a:p>
          </p:txBody>
        </p:sp>
        <p:grpSp>
          <p:nvGrpSpPr>
            <p:cNvPr id="143" name="Google Shape;143;p20"/>
            <p:cNvGrpSpPr/>
            <p:nvPr/>
          </p:nvGrpSpPr>
          <p:grpSpPr>
            <a:xfrm>
              <a:off x="2361299" y="2830900"/>
              <a:ext cx="2009104" cy="872825"/>
              <a:chOff x="905674" y="1493850"/>
              <a:chExt cx="2009104" cy="872825"/>
            </a:xfrm>
          </p:grpSpPr>
          <p:sp>
            <p:nvSpPr>
              <p:cNvPr id="144" name="Google Shape;144;p20"/>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is a very hot planet</a:t>
                </a:r>
                <a:endParaRPr sz="1200">
                  <a:solidFill>
                    <a:schemeClr val="dk1"/>
                  </a:solidFill>
                  <a:latin typeface="Red Hat Text"/>
                  <a:ea typeface="Red Hat Text"/>
                  <a:cs typeface="Red Hat Text"/>
                  <a:sym typeface="Red Hat Text"/>
                </a:endParaRPr>
              </a:p>
            </p:txBody>
          </p:sp>
          <p:sp>
            <p:nvSpPr>
              <p:cNvPr id="145" name="Google Shape;145;p20"/>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grpSp>
      </p:grpSp>
      <p:grpSp>
        <p:nvGrpSpPr>
          <p:cNvPr id="146" name="Google Shape;146;p20"/>
          <p:cNvGrpSpPr/>
          <p:nvPr/>
        </p:nvGrpSpPr>
        <p:grpSpPr>
          <a:xfrm>
            <a:off x="1484557" y="1754588"/>
            <a:ext cx="2911253" cy="872825"/>
            <a:chOff x="1457325" y="1754588"/>
            <a:chExt cx="2911253" cy="872825"/>
          </a:xfrm>
        </p:grpSpPr>
        <p:sp>
          <p:nvSpPr>
            <p:cNvPr id="147" name="Google Shape;147;p20"/>
            <p:cNvSpPr/>
            <p:nvPr/>
          </p:nvSpPr>
          <p:spPr>
            <a:xfrm>
              <a:off x="1457325" y="1815113"/>
              <a:ext cx="751800" cy="751800"/>
            </a:xfrm>
            <a:prstGeom prst="ellipse">
              <a:avLst/>
            </a:prstGeom>
            <a:solidFill>
              <a:schemeClr val="dk1"/>
            </a:solidFill>
            <a:ln cap="flat" cmpd="sng" w="381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lt1"/>
                  </a:solidFill>
                  <a:latin typeface="Red Hat Mono"/>
                  <a:ea typeface="Red Hat Mono"/>
                  <a:cs typeface="Red Hat Mono"/>
                  <a:sym typeface="Red Hat Mono"/>
                </a:rPr>
                <a:t>4</a:t>
              </a:r>
              <a:r>
                <a:rPr b="1" lang="en" sz="2000">
                  <a:solidFill>
                    <a:schemeClr val="lt1"/>
                  </a:solidFill>
                  <a:latin typeface="Red Hat Mono"/>
                  <a:ea typeface="Red Hat Mono"/>
                  <a:cs typeface="Red Hat Mono"/>
                  <a:sym typeface="Red Hat Mono"/>
                </a:rPr>
                <a:t>5%</a:t>
              </a:r>
              <a:endParaRPr b="1" sz="2000">
                <a:solidFill>
                  <a:schemeClr val="lt1"/>
                </a:solidFill>
                <a:latin typeface="Red Hat Mono"/>
                <a:ea typeface="Red Hat Mono"/>
                <a:cs typeface="Red Hat Mono"/>
                <a:sym typeface="Red Hat Mono"/>
              </a:endParaRPr>
            </a:p>
          </p:txBody>
        </p:sp>
        <p:grpSp>
          <p:nvGrpSpPr>
            <p:cNvPr id="148" name="Google Shape;148;p20"/>
            <p:cNvGrpSpPr/>
            <p:nvPr/>
          </p:nvGrpSpPr>
          <p:grpSpPr>
            <a:xfrm>
              <a:off x="2359474" y="1754588"/>
              <a:ext cx="2009104" cy="872825"/>
              <a:chOff x="905674" y="1493850"/>
              <a:chExt cx="2009104" cy="872825"/>
            </a:xfrm>
          </p:grpSpPr>
          <p:sp>
            <p:nvSpPr>
              <p:cNvPr id="149" name="Google Shape;149;p20"/>
              <p:cNvSpPr txBox="1"/>
              <p:nvPr/>
            </p:nvSpPr>
            <p:spPr>
              <a:xfrm>
                <a:off x="905678" y="2025875"/>
                <a:ext cx="20091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Mercury is a small planet</a:t>
                </a:r>
                <a:endParaRPr sz="1200">
                  <a:solidFill>
                    <a:schemeClr val="dk1"/>
                  </a:solidFill>
                  <a:latin typeface="Red Hat Text"/>
                  <a:ea typeface="Red Hat Text"/>
                  <a:cs typeface="Red Hat Text"/>
                  <a:sym typeface="Red Hat Text"/>
                </a:endParaRPr>
              </a:p>
            </p:txBody>
          </p:sp>
          <p:sp>
            <p:nvSpPr>
              <p:cNvPr id="150" name="Google Shape;150;p20"/>
              <p:cNvSpPr txBox="1"/>
              <p:nvPr/>
            </p:nvSpPr>
            <p:spPr>
              <a:xfrm>
                <a:off x="905674" y="1493850"/>
                <a:ext cx="20091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Mercury</a:t>
                </a:r>
                <a:endParaRPr b="1" sz="2400">
                  <a:solidFill>
                    <a:schemeClr val="dk2"/>
                  </a:solidFill>
                  <a:latin typeface="Red Hat Text"/>
                  <a:ea typeface="Red Hat Text"/>
                  <a:cs typeface="Red Hat Text"/>
                  <a:sym typeface="Red Hat Text"/>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pSp>
        <p:nvGrpSpPr>
          <p:cNvPr id="156" name="Google Shape;156;p21"/>
          <p:cNvGrpSpPr/>
          <p:nvPr/>
        </p:nvGrpSpPr>
        <p:grpSpPr>
          <a:xfrm>
            <a:off x="1179092" y="2463838"/>
            <a:ext cx="3013801" cy="872825"/>
            <a:chOff x="1053224" y="2463838"/>
            <a:chExt cx="3013801" cy="872825"/>
          </a:xfrm>
        </p:grpSpPr>
        <p:sp>
          <p:nvSpPr>
            <p:cNvPr id="157" name="Google Shape;157;p21"/>
            <p:cNvSpPr txBox="1"/>
            <p:nvPr/>
          </p:nvSpPr>
          <p:spPr>
            <a:xfrm>
              <a:off x="1053225" y="2995863"/>
              <a:ext cx="30138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Neptune is far away from Earth</a:t>
              </a:r>
              <a:endParaRPr sz="1200">
                <a:solidFill>
                  <a:schemeClr val="dk1"/>
                </a:solidFill>
                <a:latin typeface="Red Hat Text"/>
                <a:ea typeface="Red Hat Text"/>
                <a:cs typeface="Red Hat Text"/>
                <a:sym typeface="Red Hat Text"/>
              </a:endParaRPr>
            </a:p>
          </p:txBody>
        </p:sp>
        <p:sp>
          <p:nvSpPr>
            <p:cNvPr id="158" name="Google Shape;158;p21"/>
            <p:cNvSpPr txBox="1"/>
            <p:nvPr/>
          </p:nvSpPr>
          <p:spPr>
            <a:xfrm>
              <a:off x="1053224" y="2463838"/>
              <a:ext cx="30138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Short term</a:t>
              </a:r>
              <a:endParaRPr b="1" sz="2400">
                <a:solidFill>
                  <a:schemeClr val="dk2"/>
                </a:solidFill>
                <a:latin typeface="Red Hat Text"/>
                <a:ea typeface="Red Hat Text"/>
                <a:cs typeface="Red Hat Text"/>
                <a:sym typeface="Red Hat Text"/>
              </a:endParaRPr>
            </a:p>
          </p:txBody>
        </p:sp>
      </p:grpSp>
      <p:grpSp>
        <p:nvGrpSpPr>
          <p:cNvPr id="159" name="Google Shape;159;p21"/>
          <p:cNvGrpSpPr/>
          <p:nvPr/>
        </p:nvGrpSpPr>
        <p:grpSpPr>
          <a:xfrm>
            <a:off x="840975" y="3542075"/>
            <a:ext cx="1804200" cy="1066625"/>
            <a:chOff x="4162057" y="5501225"/>
            <a:chExt cx="1804200" cy="1066625"/>
          </a:xfrm>
        </p:grpSpPr>
        <p:sp>
          <p:nvSpPr>
            <p:cNvPr id="160" name="Google Shape;160;p21"/>
            <p:cNvSpPr txBox="1"/>
            <p:nvPr/>
          </p:nvSpPr>
          <p:spPr>
            <a:xfrm>
              <a:off x="4162057" y="6033250"/>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Despite being red, Mars is a cold place</a:t>
              </a:r>
              <a:endParaRPr sz="1200">
                <a:solidFill>
                  <a:schemeClr val="dk1"/>
                </a:solidFill>
                <a:latin typeface="Red Hat Text"/>
                <a:ea typeface="Red Hat Text"/>
                <a:cs typeface="Red Hat Text"/>
                <a:sym typeface="Red Hat Text"/>
              </a:endParaRPr>
            </a:p>
          </p:txBody>
        </p:sp>
        <p:sp>
          <p:nvSpPr>
            <p:cNvPr id="161" name="Google Shape;161;p21"/>
            <p:cNvSpPr txBox="1"/>
            <p:nvPr/>
          </p:nvSpPr>
          <p:spPr>
            <a:xfrm>
              <a:off x="4162057" y="5501225"/>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grpSp>
      <p:grpSp>
        <p:nvGrpSpPr>
          <p:cNvPr id="162" name="Google Shape;162;p21"/>
          <p:cNvGrpSpPr/>
          <p:nvPr/>
        </p:nvGrpSpPr>
        <p:grpSpPr>
          <a:xfrm>
            <a:off x="2726925" y="3542075"/>
            <a:ext cx="1804200" cy="1066625"/>
            <a:chOff x="4162057" y="5501225"/>
            <a:chExt cx="1804200" cy="1066625"/>
          </a:xfrm>
        </p:grpSpPr>
        <p:sp>
          <p:nvSpPr>
            <p:cNvPr id="163" name="Google Shape;163;p21"/>
            <p:cNvSpPr txBox="1"/>
            <p:nvPr/>
          </p:nvSpPr>
          <p:spPr>
            <a:xfrm>
              <a:off x="4162057" y="6033250"/>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Venus is the second planet from the Sun</a:t>
              </a:r>
              <a:endParaRPr sz="1200">
                <a:solidFill>
                  <a:schemeClr val="dk1"/>
                </a:solidFill>
                <a:latin typeface="Red Hat Text"/>
                <a:ea typeface="Red Hat Text"/>
                <a:cs typeface="Red Hat Text"/>
                <a:sym typeface="Red Hat Text"/>
              </a:endParaRPr>
            </a:p>
          </p:txBody>
        </p:sp>
        <p:sp>
          <p:nvSpPr>
            <p:cNvPr id="164" name="Google Shape;164;p21"/>
            <p:cNvSpPr txBox="1"/>
            <p:nvPr/>
          </p:nvSpPr>
          <p:spPr>
            <a:xfrm>
              <a:off x="4162057" y="5501225"/>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grpSp>
      <p:grpSp>
        <p:nvGrpSpPr>
          <p:cNvPr id="165" name="Google Shape;165;p21"/>
          <p:cNvGrpSpPr/>
          <p:nvPr/>
        </p:nvGrpSpPr>
        <p:grpSpPr>
          <a:xfrm>
            <a:off x="4612875" y="3542075"/>
            <a:ext cx="1804200" cy="1066625"/>
            <a:chOff x="4162057" y="5501225"/>
            <a:chExt cx="1804200" cy="1066625"/>
          </a:xfrm>
        </p:grpSpPr>
        <p:sp>
          <p:nvSpPr>
            <p:cNvPr id="166" name="Google Shape;166;p21"/>
            <p:cNvSpPr txBox="1"/>
            <p:nvPr/>
          </p:nvSpPr>
          <p:spPr>
            <a:xfrm>
              <a:off x="4162057" y="6033250"/>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It’s the biggest planet in the Solar System</a:t>
              </a:r>
              <a:endParaRPr sz="1200">
                <a:solidFill>
                  <a:schemeClr val="dk1"/>
                </a:solidFill>
                <a:latin typeface="Red Hat Text"/>
                <a:ea typeface="Red Hat Text"/>
                <a:cs typeface="Red Hat Text"/>
                <a:sym typeface="Red Hat Text"/>
              </a:endParaRPr>
            </a:p>
          </p:txBody>
        </p:sp>
        <p:sp>
          <p:nvSpPr>
            <p:cNvPr id="167" name="Google Shape;167;p21"/>
            <p:cNvSpPr txBox="1"/>
            <p:nvPr/>
          </p:nvSpPr>
          <p:spPr>
            <a:xfrm>
              <a:off x="4162057" y="5501225"/>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Jupiter</a:t>
              </a:r>
              <a:endParaRPr b="1" sz="2400">
                <a:solidFill>
                  <a:schemeClr val="dk2"/>
                </a:solidFill>
                <a:latin typeface="Red Hat Text"/>
                <a:ea typeface="Red Hat Text"/>
                <a:cs typeface="Red Hat Text"/>
                <a:sym typeface="Red Hat Text"/>
              </a:endParaRPr>
            </a:p>
          </p:txBody>
        </p:sp>
      </p:grpSp>
      <p:grpSp>
        <p:nvGrpSpPr>
          <p:cNvPr id="168" name="Google Shape;168;p21"/>
          <p:cNvGrpSpPr/>
          <p:nvPr/>
        </p:nvGrpSpPr>
        <p:grpSpPr>
          <a:xfrm>
            <a:off x="6498825" y="3542075"/>
            <a:ext cx="1804200" cy="1066625"/>
            <a:chOff x="4162057" y="5501225"/>
            <a:chExt cx="1804200" cy="1066625"/>
          </a:xfrm>
        </p:grpSpPr>
        <p:sp>
          <p:nvSpPr>
            <p:cNvPr id="169" name="Google Shape;169;p21"/>
            <p:cNvSpPr txBox="1"/>
            <p:nvPr/>
          </p:nvSpPr>
          <p:spPr>
            <a:xfrm>
              <a:off x="4162057" y="6033250"/>
              <a:ext cx="1804200" cy="5346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Saturn is a gas giant and has several rings</a:t>
              </a:r>
              <a:endParaRPr sz="1200">
                <a:solidFill>
                  <a:schemeClr val="dk1"/>
                </a:solidFill>
                <a:latin typeface="Red Hat Text"/>
                <a:ea typeface="Red Hat Text"/>
                <a:cs typeface="Red Hat Text"/>
                <a:sym typeface="Red Hat Text"/>
              </a:endParaRPr>
            </a:p>
          </p:txBody>
        </p:sp>
        <p:sp>
          <p:nvSpPr>
            <p:cNvPr id="170" name="Google Shape;170;p21"/>
            <p:cNvSpPr txBox="1"/>
            <p:nvPr/>
          </p:nvSpPr>
          <p:spPr>
            <a:xfrm>
              <a:off x="4162057" y="5501225"/>
              <a:ext cx="18042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grpSp>
      <p:grpSp>
        <p:nvGrpSpPr>
          <p:cNvPr id="171" name="Google Shape;171;p21"/>
          <p:cNvGrpSpPr/>
          <p:nvPr/>
        </p:nvGrpSpPr>
        <p:grpSpPr>
          <a:xfrm>
            <a:off x="4950992" y="2463838"/>
            <a:ext cx="3013916" cy="872825"/>
            <a:chOff x="4825124" y="2298850"/>
            <a:chExt cx="3013916" cy="872825"/>
          </a:xfrm>
        </p:grpSpPr>
        <p:sp>
          <p:nvSpPr>
            <p:cNvPr id="172" name="Google Shape;172;p21"/>
            <p:cNvSpPr txBox="1"/>
            <p:nvPr/>
          </p:nvSpPr>
          <p:spPr>
            <a:xfrm>
              <a:off x="4825130" y="2830875"/>
              <a:ext cx="30138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Mercury is the closest planet to the Sun</a:t>
              </a:r>
              <a:endParaRPr sz="1200">
                <a:solidFill>
                  <a:schemeClr val="dk1"/>
                </a:solidFill>
                <a:latin typeface="Red Hat Text"/>
                <a:ea typeface="Red Hat Text"/>
                <a:cs typeface="Red Hat Text"/>
                <a:sym typeface="Red Hat Text"/>
              </a:endParaRPr>
            </a:p>
          </p:txBody>
        </p:sp>
        <p:sp>
          <p:nvSpPr>
            <p:cNvPr id="173" name="Google Shape;173;p21"/>
            <p:cNvSpPr txBox="1"/>
            <p:nvPr/>
          </p:nvSpPr>
          <p:spPr>
            <a:xfrm>
              <a:off x="4825124" y="2298850"/>
              <a:ext cx="3013916"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Long term</a:t>
              </a:r>
              <a:endParaRPr b="1" sz="2400">
                <a:solidFill>
                  <a:schemeClr val="dk2"/>
                </a:solidFill>
                <a:latin typeface="Red Hat Text"/>
                <a:ea typeface="Red Hat Text"/>
                <a:cs typeface="Red Hat Text"/>
                <a:sym typeface="Red Hat Text"/>
              </a:endParaRPr>
            </a:p>
          </p:txBody>
        </p:sp>
      </p:grpSp>
      <p:grpSp>
        <p:nvGrpSpPr>
          <p:cNvPr id="174" name="Google Shape;174;p21"/>
          <p:cNvGrpSpPr/>
          <p:nvPr/>
        </p:nvGrpSpPr>
        <p:grpSpPr>
          <a:xfrm>
            <a:off x="3065097" y="1385588"/>
            <a:ext cx="3013806" cy="872825"/>
            <a:chOff x="4825124" y="2298850"/>
            <a:chExt cx="3013806" cy="872825"/>
          </a:xfrm>
        </p:grpSpPr>
        <p:sp>
          <p:nvSpPr>
            <p:cNvPr id="175" name="Google Shape;175;p21"/>
            <p:cNvSpPr txBox="1"/>
            <p:nvPr/>
          </p:nvSpPr>
          <p:spPr>
            <a:xfrm>
              <a:off x="4825130" y="2830875"/>
              <a:ext cx="3013800" cy="340800"/>
            </a:xfrm>
            <a:prstGeom prst="rect">
              <a:avLst/>
            </a:prstGeom>
            <a:no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Earth is the planet with life</a:t>
              </a:r>
              <a:endParaRPr sz="1200">
                <a:solidFill>
                  <a:schemeClr val="dk1"/>
                </a:solidFill>
                <a:latin typeface="Red Hat Text"/>
                <a:ea typeface="Red Hat Text"/>
                <a:cs typeface="Red Hat Text"/>
                <a:sym typeface="Red Hat Text"/>
              </a:endParaRPr>
            </a:p>
          </p:txBody>
        </p:sp>
        <p:sp>
          <p:nvSpPr>
            <p:cNvPr id="176" name="Google Shape;176;p21"/>
            <p:cNvSpPr txBox="1"/>
            <p:nvPr/>
          </p:nvSpPr>
          <p:spPr>
            <a:xfrm>
              <a:off x="4825124" y="2298850"/>
              <a:ext cx="3013800" cy="534600"/>
            </a:xfrm>
            <a:prstGeom prst="rect">
              <a:avLst/>
            </a:prstGeom>
            <a:noFill/>
            <a:ln cap="flat" cmpd="sng" w="381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Goals</a:t>
              </a:r>
              <a:endParaRPr b="1" sz="2400">
                <a:solidFill>
                  <a:schemeClr val="dk2"/>
                </a:solidFill>
                <a:latin typeface="Red Hat Text"/>
                <a:ea typeface="Red Hat Text"/>
                <a:cs typeface="Red Hat Text"/>
                <a:sym typeface="Red Hat Text"/>
              </a:endParaRPr>
            </a:p>
          </p:txBody>
        </p:sp>
      </p:grpSp>
      <p:cxnSp>
        <p:nvCxnSpPr>
          <p:cNvPr id="177" name="Google Shape;177;p21"/>
          <p:cNvCxnSpPr>
            <a:stCxn id="175" idx="2"/>
            <a:endCxn id="158" idx="0"/>
          </p:cNvCxnSpPr>
          <p:nvPr/>
        </p:nvCxnSpPr>
        <p:spPr>
          <a:xfrm rot="5400000">
            <a:off x="3526203" y="1418113"/>
            <a:ext cx="205500" cy="1886100"/>
          </a:xfrm>
          <a:prstGeom prst="bentConnector3">
            <a:avLst>
              <a:gd fmla="val 49982" name="adj1"/>
            </a:avLst>
          </a:prstGeom>
          <a:noFill/>
          <a:ln cap="flat" cmpd="sng" w="38100">
            <a:solidFill>
              <a:schemeClr val="dk1"/>
            </a:solidFill>
            <a:prstDash val="solid"/>
            <a:round/>
            <a:headEnd len="med" w="med" type="none"/>
            <a:tailEnd len="med" w="med" type="none"/>
          </a:ln>
        </p:spPr>
      </p:cxnSp>
      <p:cxnSp>
        <p:nvCxnSpPr>
          <p:cNvPr id="178" name="Google Shape;178;p21"/>
          <p:cNvCxnSpPr>
            <a:stCxn id="173" idx="0"/>
            <a:endCxn id="175" idx="2"/>
          </p:cNvCxnSpPr>
          <p:nvPr/>
        </p:nvCxnSpPr>
        <p:spPr>
          <a:xfrm flipH="1" rot="5400000">
            <a:off x="5412300" y="1418188"/>
            <a:ext cx="205500" cy="1885800"/>
          </a:xfrm>
          <a:prstGeom prst="bentConnector3">
            <a:avLst>
              <a:gd fmla="val 49982" name="adj1"/>
            </a:avLst>
          </a:prstGeom>
          <a:noFill/>
          <a:ln cap="flat" cmpd="sng" w="38100">
            <a:solidFill>
              <a:schemeClr val="dk1"/>
            </a:solidFill>
            <a:prstDash val="solid"/>
            <a:round/>
            <a:headEnd len="med" w="med" type="none"/>
            <a:tailEnd len="med" w="med" type="none"/>
          </a:ln>
        </p:spPr>
      </p:cxnSp>
      <p:cxnSp>
        <p:nvCxnSpPr>
          <p:cNvPr id="179" name="Google Shape;179;p21"/>
          <p:cNvCxnSpPr>
            <a:stCxn id="157" idx="2"/>
            <a:endCxn id="161" idx="0"/>
          </p:cNvCxnSpPr>
          <p:nvPr/>
        </p:nvCxnSpPr>
        <p:spPr>
          <a:xfrm rot="5400000">
            <a:off x="2111793" y="2967963"/>
            <a:ext cx="205500" cy="942900"/>
          </a:xfrm>
          <a:prstGeom prst="bentConnector3">
            <a:avLst>
              <a:gd fmla="val 49979" name="adj1"/>
            </a:avLst>
          </a:prstGeom>
          <a:noFill/>
          <a:ln cap="flat" cmpd="sng" w="38100">
            <a:solidFill>
              <a:schemeClr val="dk1"/>
            </a:solidFill>
            <a:prstDash val="solid"/>
            <a:round/>
            <a:headEnd len="med" w="med" type="none"/>
            <a:tailEnd len="med" w="med" type="none"/>
          </a:ln>
        </p:spPr>
      </p:cxnSp>
      <p:cxnSp>
        <p:nvCxnSpPr>
          <p:cNvPr id="180" name="Google Shape;180;p21"/>
          <p:cNvCxnSpPr>
            <a:stCxn id="164" idx="0"/>
            <a:endCxn id="157" idx="2"/>
          </p:cNvCxnSpPr>
          <p:nvPr/>
        </p:nvCxnSpPr>
        <p:spPr>
          <a:xfrm flipH="1" rot="5400000">
            <a:off x="3054825" y="2967875"/>
            <a:ext cx="205500" cy="942900"/>
          </a:xfrm>
          <a:prstGeom prst="bentConnector3">
            <a:avLst>
              <a:gd fmla="val 49979" name="adj1"/>
            </a:avLst>
          </a:prstGeom>
          <a:noFill/>
          <a:ln cap="flat" cmpd="sng" w="38100">
            <a:solidFill>
              <a:schemeClr val="dk1"/>
            </a:solidFill>
            <a:prstDash val="solid"/>
            <a:round/>
            <a:headEnd len="med" w="med" type="none"/>
            <a:tailEnd len="med" w="med" type="none"/>
          </a:ln>
        </p:spPr>
      </p:cxnSp>
      <p:cxnSp>
        <p:nvCxnSpPr>
          <p:cNvPr id="181" name="Google Shape;181;p21"/>
          <p:cNvCxnSpPr>
            <a:stCxn id="170" idx="0"/>
            <a:endCxn id="172" idx="2"/>
          </p:cNvCxnSpPr>
          <p:nvPr/>
        </p:nvCxnSpPr>
        <p:spPr>
          <a:xfrm flipH="1" rot="5400000">
            <a:off x="6826725" y="2967875"/>
            <a:ext cx="205500" cy="942900"/>
          </a:xfrm>
          <a:prstGeom prst="bentConnector3">
            <a:avLst>
              <a:gd fmla="val 49979" name="adj1"/>
            </a:avLst>
          </a:prstGeom>
          <a:noFill/>
          <a:ln cap="flat" cmpd="sng" w="38100">
            <a:solidFill>
              <a:schemeClr val="dk1"/>
            </a:solidFill>
            <a:prstDash val="solid"/>
            <a:round/>
            <a:headEnd len="med" w="med" type="none"/>
            <a:tailEnd len="med" w="med" type="none"/>
          </a:ln>
        </p:spPr>
      </p:cxnSp>
      <p:cxnSp>
        <p:nvCxnSpPr>
          <p:cNvPr id="182" name="Google Shape;182;p21"/>
          <p:cNvCxnSpPr>
            <a:stCxn id="172" idx="2"/>
            <a:endCxn id="167" idx="0"/>
          </p:cNvCxnSpPr>
          <p:nvPr/>
        </p:nvCxnSpPr>
        <p:spPr>
          <a:xfrm rot="5400000">
            <a:off x="5883698" y="2967963"/>
            <a:ext cx="205500" cy="942900"/>
          </a:xfrm>
          <a:prstGeom prst="bentConnector3">
            <a:avLst>
              <a:gd fmla="val 49979" name="adj1"/>
            </a:avLst>
          </a:prstGeom>
          <a:noFill/>
          <a:ln cap="flat" cmpd="sng" w="38100">
            <a:solidFill>
              <a:schemeClr val="dk1"/>
            </a:solidFill>
            <a:prstDash val="solid"/>
            <a:round/>
            <a:headEnd len="med" w="med" type="none"/>
            <a:tailEnd len="med" w="med" type="none"/>
          </a:ln>
        </p:spPr>
      </p:cxnSp>
      <p:pic>
        <p:nvPicPr>
          <p:cNvPr id="183" name="Google Shape;183;p21"/>
          <p:cNvPicPr preferRelativeResize="0"/>
          <p:nvPr/>
        </p:nvPicPr>
        <p:blipFill>
          <a:blip r:embed="rId3">
            <a:alphaModFix/>
          </a:blip>
          <a:stretch>
            <a:fillRect/>
          </a:stretch>
        </p:blipFill>
        <p:spPr>
          <a:xfrm>
            <a:off x="6824075" y="1050850"/>
            <a:ext cx="1232399" cy="733374"/>
          </a:xfrm>
          <a:prstGeom prst="rect">
            <a:avLst/>
          </a:prstGeom>
          <a:noFill/>
          <a:ln>
            <a:noFill/>
          </a:ln>
        </p:spPr>
      </p:pic>
      <p:pic>
        <p:nvPicPr>
          <p:cNvPr id="184" name="Google Shape;184;p21"/>
          <p:cNvPicPr preferRelativeResize="0"/>
          <p:nvPr/>
        </p:nvPicPr>
        <p:blipFill>
          <a:blip r:embed="rId4">
            <a:alphaModFix/>
          </a:blip>
          <a:stretch>
            <a:fillRect/>
          </a:stretch>
        </p:blipFill>
        <p:spPr>
          <a:xfrm>
            <a:off x="7469525" y="855275"/>
            <a:ext cx="890276" cy="518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graphicFrame>
        <p:nvGraphicFramePr>
          <p:cNvPr id="190" name="Google Shape;190;p22"/>
          <p:cNvGraphicFramePr/>
          <p:nvPr/>
        </p:nvGraphicFramePr>
        <p:xfrm>
          <a:off x="818625" y="1517175"/>
          <a:ext cx="3000000" cy="3000000"/>
        </p:xfrm>
        <a:graphic>
          <a:graphicData uri="http://schemas.openxmlformats.org/drawingml/2006/table">
            <a:tbl>
              <a:tblPr>
                <a:noFill/>
                <a:tableStyleId>{2135DA2E-A12C-4A48-8CFC-CFC4D2514A8F}</a:tableStyleId>
              </a:tblPr>
              <a:tblGrid>
                <a:gridCol w="1921650"/>
                <a:gridCol w="2140725"/>
                <a:gridCol w="1774000"/>
                <a:gridCol w="1774000"/>
              </a:tblGrid>
              <a:tr h="568575">
                <a:tc>
                  <a:txBody>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Campaign</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Description</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Budget</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2"/>
                          </a:solidFill>
                          <a:latin typeface="Red Hat Text"/>
                          <a:ea typeface="Red Hat Text"/>
                          <a:cs typeface="Red Hat Text"/>
                          <a:sym typeface="Red Hat Text"/>
                        </a:rPr>
                        <a:t>Date</a:t>
                      </a:r>
                      <a:endParaRPr b="1" sz="2400">
                        <a:solidFill>
                          <a:schemeClr val="dk2"/>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09225">
                <a:tc>
                  <a:txBody>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Mercury</a:t>
                      </a:r>
                      <a:endParaRPr b="1" sz="24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Mercury is the closest planet to the Sun</a:t>
                      </a:r>
                      <a:r>
                        <a:rPr lang="en" sz="1200">
                          <a:solidFill>
                            <a:schemeClr val="dk1"/>
                          </a:solidFill>
                          <a:latin typeface="Red Hat Text"/>
                          <a:ea typeface="Red Hat Text"/>
                          <a:cs typeface="Red Hat Text"/>
                          <a:sym typeface="Red Hat Text"/>
                        </a:rPr>
                        <a:t> and is very small</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400">
                          <a:solidFill>
                            <a:schemeClr val="dk1"/>
                          </a:solidFill>
                          <a:latin typeface="Red Hat Text"/>
                          <a:ea typeface="Red Hat Text"/>
                          <a:cs typeface="Red Hat Text"/>
                          <a:sym typeface="Red Hat Text"/>
                        </a:rPr>
                        <a:t>$350</a:t>
                      </a:r>
                      <a:endParaRPr b="1" sz="24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1200">
                          <a:solidFill>
                            <a:schemeClr val="dk1"/>
                          </a:solidFill>
                          <a:latin typeface="Red Hat Text"/>
                          <a:ea typeface="Red Hat Text"/>
                          <a:cs typeface="Red Hat Text"/>
                          <a:sym typeface="Red Hat Text"/>
                        </a:rPr>
                        <a:t>09/05/2XXX</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09225">
                <a:tc>
                  <a:txBody>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ed Hat Text"/>
                          <a:ea typeface="Red Hat Text"/>
                          <a:cs typeface="Red Hat Text"/>
                          <a:sym typeface="Red Hat Text"/>
                        </a:rPr>
                        <a:t>Venus</a:t>
                      </a:r>
                      <a:endParaRPr b="1" sz="24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Venus is the second planet from the Sun</a:t>
                      </a:r>
                      <a:r>
                        <a:rPr lang="en" sz="1200">
                          <a:solidFill>
                            <a:schemeClr val="dk1"/>
                          </a:solidFill>
                          <a:latin typeface="Red Hat Text"/>
                          <a:ea typeface="Red Hat Text"/>
                          <a:cs typeface="Red Hat Text"/>
                          <a:sym typeface="Red Hat Text"/>
                        </a:rPr>
                        <a:t> and is hot</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ed Hat Text"/>
                          <a:ea typeface="Red Hat Text"/>
                          <a:cs typeface="Red Hat Text"/>
                          <a:sym typeface="Red Hat Text"/>
                        </a:rPr>
                        <a:t>$450</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Red Hat Text"/>
                          <a:ea typeface="Red Hat Text"/>
                          <a:cs typeface="Red Hat Text"/>
                          <a:sym typeface="Red Hat Text"/>
                        </a:rPr>
                        <a:t>09</a:t>
                      </a:r>
                      <a:r>
                        <a:rPr b="1" lang="en" sz="1200">
                          <a:solidFill>
                            <a:schemeClr val="dk1"/>
                          </a:solidFill>
                          <a:latin typeface="Red Hat Text"/>
                          <a:ea typeface="Red Hat Text"/>
                          <a:cs typeface="Red Hat Text"/>
                          <a:sym typeface="Red Hat Text"/>
                        </a:rPr>
                        <a:t>/12/2XXX</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09225">
                <a:tc>
                  <a:txBody>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ed Hat Text"/>
                          <a:ea typeface="Red Hat Text"/>
                          <a:cs typeface="Red Hat Text"/>
                          <a:sym typeface="Red Hat Text"/>
                        </a:rPr>
                        <a:t>Neptune</a:t>
                      </a:r>
                      <a:endParaRPr b="1" sz="24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Neptune is the farthest planet from the Sun</a:t>
                      </a:r>
                      <a:endParaRPr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ed Hat Text"/>
                          <a:ea typeface="Red Hat Text"/>
                          <a:cs typeface="Red Hat Text"/>
                          <a:sym typeface="Red Hat Text"/>
                        </a:rPr>
                        <a:t>$200</a:t>
                      </a:r>
                      <a:endParaRPr>
                        <a:solidFill>
                          <a:schemeClr val="dk1"/>
                        </a:solidFill>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Red Hat Text"/>
                          <a:ea typeface="Red Hat Text"/>
                          <a:cs typeface="Red Hat Text"/>
                          <a:sym typeface="Red Hat Text"/>
                        </a:rPr>
                        <a:t>09</a:t>
                      </a:r>
                      <a:r>
                        <a:rPr b="1" lang="en" sz="1200">
                          <a:solidFill>
                            <a:schemeClr val="dk1"/>
                          </a:solidFill>
                          <a:latin typeface="Red Hat Text"/>
                          <a:ea typeface="Red Hat Text"/>
                          <a:cs typeface="Red Hat Text"/>
                          <a:sym typeface="Red Hat Text"/>
                        </a:rPr>
                        <a:t>/17/2XXX</a:t>
                      </a:r>
                      <a:endParaRPr b="1" sz="1200">
                        <a:solidFill>
                          <a:schemeClr val="dk1"/>
                        </a:solidFill>
                        <a:latin typeface="Red Hat Text"/>
                        <a:ea typeface="Red Hat Text"/>
                        <a:cs typeface="Red Hat Text"/>
                        <a:sym typeface="Red Hat Tex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id="191" name="Google Shape;191;p22"/>
          <p:cNvPicPr preferRelativeResize="0"/>
          <p:nvPr/>
        </p:nvPicPr>
        <p:blipFill>
          <a:blip r:embed="rId3">
            <a:alphaModFix/>
          </a:blip>
          <a:stretch>
            <a:fillRect/>
          </a:stretch>
        </p:blipFill>
        <p:spPr>
          <a:xfrm rot="10800000">
            <a:off x="6874825" y="271827"/>
            <a:ext cx="1553976" cy="628200"/>
          </a:xfrm>
          <a:prstGeom prst="rect">
            <a:avLst/>
          </a:prstGeom>
          <a:noFill/>
          <a:ln>
            <a:noFill/>
          </a:ln>
        </p:spPr>
      </p:pic>
      <p:pic>
        <p:nvPicPr>
          <p:cNvPr id="192" name="Google Shape;192;p22"/>
          <p:cNvPicPr preferRelativeResize="0"/>
          <p:nvPr/>
        </p:nvPicPr>
        <p:blipFill>
          <a:blip r:embed="rId3">
            <a:alphaModFix/>
          </a:blip>
          <a:stretch>
            <a:fillRect/>
          </a:stretch>
        </p:blipFill>
        <p:spPr>
          <a:xfrm rot="10053918">
            <a:off x="7027226" y="729026"/>
            <a:ext cx="1553975" cy="62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715100" y="535000"/>
            <a:ext cx="7713900" cy="6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MK plan infographics</a:t>
            </a:r>
            <a:endParaRPr/>
          </a:p>
        </p:txBody>
      </p:sp>
      <p:pic>
        <p:nvPicPr>
          <p:cNvPr id="198" name="Google Shape;198;p23"/>
          <p:cNvPicPr preferRelativeResize="0"/>
          <p:nvPr/>
        </p:nvPicPr>
        <p:blipFill>
          <a:blip r:embed="rId3">
            <a:alphaModFix/>
          </a:blip>
          <a:stretch>
            <a:fillRect/>
          </a:stretch>
        </p:blipFill>
        <p:spPr>
          <a:xfrm rot="10800000">
            <a:off x="6659449" y="523888"/>
            <a:ext cx="1998776" cy="876575"/>
          </a:xfrm>
          <a:prstGeom prst="rect">
            <a:avLst/>
          </a:prstGeom>
          <a:noFill/>
          <a:ln>
            <a:noFill/>
          </a:ln>
        </p:spPr>
      </p:pic>
      <p:pic>
        <p:nvPicPr>
          <p:cNvPr id="199" name="Google Shape;199;p23"/>
          <p:cNvPicPr preferRelativeResize="0"/>
          <p:nvPr/>
        </p:nvPicPr>
        <p:blipFill>
          <a:blip r:embed="rId4">
            <a:alphaModFix/>
          </a:blip>
          <a:stretch>
            <a:fillRect/>
          </a:stretch>
        </p:blipFill>
        <p:spPr>
          <a:xfrm>
            <a:off x="7074541" y="346338"/>
            <a:ext cx="988073" cy="566549"/>
          </a:xfrm>
          <a:prstGeom prst="rect">
            <a:avLst/>
          </a:prstGeom>
          <a:noFill/>
          <a:ln>
            <a:noFill/>
          </a:ln>
        </p:spPr>
      </p:pic>
      <p:sp>
        <p:nvSpPr>
          <p:cNvPr id="200" name="Google Shape;200;p23"/>
          <p:cNvSpPr/>
          <p:nvPr/>
        </p:nvSpPr>
        <p:spPr>
          <a:xfrm>
            <a:off x="3745450" y="1970063"/>
            <a:ext cx="255000" cy="255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3802600" y="2215600"/>
            <a:ext cx="255000" cy="2550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23"/>
          <p:cNvGrpSpPr/>
          <p:nvPr/>
        </p:nvGrpSpPr>
        <p:grpSpPr>
          <a:xfrm>
            <a:off x="4714000" y="1738913"/>
            <a:ext cx="3714206" cy="534600"/>
            <a:chOff x="4714875" y="1966025"/>
            <a:chExt cx="3714206" cy="534600"/>
          </a:xfrm>
        </p:grpSpPr>
        <p:sp>
          <p:nvSpPr>
            <p:cNvPr id="203" name="Google Shape;203;p23"/>
            <p:cNvSpPr txBox="1"/>
            <p:nvPr/>
          </p:nvSpPr>
          <p:spPr>
            <a:xfrm>
              <a:off x="6857381" y="1966025"/>
              <a:ext cx="15717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ed Hat Text"/>
                  <a:ea typeface="Red Hat Text"/>
                  <a:cs typeface="Red Hat Text"/>
                  <a:sym typeface="Red Hat Text"/>
                </a:rPr>
                <a:t>It’s a gas giant and has several rings</a:t>
              </a:r>
              <a:endParaRPr sz="1200">
                <a:solidFill>
                  <a:schemeClr val="dk1"/>
                </a:solidFill>
                <a:latin typeface="Red Hat Text"/>
                <a:ea typeface="Red Hat Text"/>
                <a:cs typeface="Red Hat Text"/>
                <a:sym typeface="Red Hat Text"/>
              </a:endParaRPr>
            </a:p>
          </p:txBody>
        </p:sp>
        <p:sp>
          <p:nvSpPr>
            <p:cNvPr id="204" name="Google Shape;204;p23"/>
            <p:cNvSpPr txBox="1"/>
            <p:nvPr/>
          </p:nvSpPr>
          <p:spPr>
            <a:xfrm>
              <a:off x="5557025" y="1966025"/>
              <a:ext cx="1300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Saturn</a:t>
              </a:r>
              <a:endParaRPr b="1" sz="2400">
                <a:solidFill>
                  <a:schemeClr val="dk2"/>
                </a:solidFill>
                <a:latin typeface="Red Hat Text"/>
                <a:ea typeface="Red Hat Text"/>
                <a:cs typeface="Red Hat Text"/>
                <a:sym typeface="Red Hat Text"/>
              </a:endParaRPr>
            </a:p>
          </p:txBody>
        </p:sp>
        <p:sp>
          <p:nvSpPr>
            <p:cNvPr id="205" name="Google Shape;205;p23"/>
            <p:cNvSpPr txBox="1"/>
            <p:nvPr/>
          </p:nvSpPr>
          <p:spPr>
            <a:xfrm>
              <a:off x="4714875" y="1966025"/>
              <a:ext cx="842100" cy="534600"/>
            </a:xfrm>
            <a:prstGeom prst="rect">
              <a:avLst/>
            </a:prstGeom>
            <a:solidFill>
              <a:schemeClr val="dk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Red Hat Text"/>
                  <a:ea typeface="Red Hat Text"/>
                  <a:cs typeface="Red Hat Text"/>
                  <a:sym typeface="Red Hat Text"/>
                </a:rPr>
                <a:t>20</a:t>
              </a:r>
              <a:r>
                <a:rPr b="1" lang="en" sz="2400">
                  <a:solidFill>
                    <a:schemeClr val="lt1"/>
                  </a:solidFill>
                  <a:latin typeface="Red Hat Text"/>
                  <a:ea typeface="Red Hat Text"/>
                  <a:cs typeface="Red Hat Text"/>
                  <a:sym typeface="Red Hat Text"/>
                </a:rPr>
                <a:t>%</a:t>
              </a:r>
              <a:endParaRPr b="1" sz="2400">
                <a:solidFill>
                  <a:schemeClr val="lt1"/>
                </a:solidFill>
                <a:latin typeface="Red Hat Text"/>
                <a:ea typeface="Red Hat Text"/>
                <a:cs typeface="Red Hat Text"/>
                <a:sym typeface="Red Hat Text"/>
              </a:endParaRPr>
            </a:p>
          </p:txBody>
        </p:sp>
      </p:grpSp>
      <p:grpSp>
        <p:nvGrpSpPr>
          <p:cNvPr id="206" name="Google Shape;206;p23"/>
          <p:cNvGrpSpPr/>
          <p:nvPr/>
        </p:nvGrpSpPr>
        <p:grpSpPr>
          <a:xfrm>
            <a:off x="4714000" y="2479975"/>
            <a:ext cx="3714206" cy="534600"/>
            <a:chOff x="4714875" y="2699450"/>
            <a:chExt cx="3714206" cy="534600"/>
          </a:xfrm>
        </p:grpSpPr>
        <p:sp>
          <p:nvSpPr>
            <p:cNvPr id="207" name="Google Shape;207;p23"/>
            <p:cNvSpPr txBox="1"/>
            <p:nvPr/>
          </p:nvSpPr>
          <p:spPr>
            <a:xfrm>
              <a:off x="6857381" y="2699450"/>
              <a:ext cx="15717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Venus is the second planet from the Sun</a:t>
              </a:r>
              <a:endParaRPr sz="1200">
                <a:solidFill>
                  <a:schemeClr val="dk1"/>
                </a:solidFill>
                <a:latin typeface="Red Hat Text"/>
                <a:ea typeface="Red Hat Text"/>
                <a:cs typeface="Red Hat Text"/>
                <a:sym typeface="Red Hat Text"/>
              </a:endParaRPr>
            </a:p>
          </p:txBody>
        </p:sp>
        <p:sp>
          <p:nvSpPr>
            <p:cNvPr id="208" name="Google Shape;208;p23"/>
            <p:cNvSpPr txBox="1"/>
            <p:nvPr/>
          </p:nvSpPr>
          <p:spPr>
            <a:xfrm>
              <a:off x="5557025" y="2699450"/>
              <a:ext cx="1300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Venus</a:t>
              </a:r>
              <a:endParaRPr b="1" sz="2400">
                <a:solidFill>
                  <a:schemeClr val="dk2"/>
                </a:solidFill>
                <a:latin typeface="Red Hat Text"/>
                <a:ea typeface="Red Hat Text"/>
                <a:cs typeface="Red Hat Text"/>
                <a:sym typeface="Red Hat Text"/>
              </a:endParaRPr>
            </a:p>
          </p:txBody>
        </p:sp>
        <p:sp>
          <p:nvSpPr>
            <p:cNvPr id="209" name="Google Shape;209;p23"/>
            <p:cNvSpPr txBox="1"/>
            <p:nvPr/>
          </p:nvSpPr>
          <p:spPr>
            <a:xfrm>
              <a:off x="4714875" y="2699450"/>
              <a:ext cx="842100" cy="534600"/>
            </a:xfrm>
            <a:prstGeom prst="rect">
              <a:avLst/>
            </a:prstGeom>
            <a:solidFill>
              <a:srgbClr val="000000">
                <a:alpha val="52380"/>
              </a:srgbClr>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Red Hat Text"/>
                  <a:ea typeface="Red Hat Text"/>
                  <a:cs typeface="Red Hat Text"/>
                  <a:sym typeface="Red Hat Text"/>
                </a:rPr>
                <a:t>10</a:t>
              </a:r>
              <a:r>
                <a:rPr b="1" lang="en" sz="2400">
                  <a:solidFill>
                    <a:schemeClr val="lt1"/>
                  </a:solidFill>
                  <a:latin typeface="Red Hat Text"/>
                  <a:ea typeface="Red Hat Text"/>
                  <a:cs typeface="Red Hat Text"/>
                  <a:sym typeface="Red Hat Text"/>
                </a:rPr>
                <a:t>%</a:t>
              </a:r>
              <a:endParaRPr b="1" sz="2400">
                <a:solidFill>
                  <a:schemeClr val="lt1"/>
                </a:solidFill>
                <a:latin typeface="Red Hat Text"/>
                <a:ea typeface="Red Hat Text"/>
                <a:cs typeface="Red Hat Text"/>
                <a:sym typeface="Red Hat Text"/>
              </a:endParaRPr>
            </a:p>
          </p:txBody>
        </p:sp>
      </p:grpSp>
      <p:grpSp>
        <p:nvGrpSpPr>
          <p:cNvPr id="210" name="Google Shape;210;p23"/>
          <p:cNvGrpSpPr/>
          <p:nvPr/>
        </p:nvGrpSpPr>
        <p:grpSpPr>
          <a:xfrm>
            <a:off x="4714000" y="3281963"/>
            <a:ext cx="3714206" cy="534600"/>
            <a:chOff x="4714875" y="3432875"/>
            <a:chExt cx="3714206" cy="534600"/>
          </a:xfrm>
        </p:grpSpPr>
        <p:sp>
          <p:nvSpPr>
            <p:cNvPr id="211" name="Google Shape;211;p23"/>
            <p:cNvSpPr txBox="1"/>
            <p:nvPr/>
          </p:nvSpPr>
          <p:spPr>
            <a:xfrm>
              <a:off x="6857381" y="3432875"/>
              <a:ext cx="15717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Red Hat Text"/>
                  <a:ea typeface="Red Hat Text"/>
                  <a:cs typeface="Red Hat Text"/>
                  <a:sym typeface="Red Hat Text"/>
                </a:rPr>
                <a:t>Despite being red, Mars is a cold place</a:t>
              </a:r>
              <a:endParaRPr sz="1200">
                <a:solidFill>
                  <a:schemeClr val="dk1"/>
                </a:solidFill>
                <a:latin typeface="Red Hat Text"/>
                <a:ea typeface="Red Hat Text"/>
                <a:cs typeface="Red Hat Text"/>
                <a:sym typeface="Red Hat Text"/>
              </a:endParaRPr>
            </a:p>
          </p:txBody>
        </p:sp>
        <p:sp>
          <p:nvSpPr>
            <p:cNvPr id="212" name="Google Shape;212;p23"/>
            <p:cNvSpPr txBox="1"/>
            <p:nvPr/>
          </p:nvSpPr>
          <p:spPr>
            <a:xfrm>
              <a:off x="5557025" y="3432875"/>
              <a:ext cx="1300500" cy="5346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ed Hat Text"/>
                  <a:ea typeface="Red Hat Text"/>
                  <a:cs typeface="Red Hat Text"/>
                  <a:sym typeface="Red Hat Text"/>
                </a:rPr>
                <a:t>Mars</a:t>
              </a:r>
              <a:endParaRPr b="1" sz="2400">
                <a:solidFill>
                  <a:schemeClr val="dk2"/>
                </a:solidFill>
                <a:latin typeface="Red Hat Text"/>
                <a:ea typeface="Red Hat Text"/>
                <a:cs typeface="Red Hat Text"/>
                <a:sym typeface="Red Hat Text"/>
              </a:endParaRPr>
            </a:p>
          </p:txBody>
        </p:sp>
        <p:sp>
          <p:nvSpPr>
            <p:cNvPr id="213" name="Google Shape;213;p23"/>
            <p:cNvSpPr txBox="1"/>
            <p:nvPr/>
          </p:nvSpPr>
          <p:spPr>
            <a:xfrm>
              <a:off x="4714875" y="3432875"/>
              <a:ext cx="842100" cy="534600"/>
            </a:xfrm>
            <a:prstGeom prst="rect">
              <a:avLst/>
            </a:prstGeom>
            <a:solidFill>
              <a:schemeClr val="dk2"/>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Red Hat Text"/>
                  <a:ea typeface="Red Hat Text"/>
                  <a:cs typeface="Red Hat Text"/>
                  <a:sym typeface="Red Hat Text"/>
                </a:rPr>
                <a:t>70</a:t>
              </a:r>
              <a:r>
                <a:rPr b="1" lang="en" sz="2400">
                  <a:solidFill>
                    <a:schemeClr val="lt1"/>
                  </a:solidFill>
                  <a:latin typeface="Red Hat Text"/>
                  <a:ea typeface="Red Hat Text"/>
                  <a:cs typeface="Red Hat Text"/>
                  <a:sym typeface="Red Hat Text"/>
                </a:rPr>
                <a:t>%</a:t>
              </a:r>
              <a:endParaRPr b="1" sz="2400">
                <a:solidFill>
                  <a:schemeClr val="lt1"/>
                </a:solidFill>
                <a:latin typeface="Red Hat Text"/>
                <a:ea typeface="Red Hat Text"/>
                <a:cs typeface="Red Hat Text"/>
                <a:sym typeface="Red Hat Text"/>
              </a:endParaRPr>
            </a:p>
          </p:txBody>
        </p:sp>
      </p:grpSp>
      <p:pic>
        <p:nvPicPr>
          <p:cNvPr id="214" name="Google Shape;214;p23" title="Chart">
            <a:hlinkClick r:id="rId5"/>
          </p:cNvPr>
          <p:cNvPicPr preferRelativeResize="0"/>
          <p:nvPr/>
        </p:nvPicPr>
        <p:blipFill>
          <a:blip r:embed="rId6">
            <a:alphaModFix/>
          </a:blip>
          <a:stretch>
            <a:fillRect/>
          </a:stretch>
        </p:blipFill>
        <p:spPr>
          <a:xfrm>
            <a:off x="740807" y="1418649"/>
            <a:ext cx="3461476" cy="2641975"/>
          </a:xfrm>
          <a:prstGeom prst="rect">
            <a:avLst/>
          </a:prstGeom>
          <a:noFill/>
          <a:ln cap="flat" cmpd="sng" w="38100">
            <a:solidFill>
              <a:schemeClr val="dk1"/>
            </a:solidFill>
            <a:prstDash val="solid"/>
            <a:round/>
            <a:headEnd len="sm" w="sm" type="none"/>
            <a:tailEnd len="sm" w="sm" type="none"/>
          </a:ln>
        </p:spPr>
      </p:pic>
      <p:sp>
        <p:nvSpPr>
          <p:cNvPr id="215" name="Google Shape;215;p23"/>
          <p:cNvSpPr txBox="1"/>
          <p:nvPr>
            <p:ph idx="4294967295" type="subTitle"/>
          </p:nvPr>
        </p:nvSpPr>
        <p:spPr>
          <a:xfrm>
            <a:off x="714300" y="4246475"/>
            <a:ext cx="7713900" cy="362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000"/>
              <a:t>Follow the link in the graph to modify its data and then paste the new one here. </a:t>
            </a:r>
            <a:r>
              <a:rPr b="1" lang="en" sz="1000">
                <a:uFill>
                  <a:noFill/>
                </a:uFill>
                <a:hlinkClick r:id="rId7"/>
              </a:rPr>
              <a:t>For more info, click here</a:t>
            </a:r>
            <a:endParaRPr b="1" sz="1000"/>
          </a:p>
        </p:txBody>
      </p:sp>
    </p:spTree>
  </p:cSld>
  <p:clrMapOvr>
    <a:masterClrMapping/>
  </p:clrMapOvr>
</p:sld>
</file>

<file path=ppt/theme/theme1.xml><?xml version="1.0" encoding="utf-8"?>
<a:theme xmlns:a="http://schemas.openxmlformats.org/drawingml/2006/main" xmlns:r="http://schemas.openxmlformats.org/officeDocument/2006/relationships" name="Basic Template: Simple Acid MK Plan Infographics">
  <a:themeElements>
    <a:clrScheme name="Simple Light">
      <a:dk1>
        <a:srgbClr val="000000"/>
      </a:dk1>
      <a:lt1>
        <a:srgbClr val="CCCCCC"/>
      </a:lt1>
      <a:dk2>
        <a:srgbClr val="0000FA"/>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