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262" r:id="rId3"/>
    <p:sldId id="288" r:id="rId4"/>
    <p:sldId id="289" r:id="rId5"/>
    <p:sldId id="290" r:id="rId6"/>
    <p:sldId id="291" r:id="rId7"/>
    <p:sldId id="259" r:id="rId8"/>
    <p:sldId id="292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296"/>
          </p14:sldIdLst>
        </p14:section>
        <p14:section name="Tiết 1" id="{2BE1F020-3175-466D-90C4-BFB6139FB704}">
          <p14:sldIdLst>
            <p14:sldId id="262"/>
            <p14:sldId id="288"/>
            <p14:sldId id="289"/>
            <p14:sldId id="290"/>
            <p14:sldId id="291"/>
          </p14:sldIdLst>
        </p14:section>
        <p14:section name="Tiết 2" id="{39A621E1-1765-4740-8C94-6000456BC6BE}">
          <p14:sldIdLst>
            <p14:sldId id="259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>
        <p:scale>
          <a:sx n="33" d="100"/>
          <a:sy n="33" d="100"/>
        </p:scale>
        <p:origin x="1356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bg-flow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859564" y="3385987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5144421" y="2307793"/>
            <a:ext cx="2028119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40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" name="tenGV"/>
          <p:cNvSpPr/>
          <p:nvPr/>
        </p:nvSpPr>
        <p:spPr>
          <a:xfrm>
            <a:off x="4521654" y="5431464"/>
            <a:ext cx="3273653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Trần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Thu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Hiền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1071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đây, băng giấy nào dài nhất, băng giấy nào ngắn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51257-5546-4898-93AE-2B4DA36F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99" y="2198209"/>
            <a:ext cx="9855002" cy="42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436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6BB6E-770C-40B3-8654-FC1514F1A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63"/>
          <a:stretch/>
        </p:blipFill>
        <p:spPr>
          <a:xfrm>
            <a:off x="236668" y="2121353"/>
            <a:ext cx="11225177" cy="130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BA8A28-3F36-4FEE-8B02-4822E016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" t="33602" r="-129" b="32761"/>
          <a:stretch/>
        </p:blipFill>
        <p:spPr>
          <a:xfrm>
            <a:off x="236668" y="3657413"/>
            <a:ext cx="11225177" cy="130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F4EC5-FAD0-4F2E-A3B4-12868B59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" t="67100" r="-521" b="-737"/>
          <a:stretch/>
        </p:blipFill>
        <p:spPr>
          <a:xfrm>
            <a:off x="236668" y="5193473"/>
            <a:ext cx="11225177" cy="13076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9E6BA3E-A077-4FCC-8A8E-6024AB876727}"/>
              </a:ext>
            </a:extLst>
          </p:cNvPr>
          <p:cNvSpPr/>
          <p:nvPr/>
        </p:nvSpPr>
        <p:spPr>
          <a:xfrm>
            <a:off x="4339770" y="2357117"/>
            <a:ext cx="1756229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9F4731-4F99-444E-A2F6-F120DD2F05E4}"/>
              </a:ext>
            </a:extLst>
          </p:cNvPr>
          <p:cNvSpPr/>
          <p:nvPr/>
        </p:nvSpPr>
        <p:spPr>
          <a:xfrm>
            <a:off x="6712856" y="3895716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75650-893B-4CB7-8BFC-9983F2A45298}"/>
              </a:ext>
            </a:extLst>
          </p:cNvPr>
          <p:cNvSpPr/>
          <p:nvPr/>
        </p:nvSpPr>
        <p:spPr>
          <a:xfrm>
            <a:off x="4180113" y="5459995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FA82B6-B950-4C2C-9557-BEC1A8DB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69" y="2016312"/>
            <a:ext cx="5617002" cy="1912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719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Những hình nào dưới đây là khối lập phương?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106F32-636B-4710-AA57-AAA477824A54}"/>
              </a:ext>
            </a:extLst>
          </p:cNvPr>
          <p:cNvSpPr txBox="1"/>
          <p:nvPr/>
        </p:nvSpPr>
        <p:spPr>
          <a:xfrm>
            <a:off x="1485862" y="3929188"/>
            <a:ext cx="745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Những hình nào dưới đây là khối hộp chữ nhật?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305E03-60FF-42D3-805A-9159F26A4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9" y="4662721"/>
            <a:ext cx="5835428" cy="1866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5661C0-B1ED-4669-A9D8-BFF2B8AF00BE}"/>
              </a:ext>
            </a:extLst>
          </p:cNvPr>
          <p:cNvSpPr/>
          <p:nvPr/>
        </p:nvSpPr>
        <p:spPr>
          <a:xfrm>
            <a:off x="3463081" y="209351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6677C-03FB-40A5-BBAE-4F36A3813370}"/>
              </a:ext>
            </a:extLst>
          </p:cNvPr>
          <p:cNvSpPr/>
          <p:nvPr/>
        </p:nvSpPr>
        <p:spPr>
          <a:xfrm>
            <a:off x="7578397" y="207668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6891B5-DF44-40CD-9166-F6C538543F61}"/>
              </a:ext>
            </a:extLst>
          </p:cNvPr>
          <p:cNvSpPr/>
          <p:nvPr/>
        </p:nvSpPr>
        <p:spPr>
          <a:xfrm>
            <a:off x="3405025" y="4678397"/>
            <a:ext cx="1261416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91A476-3B72-43FD-A2B3-DBA9175ED84D}"/>
              </a:ext>
            </a:extLst>
          </p:cNvPr>
          <p:cNvSpPr/>
          <p:nvPr/>
        </p:nvSpPr>
        <p:spPr>
          <a:xfrm>
            <a:off x="6126968" y="4647053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16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2C919E-1C8C-4C3B-8F65-E737AEC8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898859"/>
            <a:ext cx="4437413" cy="5959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1ED355-B87E-4B6C-83BF-AA9D5A32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9" y="1941447"/>
            <a:ext cx="2507106" cy="480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08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Xem hình sau rồi tìm số thích hợp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32583-9DA9-4974-965D-76C0C700EAE9}"/>
              </a:ext>
            </a:extLst>
          </p:cNvPr>
          <p:cNvSpPr/>
          <p:nvPr/>
        </p:nvSpPr>
        <p:spPr>
          <a:xfrm>
            <a:off x="3193143" y="281139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B7F9E-3367-487D-AA22-2850ACEEFBCB}"/>
              </a:ext>
            </a:extLst>
          </p:cNvPr>
          <p:cNvSpPr/>
          <p:nvPr/>
        </p:nvSpPr>
        <p:spPr>
          <a:xfrm>
            <a:off x="3193143" y="3798423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8859A3-7C92-434A-848D-3E32C5A0DFC3}"/>
              </a:ext>
            </a:extLst>
          </p:cNvPr>
          <p:cNvSpPr/>
          <p:nvPr/>
        </p:nvSpPr>
        <p:spPr>
          <a:xfrm>
            <a:off x="3193143" y="4785454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52E29A-4674-4FDF-9F3B-51FC88E89BB5}"/>
              </a:ext>
            </a:extLst>
          </p:cNvPr>
          <p:cNvSpPr/>
          <p:nvPr/>
        </p:nvSpPr>
        <p:spPr>
          <a:xfrm>
            <a:off x="3193143" y="5772485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0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9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Lấy 9 que tính xếp thành hình bên.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A27FC8-C075-483B-B699-DD7FFDCCE222}"/>
              </a:ext>
            </a:extLst>
          </p:cNvPr>
          <p:cNvSpPr txBox="1"/>
          <p:nvPr/>
        </p:nvSpPr>
        <p:spPr>
          <a:xfrm>
            <a:off x="1492986" y="2221025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Hình bên có mấy hình tam giác?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B1EBCC-DC88-46B3-BDB8-31727DDDC190}"/>
              </a:ext>
            </a:extLst>
          </p:cNvPr>
          <p:cNvSpPr txBox="1"/>
          <p:nvPr/>
        </p:nvSpPr>
        <p:spPr>
          <a:xfrm>
            <a:off x="1501814" y="2870492"/>
            <a:ext cx="6049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Nhấc ra 2 que tính để hình còn lại có 2 hình tam giác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6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97A4CE-5000-4A88-A572-C5BF188B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64" y="2132426"/>
            <a:ext cx="8940672" cy="4210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8B3436-AECF-4F90-A452-1EE79D49989D}"/>
              </a:ext>
            </a:extLst>
          </p:cNvPr>
          <p:cNvSpPr/>
          <p:nvPr/>
        </p:nvSpPr>
        <p:spPr>
          <a:xfrm>
            <a:off x="7852229" y="4659086"/>
            <a:ext cx="1640114" cy="140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42C1C-AAF2-469B-9491-6DB3E7AF1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46" y="1941447"/>
            <a:ext cx="8949909" cy="4895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855BE5-9237-4F0A-A438-D5DA07FFCD71}"/>
              </a:ext>
            </a:extLst>
          </p:cNvPr>
          <p:cNvSpPr/>
          <p:nvPr/>
        </p:nvSpPr>
        <p:spPr>
          <a:xfrm>
            <a:off x="6096000" y="4847772"/>
            <a:ext cx="1280034" cy="1480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đồng hồ thích hợp với mỗi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33905A-10F0-4124-8DA7-0A79CA1C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055" y="333625"/>
            <a:ext cx="7008815" cy="64155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FE0084-3F58-45B6-ABE2-998023A3C2D6}"/>
              </a:ext>
            </a:extLst>
          </p:cNvPr>
          <p:cNvCxnSpPr>
            <a:cxnSpLocks/>
          </p:cNvCxnSpPr>
          <p:nvPr/>
        </p:nvCxnSpPr>
        <p:spPr>
          <a:xfrm>
            <a:off x="7429500" y="1477871"/>
            <a:ext cx="774700" cy="12336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H="1">
            <a:off x="7429500" y="1143000"/>
            <a:ext cx="774700" cy="2590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4599C1-CE45-409E-AB38-C4DB719A062A}"/>
              </a:ext>
            </a:extLst>
          </p:cNvPr>
          <p:cNvCxnSpPr>
            <a:cxnSpLocks/>
          </p:cNvCxnSpPr>
          <p:nvPr/>
        </p:nvCxnSpPr>
        <p:spPr>
          <a:xfrm flipH="1">
            <a:off x="7429500" y="5156200"/>
            <a:ext cx="647700" cy="558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5CD5FC-0864-4FF4-A914-8A03BE3EB52D}"/>
              </a:ext>
            </a:extLst>
          </p:cNvPr>
          <p:cNvCxnSpPr>
            <a:cxnSpLocks/>
          </p:cNvCxnSpPr>
          <p:nvPr/>
        </p:nvCxnSpPr>
        <p:spPr>
          <a:xfrm>
            <a:off x="8864600" y="5854700"/>
            <a:ext cx="546100" cy="203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D751EA-F0E7-4067-B419-694DE355A164}"/>
              </a:ext>
            </a:extLst>
          </p:cNvPr>
          <p:cNvCxnSpPr>
            <a:cxnSpLocks/>
          </p:cNvCxnSpPr>
          <p:nvPr/>
        </p:nvCxnSpPr>
        <p:spPr>
          <a:xfrm>
            <a:off x="8864600" y="2094678"/>
            <a:ext cx="546100" cy="1446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BBA830-77DF-46AD-8668-DCEC340828E9}"/>
              </a:ext>
            </a:extLst>
          </p:cNvPr>
          <p:cNvCxnSpPr>
            <a:cxnSpLocks/>
          </p:cNvCxnSpPr>
          <p:nvPr/>
        </p:nvCxnSpPr>
        <p:spPr>
          <a:xfrm flipH="1">
            <a:off x="8938985" y="1649060"/>
            <a:ext cx="471715" cy="237441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90848A-83D1-4089-8EBF-ECD84F50FBA8}"/>
              </a:ext>
            </a:extLst>
          </p:cNvPr>
          <p:cNvGrpSpPr/>
          <p:nvPr/>
        </p:nvGrpSpPr>
        <p:grpSpPr>
          <a:xfrm>
            <a:off x="951096" y="2256968"/>
            <a:ext cx="10674847" cy="1262743"/>
            <a:chOff x="951096" y="2256968"/>
            <a:chExt cx="10674847" cy="12627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6989F1-52FE-49D5-B5DF-705DACF0776E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53F7B96-C5C9-4ADC-8636-47802A07269D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tuần, nếu ngày 20 là thứ hai thì ngày 22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9E2B78-DFF1-4D90-BBA1-9D84D0257B75}"/>
              </a:ext>
            </a:extLst>
          </p:cNvPr>
          <p:cNvGrpSpPr/>
          <p:nvPr/>
        </p:nvGrpSpPr>
        <p:grpSpPr>
          <a:xfrm>
            <a:off x="951095" y="4542968"/>
            <a:ext cx="10674847" cy="1262743"/>
            <a:chOff x="951096" y="2256968"/>
            <a:chExt cx="10674847" cy="12627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971762-D427-4B59-8FAF-BF218CF50624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9F34E2C-2D55-4488-90E7-330460D79405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 hôm qua là thứ ba thì ngày mai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0256C96-B3B6-46AF-8F00-233168EAD9AE}"/>
              </a:ext>
            </a:extLst>
          </p:cNvPr>
          <p:cNvSpPr/>
          <p:nvPr/>
        </p:nvSpPr>
        <p:spPr>
          <a:xfrm>
            <a:off x="2851548" y="2820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5C2684-E886-4543-8997-B21E872C7828}"/>
              </a:ext>
            </a:extLst>
          </p:cNvPr>
          <p:cNvSpPr/>
          <p:nvPr/>
        </p:nvSpPr>
        <p:spPr>
          <a:xfrm>
            <a:off x="5602005" y="5106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75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đồ vật sau với đơn vị là xăng-ti-mét.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26232C-871D-4232-A622-1C876184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33" y="2239096"/>
            <a:ext cx="7307534" cy="44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269</Words>
  <Application>Microsoft Office PowerPoint</Application>
  <PresentationFormat>Widescreen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hqphuc NTK</cp:lastModifiedBy>
  <cp:revision>67</cp:revision>
  <dcterms:created xsi:type="dcterms:W3CDTF">2020-08-06T10:05:22Z</dcterms:created>
  <dcterms:modified xsi:type="dcterms:W3CDTF">2020-08-17T15:17:41Z</dcterms:modified>
</cp:coreProperties>
</file>