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  <p:sldMasterId id="2147483694" r:id="rId3"/>
    <p:sldMasterId id="2147483706" r:id="rId4"/>
    <p:sldMasterId id="2147483718" r:id="rId5"/>
    <p:sldMasterId id="2147483730" r:id="rId6"/>
  </p:sldMasterIdLst>
  <p:notesMasterIdLst>
    <p:notesMasterId r:id="rId55"/>
  </p:notesMasterIdLst>
  <p:sldIdLst>
    <p:sldId id="369" r:id="rId7"/>
    <p:sldId id="515" r:id="rId8"/>
    <p:sldId id="516" r:id="rId9"/>
    <p:sldId id="261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81" r:id="rId18"/>
    <p:sldId id="382" r:id="rId19"/>
    <p:sldId id="383" r:id="rId20"/>
    <p:sldId id="267" r:id="rId21"/>
    <p:sldId id="384" r:id="rId22"/>
    <p:sldId id="385" r:id="rId23"/>
    <p:sldId id="313" r:id="rId24"/>
    <p:sldId id="386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461" r:id="rId36"/>
    <p:sldId id="462" r:id="rId37"/>
    <p:sldId id="463" r:id="rId38"/>
    <p:sldId id="507" r:id="rId39"/>
    <p:sldId id="508" r:id="rId40"/>
    <p:sldId id="509" r:id="rId41"/>
    <p:sldId id="510" r:id="rId42"/>
    <p:sldId id="512" r:id="rId43"/>
    <p:sldId id="511" r:id="rId44"/>
    <p:sldId id="513" r:id="rId45"/>
    <p:sldId id="472" r:id="rId46"/>
    <p:sldId id="473" r:id="rId47"/>
    <p:sldId id="474" r:id="rId48"/>
    <p:sldId id="475" r:id="rId49"/>
    <p:sldId id="476" r:id="rId50"/>
    <p:sldId id="477" r:id="rId51"/>
    <p:sldId id="478" r:id="rId52"/>
    <p:sldId id="479" r:id="rId53"/>
    <p:sldId id="517" r:id="rId54"/>
  </p:sldIdLst>
  <p:sldSz cx="9144000" cy="5143500" type="screen16x9"/>
  <p:notesSz cx="6858000" cy="9144000"/>
  <p:embeddedFontLst>
    <p:embeddedFont>
      <p:font typeface="Nunito Sans" panose="020B0604020202020204" charset="0"/>
      <p:regular r:id="rId56"/>
      <p:bold r:id="rId57"/>
      <p:italic r:id="rId58"/>
      <p:boldItalic r:id="rId59"/>
    </p:embeddedFont>
    <p:embeddedFont>
      <p:font typeface="Agency FB" panose="020B0503020202020204" pitchFamily="34" charset="0"/>
      <p:regular r:id="rId60"/>
      <p:bold r:id="rId61"/>
    </p:embeddedFont>
    <p:embeddedFont>
      <p:font typeface="Kirang Haerang" panose="020B0604020202020204" charset="-127"/>
      <p:regular r:id="rId62"/>
    </p:embeddedFont>
    <p:embeddedFont>
      <p:font typeface="Castellar" panose="020A0402060406010301" pitchFamily="18" charset="0"/>
      <p:regular r:id="rId63"/>
    </p:embeddedFont>
    <p:embeddedFont>
      <p:font typeface="Nunito" panose="020B0604020202020204" charset="0"/>
      <p:regular r:id="rId64"/>
      <p:bold r:id="rId65"/>
      <p:italic r:id="rId66"/>
      <p:boldItalic r:id="rId67"/>
    </p:embeddedFont>
    <p:embeddedFont>
      <p:font typeface="Dosis" panose="020B0604020202020204" charset="0"/>
      <p:regular r:id="rId68"/>
      <p:bold r:id="rId69"/>
    </p:embeddedFont>
    <p:embeddedFont>
      <p:font typeface="Barriecito" panose="020B0604020202020204" charset="0"/>
      <p:regular r:id="rId70"/>
    </p:embeddedFont>
    <p:embeddedFont>
      <p:font typeface="Comic Sans MS" panose="030F0702030302020204" pitchFamily="66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49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6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2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320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82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87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11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02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60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9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2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PINK để đến slide điểm.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0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11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4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13af47eb1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113af47eb1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690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69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97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29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0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07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Ấn vào HOUSE để đến slide chọn câu hỏi.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9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518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197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285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432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58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38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 vào next để đến Game 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3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45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3041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6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8145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836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0118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0125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2B5D0-2051-9D4F-A9CD-225C2655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944D3-F6E9-3F42-B61F-1D706BF4CD78}" type="datetimeFigureOut">
              <a:rPr lang="en-US"/>
              <a:pPr>
                <a:defRPr/>
              </a:pPr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47D82-F617-0C44-9855-84A240D5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53172-1113-214C-9E31-C4BED3EB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C3A4C-1BF5-D545-831A-5653986FAC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875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4638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388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92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619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680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8899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9505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620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80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124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204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86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3865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160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3909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157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27012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1582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8565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26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9233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244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2232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25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127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822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3622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7435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6881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98508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387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849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1171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8994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672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088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426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01345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3245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6473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3462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2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622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4185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091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B2B146C-E60D-41BC-9FF1-833A65CA8EE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6" r:id="rId4"/>
    <p:sldLayoutId id="2147483667" r:id="rId5"/>
    <p:sldLayoutId id="2147483676" r:id="rId6"/>
    <p:sldLayoutId id="214748367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2B2280A-44F0-47FB-9B0B-6D957FED16B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413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F38C0AB-CC3B-45BE-BDA1-0D8E7EE323B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132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50C390B-8D8E-46A7-8978-3639674F97E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325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C91CBDA-C37B-4D37-88F0-B3BD9D4486DA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957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7DBB2C2-1FF2-4F00-9150-2C2DD8FD9CDA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670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25000"/>
            </a:schemeClr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8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47.png"/><Relationship Id="rId3" Type="http://schemas.openxmlformats.org/officeDocument/2006/relationships/control" Target="../activeX/activeX2.xml"/><Relationship Id="rId7" Type="http://schemas.openxmlformats.org/officeDocument/2006/relationships/slide" Target="slide33.xml"/><Relationship Id="rId12" Type="http://schemas.openxmlformats.org/officeDocument/2006/relationships/slide" Target="slide35.xml"/><Relationship Id="rId17" Type="http://schemas.openxmlformats.org/officeDocument/2006/relationships/image" Target="../media/image46.wmf"/><Relationship Id="rId2" Type="http://schemas.openxmlformats.org/officeDocument/2006/relationships/control" Target="../activeX/activeX1.xml"/><Relationship Id="rId16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6" Type="http://schemas.openxmlformats.org/officeDocument/2006/relationships/slide" Target="slide32.xml"/><Relationship Id="rId11" Type="http://schemas.openxmlformats.org/officeDocument/2006/relationships/slide" Target="slide36.xml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44.jpeg"/><Relationship Id="rId10" Type="http://schemas.openxmlformats.org/officeDocument/2006/relationships/slide" Target="slide38.xml"/><Relationship Id="rId4" Type="http://schemas.openxmlformats.org/officeDocument/2006/relationships/slideLayout" Target="../slideLayouts/slideLayout37.xml"/><Relationship Id="rId9" Type="http://schemas.openxmlformats.org/officeDocument/2006/relationships/slide" Target="slide37.xml"/><Relationship Id="rId14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slide" Target="slide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slide" Target="slide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slide" Target="slide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slide" Target="slide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slide" Target="slide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5.png"/><Relationship Id="rId5" Type="http://schemas.openxmlformats.org/officeDocument/2006/relationships/image" Target="../media/image49.png"/><Relationship Id="rId4" Type="http://schemas.openxmlformats.org/officeDocument/2006/relationships/slide" Target="slide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jpeg"/><Relationship Id="rId5" Type="http://schemas.openxmlformats.org/officeDocument/2006/relationships/image" Target="../media/image49.png"/><Relationship Id="rId4" Type="http://schemas.openxmlformats.org/officeDocument/2006/relationships/slide" Target="slide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58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microsoft.com/office/2007/relationships/hdphoto" Target="../media/hdphoto4.wdp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3.svg"/><Relationship Id="rId5" Type="http://schemas.openxmlformats.org/officeDocument/2006/relationships/image" Target="../media/image63.pn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4.png"/><Relationship Id="rId7" Type="http://schemas.openxmlformats.org/officeDocument/2006/relationships/slide" Target="slide3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9.jpeg"/><Relationship Id="rId5" Type="http://schemas.openxmlformats.org/officeDocument/2006/relationships/image" Target="../media/image63.sv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3.svg"/><Relationship Id="rId5" Type="http://schemas.openxmlformats.org/officeDocument/2006/relationships/image" Target="../media/image63.png"/><Relationship Id="rId4" Type="http://schemas.microsoft.com/office/2007/relationships/hdphoto" Target="../media/hdphoto5.wdp"/><Relationship Id="rId9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6.png"/><Relationship Id="rId7" Type="http://schemas.openxmlformats.org/officeDocument/2006/relationships/slide" Target="slide3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3.svg"/><Relationship Id="rId5" Type="http://schemas.openxmlformats.org/officeDocument/2006/relationships/image" Target="../media/image63.pn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7.png"/><Relationship Id="rId7" Type="http://schemas.openxmlformats.org/officeDocument/2006/relationships/slide" Target="slide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3.svg"/><Relationship Id="rId5" Type="http://schemas.openxmlformats.org/officeDocument/2006/relationships/image" Target="../media/image63.pn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jpeg"/><Relationship Id="rId7" Type="http://schemas.openxmlformats.org/officeDocument/2006/relationships/slide" Target="slide3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3.sv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jpeg"/><Relationship Id="rId7" Type="http://schemas.openxmlformats.org/officeDocument/2006/relationships/slide" Target="slide3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9.png"/><Relationship Id="rId5" Type="http://schemas.openxmlformats.org/officeDocument/2006/relationships/image" Target="../media/image63.sv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tif"/><Relationship Id="rId7" Type="http://schemas.openxmlformats.org/officeDocument/2006/relationships/image" Target="../media/image75.png"/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11" Type="http://schemas.openxmlformats.org/officeDocument/2006/relationships/image" Target="../media/image79.jpg"/><Relationship Id="rId5" Type="http://schemas.openxmlformats.org/officeDocument/2006/relationships/image" Target="../media/image73.png"/><Relationship Id="rId10" Type="http://schemas.openxmlformats.org/officeDocument/2006/relationships/image" Target="../media/image78.jp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Malaysia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42" r="9242" b="16707"/>
          <a:stretch/>
        </p:blipFill>
        <p:spPr bwMode="auto">
          <a:xfrm>
            <a:off x="1282259" y="1297223"/>
            <a:ext cx="2448820" cy="15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92" b="21892"/>
          <a:stretch/>
        </p:blipFill>
        <p:spPr bwMode="auto">
          <a:xfrm>
            <a:off x="3415038" y="3110593"/>
            <a:ext cx="2789819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57" b="4253"/>
          <a:stretch/>
        </p:blipFill>
        <p:spPr bwMode="auto">
          <a:xfrm>
            <a:off x="5526755" y="1371600"/>
            <a:ext cx="2334986" cy="15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America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1" r="48009" b="5790"/>
          <a:stretch/>
        </p:blipFill>
        <p:spPr bwMode="auto">
          <a:xfrm>
            <a:off x="1737092" y="1408887"/>
            <a:ext cx="2189929" cy="30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" t="-521" r="50695" b="521"/>
          <a:stretch/>
        </p:blipFill>
        <p:spPr bwMode="auto">
          <a:xfrm>
            <a:off x="5071921" y="3094265"/>
            <a:ext cx="2439221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36" b="236"/>
          <a:stretch/>
        </p:blipFill>
        <p:spPr bwMode="auto">
          <a:xfrm>
            <a:off x="5071922" y="1352582"/>
            <a:ext cx="2520864" cy="15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2A4DF23-023B-4474-B755-CA662763197D}"/>
              </a:ext>
            </a:extLst>
          </p:cNvPr>
          <p:cNvSpPr/>
          <p:nvPr/>
        </p:nvSpPr>
        <p:spPr>
          <a:xfrm>
            <a:off x="314092" y="218661"/>
            <a:ext cx="5151663" cy="717956"/>
          </a:xfrm>
          <a:prstGeom prst="wedgeRoundRectCallout">
            <a:avLst>
              <a:gd name="adj1" fmla="val -1596"/>
              <a:gd name="adj2" fmla="val 82921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Where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are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you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8974C2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616F397-B9F3-465E-81BE-0DEA0A745830}"/>
              </a:ext>
            </a:extLst>
          </p:cNvPr>
          <p:cNvSpPr/>
          <p:nvPr/>
        </p:nvSpPr>
        <p:spPr>
          <a:xfrm>
            <a:off x="4788592" y="4296691"/>
            <a:ext cx="4037001" cy="717956"/>
          </a:xfrm>
          <a:prstGeom prst="wedgeRoundRectCallout">
            <a:avLst>
              <a:gd name="adj1" fmla="val 2973"/>
              <a:gd name="adj2" fmla="val -9206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I'm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Japan.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C96FF0B-1469-483B-A09D-C630A5839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4718957" y="1259926"/>
            <a:ext cx="1902279" cy="30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ople from different countries greeting">
            <a:extLst>
              <a:ext uri="{FF2B5EF4-FFF2-40B4-BE49-F238E27FC236}">
                <a16:creationId xmlns:a16="http://schemas.microsoft.com/office/drawing/2014/main" id="{16D97478-F188-4A27-B25C-B059E275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1532" r="50000" b="-31532"/>
          <a:stretch/>
        </p:blipFill>
        <p:spPr bwMode="auto">
          <a:xfrm>
            <a:off x="2906252" y="936617"/>
            <a:ext cx="1363669" cy="49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91CA732-7E9A-4BE0-8B38-15F32F29D512}"/>
              </a:ext>
            </a:extLst>
          </p:cNvPr>
          <p:cNvSpPr/>
          <p:nvPr/>
        </p:nvSpPr>
        <p:spPr>
          <a:xfrm>
            <a:off x="3777347" y="4288618"/>
            <a:ext cx="5321515" cy="717956"/>
          </a:xfrm>
          <a:prstGeom prst="wedgeRoundRectCallout">
            <a:avLst>
              <a:gd name="adj1" fmla="val 5274"/>
              <a:gd name="adj2" fmla="val -96609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C7BD727-80D8-4E1A-9248-2DF83D26D20B}"/>
              </a:ext>
            </a:extLst>
          </p:cNvPr>
          <p:cNvSpPr/>
          <p:nvPr/>
        </p:nvSpPr>
        <p:spPr>
          <a:xfrm>
            <a:off x="314092" y="226734"/>
            <a:ext cx="5117796" cy="717956"/>
          </a:xfrm>
          <a:prstGeom prst="wedgeRoundRectCallout">
            <a:avLst>
              <a:gd name="adj1" fmla="val -1596"/>
              <a:gd name="adj2" fmla="val 82921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I'm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Thailand.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4848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E5030-A456-438B-BDAC-46F97BDF4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1921333" y="1669068"/>
            <a:ext cx="1507275" cy="26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ople from different countries greeting">
            <a:extLst>
              <a:ext uri="{FF2B5EF4-FFF2-40B4-BE49-F238E27FC236}">
                <a16:creationId xmlns:a16="http://schemas.microsoft.com/office/drawing/2014/main" id="{4380547C-201C-4AA8-8E5C-C5226D62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6534" r="50000" b="487"/>
          <a:stretch/>
        </p:blipFill>
        <p:spPr bwMode="auto">
          <a:xfrm>
            <a:off x="758016" y="1567427"/>
            <a:ext cx="1186447" cy="27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A8E3E4C-A7E1-4420-9679-C6508E6B5F17}"/>
              </a:ext>
            </a:extLst>
          </p:cNvPr>
          <p:cNvSpPr/>
          <p:nvPr/>
        </p:nvSpPr>
        <p:spPr>
          <a:xfrm>
            <a:off x="501913" y="444209"/>
            <a:ext cx="4534284" cy="717956"/>
          </a:xfrm>
          <a:prstGeom prst="wedgeRoundRectCallout">
            <a:avLst>
              <a:gd name="adj1" fmla="val -35806"/>
              <a:gd name="adj2" fmla="val 102253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 is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6" name="Picture 4" descr="People from different countries greeting">
            <a:extLst>
              <a:ext uri="{FF2B5EF4-FFF2-40B4-BE49-F238E27FC236}">
                <a16:creationId xmlns:a16="http://schemas.microsoft.com/office/drawing/2014/main" id="{346D384A-2E36-4001-999F-9FCB5964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79"/>
          <a:stretch/>
        </p:blipFill>
        <p:spPr bwMode="auto">
          <a:xfrm>
            <a:off x="7336089" y="168728"/>
            <a:ext cx="18079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1AEFF0F-C4EA-447B-B906-3D55062A234E}"/>
              </a:ext>
            </a:extLst>
          </p:cNvPr>
          <p:cNvSpPr/>
          <p:nvPr/>
        </p:nvSpPr>
        <p:spPr>
          <a:xfrm>
            <a:off x="3490037" y="2506436"/>
            <a:ext cx="3550486" cy="1086826"/>
          </a:xfrm>
          <a:prstGeom prst="wedgeRoundRectCallout">
            <a:avLst>
              <a:gd name="adj1" fmla="val -61426"/>
              <a:gd name="adj2" fmla="val -4654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He's</a:t>
            </a:r>
            <a:r>
              <a:rPr lang="en-US" sz="3600" b="1" noProof="0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Viet </a:t>
            </a:r>
            <a:r>
              <a:rPr lang="en-US" sz="3600" b="1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N</a:t>
            </a:r>
            <a:r>
              <a:rPr lang="en-US" sz="3600" b="1" noProof="0" dirty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am.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82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E5030-A456-438B-BDAC-46F97BDF4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2" b="96148" l="70339" r="96368">
                        <a14:foregroundMark x1="85714" y1="43499" x2="93099" y2="47994"/>
                        <a14:foregroundMark x1="82324" y1="39968" x2="82567" y2="46067"/>
                        <a14:foregroundMark x1="83777" y1="39968" x2="83777" y2="39968"/>
                        <a14:foregroundMark x1="87046" y1="38202" x2="85714" y2="38042"/>
                        <a14:foregroundMark x1="80630" y1="61798" x2="81114" y2="71910"/>
                        <a14:foregroundMark x1="72397" y1="65329" x2="72397" y2="65329"/>
                        <a14:foregroundMark x1="70339" y1="66292" x2="70339" y2="66292"/>
                        <a14:foregroundMark x1="80024" y1="62119" x2="81961" y2="63403"/>
                        <a14:foregroundMark x1="81477" y1="95666" x2="81477" y2="95666"/>
                        <a14:foregroundMark x1="88741" y1="95345" x2="88741" y2="95345"/>
                        <a14:foregroundMark x1="89346" y1="92777" x2="88015" y2="96148"/>
                        <a14:foregroundMark x1="84625" y1="92777" x2="81235" y2="95827"/>
                        <a14:foregroundMark x1="80630" y1="94864" x2="80266" y2="94864"/>
                        <a14:foregroundMark x1="80630" y1="62119" x2="82082" y2="66453"/>
                      </a14:backgroundRemoval>
                    </a14:imgEffect>
                  </a14:imgLayer>
                </a14:imgProps>
              </a:ext>
            </a:extLst>
          </a:blip>
          <a:srcRect l="69895" t="36281" b="-1"/>
          <a:stretch/>
        </p:blipFill>
        <p:spPr bwMode="auto">
          <a:xfrm>
            <a:off x="1665229" y="1636411"/>
            <a:ext cx="1507275" cy="26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ople from different countries greeting">
            <a:extLst>
              <a:ext uri="{FF2B5EF4-FFF2-40B4-BE49-F238E27FC236}">
                <a16:creationId xmlns:a16="http://schemas.microsoft.com/office/drawing/2014/main" id="{4380547C-201C-4AA8-8E5C-C5226D62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36" b="96398" l="30192" r="47764">
                        <a14:foregroundMark x1="30351" y1="49364" x2="30351" y2="49364"/>
                        <a14:foregroundMark x1="42332" y1="63771" x2="42492" y2="67161"/>
                        <a14:foregroundMark x1="36741" y1="71398" x2="37220" y2="72669"/>
                        <a14:foregroundMark x1="42013" y1="94280" x2="42332" y2="95339"/>
                        <a14:foregroundMark x1="40415" y1="96398" x2="40415" y2="9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36534" r="50000" b="487"/>
          <a:stretch/>
        </p:blipFill>
        <p:spPr bwMode="auto">
          <a:xfrm>
            <a:off x="501912" y="1534770"/>
            <a:ext cx="1186447" cy="27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A8E3E4C-A7E1-4420-9679-C6508E6B5F17}"/>
              </a:ext>
            </a:extLst>
          </p:cNvPr>
          <p:cNvSpPr/>
          <p:nvPr/>
        </p:nvSpPr>
        <p:spPr>
          <a:xfrm>
            <a:off x="501912" y="444209"/>
            <a:ext cx="4747723" cy="717956"/>
          </a:xfrm>
          <a:prstGeom prst="wedgeRoundRectCallout">
            <a:avLst>
              <a:gd name="adj1" fmla="val -36494"/>
              <a:gd name="adj2" fmla="val 96567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46D384A-2E36-4001-999F-9FCB5964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9924" t="363" r="9963" b="-363"/>
          <a:stretch/>
        </p:blipFill>
        <p:spPr bwMode="auto">
          <a:xfrm>
            <a:off x="7336089" y="160564"/>
            <a:ext cx="18079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1AEFF0F-C4EA-447B-B906-3D55062A234E}"/>
              </a:ext>
            </a:extLst>
          </p:cNvPr>
          <p:cNvSpPr/>
          <p:nvPr/>
        </p:nvSpPr>
        <p:spPr>
          <a:xfrm>
            <a:off x="3172504" y="2408464"/>
            <a:ext cx="3261827" cy="1191987"/>
          </a:xfrm>
          <a:prstGeom prst="wedgeRoundRectCallout">
            <a:avLst>
              <a:gd name="adj1" fmla="val -60174"/>
              <a:gd name="adj2" fmla="val -49280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sz="3600" b="1" noProof="0">
                <a:solidFill>
                  <a:srgbClr val="FF0000"/>
                </a:solidFill>
                <a:latin typeface="Comic Sans MS" panose="030F0702030302020204" pitchFamily="66" charset="0"/>
              </a:rPr>
              <a:t>e's</a:t>
            </a:r>
            <a:r>
              <a:rPr lang="en-US" sz="3600" b="1" noProof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 from </a:t>
            </a:r>
            <a:r>
              <a:rPr lang="en-US" sz="3600" b="1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Malaysia</a:t>
            </a:r>
            <a:r>
              <a:rPr lang="en-US" sz="3600" b="1" noProof="0">
                <a:solidFill>
                  <a:srgbClr val="8974C2">
                    <a:lumMod val="50000"/>
                  </a:srgbClr>
                </a:solidFill>
                <a:latin typeface="Comic Sans MS" panose="030F0702030302020204" pitchFamily="66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8974C2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171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17600" y="136323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49"/>
          <p:cNvSpPr txBox="1">
            <a:spLocks noGrp="1"/>
          </p:cNvSpPr>
          <p:nvPr>
            <p:ph type="subTitle" idx="1"/>
          </p:nvPr>
        </p:nvSpPr>
        <p:spPr>
          <a:xfrm>
            <a:off x="2309436" y="3397576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Listen and </a:t>
            </a:r>
            <a:r>
              <a:rPr lang="vi-VN" sz="3200" b="1" dirty="0"/>
              <a:t>tick.</a:t>
            </a:r>
            <a:endParaRPr sz="3200" b="1" dirty="0"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1385211" y="2421976"/>
            <a:ext cx="6420151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4</a:t>
            </a:r>
            <a:endParaRPr sz="6000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22876" y="1415289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229" y="368825"/>
            <a:ext cx="4705542" cy="572700"/>
          </a:xfrm>
        </p:spPr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Look and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" y="1549937"/>
            <a:ext cx="9097951" cy="20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2853-3718-4801-962A-B36EED2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94" y="394007"/>
            <a:ext cx="5525612" cy="572700"/>
          </a:xfrm>
        </p:spPr>
        <p:txBody>
          <a:bodyPr/>
          <a:lstStyle/>
          <a:p>
            <a:r>
              <a:rPr lang="en-US" sz="4000">
                <a:solidFill>
                  <a:schemeClr val="tx1">
                    <a:lumMod val="25000"/>
                  </a:schemeClr>
                </a:solidFill>
              </a:rPr>
              <a:t>Where's he from?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4" y="1855437"/>
            <a:ext cx="2430425" cy="2215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219" y="1855436"/>
            <a:ext cx="2363717" cy="22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0">
            <a:extLst>
              <a:ext uri="{FF2B5EF4-FFF2-40B4-BE49-F238E27FC236}">
                <a16:creationId xmlns:a16="http://schemas.microsoft.com/office/drawing/2014/main" id="{C8EFF3C2-FC9F-4F3B-9B62-F3E91CD67029}"/>
              </a:ext>
            </a:extLst>
          </p:cNvPr>
          <p:cNvSpPr txBox="1">
            <a:spLocks/>
          </p:cNvSpPr>
          <p:nvPr/>
        </p:nvSpPr>
        <p:spPr>
          <a:xfrm>
            <a:off x="1934748" y="352274"/>
            <a:ext cx="52745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55C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DF7E4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Where's she from?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29" y="1579683"/>
            <a:ext cx="2553287" cy="2392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6" y="1579683"/>
            <a:ext cx="2558835" cy="23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6692"/>
            <a:ext cx="9144000" cy="2666156"/>
          </a:xfrm>
          <a:prstGeom prst="rect">
            <a:avLst/>
          </a:prstGeom>
        </p:spPr>
      </p:pic>
      <p:pic>
        <p:nvPicPr>
          <p:cNvPr id="3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1116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116164" y="1518760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Unit 1</a:t>
            </a:r>
            <a:b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My friends</a:t>
            </a:r>
            <a:endParaRPr sz="60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497597" y="3366751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omic Sans MS" panose="030F0702030302020204" pitchFamily="66" charset="0"/>
              </a:rPr>
              <a:t>Lesson</a:t>
            </a:r>
            <a:r>
              <a:rPr lang="en" sz="3200" b="1" dirty="0">
                <a:latin typeface="Comic Sans MS" panose="030F0702030302020204" pitchFamily="66" charset="0"/>
              </a:rPr>
              <a:t> 2 - </a:t>
            </a:r>
            <a:r>
              <a:rPr lang="vi-VN" sz="3200" b="1" dirty="0">
                <a:latin typeface="Comic Sans MS" panose="030F0702030302020204" pitchFamily="66" charset="0"/>
              </a:rPr>
              <a:t>Period</a:t>
            </a:r>
            <a:r>
              <a:rPr lang="en" sz="3200" b="1" dirty="0">
                <a:latin typeface="Comic Sans MS" panose="030F0702030302020204" pitchFamily="66" charset="0"/>
              </a:rPr>
              <a:t> 4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449614" y="3139648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200564" y="3607898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853938" y="3471545"/>
            <a:ext cx="1402842" cy="1135218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343087" y="363197"/>
            <a:ext cx="2020164" cy="129288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47" y="1160594"/>
            <a:ext cx="4611309" cy="1986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60594"/>
            <a:ext cx="4571147" cy="19860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E25B2B8-E70F-46CD-9502-C51C2CB0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400" y="368825"/>
            <a:ext cx="5522520" cy="572700"/>
          </a:xfrm>
        </p:spPr>
        <p:txBody>
          <a:bodyPr/>
          <a:lstStyle/>
          <a:p>
            <a:r>
              <a:rPr lang="en-US" sz="4400" b="1">
                <a:solidFill>
                  <a:schemeClr val="tx1">
                    <a:lumMod val="25000"/>
                  </a:schemeClr>
                </a:solidFill>
              </a:rPr>
              <a:t>Let's check!</a:t>
            </a:r>
          </a:p>
        </p:txBody>
      </p:sp>
      <p:pic>
        <p:nvPicPr>
          <p:cNvPr id="5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DB361C08-7700-1A26-076A-E8BFB98E9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901701" y="2564422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CD9883F3-585F-C4E5-8E9C-659E7970D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543547" y="2564422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6650" y="461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" y="1542903"/>
            <a:ext cx="9097951" cy="208346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E25B2B8-E70F-46CD-9502-C51C2CB0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400" y="368825"/>
            <a:ext cx="5522520" cy="572700"/>
          </a:xfrm>
        </p:spPr>
        <p:txBody>
          <a:bodyPr/>
          <a:lstStyle/>
          <a:p>
            <a:r>
              <a:rPr lang="en-US" sz="4400" b="1">
                <a:solidFill>
                  <a:schemeClr val="tx1">
                    <a:lumMod val="25000"/>
                  </a:schemeClr>
                </a:solidFill>
              </a:rPr>
              <a:t>Listen and repeat!</a:t>
            </a:r>
          </a:p>
        </p:txBody>
      </p:sp>
      <p:pic>
        <p:nvPicPr>
          <p:cNvPr id="12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405955EB-98F8-4E16-9AF6-587B5B1B1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850956" y="2914895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D7BE029F-937D-4DBC-8991-50C335498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507323" y="2914895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9036" y="441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17600" y="1386726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2035393" y="3395930"/>
            <a:ext cx="5410128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omic Sans MS" panose="030F0702030302020204" pitchFamily="66" charset="0"/>
              </a:rPr>
              <a:t>Look, complete and </a:t>
            </a:r>
            <a:r>
              <a:rPr lang="vi-VN" sz="3200" b="1" dirty="0">
                <a:latin typeface="Comic Sans MS" panose="030F0702030302020204" pitchFamily="66" charset="0"/>
              </a:rPr>
              <a:t>read.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2601505" y="2439835"/>
            <a:ext cx="39231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5</a:t>
            </a:r>
            <a:endParaRPr sz="6000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4007400" y="140724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03</a:t>
            </a:r>
            <a:endParaRPr b="1"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0" y="1295809"/>
            <a:ext cx="4726708" cy="330354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3C04722-1237-49BC-B036-9F3998FA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678" y="368825"/>
            <a:ext cx="6748645" cy="572700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25000"/>
                  </a:schemeClr>
                </a:solidFill>
              </a:rPr>
              <a:t>Read. What's the missing word?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15945E-D578-4D79-9183-08A45D042773}"/>
              </a:ext>
            </a:extLst>
          </p:cNvPr>
          <p:cNvSpPr/>
          <p:nvPr/>
        </p:nvSpPr>
        <p:spPr>
          <a:xfrm>
            <a:off x="4459458" y="1556482"/>
            <a:ext cx="176784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A843D-ABFE-46FC-94FE-12F529EA099A}"/>
              </a:ext>
            </a:extLst>
          </p:cNvPr>
          <p:cNvSpPr txBox="1"/>
          <p:nvPr/>
        </p:nvSpPr>
        <p:spPr>
          <a:xfrm>
            <a:off x="5113606" y="4014578"/>
            <a:ext cx="186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0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85" y="19620"/>
            <a:ext cx="8536855" cy="5072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D7566-95E4-4DD0-9B5F-35D94488D046}"/>
              </a:ext>
            </a:extLst>
          </p:cNvPr>
          <p:cNvSpPr txBox="1"/>
          <p:nvPr/>
        </p:nvSpPr>
        <p:spPr>
          <a:xfrm>
            <a:off x="2536688" y="2008164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8447C-7167-455E-9A6C-83221B0641D3}"/>
              </a:ext>
            </a:extLst>
          </p:cNvPr>
          <p:cNvSpPr txBox="1"/>
          <p:nvPr/>
        </p:nvSpPr>
        <p:spPr>
          <a:xfrm>
            <a:off x="6294868" y="2008163"/>
            <a:ext cx="248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from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Singapore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9DEB0-B66B-4656-8F2A-7AAB092322F1}"/>
              </a:ext>
            </a:extLst>
          </p:cNvPr>
          <p:cNvSpPr txBox="1"/>
          <p:nvPr/>
        </p:nvSpPr>
        <p:spPr>
          <a:xfrm>
            <a:off x="958227" y="4185806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Where's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FDA10-3861-49EA-A41C-EA1D1AF31427}"/>
              </a:ext>
            </a:extLst>
          </p:cNvPr>
          <p:cNvSpPr txBox="1"/>
          <p:nvPr/>
        </p:nvSpPr>
        <p:spPr>
          <a:xfrm>
            <a:off x="1586608" y="4630840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from Thai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4BEFF-AE77-43A5-A61C-A9ECA9D74D9F}"/>
              </a:ext>
            </a:extLst>
          </p:cNvPr>
          <p:cNvSpPr txBox="1"/>
          <p:nvPr/>
        </p:nvSpPr>
        <p:spPr>
          <a:xfrm>
            <a:off x="6872750" y="4185806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 from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47CD1-FAF5-41DD-BD5D-CD43FDE70109}"/>
              </a:ext>
            </a:extLst>
          </p:cNvPr>
          <p:cNvSpPr txBox="1"/>
          <p:nvPr/>
        </p:nvSpPr>
        <p:spPr>
          <a:xfrm>
            <a:off x="5752266" y="4630840"/>
            <a:ext cx="1534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He's from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5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439"/>
            <a:ext cx="9094763" cy="2852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3847C-84CE-42C9-B83E-C711755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Read aloud.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55B4B-E2A0-42BE-9C1C-A4672D01CC36}"/>
              </a:ext>
            </a:extLst>
          </p:cNvPr>
          <p:cNvSpPr txBox="1"/>
          <p:nvPr/>
        </p:nvSpPr>
        <p:spPr>
          <a:xfrm>
            <a:off x="2469318" y="378310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FD916-62DC-4CE0-BAB1-96FD901F0D13}"/>
              </a:ext>
            </a:extLst>
          </p:cNvPr>
          <p:cNvSpPr txBox="1"/>
          <p:nvPr/>
        </p:nvSpPr>
        <p:spPr>
          <a:xfrm>
            <a:off x="6580299" y="3783108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from Singapore</a:t>
            </a:r>
          </a:p>
        </p:txBody>
      </p:sp>
    </p:spTree>
    <p:extLst>
      <p:ext uri="{BB962C8B-B14F-4D97-AF65-F5344CB8AC3E}">
        <p14:creationId xmlns:p14="http://schemas.microsoft.com/office/powerpoint/2010/main" val="26260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75" y="1476742"/>
            <a:ext cx="9302800" cy="2856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3847C-84CE-42C9-B83E-C711755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chemeClr val="tx1">
                    <a:lumMod val="25000"/>
                  </a:schemeClr>
                </a:solidFill>
              </a:rPr>
              <a:t>Act it out.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D803C-20FF-496A-9AC2-3E86AED8FA16}"/>
              </a:ext>
            </a:extLst>
          </p:cNvPr>
          <p:cNvSpPr txBox="1"/>
          <p:nvPr/>
        </p:nvSpPr>
        <p:spPr>
          <a:xfrm>
            <a:off x="744079" y="3331061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Where's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4526C-DEF4-4411-BE82-57B4FDECC04F}"/>
              </a:ext>
            </a:extLst>
          </p:cNvPr>
          <p:cNvSpPr txBox="1"/>
          <p:nvPr/>
        </p:nvSpPr>
        <p:spPr>
          <a:xfrm>
            <a:off x="1480018" y="3832284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Thailand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AD5EB-976F-4886-AA4C-3B0D12969429}"/>
              </a:ext>
            </a:extLst>
          </p:cNvPr>
          <p:cNvSpPr txBox="1"/>
          <p:nvPr/>
        </p:nvSpPr>
        <p:spPr>
          <a:xfrm>
            <a:off x="7137570" y="3357814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 from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75BD-439A-4911-AD83-C3454D592817}"/>
              </a:ext>
            </a:extLst>
          </p:cNvPr>
          <p:cNvSpPr txBox="1"/>
          <p:nvPr/>
        </p:nvSpPr>
        <p:spPr>
          <a:xfrm>
            <a:off x="5909566" y="3832283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He's from</a:t>
            </a:r>
          </a:p>
        </p:txBody>
      </p:sp>
    </p:spTree>
    <p:extLst>
      <p:ext uri="{BB962C8B-B14F-4D97-AF65-F5344CB8AC3E}">
        <p14:creationId xmlns:p14="http://schemas.microsoft.com/office/powerpoint/2010/main" val="123573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Let's </a:t>
            </a:r>
            <a:r>
              <a:rPr lang="vi-VN" sz="3200" b="1" dirty="0"/>
              <a:t>play.</a:t>
            </a:r>
            <a:endParaRPr sz="3200" b="1" dirty="0"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32840" y="2469287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6</a:t>
            </a:r>
            <a:endParaRPr sz="6000" b="1" dirty="0"/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275" y="1479617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5" y="63305"/>
            <a:ext cx="8934557" cy="50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p63"/>
          <p:cNvSpPr/>
          <p:nvPr/>
        </p:nvSpPr>
        <p:spPr>
          <a:xfrm>
            <a:off x="4017582" y="1396452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2" name="Google Shape;2662;p63"/>
          <p:cNvSpPr txBox="1">
            <a:spLocks noGrp="1"/>
          </p:cNvSpPr>
          <p:nvPr>
            <p:ph type="subTitle" idx="1"/>
          </p:nvPr>
        </p:nvSpPr>
        <p:spPr>
          <a:xfrm>
            <a:off x="1616155" y="3452630"/>
            <a:ext cx="5389739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What's the missing word?</a:t>
            </a:r>
            <a:endParaRPr sz="3200" b="1" dirty="0"/>
          </a:p>
        </p:txBody>
      </p:sp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2129026" y="2455503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Fun </a:t>
            </a:r>
            <a:r>
              <a:rPr lang="en" sz="6000" b="1" dirty="0" smtClean="0"/>
              <a:t>time</a:t>
            </a:r>
            <a:endParaRPr sz="6000" b="1" dirty="0"/>
          </a:p>
        </p:txBody>
      </p:sp>
      <p:sp>
        <p:nvSpPr>
          <p:cNvPr id="2664" name="Google Shape;2664;p63"/>
          <p:cNvSpPr txBox="1">
            <a:spLocks noGrp="1"/>
          </p:cNvSpPr>
          <p:nvPr>
            <p:ph type="title" idx="2"/>
          </p:nvPr>
        </p:nvSpPr>
        <p:spPr>
          <a:xfrm>
            <a:off x="4007382" y="147762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05</a:t>
            </a:r>
            <a:endParaRPr b="1" dirty="0"/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9" name="Google Shape;2689;p63"/>
          <p:cNvGrpSpPr/>
          <p:nvPr/>
        </p:nvGrpSpPr>
        <p:grpSpPr>
          <a:xfrm>
            <a:off x="6720403" y="3233677"/>
            <a:ext cx="1416250" cy="1540893"/>
            <a:chOff x="1733471" y="36975"/>
            <a:chExt cx="1607548" cy="1749027"/>
          </a:xfrm>
        </p:grpSpPr>
        <p:sp>
          <p:nvSpPr>
            <p:cNvPr id="2690" name="Google Shape;2690;p63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91" name="Google Shape;2691;p63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92" name="Google Shape;2692;p63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63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63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63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63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63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63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63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00" name="Google Shape;2700;p63"/>
          <p:cNvGrpSpPr/>
          <p:nvPr/>
        </p:nvGrpSpPr>
        <p:grpSpPr>
          <a:xfrm rot="-638754">
            <a:off x="6489731" y="1346075"/>
            <a:ext cx="862623" cy="841799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6"/>
          <p:cNvSpPr txBox="1">
            <a:spLocks noGrp="1"/>
          </p:cNvSpPr>
          <p:nvPr>
            <p:ph type="title" idx="4294967295"/>
          </p:nvPr>
        </p:nvSpPr>
        <p:spPr>
          <a:xfrm>
            <a:off x="1083850" y="2462953"/>
            <a:ext cx="2261522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Warm-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up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7" name="Google Shape;1947;p46"/>
          <p:cNvSpPr txBox="1">
            <a:spLocks noGrp="1"/>
          </p:cNvSpPr>
          <p:nvPr>
            <p:ph type="title" idx="4294967295"/>
          </p:nvPr>
        </p:nvSpPr>
        <p:spPr>
          <a:xfrm>
            <a:off x="3590070" y="2532815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4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8" name="Google Shape;1948;p46"/>
          <p:cNvSpPr txBox="1">
            <a:spLocks noGrp="1"/>
          </p:cNvSpPr>
          <p:nvPr>
            <p:ph type="title" idx="4294967295"/>
          </p:nvPr>
        </p:nvSpPr>
        <p:spPr>
          <a:xfrm>
            <a:off x="6161004" y="2507836"/>
            <a:ext cx="231196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5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9" name="Google Shape;1949;p46"/>
          <p:cNvSpPr txBox="1">
            <a:spLocks noGrp="1"/>
          </p:cNvSpPr>
          <p:nvPr>
            <p:ph type="title" idx="4294967295"/>
          </p:nvPr>
        </p:nvSpPr>
        <p:spPr>
          <a:xfrm>
            <a:off x="2294169" y="3974272"/>
            <a:ext cx="226152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6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0" name="Google Shape;1950;p46"/>
          <p:cNvSpPr txBox="1">
            <a:spLocks noGrp="1"/>
          </p:cNvSpPr>
          <p:nvPr>
            <p:ph type="title" idx="4294967295"/>
          </p:nvPr>
        </p:nvSpPr>
        <p:spPr>
          <a:xfrm>
            <a:off x="5035350" y="3947449"/>
            <a:ext cx="238884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Fun time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2" name="Google Shape;1952;p4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714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783F04"/>
                </a:solidFill>
                <a:latin typeface="Comic Sans MS" panose="030F0702030302020204" pitchFamily="66" charset="0"/>
              </a:rPr>
              <a:t>Table of </a:t>
            </a:r>
            <a:r>
              <a:rPr lang="en-US" sz="4400" b="1" dirty="0">
                <a:solidFill>
                  <a:srgbClr val="783F04"/>
                </a:solidFill>
              </a:rPr>
              <a:t>c</a:t>
            </a:r>
            <a:r>
              <a:rPr lang="vi-VN" sz="4400" b="1" dirty="0" smtClean="0">
                <a:solidFill>
                  <a:srgbClr val="783F04"/>
                </a:solidFill>
                <a:latin typeface="Comic Sans MS" panose="030F0702030302020204" pitchFamily="66" charset="0"/>
              </a:rPr>
              <a:t>ontents</a:t>
            </a:r>
            <a:endParaRPr sz="44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" name="Google Shape;1686;p40">
            <a:extLst>
              <a:ext uri="{FF2B5EF4-FFF2-40B4-BE49-F238E27FC236}">
                <a16:creationId xmlns:a16="http://schemas.microsoft.com/office/drawing/2014/main" id="{09ED1CD8-490A-4B2C-A989-8D64128B298D}"/>
              </a:ext>
            </a:extLst>
          </p:cNvPr>
          <p:cNvGrpSpPr/>
          <p:nvPr/>
        </p:nvGrpSpPr>
        <p:grpSpPr>
          <a:xfrm>
            <a:off x="191378" y="2871002"/>
            <a:ext cx="1416250" cy="1540893"/>
            <a:chOff x="1733471" y="36975"/>
            <a:chExt cx="1607548" cy="1749027"/>
          </a:xfrm>
        </p:grpSpPr>
        <p:sp>
          <p:nvSpPr>
            <p:cNvPr id="24" name="Google Shape;1687;p40">
              <a:extLst>
                <a:ext uri="{FF2B5EF4-FFF2-40B4-BE49-F238E27FC236}">
                  <a16:creationId xmlns:a16="http://schemas.microsoft.com/office/drawing/2014/main" id="{09BAB83A-A59E-4229-B5BB-EF3068BE1825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25" name="Google Shape;1688;p40">
              <a:extLst>
                <a:ext uri="{FF2B5EF4-FFF2-40B4-BE49-F238E27FC236}">
                  <a16:creationId xmlns:a16="http://schemas.microsoft.com/office/drawing/2014/main" id="{82024BA7-706A-4708-B76B-356812C2BA23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" name="Google Shape;1689;p40">
                <a:extLst>
                  <a:ext uri="{FF2B5EF4-FFF2-40B4-BE49-F238E27FC236}">
                    <a16:creationId xmlns:a16="http://schemas.microsoft.com/office/drawing/2014/main" id="{E2836060-1BE2-41EA-B443-104A7FB9F510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7" name="Google Shape;1690;p40">
                <a:extLst>
                  <a:ext uri="{FF2B5EF4-FFF2-40B4-BE49-F238E27FC236}">
                    <a16:creationId xmlns:a16="http://schemas.microsoft.com/office/drawing/2014/main" id="{6A1C6D6E-3E9E-4573-B4FD-ABD50FF81649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" name="Google Shape;1691;p40">
                <a:extLst>
                  <a:ext uri="{FF2B5EF4-FFF2-40B4-BE49-F238E27FC236}">
                    <a16:creationId xmlns:a16="http://schemas.microsoft.com/office/drawing/2014/main" id="{CABF640D-535B-4553-9149-77538167E16F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" name="Google Shape;1692;p40">
                <a:extLst>
                  <a:ext uri="{FF2B5EF4-FFF2-40B4-BE49-F238E27FC236}">
                    <a16:creationId xmlns:a16="http://schemas.microsoft.com/office/drawing/2014/main" id="{69906C10-AB4C-419B-9DF6-2096B043D36A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0" name="Google Shape;1693;p40">
                <a:extLst>
                  <a:ext uri="{FF2B5EF4-FFF2-40B4-BE49-F238E27FC236}">
                    <a16:creationId xmlns:a16="http://schemas.microsoft.com/office/drawing/2014/main" id="{8ED3F514-57AF-4124-A2A5-10AF274C9BB9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1" name="Google Shape;1694;p40">
                <a:extLst>
                  <a:ext uri="{FF2B5EF4-FFF2-40B4-BE49-F238E27FC236}">
                    <a16:creationId xmlns:a16="http://schemas.microsoft.com/office/drawing/2014/main" id="{1BDC02A8-AC31-47BE-A0A4-271B6BA9CAC7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" name="Google Shape;1695;p40">
                <a:extLst>
                  <a:ext uri="{FF2B5EF4-FFF2-40B4-BE49-F238E27FC236}">
                    <a16:creationId xmlns:a16="http://schemas.microsoft.com/office/drawing/2014/main" id="{1D9F252A-D38A-43FB-A1D8-ADE7814F0035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3" name="Google Shape;1696;p40">
                <a:extLst>
                  <a:ext uri="{FF2B5EF4-FFF2-40B4-BE49-F238E27FC236}">
                    <a16:creationId xmlns:a16="http://schemas.microsoft.com/office/drawing/2014/main" id="{D16FCB1A-92E4-40DC-BF7A-0283DB1DCB72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34" name="Google Shape;1667;p40">
            <a:extLst>
              <a:ext uri="{FF2B5EF4-FFF2-40B4-BE49-F238E27FC236}">
                <a16:creationId xmlns:a16="http://schemas.microsoft.com/office/drawing/2014/main" id="{9A520B9A-AAB0-410D-8328-9626335F58B0}"/>
              </a:ext>
            </a:extLst>
          </p:cNvPr>
          <p:cNvGrpSpPr/>
          <p:nvPr/>
        </p:nvGrpSpPr>
        <p:grpSpPr>
          <a:xfrm flipH="1">
            <a:off x="-624148" y="4350404"/>
            <a:ext cx="2438657" cy="843892"/>
            <a:chOff x="6438300" y="4207200"/>
            <a:chExt cx="2705710" cy="936305"/>
          </a:xfrm>
        </p:grpSpPr>
        <p:sp>
          <p:nvSpPr>
            <p:cNvPr id="35" name="Google Shape;1668;p40">
              <a:extLst>
                <a:ext uri="{FF2B5EF4-FFF2-40B4-BE49-F238E27FC236}">
                  <a16:creationId xmlns:a16="http://schemas.microsoft.com/office/drawing/2014/main" id="{3E04ADBF-9FC9-44AB-8134-B6C0B5D6F401}"/>
                </a:ext>
              </a:extLst>
            </p:cNvPr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1669;p40">
              <a:extLst>
                <a:ext uri="{FF2B5EF4-FFF2-40B4-BE49-F238E27FC236}">
                  <a16:creationId xmlns:a16="http://schemas.microsoft.com/office/drawing/2014/main" id="{3F04B020-CB0B-47E9-A036-06B95394FBCC}"/>
                </a:ext>
              </a:extLst>
            </p:cNvPr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2" name="Google Shape;1955;p46">
            <a:extLst>
              <a:ext uri="{FF2B5EF4-FFF2-40B4-BE49-F238E27FC236}">
                <a16:creationId xmlns:a16="http://schemas.microsoft.com/office/drawing/2014/main" id="{BD0F38D0-FBFA-F561-811F-8BFCCE99F0DF}"/>
              </a:ext>
            </a:extLst>
          </p:cNvPr>
          <p:cNvSpPr/>
          <p:nvPr/>
        </p:nvSpPr>
        <p:spPr>
          <a:xfrm>
            <a:off x="1832191" y="181762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4" name="Google Shape;1955;p46">
            <a:extLst>
              <a:ext uri="{FF2B5EF4-FFF2-40B4-BE49-F238E27FC236}">
                <a16:creationId xmlns:a16="http://schemas.microsoft.com/office/drawing/2014/main" id="{F4824033-6D7D-1E7D-99E9-A520662739E7}"/>
              </a:ext>
            </a:extLst>
          </p:cNvPr>
          <p:cNvSpPr/>
          <p:nvPr/>
        </p:nvSpPr>
        <p:spPr>
          <a:xfrm>
            <a:off x="4370768" y="191413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5" name="Google Shape;1956;p46">
            <a:extLst>
              <a:ext uri="{FF2B5EF4-FFF2-40B4-BE49-F238E27FC236}">
                <a16:creationId xmlns:a16="http://schemas.microsoft.com/office/drawing/2014/main" id="{2D088C64-EDDE-A6F7-EE5C-76BBC5F06E56}"/>
              </a:ext>
            </a:extLst>
          </p:cNvPr>
          <p:cNvSpPr txBox="1"/>
          <p:nvPr/>
        </p:nvSpPr>
        <p:spPr>
          <a:xfrm>
            <a:off x="1891811" y="188330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8" name="Google Shape;1957;p46">
            <a:extLst>
              <a:ext uri="{FF2B5EF4-FFF2-40B4-BE49-F238E27FC236}">
                <a16:creationId xmlns:a16="http://schemas.microsoft.com/office/drawing/2014/main" id="{AB3CBB15-25C8-5CAC-C2DB-E33159C57D4D}"/>
              </a:ext>
            </a:extLst>
          </p:cNvPr>
          <p:cNvSpPr txBox="1"/>
          <p:nvPr/>
        </p:nvSpPr>
        <p:spPr>
          <a:xfrm>
            <a:off x="4435332" y="1985372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0E6FDBB6-B30B-126C-2ACE-DBB1D71D4553}"/>
              </a:ext>
            </a:extLst>
          </p:cNvPr>
          <p:cNvSpPr/>
          <p:nvPr/>
        </p:nvSpPr>
        <p:spPr>
          <a:xfrm>
            <a:off x="6856703" y="18653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0" name="Google Shape;1955;p46">
            <a:extLst>
              <a:ext uri="{FF2B5EF4-FFF2-40B4-BE49-F238E27FC236}">
                <a16:creationId xmlns:a16="http://schemas.microsoft.com/office/drawing/2014/main" id="{D48B3469-9112-9709-D10E-DC319DEBFED3}"/>
              </a:ext>
            </a:extLst>
          </p:cNvPr>
          <p:cNvSpPr/>
          <p:nvPr/>
        </p:nvSpPr>
        <p:spPr>
          <a:xfrm>
            <a:off x="5851591" y="331487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471DD466-DBC7-32F9-D71D-39232AF768E0}"/>
              </a:ext>
            </a:extLst>
          </p:cNvPr>
          <p:cNvSpPr/>
          <p:nvPr/>
        </p:nvSpPr>
        <p:spPr>
          <a:xfrm>
            <a:off x="2927079" y="324136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sp>
        <p:nvSpPr>
          <p:cNvPr id="12" name="Google Shape;1958;p46">
            <a:extLst>
              <a:ext uri="{FF2B5EF4-FFF2-40B4-BE49-F238E27FC236}">
                <a16:creationId xmlns:a16="http://schemas.microsoft.com/office/drawing/2014/main" id="{AC19AAF8-B6C5-5CD8-5CE2-EF7CF6B54991}"/>
              </a:ext>
            </a:extLst>
          </p:cNvPr>
          <p:cNvSpPr txBox="1"/>
          <p:nvPr/>
        </p:nvSpPr>
        <p:spPr>
          <a:xfrm>
            <a:off x="6929389" y="1970967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Google Shape;1962;p46">
            <a:extLst>
              <a:ext uri="{FF2B5EF4-FFF2-40B4-BE49-F238E27FC236}">
                <a16:creationId xmlns:a16="http://schemas.microsoft.com/office/drawing/2014/main" id="{3F866526-0C15-585F-45B3-0AAC4FE06979}"/>
              </a:ext>
            </a:extLst>
          </p:cNvPr>
          <p:cNvSpPr txBox="1"/>
          <p:nvPr/>
        </p:nvSpPr>
        <p:spPr>
          <a:xfrm>
            <a:off x="2986699" y="3355433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4" name="Google Shape;1963;p46">
            <a:extLst>
              <a:ext uri="{FF2B5EF4-FFF2-40B4-BE49-F238E27FC236}">
                <a16:creationId xmlns:a16="http://schemas.microsoft.com/office/drawing/2014/main" id="{DE2CDD2E-3AF2-24B3-A571-4077136B809B}"/>
              </a:ext>
            </a:extLst>
          </p:cNvPr>
          <p:cNvSpPr txBox="1"/>
          <p:nvPr/>
        </p:nvSpPr>
        <p:spPr>
          <a:xfrm>
            <a:off x="5908791" y="3388764"/>
            <a:ext cx="64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5D1867-DF4D-41B3-9993-10F968FD14BE}"/>
              </a:ext>
            </a:extLst>
          </p:cNvPr>
          <p:cNvSpPr/>
          <p:nvPr/>
        </p:nvSpPr>
        <p:spPr>
          <a:xfrm>
            <a:off x="1703330" y="1553668"/>
            <a:ext cx="5826642" cy="13662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8B8AF7"/>
                  </a:solidFill>
                  <a:prstDash val="solid"/>
                </a:ln>
                <a:solidFill>
                  <a:srgbClr val="5453CC">
                    <a:lumMod val="75000"/>
                  </a:srgbClr>
                </a:solidFill>
                <a:effectLst>
                  <a:outerShdw blurRad="12700" dist="38100" dir="2700000" algn="tl" rotWithShape="0">
                    <a:srgbClr val="8B8AF7">
                      <a:lumMod val="5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cs typeface="Arial"/>
                <a:sym typeface="Arial"/>
              </a:rPr>
              <a:t>Among us!</a:t>
            </a:r>
          </a:p>
        </p:txBody>
      </p:sp>
      <p:pic>
        <p:nvPicPr>
          <p:cNvPr id="5" name="Picture 2" descr="Girl Purple Among Us Sticker | Etsy">
            <a:extLst>
              <a:ext uri="{FF2B5EF4-FFF2-40B4-BE49-F238E27FC236}">
                <a16:creationId xmlns:a16="http://schemas.microsoft.com/office/drawing/2014/main" id="{690E9634-1EC1-457D-B40B-3FDD4C4AB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2909" r="10190" b="7981"/>
          <a:stretch/>
        </p:blipFill>
        <p:spPr bwMode="auto">
          <a:xfrm>
            <a:off x="3810000" y="3212881"/>
            <a:ext cx="1524000" cy="18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lue | GameToons Wiki | Fandom">
            <a:extLst>
              <a:ext uri="{FF2B5EF4-FFF2-40B4-BE49-F238E27FC236}">
                <a16:creationId xmlns:a16="http://schemas.microsoft.com/office/drawing/2014/main" id="{CD453374-ED34-4D46-8905-2BAEA3B8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9972" y="2829490"/>
            <a:ext cx="1232550" cy="220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78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29;p56">
            <a:extLst>
              <a:ext uri="{FF2B5EF4-FFF2-40B4-BE49-F238E27FC236}">
                <a16:creationId xmlns:a16="http://schemas.microsoft.com/office/drawing/2014/main" id="{8007337B-D912-4660-AC4F-6139CF81CD94}"/>
              </a:ext>
            </a:extLst>
          </p:cNvPr>
          <p:cNvSpPr/>
          <p:nvPr/>
        </p:nvSpPr>
        <p:spPr>
          <a:xfrm>
            <a:off x="971522" y="1814674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239;p56">
            <a:extLst>
              <a:ext uri="{FF2B5EF4-FFF2-40B4-BE49-F238E27FC236}">
                <a16:creationId xmlns:a16="http://schemas.microsoft.com/office/drawing/2014/main" id="{3858E6FE-E489-4F61-A03D-926C863F4182}"/>
              </a:ext>
            </a:extLst>
          </p:cNvPr>
          <p:cNvSpPr/>
          <p:nvPr/>
        </p:nvSpPr>
        <p:spPr>
          <a:xfrm>
            <a:off x="411269" y="559016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240;p56">
            <a:hlinkClick r:id="rId6" action="ppaction://hlinksldjump"/>
            <a:extLst>
              <a:ext uri="{FF2B5EF4-FFF2-40B4-BE49-F238E27FC236}">
                <a16:creationId xmlns:a16="http://schemas.microsoft.com/office/drawing/2014/main" id="{A9CE4492-A1D4-4F63-886C-E103B472A253}"/>
              </a:ext>
            </a:extLst>
          </p:cNvPr>
          <p:cNvSpPr/>
          <p:nvPr/>
        </p:nvSpPr>
        <p:spPr>
          <a:xfrm>
            <a:off x="505726" y="651266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242;p56">
            <a:extLst>
              <a:ext uri="{FF2B5EF4-FFF2-40B4-BE49-F238E27FC236}">
                <a16:creationId xmlns:a16="http://schemas.microsoft.com/office/drawing/2014/main" id="{A20CC71A-678D-4B57-97BA-432F9A0FD80B}"/>
              </a:ext>
            </a:extLst>
          </p:cNvPr>
          <p:cNvSpPr/>
          <p:nvPr/>
        </p:nvSpPr>
        <p:spPr>
          <a:xfrm>
            <a:off x="2657869" y="598563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243;p56">
            <a:hlinkClick r:id="rId7" action="ppaction://hlinksldjump"/>
            <a:extLst>
              <a:ext uri="{FF2B5EF4-FFF2-40B4-BE49-F238E27FC236}">
                <a16:creationId xmlns:a16="http://schemas.microsoft.com/office/drawing/2014/main" id="{72A7A1D4-0697-49B9-8DCD-88168CA117A7}"/>
              </a:ext>
            </a:extLst>
          </p:cNvPr>
          <p:cNvSpPr/>
          <p:nvPr/>
        </p:nvSpPr>
        <p:spPr>
          <a:xfrm>
            <a:off x="2750269" y="690813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245;p56">
            <a:extLst>
              <a:ext uri="{FF2B5EF4-FFF2-40B4-BE49-F238E27FC236}">
                <a16:creationId xmlns:a16="http://schemas.microsoft.com/office/drawing/2014/main" id="{02C230E4-E45C-4916-ABED-DCABCC08EF70}"/>
              </a:ext>
            </a:extLst>
          </p:cNvPr>
          <p:cNvSpPr/>
          <p:nvPr/>
        </p:nvSpPr>
        <p:spPr>
          <a:xfrm>
            <a:off x="4845382" y="547938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2246;p56">
            <a:hlinkClick r:id="rId8" action="ppaction://hlinksldjump"/>
            <a:extLst>
              <a:ext uri="{FF2B5EF4-FFF2-40B4-BE49-F238E27FC236}">
                <a16:creationId xmlns:a16="http://schemas.microsoft.com/office/drawing/2014/main" id="{0B3652D1-2BFF-41B2-842E-16A3F2FD18D7}"/>
              </a:ext>
            </a:extLst>
          </p:cNvPr>
          <p:cNvSpPr/>
          <p:nvPr/>
        </p:nvSpPr>
        <p:spPr>
          <a:xfrm>
            <a:off x="4916660" y="626883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2229;p56">
            <a:extLst>
              <a:ext uri="{FF2B5EF4-FFF2-40B4-BE49-F238E27FC236}">
                <a16:creationId xmlns:a16="http://schemas.microsoft.com/office/drawing/2014/main" id="{5F251E0D-B3F3-4365-9285-640E1DB3B147}"/>
              </a:ext>
            </a:extLst>
          </p:cNvPr>
          <p:cNvSpPr/>
          <p:nvPr/>
        </p:nvSpPr>
        <p:spPr>
          <a:xfrm>
            <a:off x="3279890" y="184813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2229;p56">
            <a:extLst>
              <a:ext uri="{FF2B5EF4-FFF2-40B4-BE49-F238E27FC236}">
                <a16:creationId xmlns:a16="http://schemas.microsoft.com/office/drawing/2014/main" id="{FE4D4821-A496-4C6B-84EA-E126296343A4}"/>
              </a:ext>
            </a:extLst>
          </p:cNvPr>
          <p:cNvSpPr/>
          <p:nvPr/>
        </p:nvSpPr>
        <p:spPr>
          <a:xfrm>
            <a:off x="5478535" y="1787713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229;p56">
            <a:extLst>
              <a:ext uri="{FF2B5EF4-FFF2-40B4-BE49-F238E27FC236}">
                <a16:creationId xmlns:a16="http://schemas.microsoft.com/office/drawing/2014/main" id="{15FC5387-DD3C-480A-BEBE-2158181AEC70}"/>
              </a:ext>
            </a:extLst>
          </p:cNvPr>
          <p:cNvSpPr/>
          <p:nvPr/>
        </p:nvSpPr>
        <p:spPr>
          <a:xfrm>
            <a:off x="1009421" y="3802015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229;p56">
            <a:extLst>
              <a:ext uri="{FF2B5EF4-FFF2-40B4-BE49-F238E27FC236}">
                <a16:creationId xmlns:a16="http://schemas.microsoft.com/office/drawing/2014/main" id="{6067D010-C16F-46B2-8CEB-4FF483F7495A}"/>
              </a:ext>
            </a:extLst>
          </p:cNvPr>
          <p:cNvSpPr/>
          <p:nvPr/>
        </p:nvSpPr>
        <p:spPr>
          <a:xfrm>
            <a:off x="7778824" y="1861043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242;p56">
            <a:extLst>
              <a:ext uri="{FF2B5EF4-FFF2-40B4-BE49-F238E27FC236}">
                <a16:creationId xmlns:a16="http://schemas.microsoft.com/office/drawing/2014/main" id="{098E6069-E3FA-459F-A614-05367882A97E}"/>
              </a:ext>
            </a:extLst>
          </p:cNvPr>
          <p:cNvSpPr/>
          <p:nvPr/>
        </p:nvSpPr>
        <p:spPr>
          <a:xfrm>
            <a:off x="7088255" y="598563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242;p56">
            <a:extLst>
              <a:ext uri="{FF2B5EF4-FFF2-40B4-BE49-F238E27FC236}">
                <a16:creationId xmlns:a16="http://schemas.microsoft.com/office/drawing/2014/main" id="{7CBF185D-6FDA-4745-BEF4-71B33A204D65}"/>
              </a:ext>
            </a:extLst>
          </p:cNvPr>
          <p:cNvSpPr/>
          <p:nvPr/>
        </p:nvSpPr>
        <p:spPr>
          <a:xfrm>
            <a:off x="440957" y="2547572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42;p56">
            <a:extLst>
              <a:ext uri="{FF2B5EF4-FFF2-40B4-BE49-F238E27FC236}">
                <a16:creationId xmlns:a16="http://schemas.microsoft.com/office/drawing/2014/main" id="{256BDA12-AE9C-48E9-94AF-A91A4229559F}"/>
              </a:ext>
            </a:extLst>
          </p:cNvPr>
          <p:cNvSpPr/>
          <p:nvPr/>
        </p:nvSpPr>
        <p:spPr>
          <a:xfrm>
            <a:off x="2638898" y="2474748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242;p56">
            <a:extLst>
              <a:ext uri="{FF2B5EF4-FFF2-40B4-BE49-F238E27FC236}">
                <a16:creationId xmlns:a16="http://schemas.microsoft.com/office/drawing/2014/main" id="{4200B3A6-1B7F-46F8-9553-D5A99CAE1759}"/>
              </a:ext>
            </a:extLst>
          </p:cNvPr>
          <p:cNvSpPr/>
          <p:nvPr/>
        </p:nvSpPr>
        <p:spPr>
          <a:xfrm>
            <a:off x="4852285" y="2490987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2242;p56">
            <a:extLst>
              <a:ext uri="{FF2B5EF4-FFF2-40B4-BE49-F238E27FC236}">
                <a16:creationId xmlns:a16="http://schemas.microsoft.com/office/drawing/2014/main" id="{FC51552F-4CE4-4896-898C-0E4733F77236}"/>
              </a:ext>
            </a:extLst>
          </p:cNvPr>
          <p:cNvSpPr/>
          <p:nvPr/>
        </p:nvSpPr>
        <p:spPr>
          <a:xfrm>
            <a:off x="7182987" y="2468173"/>
            <a:ext cx="1347150" cy="1258510"/>
          </a:xfrm>
          <a:prstGeom prst="ellipse">
            <a:avLst/>
          </a:prstGeom>
          <a:solidFill>
            <a:srgbClr val="993300"/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229;p56">
            <a:extLst>
              <a:ext uri="{FF2B5EF4-FFF2-40B4-BE49-F238E27FC236}">
                <a16:creationId xmlns:a16="http://schemas.microsoft.com/office/drawing/2014/main" id="{30E960CF-CF13-4994-849D-A84924DF84A7}"/>
              </a:ext>
            </a:extLst>
          </p:cNvPr>
          <p:cNvSpPr/>
          <p:nvPr/>
        </p:nvSpPr>
        <p:spPr>
          <a:xfrm>
            <a:off x="7834624" y="3723954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229;p56">
            <a:extLst>
              <a:ext uri="{FF2B5EF4-FFF2-40B4-BE49-F238E27FC236}">
                <a16:creationId xmlns:a16="http://schemas.microsoft.com/office/drawing/2014/main" id="{5C8F1574-0FD7-4B4C-83CA-996269B4C755}"/>
              </a:ext>
            </a:extLst>
          </p:cNvPr>
          <p:cNvSpPr/>
          <p:nvPr/>
        </p:nvSpPr>
        <p:spPr>
          <a:xfrm>
            <a:off x="5500583" y="3746094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Oval 19">
            <a:hlinkClick r:id="rId9" action="ppaction://hlinksldjump"/>
            <a:extLst>
              <a:ext uri="{FF2B5EF4-FFF2-40B4-BE49-F238E27FC236}">
                <a16:creationId xmlns:a16="http://schemas.microsoft.com/office/drawing/2014/main" id="{0E4452B5-89B2-4426-89E1-A738BD7D3A1B}"/>
              </a:ext>
            </a:extLst>
          </p:cNvPr>
          <p:cNvSpPr/>
          <p:nvPr/>
        </p:nvSpPr>
        <p:spPr>
          <a:xfrm>
            <a:off x="7307334" y="2558262"/>
            <a:ext cx="1150722" cy="1063608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2229;p56">
            <a:extLst>
              <a:ext uri="{FF2B5EF4-FFF2-40B4-BE49-F238E27FC236}">
                <a16:creationId xmlns:a16="http://schemas.microsoft.com/office/drawing/2014/main" id="{FF9B4E65-6014-4B66-9B4B-B707AC0D7200}"/>
              </a:ext>
            </a:extLst>
          </p:cNvPr>
          <p:cNvSpPr/>
          <p:nvPr/>
        </p:nvSpPr>
        <p:spPr>
          <a:xfrm>
            <a:off x="3297278" y="3707836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905B09A0-6497-4566-BD5C-564E536A5C88}"/>
              </a:ext>
            </a:extLst>
          </p:cNvPr>
          <p:cNvSpPr/>
          <p:nvPr/>
        </p:nvSpPr>
        <p:spPr>
          <a:xfrm>
            <a:off x="4925319" y="2558262"/>
            <a:ext cx="1220060" cy="109148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hlinkClick r:id="rId10" action="ppaction://hlinksldjump"/>
            <a:extLst>
              <a:ext uri="{FF2B5EF4-FFF2-40B4-BE49-F238E27FC236}">
                <a16:creationId xmlns:a16="http://schemas.microsoft.com/office/drawing/2014/main" id="{27196303-102F-4908-B133-84914E0E6838}"/>
              </a:ext>
            </a:extLst>
          </p:cNvPr>
          <p:cNvSpPr/>
          <p:nvPr/>
        </p:nvSpPr>
        <p:spPr>
          <a:xfrm>
            <a:off x="515655" y="2621169"/>
            <a:ext cx="1227179" cy="1112089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hlinkClick r:id="rId11" action="ppaction://hlinksldjump"/>
            <a:extLst>
              <a:ext uri="{FF2B5EF4-FFF2-40B4-BE49-F238E27FC236}">
                <a16:creationId xmlns:a16="http://schemas.microsoft.com/office/drawing/2014/main" id="{D0FFD0E8-FEB3-4FC6-912E-3C634F23CCF6}"/>
              </a:ext>
            </a:extLst>
          </p:cNvPr>
          <p:cNvSpPr/>
          <p:nvPr/>
        </p:nvSpPr>
        <p:spPr>
          <a:xfrm>
            <a:off x="2746969" y="2553130"/>
            <a:ext cx="1162682" cy="1101745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Oval 24">
            <a:hlinkClick r:id="rId12" action="ppaction://hlinksldjump"/>
            <a:extLst>
              <a:ext uri="{FF2B5EF4-FFF2-40B4-BE49-F238E27FC236}">
                <a16:creationId xmlns:a16="http://schemas.microsoft.com/office/drawing/2014/main" id="{8F8D083F-DC1C-4717-8487-9F7392DEB956}"/>
              </a:ext>
            </a:extLst>
          </p:cNvPr>
          <p:cNvSpPr/>
          <p:nvPr/>
        </p:nvSpPr>
        <p:spPr>
          <a:xfrm>
            <a:off x="7162800" y="666750"/>
            <a:ext cx="1232048" cy="1131184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6" name="Picture 25" descr="A picture containing light, traffic, outdoor, li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899B20FF-E925-48B9-872A-F3A537F083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67718" b="73056"/>
          <a:stretch/>
        </p:blipFill>
        <p:spPr>
          <a:xfrm>
            <a:off x="433623" y="561648"/>
            <a:ext cx="1136957" cy="1177323"/>
          </a:xfrm>
          <a:prstGeom prst="rect">
            <a:avLst/>
          </a:prstGeom>
        </p:spPr>
      </p:pic>
      <p:pic>
        <p:nvPicPr>
          <p:cNvPr id="27" name="Picture 26" descr="A picture containing light, traffic, outdoor, li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CA60ADFB-5E81-4326-BB08-1C6C298A1C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668" r="35545" b="75139"/>
          <a:stretch/>
        </p:blipFill>
        <p:spPr>
          <a:xfrm>
            <a:off x="2814842" y="701473"/>
            <a:ext cx="995263" cy="1086292"/>
          </a:xfrm>
          <a:prstGeom prst="rect">
            <a:avLst/>
          </a:prstGeom>
        </p:spPr>
      </p:pic>
      <p:pic>
        <p:nvPicPr>
          <p:cNvPr id="28" name="Picture 27" descr="A picture containing light, traffic, outdoor, l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3EFD13EE-5085-4015-9F3A-216C330E21D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795" t="25417" r="34419" b="49722"/>
          <a:stretch/>
        </p:blipFill>
        <p:spPr>
          <a:xfrm>
            <a:off x="5063232" y="620314"/>
            <a:ext cx="995264" cy="1086292"/>
          </a:xfrm>
          <a:prstGeom prst="rect">
            <a:avLst/>
          </a:prstGeom>
        </p:spPr>
      </p:pic>
      <p:pic>
        <p:nvPicPr>
          <p:cNvPr id="29" name="Picture 28" descr="A picture containing light, traffic, outdoor, li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ACA70BEB-0110-45B5-B163-1D33A71FA0F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4643" t="50000" b="24028"/>
          <a:stretch/>
        </p:blipFill>
        <p:spPr>
          <a:xfrm>
            <a:off x="589882" y="2572994"/>
            <a:ext cx="1143024" cy="1134842"/>
          </a:xfrm>
          <a:prstGeom prst="rect">
            <a:avLst/>
          </a:prstGeom>
        </p:spPr>
      </p:pic>
      <p:pic>
        <p:nvPicPr>
          <p:cNvPr id="30" name="Picture 29" descr="A picture containing light, traffic, outdoor, l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BF767A54-6E44-4C0A-888D-8E6B1704D27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892" t="75139" r="2506"/>
          <a:stretch/>
        </p:blipFill>
        <p:spPr>
          <a:xfrm>
            <a:off x="2833136" y="2577096"/>
            <a:ext cx="1086292" cy="1086293"/>
          </a:xfrm>
          <a:prstGeom prst="rect">
            <a:avLst/>
          </a:prstGeom>
        </p:spPr>
      </p:pic>
      <p:pic>
        <p:nvPicPr>
          <p:cNvPr id="31" name="Picture 30" descr="A picture containing light, traffic, outdoor, li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4DE8BA79-9008-4841-9ADE-2E0F58949F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6250" r="66397" b="49444"/>
          <a:stretch/>
        </p:blipFill>
        <p:spPr>
          <a:xfrm>
            <a:off x="4982714" y="2621169"/>
            <a:ext cx="1086293" cy="1062018"/>
          </a:xfrm>
          <a:prstGeom prst="rect">
            <a:avLst/>
          </a:prstGeom>
        </p:spPr>
      </p:pic>
      <p:pic>
        <p:nvPicPr>
          <p:cNvPr id="32" name="Picture 31" descr="A picture containing light, traffic, outdoor, l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688F4EA0-61EF-484B-8448-B7B3E6BF09C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6397" t="24861" b="49167"/>
          <a:stretch/>
        </p:blipFill>
        <p:spPr>
          <a:xfrm>
            <a:off x="7313416" y="721208"/>
            <a:ext cx="1086292" cy="1134841"/>
          </a:xfrm>
          <a:prstGeom prst="rect">
            <a:avLst/>
          </a:prstGeom>
        </p:spPr>
      </p:pic>
      <p:pic>
        <p:nvPicPr>
          <p:cNvPr id="33" name="Picture 32" descr="A picture containing light, traffic, outdoor, li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8505A74-CA79-483F-8A31-14FF6D6E5B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5139" r="68209"/>
          <a:stretch/>
        </p:blipFill>
        <p:spPr>
          <a:xfrm>
            <a:off x="7342702" y="2547572"/>
            <a:ext cx="1027720" cy="1086293"/>
          </a:xfrm>
          <a:prstGeom prst="rect">
            <a:avLst/>
          </a:prstGeom>
        </p:spPr>
      </p:pic>
      <p:pic>
        <p:nvPicPr>
          <p:cNvPr id="3074" name="Picture 2" descr="Girl Purple Among Us Sticker | Etsy">
            <a:extLst>
              <a:ext uri="{FF2B5EF4-FFF2-40B4-BE49-F238E27FC236}">
                <a16:creationId xmlns:a16="http://schemas.microsoft.com/office/drawing/2014/main" id="{BD296D46-09F8-4462-8566-DA8D207A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8" y="4089194"/>
            <a:ext cx="87375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 | GameToons Wiki | Fandom">
            <a:extLst>
              <a:ext uri="{FF2B5EF4-FFF2-40B4-BE49-F238E27FC236}">
                <a16:creationId xmlns:a16="http://schemas.microsoft.com/office/drawing/2014/main" id="{F238BD4D-C5D2-4A29-886B-E9E8CEFD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1562" y="4089194"/>
            <a:ext cx="48802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0F9E24-1C03-467E-9794-B297892DE807}"/>
              </a:ext>
            </a:extLst>
          </p:cNvPr>
          <p:cNvSpPr/>
          <p:nvPr/>
        </p:nvSpPr>
        <p:spPr>
          <a:xfrm>
            <a:off x="1692392" y="4073076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=""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039B8D8-2A9F-4C4D-B654-E7760724A748}"/>
              </a:ext>
            </a:extLst>
          </p:cNvPr>
          <p:cNvSpPr/>
          <p:nvPr/>
        </p:nvSpPr>
        <p:spPr>
          <a:xfrm>
            <a:off x="5525860" y="4077426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=""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6" name="TextBox1" r:id="rId2" imgW="885960" imgH="352440"/>
        </mc:Choice>
        <mc:Fallback>
          <p:control name="TextBox1" r:id="rId2" imgW="885960" imgH="352440">
            <p:pic>
              <p:nvPicPr>
                <p:cNvPr id="34" name="TextBox1">
                  <a:extLst>
                    <a:ext uri="{FF2B5EF4-FFF2-40B4-BE49-F238E27FC236}">
                      <a16:creationId xmlns:a16="http://schemas.microsoft.com/office/drawing/2014/main" id="{AD342162-A1AD-48EE-BD24-0BA25E8D451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2925010" y="4339190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2" r:id="rId3" imgW="885960" imgH="352440"/>
        </mc:Choice>
        <mc:Fallback>
          <p:control name="TextBox2" r:id="rId3" imgW="885960" imgH="352440">
            <p:pic>
              <p:nvPicPr>
                <p:cNvPr id="35" name="TextBox2">
                  <a:extLst>
                    <a:ext uri="{FF2B5EF4-FFF2-40B4-BE49-F238E27FC236}">
                      <a16:creationId xmlns:a16="http://schemas.microsoft.com/office/drawing/2014/main" id="{BD0E6352-ED1B-4718-8461-1E5B846055C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6198304" y="4331711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4293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61397"/>
            <a:ext cx="6889452" cy="654737"/>
            <a:chOff x="1447800" y="336928"/>
            <a:chExt cx="7245296" cy="812090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36928"/>
              <a:ext cx="7245296" cy="80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Where's she from?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5023584" cy="553998"/>
          </a:xfrm>
          <a:custGeom>
            <a:avLst/>
            <a:gdLst>
              <a:gd name="connsiteX0" fmla="*/ 0 w 5023584"/>
              <a:gd name="connsiteY0" fmla="*/ 0 h 553998"/>
              <a:gd name="connsiteX1" fmla="*/ 627948 w 5023584"/>
              <a:gd name="connsiteY1" fmla="*/ 0 h 553998"/>
              <a:gd name="connsiteX2" fmla="*/ 1306132 w 5023584"/>
              <a:gd name="connsiteY2" fmla="*/ 0 h 553998"/>
              <a:gd name="connsiteX3" fmla="*/ 1833608 w 5023584"/>
              <a:gd name="connsiteY3" fmla="*/ 0 h 553998"/>
              <a:gd name="connsiteX4" fmla="*/ 2310849 w 5023584"/>
              <a:gd name="connsiteY4" fmla="*/ 0 h 553998"/>
              <a:gd name="connsiteX5" fmla="*/ 2788089 w 5023584"/>
              <a:gd name="connsiteY5" fmla="*/ 0 h 553998"/>
              <a:gd name="connsiteX6" fmla="*/ 3365801 w 5023584"/>
              <a:gd name="connsiteY6" fmla="*/ 0 h 553998"/>
              <a:gd name="connsiteX7" fmla="*/ 4043985 w 5023584"/>
              <a:gd name="connsiteY7" fmla="*/ 0 h 553998"/>
              <a:gd name="connsiteX8" fmla="*/ 5023584 w 5023584"/>
              <a:gd name="connsiteY8" fmla="*/ 0 h 553998"/>
              <a:gd name="connsiteX9" fmla="*/ 5023584 w 5023584"/>
              <a:gd name="connsiteY9" fmla="*/ 553998 h 553998"/>
              <a:gd name="connsiteX10" fmla="*/ 4295164 w 5023584"/>
              <a:gd name="connsiteY10" fmla="*/ 553998 h 553998"/>
              <a:gd name="connsiteX11" fmla="*/ 3817924 w 5023584"/>
              <a:gd name="connsiteY11" fmla="*/ 553998 h 553998"/>
              <a:gd name="connsiteX12" fmla="*/ 3089504 w 5023584"/>
              <a:gd name="connsiteY12" fmla="*/ 553998 h 553998"/>
              <a:gd name="connsiteX13" fmla="*/ 2562028 w 5023584"/>
              <a:gd name="connsiteY13" fmla="*/ 553998 h 553998"/>
              <a:gd name="connsiteX14" fmla="*/ 1984316 w 5023584"/>
              <a:gd name="connsiteY14" fmla="*/ 553998 h 553998"/>
              <a:gd name="connsiteX15" fmla="*/ 1456839 w 5023584"/>
              <a:gd name="connsiteY15" fmla="*/ 553998 h 553998"/>
              <a:gd name="connsiteX16" fmla="*/ 728420 w 5023584"/>
              <a:gd name="connsiteY16" fmla="*/ 553998 h 553998"/>
              <a:gd name="connsiteX17" fmla="*/ 0 w 5023584"/>
              <a:gd name="connsiteY17" fmla="*/ 553998 h 553998"/>
              <a:gd name="connsiteX18" fmla="*/ 0 w 502358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3584" h="553998" fill="none" extrusionOk="0">
                <a:moveTo>
                  <a:pt x="0" y="0"/>
                </a:moveTo>
                <a:cubicBezTo>
                  <a:pt x="310108" y="23101"/>
                  <a:pt x="327866" y="30001"/>
                  <a:pt x="627948" y="0"/>
                </a:cubicBezTo>
                <a:cubicBezTo>
                  <a:pt x="928030" y="-30001"/>
                  <a:pt x="1030282" y="7150"/>
                  <a:pt x="1306132" y="0"/>
                </a:cubicBezTo>
                <a:cubicBezTo>
                  <a:pt x="1581982" y="-7150"/>
                  <a:pt x="1624231" y="-6371"/>
                  <a:pt x="1833608" y="0"/>
                </a:cubicBezTo>
                <a:cubicBezTo>
                  <a:pt x="2042985" y="6371"/>
                  <a:pt x="2166961" y="-6225"/>
                  <a:pt x="2310849" y="0"/>
                </a:cubicBezTo>
                <a:cubicBezTo>
                  <a:pt x="2454737" y="6225"/>
                  <a:pt x="2643192" y="-16340"/>
                  <a:pt x="2788089" y="0"/>
                </a:cubicBezTo>
                <a:cubicBezTo>
                  <a:pt x="2932986" y="16340"/>
                  <a:pt x="3109876" y="-18216"/>
                  <a:pt x="3365801" y="0"/>
                </a:cubicBezTo>
                <a:cubicBezTo>
                  <a:pt x="3621726" y="18216"/>
                  <a:pt x="3884388" y="-27654"/>
                  <a:pt x="4043985" y="0"/>
                </a:cubicBezTo>
                <a:cubicBezTo>
                  <a:pt x="4203582" y="27654"/>
                  <a:pt x="4791770" y="-28712"/>
                  <a:pt x="5023584" y="0"/>
                </a:cubicBezTo>
                <a:cubicBezTo>
                  <a:pt x="5013134" y="111224"/>
                  <a:pt x="5012708" y="294728"/>
                  <a:pt x="5023584" y="553998"/>
                </a:cubicBezTo>
                <a:cubicBezTo>
                  <a:pt x="4737298" y="564938"/>
                  <a:pt x="4626634" y="549313"/>
                  <a:pt x="4295164" y="553998"/>
                </a:cubicBezTo>
                <a:cubicBezTo>
                  <a:pt x="3963694" y="558683"/>
                  <a:pt x="3999271" y="553649"/>
                  <a:pt x="3817924" y="553998"/>
                </a:cubicBezTo>
                <a:cubicBezTo>
                  <a:pt x="3636577" y="554347"/>
                  <a:pt x="3354872" y="562980"/>
                  <a:pt x="3089504" y="553998"/>
                </a:cubicBezTo>
                <a:cubicBezTo>
                  <a:pt x="2824136" y="545016"/>
                  <a:pt x="2723572" y="574132"/>
                  <a:pt x="2562028" y="553998"/>
                </a:cubicBezTo>
                <a:cubicBezTo>
                  <a:pt x="2400484" y="533864"/>
                  <a:pt x="2107013" y="543558"/>
                  <a:pt x="1984316" y="553998"/>
                </a:cubicBezTo>
                <a:cubicBezTo>
                  <a:pt x="1861619" y="564438"/>
                  <a:pt x="1623786" y="567054"/>
                  <a:pt x="1456839" y="553998"/>
                </a:cubicBezTo>
                <a:cubicBezTo>
                  <a:pt x="1289892" y="540942"/>
                  <a:pt x="1047891" y="589131"/>
                  <a:pt x="728420" y="553998"/>
                </a:cubicBezTo>
                <a:cubicBezTo>
                  <a:pt x="408949" y="518865"/>
                  <a:pt x="301401" y="522129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023584" h="553998" stroke="0" extrusionOk="0">
                <a:moveTo>
                  <a:pt x="0" y="0"/>
                </a:moveTo>
                <a:cubicBezTo>
                  <a:pt x="176837" y="21390"/>
                  <a:pt x="460996" y="26667"/>
                  <a:pt x="678184" y="0"/>
                </a:cubicBezTo>
                <a:cubicBezTo>
                  <a:pt x="895372" y="-26667"/>
                  <a:pt x="1118858" y="-1266"/>
                  <a:pt x="1255896" y="0"/>
                </a:cubicBezTo>
                <a:cubicBezTo>
                  <a:pt x="1392934" y="1266"/>
                  <a:pt x="1682654" y="10466"/>
                  <a:pt x="1934080" y="0"/>
                </a:cubicBezTo>
                <a:cubicBezTo>
                  <a:pt x="2185506" y="-10466"/>
                  <a:pt x="2309153" y="-17851"/>
                  <a:pt x="2461556" y="0"/>
                </a:cubicBezTo>
                <a:cubicBezTo>
                  <a:pt x="2613959" y="17851"/>
                  <a:pt x="2778854" y="27221"/>
                  <a:pt x="3089504" y="0"/>
                </a:cubicBezTo>
                <a:cubicBezTo>
                  <a:pt x="3400154" y="-27221"/>
                  <a:pt x="3435589" y="-14346"/>
                  <a:pt x="3616980" y="0"/>
                </a:cubicBezTo>
                <a:cubicBezTo>
                  <a:pt x="3798371" y="14346"/>
                  <a:pt x="4124316" y="9899"/>
                  <a:pt x="4345400" y="0"/>
                </a:cubicBezTo>
                <a:cubicBezTo>
                  <a:pt x="4566484" y="-9899"/>
                  <a:pt x="4844146" y="-12707"/>
                  <a:pt x="5023584" y="0"/>
                </a:cubicBezTo>
                <a:cubicBezTo>
                  <a:pt x="5042152" y="179964"/>
                  <a:pt x="5007832" y="294032"/>
                  <a:pt x="5023584" y="553998"/>
                </a:cubicBezTo>
                <a:cubicBezTo>
                  <a:pt x="4870423" y="531932"/>
                  <a:pt x="4613036" y="538872"/>
                  <a:pt x="4445872" y="553998"/>
                </a:cubicBezTo>
                <a:cubicBezTo>
                  <a:pt x="4278708" y="569124"/>
                  <a:pt x="3928070" y="522679"/>
                  <a:pt x="3717452" y="553998"/>
                </a:cubicBezTo>
                <a:cubicBezTo>
                  <a:pt x="3506834" y="585317"/>
                  <a:pt x="3306410" y="546543"/>
                  <a:pt x="3039268" y="553998"/>
                </a:cubicBezTo>
                <a:cubicBezTo>
                  <a:pt x="2772126" y="561453"/>
                  <a:pt x="2658981" y="560931"/>
                  <a:pt x="2511792" y="553998"/>
                </a:cubicBezTo>
                <a:cubicBezTo>
                  <a:pt x="2364603" y="547065"/>
                  <a:pt x="2118933" y="574467"/>
                  <a:pt x="1833608" y="553998"/>
                </a:cubicBezTo>
                <a:cubicBezTo>
                  <a:pt x="1548283" y="533529"/>
                  <a:pt x="1433636" y="544609"/>
                  <a:pt x="1155424" y="553998"/>
                </a:cubicBezTo>
                <a:cubicBezTo>
                  <a:pt x="877212" y="563387"/>
                  <a:pt x="560737" y="533123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She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from Japan.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89" y="2899033"/>
            <a:ext cx="5023584" cy="553998"/>
          </a:xfrm>
          <a:custGeom>
            <a:avLst/>
            <a:gdLst>
              <a:gd name="connsiteX0" fmla="*/ 0 w 5023584"/>
              <a:gd name="connsiteY0" fmla="*/ 0 h 553998"/>
              <a:gd name="connsiteX1" fmla="*/ 627948 w 5023584"/>
              <a:gd name="connsiteY1" fmla="*/ 0 h 553998"/>
              <a:gd name="connsiteX2" fmla="*/ 1306132 w 5023584"/>
              <a:gd name="connsiteY2" fmla="*/ 0 h 553998"/>
              <a:gd name="connsiteX3" fmla="*/ 1833608 w 5023584"/>
              <a:gd name="connsiteY3" fmla="*/ 0 h 553998"/>
              <a:gd name="connsiteX4" fmla="*/ 2310849 w 5023584"/>
              <a:gd name="connsiteY4" fmla="*/ 0 h 553998"/>
              <a:gd name="connsiteX5" fmla="*/ 2788089 w 5023584"/>
              <a:gd name="connsiteY5" fmla="*/ 0 h 553998"/>
              <a:gd name="connsiteX6" fmla="*/ 3365801 w 5023584"/>
              <a:gd name="connsiteY6" fmla="*/ 0 h 553998"/>
              <a:gd name="connsiteX7" fmla="*/ 4043985 w 5023584"/>
              <a:gd name="connsiteY7" fmla="*/ 0 h 553998"/>
              <a:gd name="connsiteX8" fmla="*/ 5023584 w 5023584"/>
              <a:gd name="connsiteY8" fmla="*/ 0 h 553998"/>
              <a:gd name="connsiteX9" fmla="*/ 5023584 w 5023584"/>
              <a:gd name="connsiteY9" fmla="*/ 553998 h 553998"/>
              <a:gd name="connsiteX10" fmla="*/ 4295164 w 5023584"/>
              <a:gd name="connsiteY10" fmla="*/ 553998 h 553998"/>
              <a:gd name="connsiteX11" fmla="*/ 3817924 w 5023584"/>
              <a:gd name="connsiteY11" fmla="*/ 553998 h 553998"/>
              <a:gd name="connsiteX12" fmla="*/ 3089504 w 5023584"/>
              <a:gd name="connsiteY12" fmla="*/ 553998 h 553998"/>
              <a:gd name="connsiteX13" fmla="*/ 2562028 w 5023584"/>
              <a:gd name="connsiteY13" fmla="*/ 553998 h 553998"/>
              <a:gd name="connsiteX14" fmla="*/ 1984316 w 5023584"/>
              <a:gd name="connsiteY14" fmla="*/ 553998 h 553998"/>
              <a:gd name="connsiteX15" fmla="*/ 1456839 w 5023584"/>
              <a:gd name="connsiteY15" fmla="*/ 553998 h 553998"/>
              <a:gd name="connsiteX16" fmla="*/ 728420 w 5023584"/>
              <a:gd name="connsiteY16" fmla="*/ 553998 h 553998"/>
              <a:gd name="connsiteX17" fmla="*/ 0 w 5023584"/>
              <a:gd name="connsiteY17" fmla="*/ 553998 h 553998"/>
              <a:gd name="connsiteX18" fmla="*/ 0 w 502358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3584" h="553998" fill="none" extrusionOk="0">
                <a:moveTo>
                  <a:pt x="0" y="0"/>
                </a:moveTo>
                <a:cubicBezTo>
                  <a:pt x="310108" y="23101"/>
                  <a:pt x="327866" y="30001"/>
                  <a:pt x="627948" y="0"/>
                </a:cubicBezTo>
                <a:cubicBezTo>
                  <a:pt x="928030" y="-30001"/>
                  <a:pt x="1030282" y="7150"/>
                  <a:pt x="1306132" y="0"/>
                </a:cubicBezTo>
                <a:cubicBezTo>
                  <a:pt x="1581982" y="-7150"/>
                  <a:pt x="1624231" y="-6371"/>
                  <a:pt x="1833608" y="0"/>
                </a:cubicBezTo>
                <a:cubicBezTo>
                  <a:pt x="2042985" y="6371"/>
                  <a:pt x="2166961" y="-6225"/>
                  <a:pt x="2310849" y="0"/>
                </a:cubicBezTo>
                <a:cubicBezTo>
                  <a:pt x="2454737" y="6225"/>
                  <a:pt x="2643192" y="-16340"/>
                  <a:pt x="2788089" y="0"/>
                </a:cubicBezTo>
                <a:cubicBezTo>
                  <a:pt x="2932986" y="16340"/>
                  <a:pt x="3109876" y="-18216"/>
                  <a:pt x="3365801" y="0"/>
                </a:cubicBezTo>
                <a:cubicBezTo>
                  <a:pt x="3621726" y="18216"/>
                  <a:pt x="3884388" y="-27654"/>
                  <a:pt x="4043985" y="0"/>
                </a:cubicBezTo>
                <a:cubicBezTo>
                  <a:pt x="4203582" y="27654"/>
                  <a:pt x="4791770" y="-28712"/>
                  <a:pt x="5023584" y="0"/>
                </a:cubicBezTo>
                <a:cubicBezTo>
                  <a:pt x="5013134" y="111224"/>
                  <a:pt x="5012708" y="294728"/>
                  <a:pt x="5023584" y="553998"/>
                </a:cubicBezTo>
                <a:cubicBezTo>
                  <a:pt x="4737298" y="564938"/>
                  <a:pt x="4626634" y="549313"/>
                  <a:pt x="4295164" y="553998"/>
                </a:cubicBezTo>
                <a:cubicBezTo>
                  <a:pt x="3963694" y="558683"/>
                  <a:pt x="3999271" y="553649"/>
                  <a:pt x="3817924" y="553998"/>
                </a:cubicBezTo>
                <a:cubicBezTo>
                  <a:pt x="3636577" y="554347"/>
                  <a:pt x="3354872" y="562980"/>
                  <a:pt x="3089504" y="553998"/>
                </a:cubicBezTo>
                <a:cubicBezTo>
                  <a:pt x="2824136" y="545016"/>
                  <a:pt x="2723572" y="574132"/>
                  <a:pt x="2562028" y="553998"/>
                </a:cubicBezTo>
                <a:cubicBezTo>
                  <a:pt x="2400484" y="533864"/>
                  <a:pt x="2107013" y="543558"/>
                  <a:pt x="1984316" y="553998"/>
                </a:cubicBezTo>
                <a:cubicBezTo>
                  <a:pt x="1861619" y="564438"/>
                  <a:pt x="1623786" y="567054"/>
                  <a:pt x="1456839" y="553998"/>
                </a:cubicBezTo>
                <a:cubicBezTo>
                  <a:pt x="1289892" y="540942"/>
                  <a:pt x="1047891" y="589131"/>
                  <a:pt x="728420" y="553998"/>
                </a:cubicBezTo>
                <a:cubicBezTo>
                  <a:pt x="408949" y="518865"/>
                  <a:pt x="301401" y="522129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023584" h="553998" stroke="0" extrusionOk="0">
                <a:moveTo>
                  <a:pt x="0" y="0"/>
                </a:moveTo>
                <a:cubicBezTo>
                  <a:pt x="176837" y="21390"/>
                  <a:pt x="460996" y="26667"/>
                  <a:pt x="678184" y="0"/>
                </a:cubicBezTo>
                <a:cubicBezTo>
                  <a:pt x="895372" y="-26667"/>
                  <a:pt x="1118858" y="-1266"/>
                  <a:pt x="1255896" y="0"/>
                </a:cubicBezTo>
                <a:cubicBezTo>
                  <a:pt x="1392934" y="1266"/>
                  <a:pt x="1682654" y="10466"/>
                  <a:pt x="1934080" y="0"/>
                </a:cubicBezTo>
                <a:cubicBezTo>
                  <a:pt x="2185506" y="-10466"/>
                  <a:pt x="2309153" y="-17851"/>
                  <a:pt x="2461556" y="0"/>
                </a:cubicBezTo>
                <a:cubicBezTo>
                  <a:pt x="2613959" y="17851"/>
                  <a:pt x="2778854" y="27221"/>
                  <a:pt x="3089504" y="0"/>
                </a:cubicBezTo>
                <a:cubicBezTo>
                  <a:pt x="3400154" y="-27221"/>
                  <a:pt x="3435589" y="-14346"/>
                  <a:pt x="3616980" y="0"/>
                </a:cubicBezTo>
                <a:cubicBezTo>
                  <a:pt x="3798371" y="14346"/>
                  <a:pt x="4124316" y="9899"/>
                  <a:pt x="4345400" y="0"/>
                </a:cubicBezTo>
                <a:cubicBezTo>
                  <a:pt x="4566484" y="-9899"/>
                  <a:pt x="4844146" y="-12707"/>
                  <a:pt x="5023584" y="0"/>
                </a:cubicBezTo>
                <a:cubicBezTo>
                  <a:pt x="5042152" y="179964"/>
                  <a:pt x="5007832" y="294032"/>
                  <a:pt x="5023584" y="553998"/>
                </a:cubicBezTo>
                <a:cubicBezTo>
                  <a:pt x="4870423" y="531932"/>
                  <a:pt x="4613036" y="538872"/>
                  <a:pt x="4445872" y="553998"/>
                </a:cubicBezTo>
                <a:cubicBezTo>
                  <a:pt x="4278708" y="569124"/>
                  <a:pt x="3928070" y="522679"/>
                  <a:pt x="3717452" y="553998"/>
                </a:cubicBezTo>
                <a:cubicBezTo>
                  <a:pt x="3506834" y="585317"/>
                  <a:pt x="3306410" y="546543"/>
                  <a:pt x="3039268" y="553998"/>
                </a:cubicBezTo>
                <a:cubicBezTo>
                  <a:pt x="2772126" y="561453"/>
                  <a:pt x="2658981" y="560931"/>
                  <a:pt x="2511792" y="553998"/>
                </a:cubicBezTo>
                <a:cubicBezTo>
                  <a:pt x="2364603" y="547065"/>
                  <a:pt x="2118933" y="574467"/>
                  <a:pt x="1833608" y="553998"/>
                </a:cubicBezTo>
                <a:cubicBezTo>
                  <a:pt x="1548283" y="533529"/>
                  <a:pt x="1433636" y="544609"/>
                  <a:pt x="1155424" y="553998"/>
                </a:cubicBezTo>
                <a:cubicBezTo>
                  <a:pt x="877212" y="563387"/>
                  <a:pt x="560737" y="533123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She's from Japan.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594E2-B6BB-4AE3-970C-BCAD245568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8334" y="1664421"/>
            <a:ext cx="2203511" cy="2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60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677044"/>
            <a:chOff x="1447800" y="355224"/>
            <a:chExt cx="7245296" cy="839757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801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</a:t>
              </a:r>
              <a:r>
                <a:rPr lang="en-US" sz="36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here's he from?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376246" y="1606789"/>
            <a:ext cx="5640163" cy="553998"/>
          </a:xfrm>
          <a:custGeom>
            <a:avLst/>
            <a:gdLst>
              <a:gd name="connsiteX0" fmla="*/ 0 w 5640163"/>
              <a:gd name="connsiteY0" fmla="*/ 0 h 553998"/>
              <a:gd name="connsiteX1" fmla="*/ 570283 w 5640163"/>
              <a:gd name="connsiteY1" fmla="*/ 0 h 553998"/>
              <a:gd name="connsiteX2" fmla="*/ 1027763 w 5640163"/>
              <a:gd name="connsiteY2" fmla="*/ 0 h 553998"/>
              <a:gd name="connsiteX3" fmla="*/ 1485243 w 5640163"/>
              <a:gd name="connsiteY3" fmla="*/ 0 h 553998"/>
              <a:gd name="connsiteX4" fmla="*/ 2055526 w 5640163"/>
              <a:gd name="connsiteY4" fmla="*/ 0 h 553998"/>
              <a:gd name="connsiteX5" fmla="*/ 2738612 w 5640163"/>
              <a:gd name="connsiteY5" fmla="*/ 0 h 553998"/>
              <a:gd name="connsiteX6" fmla="*/ 3196092 w 5640163"/>
              <a:gd name="connsiteY6" fmla="*/ 0 h 553998"/>
              <a:gd name="connsiteX7" fmla="*/ 3653572 w 5640163"/>
              <a:gd name="connsiteY7" fmla="*/ 0 h 553998"/>
              <a:gd name="connsiteX8" fmla="*/ 4111052 w 5640163"/>
              <a:gd name="connsiteY8" fmla="*/ 0 h 553998"/>
              <a:gd name="connsiteX9" fmla="*/ 4681335 w 5640163"/>
              <a:gd name="connsiteY9" fmla="*/ 0 h 553998"/>
              <a:gd name="connsiteX10" fmla="*/ 5640163 w 5640163"/>
              <a:gd name="connsiteY10" fmla="*/ 0 h 553998"/>
              <a:gd name="connsiteX11" fmla="*/ 5640163 w 5640163"/>
              <a:gd name="connsiteY11" fmla="*/ 553998 h 553998"/>
              <a:gd name="connsiteX12" fmla="*/ 4957077 w 5640163"/>
              <a:gd name="connsiteY12" fmla="*/ 553998 h 553998"/>
              <a:gd name="connsiteX13" fmla="*/ 4443195 w 5640163"/>
              <a:gd name="connsiteY13" fmla="*/ 553998 h 553998"/>
              <a:gd name="connsiteX14" fmla="*/ 3703707 w 5640163"/>
              <a:gd name="connsiteY14" fmla="*/ 553998 h 553998"/>
              <a:gd name="connsiteX15" fmla="*/ 3246227 w 5640163"/>
              <a:gd name="connsiteY15" fmla="*/ 553998 h 553998"/>
              <a:gd name="connsiteX16" fmla="*/ 2619542 w 5640163"/>
              <a:gd name="connsiteY16" fmla="*/ 553998 h 553998"/>
              <a:gd name="connsiteX17" fmla="*/ 2049259 w 5640163"/>
              <a:gd name="connsiteY17" fmla="*/ 553998 h 553998"/>
              <a:gd name="connsiteX18" fmla="*/ 1591779 w 5640163"/>
              <a:gd name="connsiteY18" fmla="*/ 553998 h 553998"/>
              <a:gd name="connsiteX19" fmla="*/ 965095 w 5640163"/>
              <a:gd name="connsiteY19" fmla="*/ 553998 h 553998"/>
              <a:gd name="connsiteX20" fmla="*/ 0 w 5640163"/>
              <a:gd name="connsiteY20" fmla="*/ 553998 h 553998"/>
              <a:gd name="connsiteX21" fmla="*/ 0 w 5640163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40163" h="553998" fill="none" extrusionOk="0">
                <a:moveTo>
                  <a:pt x="0" y="0"/>
                </a:moveTo>
                <a:cubicBezTo>
                  <a:pt x="221587" y="15846"/>
                  <a:pt x="354828" y="9009"/>
                  <a:pt x="570283" y="0"/>
                </a:cubicBezTo>
                <a:cubicBezTo>
                  <a:pt x="785738" y="-9009"/>
                  <a:pt x="892846" y="18569"/>
                  <a:pt x="1027763" y="0"/>
                </a:cubicBezTo>
                <a:cubicBezTo>
                  <a:pt x="1162680" y="-18569"/>
                  <a:pt x="1317860" y="-14240"/>
                  <a:pt x="1485243" y="0"/>
                </a:cubicBezTo>
                <a:cubicBezTo>
                  <a:pt x="1652626" y="14240"/>
                  <a:pt x="1827406" y="-19807"/>
                  <a:pt x="2055526" y="0"/>
                </a:cubicBezTo>
                <a:cubicBezTo>
                  <a:pt x="2283646" y="19807"/>
                  <a:pt x="2563041" y="30540"/>
                  <a:pt x="2738612" y="0"/>
                </a:cubicBezTo>
                <a:cubicBezTo>
                  <a:pt x="2914183" y="-30540"/>
                  <a:pt x="3087099" y="8313"/>
                  <a:pt x="3196092" y="0"/>
                </a:cubicBezTo>
                <a:cubicBezTo>
                  <a:pt x="3305085" y="-8313"/>
                  <a:pt x="3440418" y="12406"/>
                  <a:pt x="3653572" y="0"/>
                </a:cubicBezTo>
                <a:cubicBezTo>
                  <a:pt x="3866726" y="-12406"/>
                  <a:pt x="3942794" y="-22021"/>
                  <a:pt x="4111052" y="0"/>
                </a:cubicBezTo>
                <a:cubicBezTo>
                  <a:pt x="4279310" y="22021"/>
                  <a:pt x="4396412" y="25899"/>
                  <a:pt x="4681335" y="0"/>
                </a:cubicBezTo>
                <a:cubicBezTo>
                  <a:pt x="4966258" y="-25899"/>
                  <a:pt x="5230698" y="10514"/>
                  <a:pt x="5640163" y="0"/>
                </a:cubicBezTo>
                <a:cubicBezTo>
                  <a:pt x="5665156" y="246737"/>
                  <a:pt x="5637312" y="348535"/>
                  <a:pt x="5640163" y="553998"/>
                </a:cubicBezTo>
                <a:cubicBezTo>
                  <a:pt x="5495070" y="571489"/>
                  <a:pt x="5193416" y="587305"/>
                  <a:pt x="4957077" y="553998"/>
                </a:cubicBezTo>
                <a:cubicBezTo>
                  <a:pt x="4720738" y="520691"/>
                  <a:pt x="4621847" y="554487"/>
                  <a:pt x="4443195" y="553998"/>
                </a:cubicBezTo>
                <a:cubicBezTo>
                  <a:pt x="4264543" y="553509"/>
                  <a:pt x="4048391" y="577523"/>
                  <a:pt x="3703707" y="553998"/>
                </a:cubicBezTo>
                <a:cubicBezTo>
                  <a:pt x="3359023" y="530473"/>
                  <a:pt x="3435307" y="557156"/>
                  <a:pt x="3246227" y="553998"/>
                </a:cubicBezTo>
                <a:cubicBezTo>
                  <a:pt x="3057147" y="550840"/>
                  <a:pt x="2753882" y="558577"/>
                  <a:pt x="2619542" y="553998"/>
                </a:cubicBezTo>
                <a:cubicBezTo>
                  <a:pt x="2485202" y="549419"/>
                  <a:pt x="2207034" y="531621"/>
                  <a:pt x="2049259" y="553998"/>
                </a:cubicBezTo>
                <a:cubicBezTo>
                  <a:pt x="1891484" y="576375"/>
                  <a:pt x="1737176" y="554453"/>
                  <a:pt x="1591779" y="553998"/>
                </a:cubicBezTo>
                <a:cubicBezTo>
                  <a:pt x="1446382" y="553543"/>
                  <a:pt x="1237244" y="541244"/>
                  <a:pt x="965095" y="553998"/>
                </a:cubicBezTo>
                <a:cubicBezTo>
                  <a:pt x="692946" y="566752"/>
                  <a:pt x="474024" y="525501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640163" h="553998" stroke="0" extrusionOk="0">
                <a:moveTo>
                  <a:pt x="0" y="0"/>
                </a:moveTo>
                <a:cubicBezTo>
                  <a:pt x="296126" y="-30552"/>
                  <a:pt x="430502" y="-16979"/>
                  <a:pt x="683086" y="0"/>
                </a:cubicBezTo>
                <a:cubicBezTo>
                  <a:pt x="935670" y="16979"/>
                  <a:pt x="994125" y="-14500"/>
                  <a:pt x="1253370" y="0"/>
                </a:cubicBezTo>
                <a:cubicBezTo>
                  <a:pt x="1512615" y="14500"/>
                  <a:pt x="1651165" y="-33927"/>
                  <a:pt x="1936456" y="0"/>
                </a:cubicBezTo>
                <a:cubicBezTo>
                  <a:pt x="2221747" y="33927"/>
                  <a:pt x="2235860" y="-4993"/>
                  <a:pt x="2450337" y="0"/>
                </a:cubicBezTo>
                <a:cubicBezTo>
                  <a:pt x="2664814" y="4993"/>
                  <a:pt x="2778877" y="-345"/>
                  <a:pt x="3077022" y="0"/>
                </a:cubicBezTo>
                <a:cubicBezTo>
                  <a:pt x="3375168" y="345"/>
                  <a:pt x="3342270" y="6666"/>
                  <a:pt x="3590904" y="0"/>
                </a:cubicBezTo>
                <a:cubicBezTo>
                  <a:pt x="3839538" y="-6666"/>
                  <a:pt x="4065838" y="-17558"/>
                  <a:pt x="4330392" y="0"/>
                </a:cubicBezTo>
                <a:cubicBezTo>
                  <a:pt x="4594946" y="17558"/>
                  <a:pt x="4799724" y="3583"/>
                  <a:pt x="4957077" y="0"/>
                </a:cubicBezTo>
                <a:cubicBezTo>
                  <a:pt x="5114431" y="-3583"/>
                  <a:pt x="5487788" y="30673"/>
                  <a:pt x="5640163" y="0"/>
                </a:cubicBezTo>
                <a:cubicBezTo>
                  <a:pt x="5637710" y="256789"/>
                  <a:pt x="5644557" y="350397"/>
                  <a:pt x="5640163" y="553998"/>
                </a:cubicBezTo>
                <a:cubicBezTo>
                  <a:pt x="5451753" y="538404"/>
                  <a:pt x="5351406" y="565820"/>
                  <a:pt x="5126281" y="553998"/>
                </a:cubicBezTo>
                <a:cubicBezTo>
                  <a:pt x="4901156" y="542176"/>
                  <a:pt x="4779296" y="554158"/>
                  <a:pt x="4443195" y="553998"/>
                </a:cubicBezTo>
                <a:cubicBezTo>
                  <a:pt x="4107094" y="553838"/>
                  <a:pt x="4071261" y="563821"/>
                  <a:pt x="3929314" y="553998"/>
                </a:cubicBezTo>
                <a:cubicBezTo>
                  <a:pt x="3787367" y="544175"/>
                  <a:pt x="3559953" y="550393"/>
                  <a:pt x="3246227" y="553998"/>
                </a:cubicBezTo>
                <a:cubicBezTo>
                  <a:pt x="2932501" y="557603"/>
                  <a:pt x="2878446" y="578289"/>
                  <a:pt x="2563141" y="553998"/>
                </a:cubicBezTo>
                <a:cubicBezTo>
                  <a:pt x="2247836" y="529707"/>
                  <a:pt x="2022179" y="549245"/>
                  <a:pt x="1823653" y="553998"/>
                </a:cubicBezTo>
                <a:cubicBezTo>
                  <a:pt x="1625127" y="558751"/>
                  <a:pt x="1240656" y="585002"/>
                  <a:pt x="1084165" y="553998"/>
                </a:cubicBezTo>
                <a:cubicBezTo>
                  <a:pt x="927674" y="522994"/>
                  <a:pt x="478788" y="548091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He's from Malaysia.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396969" y="2899033"/>
            <a:ext cx="5619440" cy="553998"/>
          </a:xfrm>
          <a:custGeom>
            <a:avLst/>
            <a:gdLst>
              <a:gd name="connsiteX0" fmla="*/ 0 w 5619440"/>
              <a:gd name="connsiteY0" fmla="*/ 0 h 553998"/>
              <a:gd name="connsiteX1" fmla="*/ 568188 w 5619440"/>
              <a:gd name="connsiteY1" fmla="*/ 0 h 553998"/>
              <a:gd name="connsiteX2" fmla="*/ 1023987 w 5619440"/>
              <a:gd name="connsiteY2" fmla="*/ 0 h 553998"/>
              <a:gd name="connsiteX3" fmla="*/ 1479786 w 5619440"/>
              <a:gd name="connsiteY3" fmla="*/ 0 h 553998"/>
              <a:gd name="connsiteX4" fmla="*/ 2047974 w 5619440"/>
              <a:gd name="connsiteY4" fmla="*/ 0 h 553998"/>
              <a:gd name="connsiteX5" fmla="*/ 2728550 w 5619440"/>
              <a:gd name="connsiteY5" fmla="*/ 0 h 553998"/>
              <a:gd name="connsiteX6" fmla="*/ 3184349 w 5619440"/>
              <a:gd name="connsiteY6" fmla="*/ 0 h 553998"/>
              <a:gd name="connsiteX7" fmla="*/ 3640148 w 5619440"/>
              <a:gd name="connsiteY7" fmla="*/ 0 h 553998"/>
              <a:gd name="connsiteX8" fmla="*/ 4095947 w 5619440"/>
              <a:gd name="connsiteY8" fmla="*/ 0 h 553998"/>
              <a:gd name="connsiteX9" fmla="*/ 4664135 w 5619440"/>
              <a:gd name="connsiteY9" fmla="*/ 0 h 553998"/>
              <a:gd name="connsiteX10" fmla="*/ 5619440 w 5619440"/>
              <a:gd name="connsiteY10" fmla="*/ 0 h 553998"/>
              <a:gd name="connsiteX11" fmla="*/ 5619440 w 5619440"/>
              <a:gd name="connsiteY11" fmla="*/ 553998 h 553998"/>
              <a:gd name="connsiteX12" fmla="*/ 4938863 w 5619440"/>
              <a:gd name="connsiteY12" fmla="*/ 553998 h 553998"/>
              <a:gd name="connsiteX13" fmla="*/ 4426870 w 5619440"/>
              <a:gd name="connsiteY13" fmla="*/ 553998 h 553998"/>
              <a:gd name="connsiteX14" fmla="*/ 3690099 w 5619440"/>
              <a:gd name="connsiteY14" fmla="*/ 553998 h 553998"/>
              <a:gd name="connsiteX15" fmla="*/ 3234300 w 5619440"/>
              <a:gd name="connsiteY15" fmla="*/ 553998 h 553998"/>
              <a:gd name="connsiteX16" fmla="*/ 2609918 w 5619440"/>
              <a:gd name="connsiteY16" fmla="*/ 553998 h 553998"/>
              <a:gd name="connsiteX17" fmla="*/ 2041730 w 5619440"/>
              <a:gd name="connsiteY17" fmla="*/ 553998 h 553998"/>
              <a:gd name="connsiteX18" fmla="*/ 1585931 w 5619440"/>
              <a:gd name="connsiteY18" fmla="*/ 553998 h 553998"/>
              <a:gd name="connsiteX19" fmla="*/ 961549 w 5619440"/>
              <a:gd name="connsiteY19" fmla="*/ 553998 h 553998"/>
              <a:gd name="connsiteX20" fmla="*/ 0 w 5619440"/>
              <a:gd name="connsiteY20" fmla="*/ 553998 h 553998"/>
              <a:gd name="connsiteX21" fmla="*/ 0 w 5619440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19440" h="553998" fill="none" extrusionOk="0">
                <a:moveTo>
                  <a:pt x="0" y="0"/>
                </a:moveTo>
                <a:cubicBezTo>
                  <a:pt x="241345" y="-23044"/>
                  <a:pt x="417314" y="-5736"/>
                  <a:pt x="568188" y="0"/>
                </a:cubicBezTo>
                <a:cubicBezTo>
                  <a:pt x="719062" y="5736"/>
                  <a:pt x="863735" y="-6140"/>
                  <a:pt x="1023987" y="0"/>
                </a:cubicBezTo>
                <a:cubicBezTo>
                  <a:pt x="1184239" y="6140"/>
                  <a:pt x="1385336" y="3569"/>
                  <a:pt x="1479786" y="0"/>
                </a:cubicBezTo>
                <a:cubicBezTo>
                  <a:pt x="1574236" y="-3569"/>
                  <a:pt x="1817193" y="-26178"/>
                  <a:pt x="2047974" y="0"/>
                </a:cubicBezTo>
                <a:cubicBezTo>
                  <a:pt x="2278755" y="26178"/>
                  <a:pt x="2565660" y="-21014"/>
                  <a:pt x="2728550" y="0"/>
                </a:cubicBezTo>
                <a:cubicBezTo>
                  <a:pt x="2891440" y="21014"/>
                  <a:pt x="3085845" y="11647"/>
                  <a:pt x="3184349" y="0"/>
                </a:cubicBezTo>
                <a:cubicBezTo>
                  <a:pt x="3282853" y="-11647"/>
                  <a:pt x="3481432" y="-845"/>
                  <a:pt x="3640148" y="0"/>
                </a:cubicBezTo>
                <a:cubicBezTo>
                  <a:pt x="3798864" y="845"/>
                  <a:pt x="3908735" y="8456"/>
                  <a:pt x="4095947" y="0"/>
                </a:cubicBezTo>
                <a:cubicBezTo>
                  <a:pt x="4283159" y="-8456"/>
                  <a:pt x="4406484" y="-16166"/>
                  <a:pt x="4664135" y="0"/>
                </a:cubicBezTo>
                <a:cubicBezTo>
                  <a:pt x="4921786" y="16166"/>
                  <a:pt x="5261993" y="12275"/>
                  <a:pt x="5619440" y="0"/>
                </a:cubicBezTo>
                <a:cubicBezTo>
                  <a:pt x="5644433" y="246737"/>
                  <a:pt x="5616589" y="348535"/>
                  <a:pt x="5619440" y="553998"/>
                </a:cubicBezTo>
                <a:cubicBezTo>
                  <a:pt x="5325298" y="580249"/>
                  <a:pt x="5134014" y="587250"/>
                  <a:pt x="4938863" y="553998"/>
                </a:cubicBezTo>
                <a:cubicBezTo>
                  <a:pt x="4743712" y="520746"/>
                  <a:pt x="4644190" y="542154"/>
                  <a:pt x="4426870" y="553998"/>
                </a:cubicBezTo>
                <a:cubicBezTo>
                  <a:pt x="4209550" y="565842"/>
                  <a:pt x="3934262" y="587773"/>
                  <a:pt x="3690099" y="553998"/>
                </a:cubicBezTo>
                <a:cubicBezTo>
                  <a:pt x="3445936" y="520223"/>
                  <a:pt x="3444384" y="561704"/>
                  <a:pt x="3234300" y="553998"/>
                </a:cubicBezTo>
                <a:cubicBezTo>
                  <a:pt x="3024216" y="546292"/>
                  <a:pt x="2786988" y="577327"/>
                  <a:pt x="2609918" y="553998"/>
                </a:cubicBezTo>
                <a:cubicBezTo>
                  <a:pt x="2432848" y="530669"/>
                  <a:pt x="2225057" y="543485"/>
                  <a:pt x="2041730" y="553998"/>
                </a:cubicBezTo>
                <a:cubicBezTo>
                  <a:pt x="1858403" y="564511"/>
                  <a:pt x="1679723" y="567993"/>
                  <a:pt x="1585931" y="553998"/>
                </a:cubicBezTo>
                <a:cubicBezTo>
                  <a:pt x="1492139" y="540003"/>
                  <a:pt x="1169038" y="552863"/>
                  <a:pt x="961549" y="553998"/>
                </a:cubicBezTo>
                <a:cubicBezTo>
                  <a:pt x="754060" y="555133"/>
                  <a:pt x="437497" y="587039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619440" h="553998" stroke="0" extrusionOk="0">
                <a:moveTo>
                  <a:pt x="0" y="0"/>
                </a:moveTo>
                <a:cubicBezTo>
                  <a:pt x="160269" y="23429"/>
                  <a:pt x="464874" y="10335"/>
                  <a:pt x="680577" y="0"/>
                </a:cubicBezTo>
                <a:cubicBezTo>
                  <a:pt x="896280" y="-10335"/>
                  <a:pt x="1081303" y="16602"/>
                  <a:pt x="1248764" y="0"/>
                </a:cubicBezTo>
                <a:cubicBezTo>
                  <a:pt x="1416225" y="-16602"/>
                  <a:pt x="1611163" y="-3146"/>
                  <a:pt x="1929341" y="0"/>
                </a:cubicBezTo>
                <a:cubicBezTo>
                  <a:pt x="2247519" y="3146"/>
                  <a:pt x="2283427" y="-22772"/>
                  <a:pt x="2441334" y="0"/>
                </a:cubicBezTo>
                <a:cubicBezTo>
                  <a:pt x="2599241" y="22772"/>
                  <a:pt x="2914500" y="-30691"/>
                  <a:pt x="3065717" y="0"/>
                </a:cubicBezTo>
                <a:cubicBezTo>
                  <a:pt x="3216934" y="30691"/>
                  <a:pt x="3448272" y="18740"/>
                  <a:pt x="3577710" y="0"/>
                </a:cubicBezTo>
                <a:cubicBezTo>
                  <a:pt x="3707148" y="-18740"/>
                  <a:pt x="4094881" y="-33002"/>
                  <a:pt x="4314481" y="0"/>
                </a:cubicBezTo>
                <a:cubicBezTo>
                  <a:pt x="4534081" y="33002"/>
                  <a:pt x="4689917" y="23021"/>
                  <a:pt x="4938863" y="0"/>
                </a:cubicBezTo>
                <a:cubicBezTo>
                  <a:pt x="5187809" y="-23021"/>
                  <a:pt x="5303117" y="-8559"/>
                  <a:pt x="5619440" y="0"/>
                </a:cubicBezTo>
                <a:cubicBezTo>
                  <a:pt x="5616987" y="256789"/>
                  <a:pt x="5623834" y="350397"/>
                  <a:pt x="5619440" y="553998"/>
                </a:cubicBezTo>
                <a:cubicBezTo>
                  <a:pt x="5373873" y="552464"/>
                  <a:pt x="5241419" y="576918"/>
                  <a:pt x="5107447" y="553998"/>
                </a:cubicBezTo>
                <a:cubicBezTo>
                  <a:pt x="4973475" y="531078"/>
                  <a:pt x="4670323" y="559600"/>
                  <a:pt x="4426870" y="553998"/>
                </a:cubicBezTo>
                <a:cubicBezTo>
                  <a:pt x="4183417" y="548396"/>
                  <a:pt x="4142599" y="546482"/>
                  <a:pt x="3914877" y="553998"/>
                </a:cubicBezTo>
                <a:cubicBezTo>
                  <a:pt x="3687155" y="561514"/>
                  <a:pt x="3464608" y="538621"/>
                  <a:pt x="3234300" y="553998"/>
                </a:cubicBezTo>
                <a:cubicBezTo>
                  <a:pt x="3003992" y="569375"/>
                  <a:pt x="2733617" y="551845"/>
                  <a:pt x="2553723" y="553998"/>
                </a:cubicBezTo>
                <a:cubicBezTo>
                  <a:pt x="2373829" y="556151"/>
                  <a:pt x="2154764" y="544683"/>
                  <a:pt x="1816952" y="553998"/>
                </a:cubicBezTo>
                <a:cubicBezTo>
                  <a:pt x="1479140" y="563313"/>
                  <a:pt x="1298758" y="522568"/>
                  <a:pt x="1080181" y="553998"/>
                </a:cubicBezTo>
                <a:cubicBezTo>
                  <a:pt x="861604" y="585428"/>
                  <a:pt x="409142" y="568992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He's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from Thailand.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E94EF-AB89-40F1-9F44-BB0A19B8CE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7975" y="1585823"/>
            <a:ext cx="2208935" cy="28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59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808985"/>
            <a:chOff x="1447800" y="355224"/>
            <a:chExt cx="7245296" cy="793794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6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_____ are you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3657600" cy="615553"/>
          </a:xfrm>
          <a:custGeom>
            <a:avLst/>
            <a:gdLst>
              <a:gd name="connsiteX0" fmla="*/ 0 w 3657600"/>
              <a:gd name="connsiteY0" fmla="*/ 0 h 615553"/>
              <a:gd name="connsiteX1" fmla="*/ 609600 w 3657600"/>
              <a:gd name="connsiteY1" fmla="*/ 0 h 615553"/>
              <a:gd name="connsiteX2" fmla="*/ 1219200 w 3657600"/>
              <a:gd name="connsiteY2" fmla="*/ 0 h 615553"/>
              <a:gd name="connsiteX3" fmla="*/ 1901952 w 3657600"/>
              <a:gd name="connsiteY3" fmla="*/ 0 h 615553"/>
              <a:gd name="connsiteX4" fmla="*/ 2401824 w 3657600"/>
              <a:gd name="connsiteY4" fmla="*/ 0 h 615553"/>
              <a:gd name="connsiteX5" fmla="*/ 3084576 w 3657600"/>
              <a:gd name="connsiteY5" fmla="*/ 0 h 615553"/>
              <a:gd name="connsiteX6" fmla="*/ 3657600 w 3657600"/>
              <a:gd name="connsiteY6" fmla="*/ 0 h 615553"/>
              <a:gd name="connsiteX7" fmla="*/ 3657600 w 3657600"/>
              <a:gd name="connsiteY7" fmla="*/ 615553 h 615553"/>
              <a:gd name="connsiteX8" fmla="*/ 3048000 w 3657600"/>
              <a:gd name="connsiteY8" fmla="*/ 615553 h 615553"/>
              <a:gd name="connsiteX9" fmla="*/ 2548128 w 3657600"/>
              <a:gd name="connsiteY9" fmla="*/ 615553 h 615553"/>
              <a:gd name="connsiteX10" fmla="*/ 2048256 w 3657600"/>
              <a:gd name="connsiteY10" fmla="*/ 615553 h 615553"/>
              <a:gd name="connsiteX11" fmla="*/ 1402080 w 3657600"/>
              <a:gd name="connsiteY11" fmla="*/ 615553 h 615553"/>
              <a:gd name="connsiteX12" fmla="*/ 719328 w 3657600"/>
              <a:gd name="connsiteY12" fmla="*/ 615553 h 615553"/>
              <a:gd name="connsiteX13" fmla="*/ 0 w 3657600"/>
              <a:gd name="connsiteY13" fmla="*/ 615553 h 615553"/>
              <a:gd name="connsiteX14" fmla="*/ 0 w 3657600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7600" h="615553" fill="none" extrusionOk="0">
                <a:moveTo>
                  <a:pt x="0" y="0"/>
                </a:moveTo>
                <a:cubicBezTo>
                  <a:pt x="168239" y="-18456"/>
                  <a:pt x="408199" y="11435"/>
                  <a:pt x="609600" y="0"/>
                </a:cubicBezTo>
                <a:cubicBezTo>
                  <a:pt x="811001" y="-11435"/>
                  <a:pt x="1013157" y="-18745"/>
                  <a:pt x="1219200" y="0"/>
                </a:cubicBezTo>
                <a:cubicBezTo>
                  <a:pt x="1425243" y="18745"/>
                  <a:pt x="1706517" y="-10074"/>
                  <a:pt x="1901952" y="0"/>
                </a:cubicBezTo>
                <a:cubicBezTo>
                  <a:pt x="2097387" y="10074"/>
                  <a:pt x="2298042" y="2592"/>
                  <a:pt x="2401824" y="0"/>
                </a:cubicBezTo>
                <a:cubicBezTo>
                  <a:pt x="2505606" y="-2592"/>
                  <a:pt x="2869924" y="-10843"/>
                  <a:pt x="3084576" y="0"/>
                </a:cubicBezTo>
                <a:cubicBezTo>
                  <a:pt x="3299228" y="10843"/>
                  <a:pt x="3519907" y="22323"/>
                  <a:pt x="3657600" y="0"/>
                </a:cubicBezTo>
                <a:cubicBezTo>
                  <a:pt x="3682485" y="258159"/>
                  <a:pt x="3630457" y="456494"/>
                  <a:pt x="3657600" y="615553"/>
                </a:cubicBezTo>
                <a:cubicBezTo>
                  <a:pt x="3423749" y="596846"/>
                  <a:pt x="3173802" y="586199"/>
                  <a:pt x="3048000" y="615553"/>
                </a:cubicBezTo>
                <a:cubicBezTo>
                  <a:pt x="2922198" y="644907"/>
                  <a:pt x="2735379" y="603694"/>
                  <a:pt x="2548128" y="615553"/>
                </a:cubicBezTo>
                <a:cubicBezTo>
                  <a:pt x="2360877" y="627412"/>
                  <a:pt x="2294395" y="615671"/>
                  <a:pt x="2048256" y="615553"/>
                </a:cubicBezTo>
                <a:cubicBezTo>
                  <a:pt x="1802117" y="615435"/>
                  <a:pt x="1650530" y="590387"/>
                  <a:pt x="1402080" y="615553"/>
                </a:cubicBezTo>
                <a:cubicBezTo>
                  <a:pt x="1153630" y="640719"/>
                  <a:pt x="915555" y="648611"/>
                  <a:pt x="719328" y="615553"/>
                </a:cubicBezTo>
                <a:cubicBezTo>
                  <a:pt x="523101" y="582495"/>
                  <a:pt x="240328" y="611377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57600" h="615553" stroke="0" extrusionOk="0">
                <a:moveTo>
                  <a:pt x="0" y="0"/>
                </a:moveTo>
                <a:cubicBezTo>
                  <a:pt x="171085" y="-21122"/>
                  <a:pt x="514827" y="16796"/>
                  <a:pt x="646176" y="0"/>
                </a:cubicBezTo>
                <a:cubicBezTo>
                  <a:pt x="777525" y="-16796"/>
                  <a:pt x="1101673" y="10444"/>
                  <a:pt x="1219200" y="0"/>
                </a:cubicBezTo>
                <a:cubicBezTo>
                  <a:pt x="1336727" y="-10444"/>
                  <a:pt x="1606127" y="13849"/>
                  <a:pt x="1865376" y="0"/>
                </a:cubicBezTo>
                <a:cubicBezTo>
                  <a:pt x="2124625" y="-13849"/>
                  <a:pt x="2134752" y="11868"/>
                  <a:pt x="2401824" y="0"/>
                </a:cubicBezTo>
                <a:cubicBezTo>
                  <a:pt x="2668896" y="-11868"/>
                  <a:pt x="2714641" y="28627"/>
                  <a:pt x="3011424" y="0"/>
                </a:cubicBezTo>
                <a:cubicBezTo>
                  <a:pt x="3308207" y="-28627"/>
                  <a:pt x="3400266" y="-31022"/>
                  <a:pt x="3657600" y="0"/>
                </a:cubicBezTo>
                <a:cubicBezTo>
                  <a:pt x="3628978" y="147087"/>
                  <a:pt x="3646751" y="489089"/>
                  <a:pt x="3657600" y="615553"/>
                </a:cubicBezTo>
                <a:cubicBezTo>
                  <a:pt x="3381848" y="589851"/>
                  <a:pt x="3292673" y="607126"/>
                  <a:pt x="3048000" y="615553"/>
                </a:cubicBezTo>
                <a:cubicBezTo>
                  <a:pt x="2803327" y="623980"/>
                  <a:pt x="2648699" y="602366"/>
                  <a:pt x="2474976" y="615553"/>
                </a:cubicBezTo>
                <a:cubicBezTo>
                  <a:pt x="2301253" y="628740"/>
                  <a:pt x="2150537" y="643383"/>
                  <a:pt x="1828800" y="615553"/>
                </a:cubicBezTo>
                <a:cubicBezTo>
                  <a:pt x="1507063" y="587723"/>
                  <a:pt x="1483280" y="602077"/>
                  <a:pt x="1146048" y="615553"/>
                </a:cubicBezTo>
                <a:cubicBezTo>
                  <a:pt x="808816" y="629029"/>
                  <a:pt x="268412" y="572589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 noProof="0">
                <a:solidFill>
                  <a:srgbClr val="434343"/>
                </a:solidFill>
                <a:latin typeface="Comic Sans MS" panose="030F0702030302020204" pitchFamily="66" charset="0"/>
              </a:rPr>
              <a:t>What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89" y="2899033"/>
            <a:ext cx="3657601" cy="615553"/>
          </a:xfrm>
          <a:custGeom>
            <a:avLst/>
            <a:gdLst>
              <a:gd name="connsiteX0" fmla="*/ 0 w 3657601"/>
              <a:gd name="connsiteY0" fmla="*/ 0 h 615553"/>
              <a:gd name="connsiteX1" fmla="*/ 609600 w 3657601"/>
              <a:gd name="connsiteY1" fmla="*/ 0 h 615553"/>
              <a:gd name="connsiteX2" fmla="*/ 1219200 w 3657601"/>
              <a:gd name="connsiteY2" fmla="*/ 0 h 615553"/>
              <a:gd name="connsiteX3" fmla="*/ 1901953 w 3657601"/>
              <a:gd name="connsiteY3" fmla="*/ 0 h 615553"/>
              <a:gd name="connsiteX4" fmla="*/ 2401825 w 3657601"/>
              <a:gd name="connsiteY4" fmla="*/ 0 h 615553"/>
              <a:gd name="connsiteX5" fmla="*/ 3084577 w 3657601"/>
              <a:gd name="connsiteY5" fmla="*/ 0 h 615553"/>
              <a:gd name="connsiteX6" fmla="*/ 3657601 w 3657601"/>
              <a:gd name="connsiteY6" fmla="*/ 0 h 615553"/>
              <a:gd name="connsiteX7" fmla="*/ 3657601 w 3657601"/>
              <a:gd name="connsiteY7" fmla="*/ 615553 h 615553"/>
              <a:gd name="connsiteX8" fmla="*/ 3048001 w 3657601"/>
              <a:gd name="connsiteY8" fmla="*/ 615553 h 615553"/>
              <a:gd name="connsiteX9" fmla="*/ 2548129 w 3657601"/>
              <a:gd name="connsiteY9" fmla="*/ 615553 h 615553"/>
              <a:gd name="connsiteX10" fmla="*/ 2048257 w 3657601"/>
              <a:gd name="connsiteY10" fmla="*/ 615553 h 615553"/>
              <a:gd name="connsiteX11" fmla="*/ 1402080 w 3657601"/>
              <a:gd name="connsiteY11" fmla="*/ 615553 h 615553"/>
              <a:gd name="connsiteX12" fmla="*/ 719328 w 3657601"/>
              <a:gd name="connsiteY12" fmla="*/ 615553 h 615553"/>
              <a:gd name="connsiteX13" fmla="*/ 0 w 3657601"/>
              <a:gd name="connsiteY13" fmla="*/ 615553 h 615553"/>
              <a:gd name="connsiteX14" fmla="*/ 0 w 3657601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7601" h="615553" fill="none" extrusionOk="0">
                <a:moveTo>
                  <a:pt x="0" y="0"/>
                </a:moveTo>
                <a:cubicBezTo>
                  <a:pt x="168239" y="-18456"/>
                  <a:pt x="408199" y="11435"/>
                  <a:pt x="609600" y="0"/>
                </a:cubicBezTo>
                <a:cubicBezTo>
                  <a:pt x="811001" y="-11435"/>
                  <a:pt x="1013157" y="-18745"/>
                  <a:pt x="1219200" y="0"/>
                </a:cubicBezTo>
                <a:cubicBezTo>
                  <a:pt x="1425243" y="18745"/>
                  <a:pt x="1703790" y="-13914"/>
                  <a:pt x="1901953" y="0"/>
                </a:cubicBezTo>
                <a:cubicBezTo>
                  <a:pt x="2100116" y="13914"/>
                  <a:pt x="2298043" y="2592"/>
                  <a:pt x="2401825" y="0"/>
                </a:cubicBezTo>
                <a:cubicBezTo>
                  <a:pt x="2505607" y="-2592"/>
                  <a:pt x="2869925" y="-10843"/>
                  <a:pt x="3084577" y="0"/>
                </a:cubicBezTo>
                <a:cubicBezTo>
                  <a:pt x="3299229" y="10843"/>
                  <a:pt x="3519908" y="22323"/>
                  <a:pt x="3657601" y="0"/>
                </a:cubicBezTo>
                <a:cubicBezTo>
                  <a:pt x="3682486" y="258159"/>
                  <a:pt x="3630458" y="456494"/>
                  <a:pt x="3657601" y="615553"/>
                </a:cubicBezTo>
                <a:cubicBezTo>
                  <a:pt x="3423750" y="596846"/>
                  <a:pt x="3173803" y="586199"/>
                  <a:pt x="3048001" y="615553"/>
                </a:cubicBezTo>
                <a:cubicBezTo>
                  <a:pt x="2922199" y="644907"/>
                  <a:pt x="2735380" y="603694"/>
                  <a:pt x="2548129" y="615553"/>
                </a:cubicBezTo>
                <a:cubicBezTo>
                  <a:pt x="2360878" y="627412"/>
                  <a:pt x="2294396" y="615671"/>
                  <a:pt x="2048257" y="615553"/>
                </a:cubicBezTo>
                <a:cubicBezTo>
                  <a:pt x="1802118" y="615435"/>
                  <a:pt x="1656214" y="591936"/>
                  <a:pt x="1402080" y="615553"/>
                </a:cubicBezTo>
                <a:cubicBezTo>
                  <a:pt x="1147946" y="639170"/>
                  <a:pt x="915555" y="648611"/>
                  <a:pt x="719328" y="615553"/>
                </a:cubicBezTo>
                <a:cubicBezTo>
                  <a:pt x="523101" y="582495"/>
                  <a:pt x="240328" y="611377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57601" h="615553" stroke="0" extrusionOk="0">
                <a:moveTo>
                  <a:pt x="0" y="0"/>
                </a:moveTo>
                <a:cubicBezTo>
                  <a:pt x="171085" y="-21122"/>
                  <a:pt x="514827" y="16796"/>
                  <a:pt x="646176" y="0"/>
                </a:cubicBezTo>
                <a:cubicBezTo>
                  <a:pt x="777525" y="-16796"/>
                  <a:pt x="1101673" y="10444"/>
                  <a:pt x="1219200" y="0"/>
                </a:cubicBezTo>
                <a:cubicBezTo>
                  <a:pt x="1336727" y="-10444"/>
                  <a:pt x="1600636" y="10022"/>
                  <a:pt x="1865377" y="0"/>
                </a:cubicBezTo>
                <a:cubicBezTo>
                  <a:pt x="2130118" y="-10022"/>
                  <a:pt x="2134753" y="11868"/>
                  <a:pt x="2401825" y="0"/>
                </a:cubicBezTo>
                <a:cubicBezTo>
                  <a:pt x="2668897" y="-11868"/>
                  <a:pt x="2714642" y="28627"/>
                  <a:pt x="3011425" y="0"/>
                </a:cubicBezTo>
                <a:cubicBezTo>
                  <a:pt x="3308208" y="-28627"/>
                  <a:pt x="3400267" y="-31022"/>
                  <a:pt x="3657601" y="0"/>
                </a:cubicBezTo>
                <a:cubicBezTo>
                  <a:pt x="3628979" y="147087"/>
                  <a:pt x="3646752" y="489089"/>
                  <a:pt x="3657601" y="615553"/>
                </a:cubicBezTo>
                <a:cubicBezTo>
                  <a:pt x="3381849" y="589851"/>
                  <a:pt x="3292674" y="607126"/>
                  <a:pt x="3048001" y="615553"/>
                </a:cubicBezTo>
                <a:cubicBezTo>
                  <a:pt x="2803328" y="623980"/>
                  <a:pt x="2648700" y="602366"/>
                  <a:pt x="2474977" y="615553"/>
                </a:cubicBezTo>
                <a:cubicBezTo>
                  <a:pt x="2301254" y="628740"/>
                  <a:pt x="2150538" y="643383"/>
                  <a:pt x="1828801" y="615553"/>
                </a:cubicBezTo>
                <a:cubicBezTo>
                  <a:pt x="1507064" y="587723"/>
                  <a:pt x="1484540" y="603766"/>
                  <a:pt x="1146048" y="615553"/>
                </a:cubicBezTo>
                <a:cubicBezTo>
                  <a:pt x="807556" y="627340"/>
                  <a:pt x="268412" y="572589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 noProof="0">
                <a:solidFill>
                  <a:srgbClr val="434343"/>
                </a:solidFill>
                <a:latin typeface="Comic Sans MS" panose="030F0702030302020204" pitchFamily="66" charset="0"/>
              </a:rPr>
              <a:t>Where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F3A82-F8AA-4CD6-84D0-CD08559412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0375" y="1469063"/>
            <a:ext cx="2663825" cy="24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60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20971" y="354242"/>
            <a:ext cx="7159666" cy="707886"/>
            <a:chOff x="1406932" y="452086"/>
            <a:chExt cx="7245296" cy="878012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648922" y="456147"/>
              <a:ext cx="6607996" cy="793793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06932" y="452086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 dirty="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She ....... </a:t>
              </a:r>
              <a:r>
                <a:rPr lang="en-US" sz="4000" kern="1200" dirty="0" smtClean="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..............Viet Nam.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3657600" cy="615553"/>
          </a:xfrm>
          <a:custGeom>
            <a:avLst/>
            <a:gdLst>
              <a:gd name="connsiteX0" fmla="*/ 0 w 3657600"/>
              <a:gd name="connsiteY0" fmla="*/ 0 h 615553"/>
              <a:gd name="connsiteX1" fmla="*/ 609600 w 3657600"/>
              <a:gd name="connsiteY1" fmla="*/ 0 h 615553"/>
              <a:gd name="connsiteX2" fmla="*/ 1219200 w 3657600"/>
              <a:gd name="connsiteY2" fmla="*/ 0 h 615553"/>
              <a:gd name="connsiteX3" fmla="*/ 1901952 w 3657600"/>
              <a:gd name="connsiteY3" fmla="*/ 0 h 615553"/>
              <a:gd name="connsiteX4" fmla="*/ 2401824 w 3657600"/>
              <a:gd name="connsiteY4" fmla="*/ 0 h 615553"/>
              <a:gd name="connsiteX5" fmla="*/ 3084576 w 3657600"/>
              <a:gd name="connsiteY5" fmla="*/ 0 h 615553"/>
              <a:gd name="connsiteX6" fmla="*/ 3657600 w 3657600"/>
              <a:gd name="connsiteY6" fmla="*/ 0 h 615553"/>
              <a:gd name="connsiteX7" fmla="*/ 3657600 w 3657600"/>
              <a:gd name="connsiteY7" fmla="*/ 615553 h 615553"/>
              <a:gd name="connsiteX8" fmla="*/ 3048000 w 3657600"/>
              <a:gd name="connsiteY8" fmla="*/ 615553 h 615553"/>
              <a:gd name="connsiteX9" fmla="*/ 2548128 w 3657600"/>
              <a:gd name="connsiteY9" fmla="*/ 615553 h 615553"/>
              <a:gd name="connsiteX10" fmla="*/ 2048256 w 3657600"/>
              <a:gd name="connsiteY10" fmla="*/ 615553 h 615553"/>
              <a:gd name="connsiteX11" fmla="*/ 1402080 w 3657600"/>
              <a:gd name="connsiteY11" fmla="*/ 615553 h 615553"/>
              <a:gd name="connsiteX12" fmla="*/ 719328 w 3657600"/>
              <a:gd name="connsiteY12" fmla="*/ 615553 h 615553"/>
              <a:gd name="connsiteX13" fmla="*/ 0 w 3657600"/>
              <a:gd name="connsiteY13" fmla="*/ 615553 h 615553"/>
              <a:gd name="connsiteX14" fmla="*/ 0 w 3657600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7600" h="615553" fill="none" extrusionOk="0">
                <a:moveTo>
                  <a:pt x="0" y="0"/>
                </a:moveTo>
                <a:cubicBezTo>
                  <a:pt x="168239" y="-18456"/>
                  <a:pt x="408199" y="11435"/>
                  <a:pt x="609600" y="0"/>
                </a:cubicBezTo>
                <a:cubicBezTo>
                  <a:pt x="811001" y="-11435"/>
                  <a:pt x="1013157" y="-18745"/>
                  <a:pt x="1219200" y="0"/>
                </a:cubicBezTo>
                <a:cubicBezTo>
                  <a:pt x="1425243" y="18745"/>
                  <a:pt x="1706517" y="-10074"/>
                  <a:pt x="1901952" y="0"/>
                </a:cubicBezTo>
                <a:cubicBezTo>
                  <a:pt x="2097387" y="10074"/>
                  <a:pt x="2298042" y="2592"/>
                  <a:pt x="2401824" y="0"/>
                </a:cubicBezTo>
                <a:cubicBezTo>
                  <a:pt x="2505606" y="-2592"/>
                  <a:pt x="2869924" y="-10843"/>
                  <a:pt x="3084576" y="0"/>
                </a:cubicBezTo>
                <a:cubicBezTo>
                  <a:pt x="3299228" y="10843"/>
                  <a:pt x="3519907" y="22323"/>
                  <a:pt x="3657600" y="0"/>
                </a:cubicBezTo>
                <a:cubicBezTo>
                  <a:pt x="3682485" y="258159"/>
                  <a:pt x="3630457" y="456494"/>
                  <a:pt x="3657600" y="615553"/>
                </a:cubicBezTo>
                <a:cubicBezTo>
                  <a:pt x="3423749" y="596846"/>
                  <a:pt x="3173802" y="586199"/>
                  <a:pt x="3048000" y="615553"/>
                </a:cubicBezTo>
                <a:cubicBezTo>
                  <a:pt x="2922198" y="644907"/>
                  <a:pt x="2735379" y="603694"/>
                  <a:pt x="2548128" y="615553"/>
                </a:cubicBezTo>
                <a:cubicBezTo>
                  <a:pt x="2360877" y="627412"/>
                  <a:pt x="2294395" y="615671"/>
                  <a:pt x="2048256" y="615553"/>
                </a:cubicBezTo>
                <a:cubicBezTo>
                  <a:pt x="1802117" y="615435"/>
                  <a:pt x="1650530" y="590387"/>
                  <a:pt x="1402080" y="615553"/>
                </a:cubicBezTo>
                <a:cubicBezTo>
                  <a:pt x="1153630" y="640719"/>
                  <a:pt x="915555" y="648611"/>
                  <a:pt x="719328" y="615553"/>
                </a:cubicBezTo>
                <a:cubicBezTo>
                  <a:pt x="523101" y="582495"/>
                  <a:pt x="240328" y="611377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57600" h="615553" stroke="0" extrusionOk="0">
                <a:moveTo>
                  <a:pt x="0" y="0"/>
                </a:moveTo>
                <a:cubicBezTo>
                  <a:pt x="171085" y="-21122"/>
                  <a:pt x="514827" y="16796"/>
                  <a:pt x="646176" y="0"/>
                </a:cubicBezTo>
                <a:cubicBezTo>
                  <a:pt x="777525" y="-16796"/>
                  <a:pt x="1101673" y="10444"/>
                  <a:pt x="1219200" y="0"/>
                </a:cubicBezTo>
                <a:cubicBezTo>
                  <a:pt x="1336727" y="-10444"/>
                  <a:pt x="1606127" y="13849"/>
                  <a:pt x="1865376" y="0"/>
                </a:cubicBezTo>
                <a:cubicBezTo>
                  <a:pt x="2124625" y="-13849"/>
                  <a:pt x="2134752" y="11868"/>
                  <a:pt x="2401824" y="0"/>
                </a:cubicBezTo>
                <a:cubicBezTo>
                  <a:pt x="2668896" y="-11868"/>
                  <a:pt x="2714641" y="28627"/>
                  <a:pt x="3011424" y="0"/>
                </a:cubicBezTo>
                <a:cubicBezTo>
                  <a:pt x="3308207" y="-28627"/>
                  <a:pt x="3400266" y="-31022"/>
                  <a:pt x="3657600" y="0"/>
                </a:cubicBezTo>
                <a:cubicBezTo>
                  <a:pt x="3628978" y="147087"/>
                  <a:pt x="3646751" y="489089"/>
                  <a:pt x="3657600" y="615553"/>
                </a:cubicBezTo>
                <a:cubicBezTo>
                  <a:pt x="3381848" y="589851"/>
                  <a:pt x="3292673" y="607126"/>
                  <a:pt x="3048000" y="615553"/>
                </a:cubicBezTo>
                <a:cubicBezTo>
                  <a:pt x="2803327" y="623980"/>
                  <a:pt x="2648699" y="602366"/>
                  <a:pt x="2474976" y="615553"/>
                </a:cubicBezTo>
                <a:cubicBezTo>
                  <a:pt x="2301253" y="628740"/>
                  <a:pt x="2150537" y="643383"/>
                  <a:pt x="1828800" y="615553"/>
                </a:cubicBezTo>
                <a:cubicBezTo>
                  <a:pt x="1507063" y="587723"/>
                  <a:pt x="1483280" y="602077"/>
                  <a:pt x="1146048" y="615553"/>
                </a:cubicBezTo>
                <a:cubicBezTo>
                  <a:pt x="808816" y="629029"/>
                  <a:pt x="268412" y="572589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am from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90" y="2899033"/>
            <a:ext cx="3639104" cy="615553"/>
          </a:xfrm>
          <a:custGeom>
            <a:avLst/>
            <a:gdLst>
              <a:gd name="connsiteX0" fmla="*/ 0 w 3639104"/>
              <a:gd name="connsiteY0" fmla="*/ 0 h 615553"/>
              <a:gd name="connsiteX1" fmla="*/ 606517 w 3639104"/>
              <a:gd name="connsiteY1" fmla="*/ 0 h 615553"/>
              <a:gd name="connsiteX2" fmla="*/ 1213035 w 3639104"/>
              <a:gd name="connsiteY2" fmla="*/ 0 h 615553"/>
              <a:gd name="connsiteX3" fmla="*/ 1892334 w 3639104"/>
              <a:gd name="connsiteY3" fmla="*/ 0 h 615553"/>
              <a:gd name="connsiteX4" fmla="*/ 2389678 w 3639104"/>
              <a:gd name="connsiteY4" fmla="*/ 0 h 615553"/>
              <a:gd name="connsiteX5" fmla="*/ 3068978 w 3639104"/>
              <a:gd name="connsiteY5" fmla="*/ 0 h 615553"/>
              <a:gd name="connsiteX6" fmla="*/ 3639104 w 3639104"/>
              <a:gd name="connsiteY6" fmla="*/ 0 h 615553"/>
              <a:gd name="connsiteX7" fmla="*/ 3639104 w 3639104"/>
              <a:gd name="connsiteY7" fmla="*/ 615553 h 615553"/>
              <a:gd name="connsiteX8" fmla="*/ 3032587 w 3639104"/>
              <a:gd name="connsiteY8" fmla="*/ 615553 h 615553"/>
              <a:gd name="connsiteX9" fmla="*/ 2535242 w 3639104"/>
              <a:gd name="connsiteY9" fmla="*/ 615553 h 615553"/>
              <a:gd name="connsiteX10" fmla="*/ 2037898 w 3639104"/>
              <a:gd name="connsiteY10" fmla="*/ 615553 h 615553"/>
              <a:gd name="connsiteX11" fmla="*/ 1394990 w 3639104"/>
              <a:gd name="connsiteY11" fmla="*/ 615553 h 615553"/>
              <a:gd name="connsiteX12" fmla="*/ 715690 w 3639104"/>
              <a:gd name="connsiteY12" fmla="*/ 615553 h 615553"/>
              <a:gd name="connsiteX13" fmla="*/ 0 w 3639104"/>
              <a:gd name="connsiteY13" fmla="*/ 615553 h 615553"/>
              <a:gd name="connsiteX14" fmla="*/ 0 w 3639104"/>
              <a:gd name="connsiteY1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39104" h="615553" fill="none" extrusionOk="0">
                <a:moveTo>
                  <a:pt x="0" y="0"/>
                </a:moveTo>
                <a:cubicBezTo>
                  <a:pt x="287098" y="-21200"/>
                  <a:pt x="396100" y="20983"/>
                  <a:pt x="606517" y="0"/>
                </a:cubicBezTo>
                <a:cubicBezTo>
                  <a:pt x="816934" y="-20983"/>
                  <a:pt x="1061669" y="-6356"/>
                  <a:pt x="1213035" y="0"/>
                </a:cubicBezTo>
                <a:cubicBezTo>
                  <a:pt x="1364401" y="6356"/>
                  <a:pt x="1739548" y="1216"/>
                  <a:pt x="1892334" y="0"/>
                </a:cubicBezTo>
                <a:cubicBezTo>
                  <a:pt x="2045120" y="-1216"/>
                  <a:pt x="2190490" y="1531"/>
                  <a:pt x="2389678" y="0"/>
                </a:cubicBezTo>
                <a:cubicBezTo>
                  <a:pt x="2588866" y="-1531"/>
                  <a:pt x="2911760" y="-10521"/>
                  <a:pt x="3068978" y="0"/>
                </a:cubicBezTo>
                <a:cubicBezTo>
                  <a:pt x="3226196" y="10521"/>
                  <a:pt x="3412676" y="-20887"/>
                  <a:pt x="3639104" y="0"/>
                </a:cubicBezTo>
                <a:cubicBezTo>
                  <a:pt x="3663989" y="258159"/>
                  <a:pt x="3611961" y="456494"/>
                  <a:pt x="3639104" y="615553"/>
                </a:cubicBezTo>
                <a:cubicBezTo>
                  <a:pt x="3454692" y="633903"/>
                  <a:pt x="3298697" y="598116"/>
                  <a:pt x="3032587" y="615553"/>
                </a:cubicBezTo>
                <a:cubicBezTo>
                  <a:pt x="2766477" y="632990"/>
                  <a:pt x="2704664" y="601433"/>
                  <a:pt x="2535242" y="615553"/>
                </a:cubicBezTo>
                <a:cubicBezTo>
                  <a:pt x="2365820" y="629673"/>
                  <a:pt x="2140405" y="635464"/>
                  <a:pt x="2037898" y="615553"/>
                </a:cubicBezTo>
                <a:cubicBezTo>
                  <a:pt x="1935391" y="595642"/>
                  <a:pt x="1583974" y="604450"/>
                  <a:pt x="1394990" y="615553"/>
                </a:cubicBezTo>
                <a:cubicBezTo>
                  <a:pt x="1206006" y="626656"/>
                  <a:pt x="1022325" y="591640"/>
                  <a:pt x="715690" y="615553"/>
                </a:cubicBezTo>
                <a:cubicBezTo>
                  <a:pt x="409055" y="639466"/>
                  <a:pt x="353600" y="616266"/>
                  <a:pt x="0" y="615553"/>
                </a:cubicBezTo>
                <a:cubicBezTo>
                  <a:pt x="-5736" y="491984"/>
                  <a:pt x="-11391" y="275375"/>
                  <a:pt x="0" y="0"/>
                </a:cubicBezTo>
                <a:close/>
              </a:path>
              <a:path w="3639104" h="615553" stroke="0" extrusionOk="0">
                <a:moveTo>
                  <a:pt x="0" y="0"/>
                </a:moveTo>
                <a:cubicBezTo>
                  <a:pt x="281676" y="27581"/>
                  <a:pt x="509185" y="-28031"/>
                  <a:pt x="642908" y="0"/>
                </a:cubicBezTo>
                <a:cubicBezTo>
                  <a:pt x="776631" y="28031"/>
                  <a:pt x="1024472" y="18389"/>
                  <a:pt x="1213035" y="0"/>
                </a:cubicBezTo>
                <a:cubicBezTo>
                  <a:pt x="1401598" y="-18389"/>
                  <a:pt x="1606343" y="-17365"/>
                  <a:pt x="1855943" y="0"/>
                </a:cubicBezTo>
                <a:cubicBezTo>
                  <a:pt x="2105543" y="17365"/>
                  <a:pt x="2226486" y="-16219"/>
                  <a:pt x="2389678" y="0"/>
                </a:cubicBezTo>
                <a:cubicBezTo>
                  <a:pt x="2552871" y="16219"/>
                  <a:pt x="2796548" y="23434"/>
                  <a:pt x="2996196" y="0"/>
                </a:cubicBezTo>
                <a:cubicBezTo>
                  <a:pt x="3195844" y="-23434"/>
                  <a:pt x="3440321" y="-17390"/>
                  <a:pt x="3639104" y="0"/>
                </a:cubicBezTo>
                <a:cubicBezTo>
                  <a:pt x="3610482" y="147087"/>
                  <a:pt x="3628255" y="489089"/>
                  <a:pt x="3639104" y="615553"/>
                </a:cubicBezTo>
                <a:cubicBezTo>
                  <a:pt x="3367807" y="632061"/>
                  <a:pt x="3165190" y="641825"/>
                  <a:pt x="3032587" y="615553"/>
                </a:cubicBezTo>
                <a:cubicBezTo>
                  <a:pt x="2899984" y="589281"/>
                  <a:pt x="2716087" y="633652"/>
                  <a:pt x="2462460" y="615553"/>
                </a:cubicBezTo>
                <a:cubicBezTo>
                  <a:pt x="2208833" y="597454"/>
                  <a:pt x="1991892" y="606508"/>
                  <a:pt x="1819552" y="615553"/>
                </a:cubicBezTo>
                <a:cubicBezTo>
                  <a:pt x="1647212" y="624598"/>
                  <a:pt x="1404583" y="612795"/>
                  <a:pt x="1140253" y="615553"/>
                </a:cubicBezTo>
                <a:cubicBezTo>
                  <a:pt x="875923" y="618311"/>
                  <a:pt x="311040" y="562760"/>
                  <a:pt x="0" y="615553"/>
                </a:cubicBezTo>
                <a:cubicBezTo>
                  <a:pt x="9510" y="462750"/>
                  <a:pt x="-25954" y="2695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is from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6" name="Picture 4" descr="722 Vietnam Independence Day Stock Illustrations, Cliparts and Royalty Free  Vietnam Independence Day Vectors">
            <a:extLst>
              <a:ext uri="{FF2B5EF4-FFF2-40B4-BE49-F238E27FC236}">
                <a16:creationId xmlns:a16="http://schemas.microsoft.com/office/drawing/2014/main" id="{40413022-9589-435F-B16B-E721B94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5" y="1417693"/>
            <a:ext cx="2883285" cy="28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22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883902" y="332634"/>
            <a:ext cx="6785349" cy="750219"/>
            <a:chOff x="2239812" y="214527"/>
            <a:chExt cx="7245296" cy="805482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2239812" y="214527"/>
              <a:ext cx="7092840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2239812" y="259978"/>
              <a:ext cx="7245296" cy="76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I'm ........................ 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727940" y="1773004"/>
            <a:ext cx="4618800" cy="615553"/>
          </a:xfrm>
          <a:custGeom>
            <a:avLst/>
            <a:gdLst>
              <a:gd name="connsiteX0" fmla="*/ 0 w 4618800"/>
              <a:gd name="connsiteY0" fmla="*/ 0 h 615553"/>
              <a:gd name="connsiteX1" fmla="*/ 706017 w 4618800"/>
              <a:gd name="connsiteY1" fmla="*/ 0 h 615553"/>
              <a:gd name="connsiteX2" fmla="*/ 1458221 w 4618800"/>
              <a:gd name="connsiteY2" fmla="*/ 0 h 615553"/>
              <a:gd name="connsiteX3" fmla="*/ 2164238 w 4618800"/>
              <a:gd name="connsiteY3" fmla="*/ 0 h 615553"/>
              <a:gd name="connsiteX4" fmla="*/ 2731690 w 4618800"/>
              <a:gd name="connsiteY4" fmla="*/ 0 h 615553"/>
              <a:gd name="connsiteX5" fmla="*/ 3252955 w 4618800"/>
              <a:gd name="connsiteY5" fmla="*/ 0 h 615553"/>
              <a:gd name="connsiteX6" fmla="*/ 3774219 w 4618800"/>
              <a:gd name="connsiteY6" fmla="*/ 0 h 615553"/>
              <a:gd name="connsiteX7" fmla="*/ 4618800 w 4618800"/>
              <a:gd name="connsiteY7" fmla="*/ 0 h 615553"/>
              <a:gd name="connsiteX8" fmla="*/ 4618800 w 4618800"/>
              <a:gd name="connsiteY8" fmla="*/ 615553 h 615553"/>
              <a:gd name="connsiteX9" fmla="*/ 4051347 w 4618800"/>
              <a:gd name="connsiteY9" fmla="*/ 615553 h 615553"/>
              <a:gd name="connsiteX10" fmla="*/ 3437707 w 4618800"/>
              <a:gd name="connsiteY10" fmla="*/ 615553 h 615553"/>
              <a:gd name="connsiteX11" fmla="*/ 2685502 w 4618800"/>
              <a:gd name="connsiteY11" fmla="*/ 615553 h 615553"/>
              <a:gd name="connsiteX12" fmla="*/ 2164238 w 4618800"/>
              <a:gd name="connsiteY12" fmla="*/ 615553 h 615553"/>
              <a:gd name="connsiteX13" fmla="*/ 1412033 w 4618800"/>
              <a:gd name="connsiteY13" fmla="*/ 615553 h 615553"/>
              <a:gd name="connsiteX14" fmla="*/ 844581 w 4618800"/>
              <a:gd name="connsiteY14" fmla="*/ 615553 h 615553"/>
              <a:gd name="connsiteX15" fmla="*/ 0 w 4618800"/>
              <a:gd name="connsiteY15" fmla="*/ 615553 h 615553"/>
              <a:gd name="connsiteX16" fmla="*/ 0 w 4618800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18800" h="615553" fill="none" extrusionOk="0">
                <a:moveTo>
                  <a:pt x="0" y="0"/>
                </a:moveTo>
                <a:cubicBezTo>
                  <a:pt x="211002" y="-29806"/>
                  <a:pt x="437545" y="-17496"/>
                  <a:pt x="706017" y="0"/>
                </a:cubicBezTo>
                <a:cubicBezTo>
                  <a:pt x="974489" y="17496"/>
                  <a:pt x="1086967" y="-16267"/>
                  <a:pt x="1458221" y="0"/>
                </a:cubicBezTo>
                <a:cubicBezTo>
                  <a:pt x="1829475" y="16267"/>
                  <a:pt x="1850248" y="10968"/>
                  <a:pt x="2164238" y="0"/>
                </a:cubicBezTo>
                <a:cubicBezTo>
                  <a:pt x="2478228" y="-10968"/>
                  <a:pt x="2554913" y="-20634"/>
                  <a:pt x="2731690" y="0"/>
                </a:cubicBezTo>
                <a:cubicBezTo>
                  <a:pt x="2908467" y="20634"/>
                  <a:pt x="3036848" y="-17261"/>
                  <a:pt x="3252955" y="0"/>
                </a:cubicBezTo>
                <a:cubicBezTo>
                  <a:pt x="3469063" y="17261"/>
                  <a:pt x="3595203" y="-16128"/>
                  <a:pt x="3774219" y="0"/>
                </a:cubicBezTo>
                <a:cubicBezTo>
                  <a:pt x="3953235" y="16128"/>
                  <a:pt x="4257597" y="-20290"/>
                  <a:pt x="4618800" y="0"/>
                </a:cubicBezTo>
                <a:cubicBezTo>
                  <a:pt x="4590347" y="123762"/>
                  <a:pt x="4612114" y="330753"/>
                  <a:pt x="4618800" y="615553"/>
                </a:cubicBezTo>
                <a:cubicBezTo>
                  <a:pt x="4337715" y="602690"/>
                  <a:pt x="4250061" y="631270"/>
                  <a:pt x="4051347" y="615553"/>
                </a:cubicBezTo>
                <a:cubicBezTo>
                  <a:pt x="3852633" y="599836"/>
                  <a:pt x="3568344" y="600981"/>
                  <a:pt x="3437707" y="615553"/>
                </a:cubicBezTo>
                <a:cubicBezTo>
                  <a:pt x="3307070" y="630125"/>
                  <a:pt x="2869081" y="640185"/>
                  <a:pt x="2685502" y="615553"/>
                </a:cubicBezTo>
                <a:cubicBezTo>
                  <a:pt x="2501924" y="590921"/>
                  <a:pt x="2398480" y="592595"/>
                  <a:pt x="2164238" y="615553"/>
                </a:cubicBezTo>
                <a:cubicBezTo>
                  <a:pt x="1929996" y="638511"/>
                  <a:pt x="1741564" y="647858"/>
                  <a:pt x="1412033" y="615553"/>
                </a:cubicBezTo>
                <a:cubicBezTo>
                  <a:pt x="1082502" y="583248"/>
                  <a:pt x="1067351" y="631415"/>
                  <a:pt x="844581" y="615553"/>
                </a:cubicBezTo>
                <a:cubicBezTo>
                  <a:pt x="621811" y="599691"/>
                  <a:pt x="191618" y="640987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618800" h="615553" stroke="0" extrusionOk="0">
                <a:moveTo>
                  <a:pt x="0" y="0"/>
                </a:moveTo>
                <a:cubicBezTo>
                  <a:pt x="269040" y="11648"/>
                  <a:pt x="475320" y="-34040"/>
                  <a:pt x="706017" y="0"/>
                </a:cubicBezTo>
                <a:cubicBezTo>
                  <a:pt x="936714" y="34040"/>
                  <a:pt x="1055399" y="-14750"/>
                  <a:pt x="1319657" y="0"/>
                </a:cubicBezTo>
                <a:cubicBezTo>
                  <a:pt x="1583915" y="14750"/>
                  <a:pt x="1860672" y="-15401"/>
                  <a:pt x="2025674" y="0"/>
                </a:cubicBezTo>
                <a:cubicBezTo>
                  <a:pt x="2190676" y="15401"/>
                  <a:pt x="2352742" y="9095"/>
                  <a:pt x="2593126" y="0"/>
                </a:cubicBezTo>
                <a:cubicBezTo>
                  <a:pt x="2833510" y="-9095"/>
                  <a:pt x="3093678" y="19329"/>
                  <a:pt x="3252955" y="0"/>
                </a:cubicBezTo>
                <a:cubicBezTo>
                  <a:pt x="3412232" y="-19329"/>
                  <a:pt x="3685202" y="26262"/>
                  <a:pt x="3820407" y="0"/>
                </a:cubicBezTo>
                <a:cubicBezTo>
                  <a:pt x="3955612" y="-26262"/>
                  <a:pt x="4332813" y="-3181"/>
                  <a:pt x="4618800" y="0"/>
                </a:cubicBezTo>
                <a:cubicBezTo>
                  <a:pt x="4595898" y="164321"/>
                  <a:pt x="4621160" y="423555"/>
                  <a:pt x="4618800" y="615553"/>
                </a:cubicBezTo>
                <a:cubicBezTo>
                  <a:pt x="4417577" y="619735"/>
                  <a:pt x="4269150" y="588514"/>
                  <a:pt x="4005159" y="615553"/>
                </a:cubicBezTo>
                <a:cubicBezTo>
                  <a:pt x="3741168" y="642592"/>
                  <a:pt x="3612617" y="628416"/>
                  <a:pt x="3299143" y="615553"/>
                </a:cubicBezTo>
                <a:cubicBezTo>
                  <a:pt x="2985669" y="602690"/>
                  <a:pt x="2872627" y="622071"/>
                  <a:pt x="2546938" y="615553"/>
                </a:cubicBezTo>
                <a:cubicBezTo>
                  <a:pt x="2221250" y="609035"/>
                  <a:pt x="2036147" y="610549"/>
                  <a:pt x="1840922" y="615553"/>
                </a:cubicBezTo>
                <a:cubicBezTo>
                  <a:pt x="1645697" y="620557"/>
                  <a:pt x="1468811" y="618212"/>
                  <a:pt x="1273469" y="615553"/>
                </a:cubicBezTo>
                <a:cubicBezTo>
                  <a:pt x="1078127" y="612894"/>
                  <a:pt x="795120" y="645316"/>
                  <a:pt x="567453" y="615553"/>
                </a:cubicBezTo>
                <a:cubicBezTo>
                  <a:pt x="339786" y="585790"/>
                  <a:pt x="232961" y="622867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from Australia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746436" y="3065248"/>
            <a:ext cx="4618800" cy="615553"/>
          </a:xfrm>
          <a:custGeom>
            <a:avLst/>
            <a:gdLst>
              <a:gd name="connsiteX0" fmla="*/ 0 w 4618800"/>
              <a:gd name="connsiteY0" fmla="*/ 0 h 615553"/>
              <a:gd name="connsiteX1" fmla="*/ 706017 w 4618800"/>
              <a:gd name="connsiteY1" fmla="*/ 0 h 615553"/>
              <a:gd name="connsiteX2" fmla="*/ 1458221 w 4618800"/>
              <a:gd name="connsiteY2" fmla="*/ 0 h 615553"/>
              <a:gd name="connsiteX3" fmla="*/ 2164238 w 4618800"/>
              <a:gd name="connsiteY3" fmla="*/ 0 h 615553"/>
              <a:gd name="connsiteX4" fmla="*/ 2731690 w 4618800"/>
              <a:gd name="connsiteY4" fmla="*/ 0 h 615553"/>
              <a:gd name="connsiteX5" fmla="*/ 3252955 w 4618800"/>
              <a:gd name="connsiteY5" fmla="*/ 0 h 615553"/>
              <a:gd name="connsiteX6" fmla="*/ 3774219 w 4618800"/>
              <a:gd name="connsiteY6" fmla="*/ 0 h 615553"/>
              <a:gd name="connsiteX7" fmla="*/ 4618800 w 4618800"/>
              <a:gd name="connsiteY7" fmla="*/ 0 h 615553"/>
              <a:gd name="connsiteX8" fmla="*/ 4618800 w 4618800"/>
              <a:gd name="connsiteY8" fmla="*/ 615553 h 615553"/>
              <a:gd name="connsiteX9" fmla="*/ 4051347 w 4618800"/>
              <a:gd name="connsiteY9" fmla="*/ 615553 h 615553"/>
              <a:gd name="connsiteX10" fmla="*/ 3437707 w 4618800"/>
              <a:gd name="connsiteY10" fmla="*/ 615553 h 615553"/>
              <a:gd name="connsiteX11" fmla="*/ 2685502 w 4618800"/>
              <a:gd name="connsiteY11" fmla="*/ 615553 h 615553"/>
              <a:gd name="connsiteX12" fmla="*/ 2164238 w 4618800"/>
              <a:gd name="connsiteY12" fmla="*/ 615553 h 615553"/>
              <a:gd name="connsiteX13" fmla="*/ 1412033 w 4618800"/>
              <a:gd name="connsiteY13" fmla="*/ 615553 h 615553"/>
              <a:gd name="connsiteX14" fmla="*/ 844581 w 4618800"/>
              <a:gd name="connsiteY14" fmla="*/ 615553 h 615553"/>
              <a:gd name="connsiteX15" fmla="*/ 0 w 4618800"/>
              <a:gd name="connsiteY15" fmla="*/ 615553 h 615553"/>
              <a:gd name="connsiteX16" fmla="*/ 0 w 4618800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18800" h="615553" fill="none" extrusionOk="0">
                <a:moveTo>
                  <a:pt x="0" y="0"/>
                </a:moveTo>
                <a:cubicBezTo>
                  <a:pt x="211002" y="-29806"/>
                  <a:pt x="437545" y="-17496"/>
                  <a:pt x="706017" y="0"/>
                </a:cubicBezTo>
                <a:cubicBezTo>
                  <a:pt x="974489" y="17496"/>
                  <a:pt x="1086967" y="-16267"/>
                  <a:pt x="1458221" y="0"/>
                </a:cubicBezTo>
                <a:cubicBezTo>
                  <a:pt x="1829475" y="16267"/>
                  <a:pt x="1850248" y="10968"/>
                  <a:pt x="2164238" y="0"/>
                </a:cubicBezTo>
                <a:cubicBezTo>
                  <a:pt x="2478228" y="-10968"/>
                  <a:pt x="2554913" y="-20634"/>
                  <a:pt x="2731690" y="0"/>
                </a:cubicBezTo>
                <a:cubicBezTo>
                  <a:pt x="2908467" y="20634"/>
                  <a:pt x="3036848" y="-17261"/>
                  <a:pt x="3252955" y="0"/>
                </a:cubicBezTo>
                <a:cubicBezTo>
                  <a:pt x="3469063" y="17261"/>
                  <a:pt x="3595203" y="-16128"/>
                  <a:pt x="3774219" y="0"/>
                </a:cubicBezTo>
                <a:cubicBezTo>
                  <a:pt x="3953235" y="16128"/>
                  <a:pt x="4257597" y="-20290"/>
                  <a:pt x="4618800" y="0"/>
                </a:cubicBezTo>
                <a:cubicBezTo>
                  <a:pt x="4590347" y="123762"/>
                  <a:pt x="4612114" y="330753"/>
                  <a:pt x="4618800" y="615553"/>
                </a:cubicBezTo>
                <a:cubicBezTo>
                  <a:pt x="4337715" y="602690"/>
                  <a:pt x="4250061" y="631270"/>
                  <a:pt x="4051347" y="615553"/>
                </a:cubicBezTo>
                <a:cubicBezTo>
                  <a:pt x="3852633" y="599836"/>
                  <a:pt x="3568344" y="600981"/>
                  <a:pt x="3437707" y="615553"/>
                </a:cubicBezTo>
                <a:cubicBezTo>
                  <a:pt x="3307070" y="630125"/>
                  <a:pt x="2869081" y="640185"/>
                  <a:pt x="2685502" y="615553"/>
                </a:cubicBezTo>
                <a:cubicBezTo>
                  <a:pt x="2501924" y="590921"/>
                  <a:pt x="2398480" y="592595"/>
                  <a:pt x="2164238" y="615553"/>
                </a:cubicBezTo>
                <a:cubicBezTo>
                  <a:pt x="1929996" y="638511"/>
                  <a:pt x="1741564" y="647858"/>
                  <a:pt x="1412033" y="615553"/>
                </a:cubicBezTo>
                <a:cubicBezTo>
                  <a:pt x="1082502" y="583248"/>
                  <a:pt x="1067351" y="631415"/>
                  <a:pt x="844581" y="615553"/>
                </a:cubicBezTo>
                <a:cubicBezTo>
                  <a:pt x="621811" y="599691"/>
                  <a:pt x="191618" y="640987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618800" h="615553" stroke="0" extrusionOk="0">
                <a:moveTo>
                  <a:pt x="0" y="0"/>
                </a:moveTo>
                <a:cubicBezTo>
                  <a:pt x="269040" y="11648"/>
                  <a:pt x="475320" y="-34040"/>
                  <a:pt x="706017" y="0"/>
                </a:cubicBezTo>
                <a:cubicBezTo>
                  <a:pt x="936714" y="34040"/>
                  <a:pt x="1055399" y="-14750"/>
                  <a:pt x="1319657" y="0"/>
                </a:cubicBezTo>
                <a:cubicBezTo>
                  <a:pt x="1583915" y="14750"/>
                  <a:pt x="1860672" y="-15401"/>
                  <a:pt x="2025674" y="0"/>
                </a:cubicBezTo>
                <a:cubicBezTo>
                  <a:pt x="2190676" y="15401"/>
                  <a:pt x="2352742" y="9095"/>
                  <a:pt x="2593126" y="0"/>
                </a:cubicBezTo>
                <a:cubicBezTo>
                  <a:pt x="2833510" y="-9095"/>
                  <a:pt x="3093678" y="19329"/>
                  <a:pt x="3252955" y="0"/>
                </a:cubicBezTo>
                <a:cubicBezTo>
                  <a:pt x="3412232" y="-19329"/>
                  <a:pt x="3685202" y="26262"/>
                  <a:pt x="3820407" y="0"/>
                </a:cubicBezTo>
                <a:cubicBezTo>
                  <a:pt x="3955612" y="-26262"/>
                  <a:pt x="4332813" y="-3181"/>
                  <a:pt x="4618800" y="0"/>
                </a:cubicBezTo>
                <a:cubicBezTo>
                  <a:pt x="4595898" y="164321"/>
                  <a:pt x="4621160" y="423555"/>
                  <a:pt x="4618800" y="615553"/>
                </a:cubicBezTo>
                <a:cubicBezTo>
                  <a:pt x="4417577" y="619735"/>
                  <a:pt x="4269150" y="588514"/>
                  <a:pt x="4005159" y="615553"/>
                </a:cubicBezTo>
                <a:cubicBezTo>
                  <a:pt x="3741168" y="642592"/>
                  <a:pt x="3612617" y="628416"/>
                  <a:pt x="3299143" y="615553"/>
                </a:cubicBezTo>
                <a:cubicBezTo>
                  <a:pt x="2985669" y="602690"/>
                  <a:pt x="2872627" y="622071"/>
                  <a:pt x="2546938" y="615553"/>
                </a:cubicBezTo>
                <a:cubicBezTo>
                  <a:pt x="2221250" y="609035"/>
                  <a:pt x="2036147" y="610549"/>
                  <a:pt x="1840922" y="615553"/>
                </a:cubicBezTo>
                <a:cubicBezTo>
                  <a:pt x="1645697" y="620557"/>
                  <a:pt x="1468811" y="618212"/>
                  <a:pt x="1273469" y="615553"/>
                </a:cubicBezTo>
                <a:cubicBezTo>
                  <a:pt x="1078127" y="612894"/>
                  <a:pt x="795120" y="645316"/>
                  <a:pt x="567453" y="615553"/>
                </a:cubicBezTo>
                <a:cubicBezTo>
                  <a:pt x="339786" y="585790"/>
                  <a:pt x="232961" y="622867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 dirty="0">
                <a:solidFill>
                  <a:srgbClr val="434343"/>
                </a:solidFill>
                <a:latin typeface="Comic Sans MS" panose="030F0702030302020204" pitchFamily="66" charset="0"/>
              </a:rPr>
              <a:t>from </a:t>
            </a:r>
            <a:r>
              <a:rPr lang="vi-VN" sz="4000" dirty="0" smtClean="0">
                <a:solidFill>
                  <a:srgbClr val="434343"/>
                </a:solidFill>
                <a:latin typeface="Comic Sans MS" panose="030F0702030302020204" pitchFamily="66" charset="0"/>
              </a:rPr>
              <a:t>Britain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21775-BAA2-45CB-94CE-32593C62D5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0865" y="1685846"/>
            <a:ext cx="1865508" cy="28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78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83B6FB-D473-40F2-8ACC-2B17E753719C}"/>
              </a:ext>
            </a:extLst>
          </p:cNvPr>
          <p:cNvSpPr/>
          <p:nvPr/>
        </p:nvSpPr>
        <p:spPr>
          <a:xfrm>
            <a:off x="223957" y="1469063"/>
            <a:ext cx="2602974" cy="319673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738599"/>
            <a:chOff x="1447800" y="355224"/>
            <a:chExt cx="7245296" cy="916106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Where is she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040186" y="1914978"/>
            <a:ext cx="5478584" cy="553998"/>
          </a:xfrm>
          <a:custGeom>
            <a:avLst/>
            <a:gdLst>
              <a:gd name="connsiteX0" fmla="*/ 0 w 5478584"/>
              <a:gd name="connsiteY0" fmla="*/ 0 h 553998"/>
              <a:gd name="connsiteX1" fmla="*/ 684823 w 5478584"/>
              <a:gd name="connsiteY1" fmla="*/ 0 h 553998"/>
              <a:gd name="connsiteX2" fmla="*/ 1424432 w 5478584"/>
              <a:gd name="connsiteY2" fmla="*/ 0 h 553998"/>
              <a:gd name="connsiteX3" fmla="*/ 1999683 w 5478584"/>
              <a:gd name="connsiteY3" fmla="*/ 0 h 553998"/>
              <a:gd name="connsiteX4" fmla="*/ 2520149 w 5478584"/>
              <a:gd name="connsiteY4" fmla="*/ 0 h 553998"/>
              <a:gd name="connsiteX5" fmla="*/ 3040614 w 5478584"/>
              <a:gd name="connsiteY5" fmla="*/ 0 h 553998"/>
              <a:gd name="connsiteX6" fmla="*/ 3670651 w 5478584"/>
              <a:gd name="connsiteY6" fmla="*/ 0 h 553998"/>
              <a:gd name="connsiteX7" fmla="*/ 4410260 w 5478584"/>
              <a:gd name="connsiteY7" fmla="*/ 0 h 553998"/>
              <a:gd name="connsiteX8" fmla="*/ 5478584 w 5478584"/>
              <a:gd name="connsiteY8" fmla="*/ 0 h 553998"/>
              <a:gd name="connsiteX9" fmla="*/ 5478584 w 5478584"/>
              <a:gd name="connsiteY9" fmla="*/ 553998 h 553998"/>
              <a:gd name="connsiteX10" fmla="*/ 4684189 w 5478584"/>
              <a:gd name="connsiteY10" fmla="*/ 553998 h 553998"/>
              <a:gd name="connsiteX11" fmla="*/ 4163724 w 5478584"/>
              <a:gd name="connsiteY11" fmla="*/ 553998 h 553998"/>
              <a:gd name="connsiteX12" fmla="*/ 3369329 w 5478584"/>
              <a:gd name="connsiteY12" fmla="*/ 553998 h 553998"/>
              <a:gd name="connsiteX13" fmla="*/ 2794078 w 5478584"/>
              <a:gd name="connsiteY13" fmla="*/ 553998 h 553998"/>
              <a:gd name="connsiteX14" fmla="*/ 2164041 w 5478584"/>
              <a:gd name="connsiteY14" fmla="*/ 553998 h 553998"/>
              <a:gd name="connsiteX15" fmla="*/ 1588789 w 5478584"/>
              <a:gd name="connsiteY15" fmla="*/ 553998 h 553998"/>
              <a:gd name="connsiteX16" fmla="*/ 794395 w 5478584"/>
              <a:gd name="connsiteY16" fmla="*/ 553998 h 553998"/>
              <a:gd name="connsiteX17" fmla="*/ 0 w 5478584"/>
              <a:gd name="connsiteY17" fmla="*/ 553998 h 553998"/>
              <a:gd name="connsiteX18" fmla="*/ 0 w 547858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8584" h="553998" fill="none" extrusionOk="0">
                <a:moveTo>
                  <a:pt x="0" y="0"/>
                </a:moveTo>
                <a:cubicBezTo>
                  <a:pt x="308556" y="-18475"/>
                  <a:pt x="421785" y="-26254"/>
                  <a:pt x="684823" y="0"/>
                </a:cubicBezTo>
                <a:cubicBezTo>
                  <a:pt x="947861" y="26254"/>
                  <a:pt x="1215283" y="11736"/>
                  <a:pt x="1424432" y="0"/>
                </a:cubicBezTo>
                <a:cubicBezTo>
                  <a:pt x="1633581" y="-11736"/>
                  <a:pt x="1811059" y="22444"/>
                  <a:pt x="1999683" y="0"/>
                </a:cubicBezTo>
                <a:cubicBezTo>
                  <a:pt x="2188307" y="-22444"/>
                  <a:pt x="2289668" y="20768"/>
                  <a:pt x="2520149" y="0"/>
                </a:cubicBezTo>
                <a:cubicBezTo>
                  <a:pt x="2750630" y="-20768"/>
                  <a:pt x="2836881" y="-6485"/>
                  <a:pt x="3040614" y="0"/>
                </a:cubicBezTo>
                <a:cubicBezTo>
                  <a:pt x="3244348" y="6485"/>
                  <a:pt x="3402726" y="14677"/>
                  <a:pt x="3670651" y="0"/>
                </a:cubicBezTo>
                <a:cubicBezTo>
                  <a:pt x="3938576" y="-14677"/>
                  <a:pt x="4223127" y="32660"/>
                  <a:pt x="4410260" y="0"/>
                </a:cubicBezTo>
                <a:cubicBezTo>
                  <a:pt x="4597393" y="-32660"/>
                  <a:pt x="4946154" y="4048"/>
                  <a:pt x="5478584" y="0"/>
                </a:cubicBezTo>
                <a:cubicBezTo>
                  <a:pt x="5468134" y="111224"/>
                  <a:pt x="5467708" y="294728"/>
                  <a:pt x="5478584" y="553998"/>
                </a:cubicBezTo>
                <a:cubicBezTo>
                  <a:pt x="5189962" y="540951"/>
                  <a:pt x="4952681" y="575124"/>
                  <a:pt x="4684189" y="553998"/>
                </a:cubicBezTo>
                <a:cubicBezTo>
                  <a:pt x="4415698" y="532872"/>
                  <a:pt x="4294878" y="531053"/>
                  <a:pt x="4163724" y="553998"/>
                </a:cubicBezTo>
                <a:cubicBezTo>
                  <a:pt x="4032571" y="576943"/>
                  <a:pt x="3539381" y="545240"/>
                  <a:pt x="3369329" y="553998"/>
                </a:cubicBezTo>
                <a:cubicBezTo>
                  <a:pt x="3199277" y="562756"/>
                  <a:pt x="2984430" y="539267"/>
                  <a:pt x="2794078" y="553998"/>
                </a:cubicBezTo>
                <a:cubicBezTo>
                  <a:pt x="2603726" y="568729"/>
                  <a:pt x="2401943" y="535727"/>
                  <a:pt x="2164041" y="553998"/>
                </a:cubicBezTo>
                <a:cubicBezTo>
                  <a:pt x="1926139" y="572269"/>
                  <a:pt x="1743467" y="574278"/>
                  <a:pt x="1588789" y="553998"/>
                </a:cubicBezTo>
                <a:cubicBezTo>
                  <a:pt x="1434111" y="533718"/>
                  <a:pt x="1141124" y="527311"/>
                  <a:pt x="794395" y="553998"/>
                </a:cubicBezTo>
                <a:cubicBezTo>
                  <a:pt x="447666" y="580685"/>
                  <a:pt x="238673" y="588669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478584" h="553998" stroke="0" extrusionOk="0">
                <a:moveTo>
                  <a:pt x="0" y="0"/>
                </a:moveTo>
                <a:cubicBezTo>
                  <a:pt x="174600" y="-29482"/>
                  <a:pt x="565733" y="24971"/>
                  <a:pt x="739609" y="0"/>
                </a:cubicBezTo>
                <a:cubicBezTo>
                  <a:pt x="913485" y="-24971"/>
                  <a:pt x="1238331" y="17765"/>
                  <a:pt x="1369646" y="0"/>
                </a:cubicBezTo>
                <a:cubicBezTo>
                  <a:pt x="1500961" y="-17765"/>
                  <a:pt x="1960998" y="5450"/>
                  <a:pt x="2109255" y="0"/>
                </a:cubicBezTo>
                <a:cubicBezTo>
                  <a:pt x="2257512" y="-5450"/>
                  <a:pt x="2407569" y="5958"/>
                  <a:pt x="2684506" y="0"/>
                </a:cubicBezTo>
                <a:cubicBezTo>
                  <a:pt x="2961443" y="-5958"/>
                  <a:pt x="3127898" y="-22530"/>
                  <a:pt x="3369329" y="0"/>
                </a:cubicBezTo>
                <a:cubicBezTo>
                  <a:pt x="3610760" y="22530"/>
                  <a:pt x="3765518" y="-5529"/>
                  <a:pt x="3944580" y="0"/>
                </a:cubicBezTo>
                <a:cubicBezTo>
                  <a:pt x="4123642" y="5529"/>
                  <a:pt x="4464827" y="17650"/>
                  <a:pt x="4738975" y="0"/>
                </a:cubicBezTo>
                <a:cubicBezTo>
                  <a:pt x="5013123" y="-17650"/>
                  <a:pt x="5199660" y="-21929"/>
                  <a:pt x="5478584" y="0"/>
                </a:cubicBezTo>
                <a:cubicBezTo>
                  <a:pt x="5497152" y="179964"/>
                  <a:pt x="5462832" y="294032"/>
                  <a:pt x="5478584" y="553998"/>
                </a:cubicBezTo>
                <a:cubicBezTo>
                  <a:pt x="5263714" y="584194"/>
                  <a:pt x="5048419" y="545478"/>
                  <a:pt x="4848547" y="553998"/>
                </a:cubicBezTo>
                <a:cubicBezTo>
                  <a:pt x="4648675" y="562518"/>
                  <a:pt x="4270561" y="567705"/>
                  <a:pt x="4054152" y="553998"/>
                </a:cubicBezTo>
                <a:cubicBezTo>
                  <a:pt x="3837743" y="540291"/>
                  <a:pt x="3567887" y="588415"/>
                  <a:pt x="3314543" y="553998"/>
                </a:cubicBezTo>
                <a:cubicBezTo>
                  <a:pt x="3061199" y="519581"/>
                  <a:pt x="2955259" y="565256"/>
                  <a:pt x="2739292" y="553998"/>
                </a:cubicBezTo>
                <a:cubicBezTo>
                  <a:pt x="2523325" y="542740"/>
                  <a:pt x="2268963" y="526250"/>
                  <a:pt x="1999683" y="553998"/>
                </a:cubicBezTo>
                <a:cubicBezTo>
                  <a:pt x="1730403" y="581746"/>
                  <a:pt x="1561724" y="552092"/>
                  <a:pt x="1260074" y="553998"/>
                </a:cubicBezTo>
                <a:cubicBezTo>
                  <a:pt x="958424" y="555904"/>
                  <a:pt x="457795" y="525841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He's from Malaysia.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062136" y="2899033"/>
            <a:ext cx="5458498" cy="553998"/>
          </a:xfrm>
          <a:custGeom>
            <a:avLst/>
            <a:gdLst>
              <a:gd name="connsiteX0" fmla="*/ 0 w 5458498"/>
              <a:gd name="connsiteY0" fmla="*/ 0 h 553998"/>
              <a:gd name="connsiteX1" fmla="*/ 682312 w 5458498"/>
              <a:gd name="connsiteY1" fmla="*/ 0 h 553998"/>
              <a:gd name="connsiteX2" fmla="*/ 1419209 w 5458498"/>
              <a:gd name="connsiteY2" fmla="*/ 0 h 553998"/>
              <a:gd name="connsiteX3" fmla="*/ 1992352 w 5458498"/>
              <a:gd name="connsiteY3" fmla="*/ 0 h 553998"/>
              <a:gd name="connsiteX4" fmla="*/ 2510909 w 5458498"/>
              <a:gd name="connsiteY4" fmla="*/ 0 h 553998"/>
              <a:gd name="connsiteX5" fmla="*/ 3029466 w 5458498"/>
              <a:gd name="connsiteY5" fmla="*/ 0 h 553998"/>
              <a:gd name="connsiteX6" fmla="*/ 3657194 w 5458498"/>
              <a:gd name="connsiteY6" fmla="*/ 0 h 553998"/>
              <a:gd name="connsiteX7" fmla="*/ 4394091 w 5458498"/>
              <a:gd name="connsiteY7" fmla="*/ 0 h 553998"/>
              <a:gd name="connsiteX8" fmla="*/ 5458498 w 5458498"/>
              <a:gd name="connsiteY8" fmla="*/ 0 h 553998"/>
              <a:gd name="connsiteX9" fmla="*/ 5458498 w 5458498"/>
              <a:gd name="connsiteY9" fmla="*/ 553998 h 553998"/>
              <a:gd name="connsiteX10" fmla="*/ 4667016 w 5458498"/>
              <a:gd name="connsiteY10" fmla="*/ 553998 h 553998"/>
              <a:gd name="connsiteX11" fmla="*/ 4148458 w 5458498"/>
              <a:gd name="connsiteY11" fmla="*/ 553998 h 553998"/>
              <a:gd name="connsiteX12" fmla="*/ 3356976 w 5458498"/>
              <a:gd name="connsiteY12" fmla="*/ 553998 h 553998"/>
              <a:gd name="connsiteX13" fmla="*/ 2783834 w 5458498"/>
              <a:gd name="connsiteY13" fmla="*/ 553998 h 553998"/>
              <a:gd name="connsiteX14" fmla="*/ 2156107 w 5458498"/>
              <a:gd name="connsiteY14" fmla="*/ 553998 h 553998"/>
              <a:gd name="connsiteX15" fmla="*/ 1582964 w 5458498"/>
              <a:gd name="connsiteY15" fmla="*/ 553998 h 553998"/>
              <a:gd name="connsiteX16" fmla="*/ 791482 w 5458498"/>
              <a:gd name="connsiteY16" fmla="*/ 553998 h 553998"/>
              <a:gd name="connsiteX17" fmla="*/ 0 w 5458498"/>
              <a:gd name="connsiteY17" fmla="*/ 553998 h 553998"/>
              <a:gd name="connsiteX18" fmla="*/ 0 w 5458498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58498" h="553998" fill="none" extrusionOk="0">
                <a:moveTo>
                  <a:pt x="0" y="0"/>
                </a:moveTo>
                <a:cubicBezTo>
                  <a:pt x="254931" y="-6941"/>
                  <a:pt x="357545" y="-12565"/>
                  <a:pt x="682312" y="0"/>
                </a:cubicBezTo>
                <a:cubicBezTo>
                  <a:pt x="1007079" y="12565"/>
                  <a:pt x="1269995" y="28379"/>
                  <a:pt x="1419209" y="0"/>
                </a:cubicBezTo>
                <a:cubicBezTo>
                  <a:pt x="1568423" y="-28379"/>
                  <a:pt x="1734350" y="-19053"/>
                  <a:pt x="1992352" y="0"/>
                </a:cubicBezTo>
                <a:cubicBezTo>
                  <a:pt x="2250354" y="19053"/>
                  <a:pt x="2348490" y="4834"/>
                  <a:pt x="2510909" y="0"/>
                </a:cubicBezTo>
                <a:cubicBezTo>
                  <a:pt x="2673328" y="-4834"/>
                  <a:pt x="2894107" y="-22883"/>
                  <a:pt x="3029466" y="0"/>
                </a:cubicBezTo>
                <a:cubicBezTo>
                  <a:pt x="3164825" y="22883"/>
                  <a:pt x="3531557" y="20448"/>
                  <a:pt x="3657194" y="0"/>
                </a:cubicBezTo>
                <a:cubicBezTo>
                  <a:pt x="3782831" y="-20448"/>
                  <a:pt x="4211372" y="14973"/>
                  <a:pt x="4394091" y="0"/>
                </a:cubicBezTo>
                <a:cubicBezTo>
                  <a:pt x="4576810" y="-14973"/>
                  <a:pt x="5002347" y="-48254"/>
                  <a:pt x="5458498" y="0"/>
                </a:cubicBezTo>
                <a:cubicBezTo>
                  <a:pt x="5448048" y="111224"/>
                  <a:pt x="5447622" y="294728"/>
                  <a:pt x="5458498" y="553998"/>
                </a:cubicBezTo>
                <a:cubicBezTo>
                  <a:pt x="5141713" y="591343"/>
                  <a:pt x="4983206" y="520587"/>
                  <a:pt x="4667016" y="553998"/>
                </a:cubicBezTo>
                <a:cubicBezTo>
                  <a:pt x="4350826" y="587409"/>
                  <a:pt x="4253762" y="577538"/>
                  <a:pt x="4148458" y="553998"/>
                </a:cubicBezTo>
                <a:cubicBezTo>
                  <a:pt x="4043154" y="530458"/>
                  <a:pt x="3679409" y="529004"/>
                  <a:pt x="3356976" y="553998"/>
                </a:cubicBezTo>
                <a:cubicBezTo>
                  <a:pt x="3034543" y="578992"/>
                  <a:pt x="2916061" y="554881"/>
                  <a:pt x="2783834" y="553998"/>
                </a:cubicBezTo>
                <a:cubicBezTo>
                  <a:pt x="2651607" y="553115"/>
                  <a:pt x="2375736" y="537789"/>
                  <a:pt x="2156107" y="553998"/>
                </a:cubicBezTo>
                <a:cubicBezTo>
                  <a:pt x="1936478" y="570207"/>
                  <a:pt x="1844933" y="526411"/>
                  <a:pt x="1582964" y="553998"/>
                </a:cubicBezTo>
                <a:cubicBezTo>
                  <a:pt x="1320995" y="581585"/>
                  <a:pt x="1071761" y="592574"/>
                  <a:pt x="791482" y="553998"/>
                </a:cubicBezTo>
                <a:cubicBezTo>
                  <a:pt x="511203" y="515422"/>
                  <a:pt x="341489" y="566771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458498" h="553998" stroke="0" extrusionOk="0">
                <a:moveTo>
                  <a:pt x="0" y="0"/>
                </a:moveTo>
                <a:cubicBezTo>
                  <a:pt x="365777" y="-8259"/>
                  <a:pt x="524417" y="-32306"/>
                  <a:pt x="736897" y="0"/>
                </a:cubicBezTo>
                <a:cubicBezTo>
                  <a:pt x="949377" y="32306"/>
                  <a:pt x="1232169" y="-6883"/>
                  <a:pt x="1364625" y="0"/>
                </a:cubicBezTo>
                <a:cubicBezTo>
                  <a:pt x="1497081" y="6883"/>
                  <a:pt x="1921762" y="8511"/>
                  <a:pt x="2101522" y="0"/>
                </a:cubicBezTo>
                <a:cubicBezTo>
                  <a:pt x="2281282" y="-8511"/>
                  <a:pt x="2474899" y="24512"/>
                  <a:pt x="2674664" y="0"/>
                </a:cubicBezTo>
                <a:cubicBezTo>
                  <a:pt x="2874429" y="-24512"/>
                  <a:pt x="3023744" y="267"/>
                  <a:pt x="3356976" y="0"/>
                </a:cubicBezTo>
                <a:cubicBezTo>
                  <a:pt x="3690208" y="-267"/>
                  <a:pt x="3656407" y="7974"/>
                  <a:pt x="3930119" y="0"/>
                </a:cubicBezTo>
                <a:cubicBezTo>
                  <a:pt x="4203831" y="-7974"/>
                  <a:pt x="4441810" y="-9125"/>
                  <a:pt x="4721601" y="0"/>
                </a:cubicBezTo>
                <a:cubicBezTo>
                  <a:pt x="5001392" y="9125"/>
                  <a:pt x="5241366" y="20955"/>
                  <a:pt x="5458498" y="0"/>
                </a:cubicBezTo>
                <a:cubicBezTo>
                  <a:pt x="5477066" y="179964"/>
                  <a:pt x="5442746" y="294032"/>
                  <a:pt x="5458498" y="553998"/>
                </a:cubicBezTo>
                <a:cubicBezTo>
                  <a:pt x="5291806" y="542984"/>
                  <a:pt x="5009998" y="559258"/>
                  <a:pt x="4830771" y="553998"/>
                </a:cubicBezTo>
                <a:cubicBezTo>
                  <a:pt x="4651544" y="548738"/>
                  <a:pt x="4424575" y="534486"/>
                  <a:pt x="4039289" y="553998"/>
                </a:cubicBezTo>
                <a:cubicBezTo>
                  <a:pt x="3654003" y="573510"/>
                  <a:pt x="3484962" y="552958"/>
                  <a:pt x="3302391" y="553998"/>
                </a:cubicBezTo>
                <a:cubicBezTo>
                  <a:pt x="3119820" y="555038"/>
                  <a:pt x="2970613" y="534000"/>
                  <a:pt x="2729249" y="553998"/>
                </a:cubicBezTo>
                <a:cubicBezTo>
                  <a:pt x="2487885" y="573996"/>
                  <a:pt x="2233868" y="535790"/>
                  <a:pt x="1992352" y="553998"/>
                </a:cubicBezTo>
                <a:cubicBezTo>
                  <a:pt x="1750836" y="572206"/>
                  <a:pt x="1473701" y="560696"/>
                  <a:pt x="1255455" y="553998"/>
                </a:cubicBezTo>
                <a:cubicBezTo>
                  <a:pt x="1037209" y="547300"/>
                  <a:pt x="494307" y="538232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She's from Thailand.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4AFBC-C5A2-4ECF-BE00-B76593E357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4480" y="1486639"/>
            <a:ext cx="3071661" cy="30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94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682486" y="276148"/>
            <a:ext cx="7172796" cy="796863"/>
            <a:chOff x="1574387" y="355224"/>
            <a:chExt cx="7245296" cy="793794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574387" y="400608"/>
              <a:ext cx="7245296" cy="70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Where ...... ..............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982193" y="1606789"/>
            <a:ext cx="3303984" cy="615553"/>
          </a:xfrm>
          <a:custGeom>
            <a:avLst/>
            <a:gdLst>
              <a:gd name="connsiteX0" fmla="*/ 0 w 3303984"/>
              <a:gd name="connsiteY0" fmla="*/ 0 h 615553"/>
              <a:gd name="connsiteX1" fmla="*/ 726876 w 3303984"/>
              <a:gd name="connsiteY1" fmla="*/ 0 h 615553"/>
              <a:gd name="connsiteX2" fmla="*/ 1288554 w 3303984"/>
              <a:gd name="connsiteY2" fmla="*/ 0 h 615553"/>
              <a:gd name="connsiteX3" fmla="*/ 1949351 w 3303984"/>
              <a:gd name="connsiteY3" fmla="*/ 0 h 615553"/>
              <a:gd name="connsiteX4" fmla="*/ 2676227 w 3303984"/>
              <a:gd name="connsiteY4" fmla="*/ 0 h 615553"/>
              <a:gd name="connsiteX5" fmla="*/ 3303984 w 3303984"/>
              <a:gd name="connsiteY5" fmla="*/ 0 h 615553"/>
              <a:gd name="connsiteX6" fmla="*/ 3303984 w 3303984"/>
              <a:gd name="connsiteY6" fmla="*/ 615553 h 615553"/>
              <a:gd name="connsiteX7" fmla="*/ 2709267 w 3303984"/>
              <a:gd name="connsiteY7" fmla="*/ 615553 h 615553"/>
              <a:gd name="connsiteX8" fmla="*/ 2081510 w 3303984"/>
              <a:gd name="connsiteY8" fmla="*/ 615553 h 615553"/>
              <a:gd name="connsiteX9" fmla="*/ 1354633 w 3303984"/>
              <a:gd name="connsiteY9" fmla="*/ 615553 h 615553"/>
              <a:gd name="connsiteX10" fmla="*/ 792956 w 3303984"/>
              <a:gd name="connsiteY10" fmla="*/ 615553 h 615553"/>
              <a:gd name="connsiteX11" fmla="*/ 0 w 3303984"/>
              <a:gd name="connsiteY11" fmla="*/ 615553 h 615553"/>
              <a:gd name="connsiteX12" fmla="*/ 0 w 3303984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3984" h="615553" fill="none" extrusionOk="0">
                <a:moveTo>
                  <a:pt x="0" y="0"/>
                </a:moveTo>
                <a:cubicBezTo>
                  <a:pt x="351877" y="10563"/>
                  <a:pt x="545036" y="-4373"/>
                  <a:pt x="726876" y="0"/>
                </a:cubicBezTo>
                <a:cubicBezTo>
                  <a:pt x="908716" y="4373"/>
                  <a:pt x="1072958" y="3622"/>
                  <a:pt x="1288554" y="0"/>
                </a:cubicBezTo>
                <a:cubicBezTo>
                  <a:pt x="1504150" y="-3622"/>
                  <a:pt x="1706712" y="27737"/>
                  <a:pt x="1949351" y="0"/>
                </a:cubicBezTo>
                <a:cubicBezTo>
                  <a:pt x="2191990" y="-27737"/>
                  <a:pt x="2517036" y="12829"/>
                  <a:pt x="2676227" y="0"/>
                </a:cubicBezTo>
                <a:cubicBezTo>
                  <a:pt x="2835418" y="-12829"/>
                  <a:pt x="3012984" y="17833"/>
                  <a:pt x="3303984" y="0"/>
                </a:cubicBezTo>
                <a:cubicBezTo>
                  <a:pt x="3311354" y="232141"/>
                  <a:pt x="3325968" y="356972"/>
                  <a:pt x="3303984" y="615553"/>
                </a:cubicBezTo>
                <a:cubicBezTo>
                  <a:pt x="3156617" y="642747"/>
                  <a:pt x="2918196" y="588232"/>
                  <a:pt x="2709267" y="615553"/>
                </a:cubicBezTo>
                <a:cubicBezTo>
                  <a:pt x="2500338" y="642874"/>
                  <a:pt x="2391441" y="611721"/>
                  <a:pt x="2081510" y="615553"/>
                </a:cubicBezTo>
                <a:cubicBezTo>
                  <a:pt x="1771579" y="619385"/>
                  <a:pt x="1649499" y="590657"/>
                  <a:pt x="1354633" y="615553"/>
                </a:cubicBezTo>
                <a:cubicBezTo>
                  <a:pt x="1059767" y="640449"/>
                  <a:pt x="961955" y="607331"/>
                  <a:pt x="792956" y="615553"/>
                </a:cubicBezTo>
                <a:cubicBezTo>
                  <a:pt x="623957" y="623775"/>
                  <a:pt x="223173" y="604176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303984" h="615553" stroke="0" extrusionOk="0">
                <a:moveTo>
                  <a:pt x="0" y="0"/>
                </a:moveTo>
                <a:cubicBezTo>
                  <a:pt x="299841" y="1066"/>
                  <a:pt x="472114" y="2094"/>
                  <a:pt x="693837" y="0"/>
                </a:cubicBezTo>
                <a:cubicBezTo>
                  <a:pt x="915560" y="-2094"/>
                  <a:pt x="1177282" y="-16597"/>
                  <a:pt x="1321594" y="0"/>
                </a:cubicBezTo>
                <a:cubicBezTo>
                  <a:pt x="1465906" y="16597"/>
                  <a:pt x="1668571" y="-24190"/>
                  <a:pt x="2015430" y="0"/>
                </a:cubicBezTo>
                <a:cubicBezTo>
                  <a:pt x="2362289" y="24190"/>
                  <a:pt x="2422856" y="3103"/>
                  <a:pt x="2610147" y="0"/>
                </a:cubicBezTo>
                <a:cubicBezTo>
                  <a:pt x="2797438" y="-3103"/>
                  <a:pt x="3033199" y="-6895"/>
                  <a:pt x="3303984" y="0"/>
                </a:cubicBezTo>
                <a:cubicBezTo>
                  <a:pt x="3276381" y="275333"/>
                  <a:pt x="3309743" y="370530"/>
                  <a:pt x="3303984" y="615553"/>
                </a:cubicBezTo>
                <a:cubicBezTo>
                  <a:pt x="3170732" y="618409"/>
                  <a:pt x="2958589" y="635444"/>
                  <a:pt x="2742307" y="615553"/>
                </a:cubicBezTo>
                <a:cubicBezTo>
                  <a:pt x="2526025" y="595662"/>
                  <a:pt x="2336564" y="591223"/>
                  <a:pt x="2048470" y="615553"/>
                </a:cubicBezTo>
                <a:cubicBezTo>
                  <a:pt x="1760376" y="639883"/>
                  <a:pt x="1683430" y="643339"/>
                  <a:pt x="1420713" y="615553"/>
                </a:cubicBezTo>
                <a:cubicBezTo>
                  <a:pt x="1157996" y="587767"/>
                  <a:pt x="895446" y="634677"/>
                  <a:pt x="726876" y="615553"/>
                </a:cubicBezTo>
                <a:cubicBezTo>
                  <a:pt x="558306" y="596429"/>
                  <a:pt x="349265" y="611692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he is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4000689" y="2899033"/>
            <a:ext cx="3285487" cy="615553"/>
          </a:xfrm>
          <a:custGeom>
            <a:avLst/>
            <a:gdLst>
              <a:gd name="connsiteX0" fmla="*/ 0 w 3285487"/>
              <a:gd name="connsiteY0" fmla="*/ 0 h 615553"/>
              <a:gd name="connsiteX1" fmla="*/ 722807 w 3285487"/>
              <a:gd name="connsiteY1" fmla="*/ 0 h 615553"/>
              <a:gd name="connsiteX2" fmla="*/ 1281340 w 3285487"/>
              <a:gd name="connsiteY2" fmla="*/ 0 h 615553"/>
              <a:gd name="connsiteX3" fmla="*/ 1938437 w 3285487"/>
              <a:gd name="connsiteY3" fmla="*/ 0 h 615553"/>
              <a:gd name="connsiteX4" fmla="*/ 2661244 w 3285487"/>
              <a:gd name="connsiteY4" fmla="*/ 0 h 615553"/>
              <a:gd name="connsiteX5" fmla="*/ 3285487 w 3285487"/>
              <a:gd name="connsiteY5" fmla="*/ 0 h 615553"/>
              <a:gd name="connsiteX6" fmla="*/ 3285487 w 3285487"/>
              <a:gd name="connsiteY6" fmla="*/ 615553 h 615553"/>
              <a:gd name="connsiteX7" fmla="*/ 2694099 w 3285487"/>
              <a:gd name="connsiteY7" fmla="*/ 615553 h 615553"/>
              <a:gd name="connsiteX8" fmla="*/ 2069857 w 3285487"/>
              <a:gd name="connsiteY8" fmla="*/ 615553 h 615553"/>
              <a:gd name="connsiteX9" fmla="*/ 1347050 w 3285487"/>
              <a:gd name="connsiteY9" fmla="*/ 615553 h 615553"/>
              <a:gd name="connsiteX10" fmla="*/ 788517 w 3285487"/>
              <a:gd name="connsiteY10" fmla="*/ 615553 h 615553"/>
              <a:gd name="connsiteX11" fmla="*/ 0 w 3285487"/>
              <a:gd name="connsiteY11" fmla="*/ 615553 h 615553"/>
              <a:gd name="connsiteX12" fmla="*/ 0 w 3285487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5487" h="615553" fill="none" extrusionOk="0">
                <a:moveTo>
                  <a:pt x="0" y="0"/>
                </a:moveTo>
                <a:cubicBezTo>
                  <a:pt x="270156" y="14886"/>
                  <a:pt x="444461" y="-10752"/>
                  <a:pt x="722807" y="0"/>
                </a:cubicBezTo>
                <a:cubicBezTo>
                  <a:pt x="1001153" y="10752"/>
                  <a:pt x="1005102" y="553"/>
                  <a:pt x="1281340" y="0"/>
                </a:cubicBezTo>
                <a:cubicBezTo>
                  <a:pt x="1557578" y="-553"/>
                  <a:pt x="1783203" y="4946"/>
                  <a:pt x="1938437" y="0"/>
                </a:cubicBezTo>
                <a:cubicBezTo>
                  <a:pt x="2093671" y="-4946"/>
                  <a:pt x="2299892" y="14085"/>
                  <a:pt x="2661244" y="0"/>
                </a:cubicBezTo>
                <a:cubicBezTo>
                  <a:pt x="3022596" y="-14085"/>
                  <a:pt x="2977568" y="28800"/>
                  <a:pt x="3285487" y="0"/>
                </a:cubicBezTo>
                <a:cubicBezTo>
                  <a:pt x="3292857" y="232141"/>
                  <a:pt x="3307471" y="356972"/>
                  <a:pt x="3285487" y="615553"/>
                </a:cubicBezTo>
                <a:cubicBezTo>
                  <a:pt x="3034316" y="637929"/>
                  <a:pt x="2836415" y="627436"/>
                  <a:pt x="2694099" y="615553"/>
                </a:cubicBezTo>
                <a:cubicBezTo>
                  <a:pt x="2551783" y="603670"/>
                  <a:pt x="2380091" y="606261"/>
                  <a:pt x="2069857" y="615553"/>
                </a:cubicBezTo>
                <a:cubicBezTo>
                  <a:pt x="1759623" y="624845"/>
                  <a:pt x="1571248" y="633496"/>
                  <a:pt x="1347050" y="615553"/>
                </a:cubicBezTo>
                <a:cubicBezTo>
                  <a:pt x="1122852" y="597610"/>
                  <a:pt x="932649" y="616234"/>
                  <a:pt x="788517" y="615553"/>
                </a:cubicBezTo>
                <a:cubicBezTo>
                  <a:pt x="644385" y="614872"/>
                  <a:pt x="353410" y="609043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285487" h="615553" stroke="0" extrusionOk="0">
                <a:moveTo>
                  <a:pt x="0" y="0"/>
                </a:moveTo>
                <a:cubicBezTo>
                  <a:pt x="344353" y="-4005"/>
                  <a:pt x="547373" y="-6753"/>
                  <a:pt x="689952" y="0"/>
                </a:cubicBezTo>
                <a:cubicBezTo>
                  <a:pt x="832531" y="6753"/>
                  <a:pt x="1108215" y="27419"/>
                  <a:pt x="1314195" y="0"/>
                </a:cubicBezTo>
                <a:cubicBezTo>
                  <a:pt x="1520175" y="-27419"/>
                  <a:pt x="1858668" y="18764"/>
                  <a:pt x="2004147" y="0"/>
                </a:cubicBezTo>
                <a:cubicBezTo>
                  <a:pt x="2149626" y="-18764"/>
                  <a:pt x="2322572" y="28605"/>
                  <a:pt x="2595535" y="0"/>
                </a:cubicBezTo>
                <a:cubicBezTo>
                  <a:pt x="2868498" y="-28605"/>
                  <a:pt x="3132246" y="19253"/>
                  <a:pt x="3285487" y="0"/>
                </a:cubicBezTo>
                <a:cubicBezTo>
                  <a:pt x="3257884" y="275333"/>
                  <a:pt x="3291246" y="370530"/>
                  <a:pt x="3285487" y="615553"/>
                </a:cubicBezTo>
                <a:cubicBezTo>
                  <a:pt x="3110447" y="634979"/>
                  <a:pt x="2925801" y="588325"/>
                  <a:pt x="2726954" y="615553"/>
                </a:cubicBezTo>
                <a:cubicBezTo>
                  <a:pt x="2528107" y="642781"/>
                  <a:pt x="2272723" y="587336"/>
                  <a:pt x="2037002" y="615553"/>
                </a:cubicBezTo>
                <a:cubicBezTo>
                  <a:pt x="1801281" y="643770"/>
                  <a:pt x="1717154" y="625850"/>
                  <a:pt x="1412759" y="615553"/>
                </a:cubicBezTo>
                <a:cubicBezTo>
                  <a:pt x="1108364" y="605256"/>
                  <a:pt x="932410" y="610023"/>
                  <a:pt x="722807" y="615553"/>
                </a:cubicBezTo>
                <a:cubicBezTo>
                  <a:pt x="513204" y="621083"/>
                  <a:pt x="302117" y="590223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>
                <a:solidFill>
                  <a:srgbClr val="434343"/>
                </a:solidFill>
                <a:latin typeface="Comic Sans MS" panose="030F0702030302020204" pitchFamily="66" charset="0"/>
              </a:rPr>
              <a:t>is he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124" name="Picture 4" descr="Đứa Trẻ Cầm Cờ Vương Quốc Anh Hình minh họa Sẵn có - Tải xuống Hình ảnh  Ngay bây giờ - Anh - Vương Quốc Liên Hiệp Anh Và Bắc Ireland, Biểu">
            <a:extLst>
              <a:ext uri="{FF2B5EF4-FFF2-40B4-BE49-F238E27FC236}">
                <a16:creationId xmlns:a16="http://schemas.microsoft.com/office/drawing/2014/main" id="{BA1986C0-BE5E-6796-5F0F-5138C0FB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5677"/>
            <a:ext cx="2625215" cy="24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49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0D3D885-D6EB-4A69-8170-DD23B2E6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8718" y="246952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8E040B9-8E88-49FB-A6CB-73C9AFA1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772401" y="3653101"/>
            <a:ext cx="1356815" cy="15295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9D0F3-570C-47F7-8F16-972E8F246114}"/>
              </a:ext>
            </a:extLst>
          </p:cNvPr>
          <p:cNvGrpSpPr/>
          <p:nvPr/>
        </p:nvGrpSpPr>
        <p:grpSpPr>
          <a:xfrm>
            <a:off x="1561356" y="276148"/>
            <a:ext cx="6889452" cy="738599"/>
            <a:chOff x="1447800" y="355224"/>
            <a:chExt cx="7245296" cy="916106"/>
          </a:xfrm>
        </p:grpSpPr>
        <p:sp>
          <p:nvSpPr>
            <p:cNvPr id="18" name="Rounded Rectangular Callout 13">
              <a:extLst>
                <a:ext uri="{FF2B5EF4-FFF2-40B4-BE49-F238E27FC236}">
                  <a16:creationId xmlns:a16="http://schemas.microsoft.com/office/drawing/2014/main" id="{C12330C7-973C-4C1B-9B56-1B49CD74E09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82C9C7-270B-46D8-AA40-7675AB0650C8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Where's she from?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20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D26D22AF-E13F-49F8-991D-D0C845F7AF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0CD0C9E8-F6FA-4A6D-A643-1F22CE558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8A020-F5C7-42AF-A2A7-A54A56788824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D5A09D60-BEA9-4E67-8B40-B94B34C572F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5" name="Google Shape;2128;p49">
              <a:extLst>
                <a:ext uri="{FF2B5EF4-FFF2-40B4-BE49-F238E27FC236}">
                  <a16:creationId xmlns:a16="http://schemas.microsoft.com/office/drawing/2014/main" id="{2DDD0189-A06C-4A2D-B294-5DDE324DEF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2F52C8-BA7B-469D-93A4-9C00FCCF61FC}"/>
              </a:ext>
            </a:extLst>
          </p:cNvPr>
          <p:cNvSpPr txBox="1"/>
          <p:nvPr/>
        </p:nvSpPr>
        <p:spPr>
          <a:xfrm>
            <a:off x="3124200" y="1873701"/>
            <a:ext cx="5796515" cy="553998"/>
          </a:xfrm>
          <a:custGeom>
            <a:avLst/>
            <a:gdLst>
              <a:gd name="connsiteX0" fmla="*/ 0 w 5796515"/>
              <a:gd name="connsiteY0" fmla="*/ 0 h 553998"/>
              <a:gd name="connsiteX1" fmla="*/ 586092 w 5796515"/>
              <a:gd name="connsiteY1" fmla="*/ 0 h 553998"/>
              <a:gd name="connsiteX2" fmla="*/ 1056254 w 5796515"/>
              <a:gd name="connsiteY2" fmla="*/ 0 h 553998"/>
              <a:gd name="connsiteX3" fmla="*/ 1526416 w 5796515"/>
              <a:gd name="connsiteY3" fmla="*/ 0 h 553998"/>
              <a:gd name="connsiteX4" fmla="*/ 2112508 w 5796515"/>
              <a:gd name="connsiteY4" fmla="*/ 0 h 553998"/>
              <a:gd name="connsiteX5" fmla="*/ 2814530 w 5796515"/>
              <a:gd name="connsiteY5" fmla="*/ 0 h 553998"/>
              <a:gd name="connsiteX6" fmla="*/ 3284692 w 5796515"/>
              <a:gd name="connsiteY6" fmla="*/ 0 h 553998"/>
              <a:gd name="connsiteX7" fmla="*/ 3754854 w 5796515"/>
              <a:gd name="connsiteY7" fmla="*/ 0 h 553998"/>
              <a:gd name="connsiteX8" fmla="*/ 4225015 w 5796515"/>
              <a:gd name="connsiteY8" fmla="*/ 0 h 553998"/>
              <a:gd name="connsiteX9" fmla="*/ 4811107 w 5796515"/>
              <a:gd name="connsiteY9" fmla="*/ 0 h 553998"/>
              <a:gd name="connsiteX10" fmla="*/ 5796515 w 5796515"/>
              <a:gd name="connsiteY10" fmla="*/ 0 h 553998"/>
              <a:gd name="connsiteX11" fmla="*/ 5796515 w 5796515"/>
              <a:gd name="connsiteY11" fmla="*/ 553998 h 553998"/>
              <a:gd name="connsiteX12" fmla="*/ 5094493 w 5796515"/>
              <a:gd name="connsiteY12" fmla="*/ 553998 h 553998"/>
              <a:gd name="connsiteX13" fmla="*/ 4566366 w 5796515"/>
              <a:gd name="connsiteY13" fmla="*/ 553998 h 553998"/>
              <a:gd name="connsiteX14" fmla="*/ 3806378 w 5796515"/>
              <a:gd name="connsiteY14" fmla="*/ 553998 h 553998"/>
              <a:gd name="connsiteX15" fmla="*/ 3336216 w 5796515"/>
              <a:gd name="connsiteY15" fmla="*/ 553998 h 553998"/>
              <a:gd name="connsiteX16" fmla="*/ 2692159 w 5796515"/>
              <a:gd name="connsiteY16" fmla="*/ 553998 h 553998"/>
              <a:gd name="connsiteX17" fmla="*/ 2106067 w 5796515"/>
              <a:gd name="connsiteY17" fmla="*/ 553998 h 553998"/>
              <a:gd name="connsiteX18" fmla="*/ 1635905 w 5796515"/>
              <a:gd name="connsiteY18" fmla="*/ 553998 h 553998"/>
              <a:gd name="connsiteX19" fmla="*/ 991848 w 5796515"/>
              <a:gd name="connsiteY19" fmla="*/ 553998 h 553998"/>
              <a:gd name="connsiteX20" fmla="*/ 0 w 5796515"/>
              <a:gd name="connsiteY20" fmla="*/ 553998 h 553998"/>
              <a:gd name="connsiteX21" fmla="*/ 0 w 5796515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96515" h="553998" fill="none" extrusionOk="0">
                <a:moveTo>
                  <a:pt x="0" y="0"/>
                </a:moveTo>
                <a:cubicBezTo>
                  <a:pt x="159380" y="29201"/>
                  <a:pt x="395289" y="-11764"/>
                  <a:pt x="586092" y="0"/>
                </a:cubicBezTo>
                <a:cubicBezTo>
                  <a:pt x="776895" y="11764"/>
                  <a:pt x="944915" y="5477"/>
                  <a:pt x="1056254" y="0"/>
                </a:cubicBezTo>
                <a:cubicBezTo>
                  <a:pt x="1167593" y="-5477"/>
                  <a:pt x="1404208" y="9509"/>
                  <a:pt x="1526416" y="0"/>
                </a:cubicBezTo>
                <a:cubicBezTo>
                  <a:pt x="1648624" y="-9509"/>
                  <a:pt x="1859182" y="-9931"/>
                  <a:pt x="2112508" y="0"/>
                </a:cubicBezTo>
                <a:cubicBezTo>
                  <a:pt x="2365834" y="9931"/>
                  <a:pt x="2510083" y="-15733"/>
                  <a:pt x="2814530" y="0"/>
                </a:cubicBezTo>
                <a:cubicBezTo>
                  <a:pt x="3118977" y="15733"/>
                  <a:pt x="3136906" y="-12076"/>
                  <a:pt x="3284692" y="0"/>
                </a:cubicBezTo>
                <a:cubicBezTo>
                  <a:pt x="3432478" y="12076"/>
                  <a:pt x="3638755" y="19786"/>
                  <a:pt x="3754854" y="0"/>
                </a:cubicBezTo>
                <a:cubicBezTo>
                  <a:pt x="3870953" y="-19786"/>
                  <a:pt x="4064988" y="22735"/>
                  <a:pt x="4225015" y="0"/>
                </a:cubicBezTo>
                <a:cubicBezTo>
                  <a:pt x="4385042" y="-22735"/>
                  <a:pt x="4647155" y="-1804"/>
                  <a:pt x="4811107" y="0"/>
                </a:cubicBezTo>
                <a:cubicBezTo>
                  <a:pt x="4975059" y="1804"/>
                  <a:pt x="5374947" y="-22016"/>
                  <a:pt x="5796515" y="0"/>
                </a:cubicBezTo>
                <a:cubicBezTo>
                  <a:pt x="5821508" y="246737"/>
                  <a:pt x="5793664" y="348535"/>
                  <a:pt x="5796515" y="553998"/>
                </a:cubicBezTo>
                <a:cubicBezTo>
                  <a:pt x="5456704" y="533560"/>
                  <a:pt x="5238136" y="562166"/>
                  <a:pt x="5094493" y="553998"/>
                </a:cubicBezTo>
                <a:cubicBezTo>
                  <a:pt x="4950850" y="545830"/>
                  <a:pt x="4744059" y="575145"/>
                  <a:pt x="4566366" y="553998"/>
                </a:cubicBezTo>
                <a:cubicBezTo>
                  <a:pt x="4388673" y="532851"/>
                  <a:pt x="4140958" y="559791"/>
                  <a:pt x="3806378" y="553998"/>
                </a:cubicBezTo>
                <a:cubicBezTo>
                  <a:pt x="3471798" y="548205"/>
                  <a:pt x="3459302" y="532393"/>
                  <a:pt x="3336216" y="553998"/>
                </a:cubicBezTo>
                <a:cubicBezTo>
                  <a:pt x="3213130" y="575603"/>
                  <a:pt x="2991002" y="529991"/>
                  <a:pt x="2692159" y="553998"/>
                </a:cubicBezTo>
                <a:cubicBezTo>
                  <a:pt x="2393316" y="578005"/>
                  <a:pt x="2270927" y="568146"/>
                  <a:pt x="2106067" y="553998"/>
                </a:cubicBezTo>
                <a:cubicBezTo>
                  <a:pt x="1941207" y="539850"/>
                  <a:pt x="1761813" y="567326"/>
                  <a:pt x="1635905" y="553998"/>
                </a:cubicBezTo>
                <a:cubicBezTo>
                  <a:pt x="1509997" y="540670"/>
                  <a:pt x="1198385" y="566683"/>
                  <a:pt x="991848" y="553998"/>
                </a:cubicBezTo>
                <a:cubicBezTo>
                  <a:pt x="785311" y="541313"/>
                  <a:pt x="341407" y="584395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796515" h="553998" stroke="0" extrusionOk="0">
                <a:moveTo>
                  <a:pt x="0" y="0"/>
                </a:moveTo>
                <a:cubicBezTo>
                  <a:pt x="191015" y="4109"/>
                  <a:pt x="486902" y="18865"/>
                  <a:pt x="702022" y="0"/>
                </a:cubicBezTo>
                <a:cubicBezTo>
                  <a:pt x="917142" y="-18865"/>
                  <a:pt x="1121080" y="-21395"/>
                  <a:pt x="1288114" y="0"/>
                </a:cubicBezTo>
                <a:cubicBezTo>
                  <a:pt x="1455148" y="21395"/>
                  <a:pt x="1681020" y="2727"/>
                  <a:pt x="1990137" y="0"/>
                </a:cubicBezTo>
                <a:cubicBezTo>
                  <a:pt x="2299254" y="-2727"/>
                  <a:pt x="2404753" y="-16936"/>
                  <a:pt x="2518264" y="0"/>
                </a:cubicBezTo>
                <a:cubicBezTo>
                  <a:pt x="2631775" y="16936"/>
                  <a:pt x="2934203" y="-29997"/>
                  <a:pt x="3162321" y="0"/>
                </a:cubicBezTo>
                <a:cubicBezTo>
                  <a:pt x="3390439" y="29997"/>
                  <a:pt x="3539968" y="19497"/>
                  <a:pt x="3690448" y="0"/>
                </a:cubicBezTo>
                <a:cubicBezTo>
                  <a:pt x="3840928" y="-19497"/>
                  <a:pt x="4087775" y="-24802"/>
                  <a:pt x="4450435" y="0"/>
                </a:cubicBezTo>
                <a:cubicBezTo>
                  <a:pt x="4813095" y="24802"/>
                  <a:pt x="4927400" y="1725"/>
                  <a:pt x="5094493" y="0"/>
                </a:cubicBezTo>
                <a:cubicBezTo>
                  <a:pt x="5261586" y="-1725"/>
                  <a:pt x="5621225" y="7320"/>
                  <a:pt x="5796515" y="0"/>
                </a:cubicBezTo>
                <a:cubicBezTo>
                  <a:pt x="5794062" y="256789"/>
                  <a:pt x="5800909" y="350397"/>
                  <a:pt x="5796515" y="553998"/>
                </a:cubicBezTo>
                <a:cubicBezTo>
                  <a:pt x="5592892" y="528959"/>
                  <a:pt x="5422461" y="576355"/>
                  <a:pt x="5268388" y="553998"/>
                </a:cubicBezTo>
                <a:cubicBezTo>
                  <a:pt x="5114315" y="531641"/>
                  <a:pt x="4850585" y="578655"/>
                  <a:pt x="4566366" y="553998"/>
                </a:cubicBezTo>
                <a:cubicBezTo>
                  <a:pt x="4282147" y="529341"/>
                  <a:pt x="4149326" y="579981"/>
                  <a:pt x="4038239" y="553998"/>
                </a:cubicBezTo>
                <a:cubicBezTo>
                  <a:pt x="3927152" y="528015"/>
                  <a:pt x="3652016" y="581591"/>
                  <a:pt x="3336216" y="553998"/>
                </a:cubicBezTo>
                <a:cubicBezTo>
                  <a:pt x="3020416" y="526405"/>
                  <a:pt x="2907915" y="587232"/>
                  <a:pt x="2634194" y="553998"/>
                </a:cubicBezTo>
                <a:cubicBezTo>
                  <a:pt x="2360473" y="520764"/>
                  <a:pt x="2122679" y="576848"/>
                  <a:pt x="1874207" y="553998"/>
                </a:cubicBezTo>
                <a:cubicBezTo>
                  <a:pt x="1625735" y="531148"/>
                  <a:pt x="1445051" y="519693"/>
                  <a:pt x="1114219" y="553998"/>
                </a:cubicBezTo>
                <a:cubicBezTo>
                  <a:pt x="783387" y="588303"/>
                  <a:pt x="383725" y="560526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3600">
                <a:solidFill>
                  <a:srgbClr val="434343"/>
                </a:solidFill>
                <a:latin typeface="Comic Sans MS" panose="030F0702030302020204" pitchFamily="66" charset="0"/>
              </a:rPr>
              <a:t>She's from Singapore.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9300B-E452-42F9-8C47-C8DA7BA69627}"/>
              </a:ext>
            </a:extLst>
          </p:cNvPr>
          <p:cNvSpPr txBox="1"/>
          <p:nvPr/>
        </p:nvSpPr>
        <p:spPr>
          <a:xfrm>
            <a:off x="3124201" y="2899033"/>
            <a:ext cx="5796514" cy="553998"/>
          </a:xfrm>
          <a:custGeom>
            <a:avLst/>
            <a:gdLst>
              <a:gd name="connsiteX0" fmla="*/ 0 w 5796514"/>
              <a:gd name="connsiteY0" fmla="*/ 0 h 553998"/>
              <a:gd name="connsiteX1" fmla="*/ 586092 w 5796514"/>
              <a:gd name="connsiteY1" fmla="*/ 0 h 553998"/>
              <a:gd name="connsiteX2" fmla="*/ 1056254 w 5796514"/>
              <a:gd name="connsiteY2" fmla="*/ 0 h 553998"/>
              <a:gd name="connsiteX3" fmla="*/ 1526415 w 5796514"/>
              <a:gd name="connsiteY3" fmla="*/ 0 h 553998"/>
              <a:gd name="connsiteX4" fmla="*/ 2112507 w 5796514"/>
              <a:gd name="connsiteY4" fmla="*/ 0 h 553998"/>
              <a:gd name="connsiteX5" fmla="*/ 2814530 w 5796514"/>
              <a:gd name="connsiteY5" fmla="*/ 0 h 553998"/>
              <a:gd name="connsiteX6" fmla="*/ 3284691 w 5796514"/>
              <a:gd name="connsiteY6" fmla="*/ 0 h 553998"/>
              <a:gd name="connsiteX7" fmla="*/ 3754853 w 5796514"/>
              <a:gd name="connsiteY7" fmla="*/ 0 h 553998"/>
              <a:gd name="connsiteX8" fmla="*/ 4225015 w 5796514"/>
              <a:gd name="connsiteY8" fmla="*/ 0 h 553998"/>
              <a:gd name="connsiteX9" fmla="*/ 4811107 w 5796514"/>
              <a:gd name="connsiteY9" fmla="*/ 0 h 553998"/>
              <a:gd name="connsiteX10" fmla="*/ 5796514 w 5796514"/>
              <a:gd name="connsiteY10" fmla="*/ 0 h 553998"/>
              <a:gd name="connsiteX11" fmla="*/ 5796514 w 5796514"/>
              <a:gd name="connsiteY11" fmla="*/ 553998 h 553998"/>
              <a:gd name="connsiteX12" fmla="*/ 5094492 w 5796514"/>
              <a:gd name="connsiteY12" fmla="*/ 553998 h 553998"/>
              <a:gd name="connsiteX13" fmla="*/ 4566365 w 5796514"/>
              <a:gd name="connsiteY13" fmla="*/ 553998 h 553998"/>
              <a:gd name="connsiteX14" fmla="*/ 3806378 w 5796514"/>
              <a:gd name="connsiteY14" fmla="*/ 553998 h 553998"/>
              <a:gd name="connsiteX15" fmla="*/ 3336216 w 5796514"/>
              <a:gd name="connsiteY15" fmla="*/ 553998 h 553998"/>
              <a:gd name="connsiteX16" fmla="*/ 2692159 w 5796514"/>
              <a:gd name="connsiteY16" fmla="*/ 553998 h 553998"/>
              <a:gd name="connsiteX17" fmla="*/ 2106067 w 5796514"/>
              <a:gd name="connsiteY17" fmla="*/ 553998 h 553998"/>
              <a:gd name="connsiteX18" fmla="*/ 1635905 w 5796514"/>
              <a:gd name="connsiteY18" fmla="*/ 553998 h 553998"/>
              <a:gd name="connsiteX19" fmla="*/ 991848 w 5796514"/>
              <a:gd name="connsiteY19" fmla="*/ 553998 h 553998"/>
              <a:gd name="connsiteX20" fmla="*/ 0 w 5796514"/>
              <a:gd name="connsiteY20" fmla="*/ 553998 h 553998"/>
              <a:gd name="connsiteX21" fmla="*/ 0 w 5796514"/>
              <a:gd name="connsiteY21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96514" h="553998" fill="none" extrusionOk="0">
                <a:moveTo>
                  <a:pt x="0" y="0"/>
                </a:moveTo>
                <a:cubicBezTo>
                  <a:pt x="159380" y="29201"/>
                  <a:pt x="395289" y="-11764"/>
                  <a:pt x="586092" y="0"/>
                </a:cubicBezTo>
                <a:cubicBezTo>
                  <a:pt x="776895" y="11764"/>
                  <a:pt x="944915" y="5477"/>
                  <a:pt x="1056254" y="0"/>
                </a:cubicBezTo>
                <a:cubicBezTo>
                  <a:pt x="1167593" y="-5477"/>
                  <a:pt x="1413273" y="15877"/>
                  <a:pt x="1526415" y="0"/>
                </a:cubicBezTo>
                <a:cubicBezTo>
                  <a:pt x="1639557" y="-15877"/>
                  <a:pt x="1859181" y="-9931"/>
                  <a:pt x="2112507" y="0"/>
                </a:cubicBezTo>
                <a:cubicBezTo>
                  <a:pt x="2365833" y="9931"/>
                  <a:pt x="2508020" y="-18589"/>
                  <a:pt x="2814530" y="0"/>
                </a:cubicBezTo>
                <a:cubicBezTo>
                  <a:pt x="3121040" y="18589"/>
                  <a:pt x="3142135" y="-4264"/>
                  <a:pt x="3284691" y="0"/>
                </a:cubicBezTo>
                <a:cubicBezTo>
                  <a:pt x="3427247" y="4264"/>
                  <a:pt x="3638754" y="19786"/>
                  <a:pt x="3754853" y="0"/>
                </a:cubicBezTo>
                <a:cubicBezTo>
                  <a:pt x="3870952" y="-19786"/>
                  <a:pt x="4056925" y="21610"/>
                  <a:pt x="4225015" y="0"/>
                </a:cubicBezTo>
                <a:cubicBezTo>
                  <a:pt x="4393105" y="-21610"/>
                  <a:pt x="4647155" y="-1804"/>
                  <a:pt x="4811107" y="0"/>
                </a:cubicBezTo>
                <a:cubicBezTo>
                  <a:pt x="4975059" y="1804"/>
                  <a:pt x="5376148" y="-19984"/>
                  <a:pt x="5796514" y="0"/>
                </a:cubicBezTo>
                <a:cubicBezTo>
                  <a:pt x="5821507" y="246737"/>
                  <a:pt x="5793663" y="348535"/>
                  <a:pt x="5796514" y="553998"/>
                </a:cubicBezTo>
                <a:cubicBezTo>
                  <a:pt x="5456703" y="533560"/>
                  <a:pt x="5238135" y="562166"/>
                  <a:pt x="5094492" y="553998"/>
                </a:cubicBezTo>
                <a:cubicBezTo>
                  <a:pt x="4950849" y="545830"/>
                  <a:pt x="4744058" y="575145"/>
                  <a:pt x="4566365" y="553998"/>
                </a:cubicBezTo>
                <a:cubicBezTo>
                  <a:pt x="4388672" y="532851"/>
                  <a:pt x="4140764" y="556206"/>
                  <a:pt x="3806378" y="553998"/>
                </a:cubicBezTo>
                <a:cubicBezTo>
                  <a:pt x="3471992" y="551790"/>
                  <a:pt x="3459302" y="532393"/>
                  <a:pt x="3336216" y="553998"/>
                </a:cubicBezTo>
                <a:cubicBezTo>
                  <a:pt x="3213130" y="575603"/>
                  <a:pt x="2991002" y="529991"/>
                  <a:pt x="2692159" y="553998"/>
                </a:cubicBezTo>
                <a:cubicBezTo>
                  <a:pt x="2393316" y="578005"/>
                  <a:pt x="2270927" y="568146"/>
                  <a:pt x="2106067" y="553998"/>
                </a:cubicBezTo>
                <a:cubicBezTo>
                  <a:pt x="1941207" y="539850"/>
                  <a:pt x="1761813" y="567326"/>
                  <a:pt x="1635905" y="553998"/>
                </a:cubicBezTo>
                <a:cubicBezTo>
                  <a:pt x="1509997" y="540670"/>
                  <a:pt x="1198385" y="566683"/>
                  <a:pt x="991848" y="553998"/>
                </a:cubicBezTo>
                <a:cubicBezTo>
                  <a:pt x="785311" y="541313"/>
                  <a:pt x="341407" y="584395"/>
                  <a:pt x="0" y="553998"/>
                </a:cubicBezTo>
                <a:cubicBezTo>
                  <a:pt x="23241" y="286706"/>
                  <a:pt x="-19350" y="241258"/>
                  <a:pt x="0" y="0"/>
                </a:cubicBezTo>
                <a:close/>
              </a:path>
              <a:path w="5796514" h="553998" stroke="0" extrusionOk="0">
                <a:moveTo>
                  <a:pt x="0" y="0"/>
                </a:moveTo>
                <a:cubicBezTo>
                  <a:pt x="191015" y="4109"/>
                  <a:pt x="486902" y="18865"/>
                  <a:pt x="702022" y="0"/>
                </a:cubicBezTo>
                <a:cubicBezTo>
                  <a:pt x="917142" y="-18865"/>
                  <a:pt x="1121080" y="-21395"/>
                  <a:pt x="1288114" y="0"/>
                </a:cubicBezTo>
                <a:cubicBezTo>
                  <a:pt x="1455148" y="21395"/>
                  <a:pt x="1686074" y="6250"/>
                  <a:pt x="1990136" y="0"/>
                </a:cubicBezTo>
                <a:cubicBezTo>
                  <a:pt x="2294198" y="-6250"/>
                  <a:pt x="2404752" y="-16936"/>
                  <a:pt x="2518263" y="0"/>
                </a:cubicBezTo>
                <a:cubicBezTo>
                  <a:pt x="2631774" y="16936"/>
                  <a:pt x="2934202" y="-29997"/>
                  <a:pt x="3162320" y="0"/>
                </a:cubicBezTo>
                <a:cubicBezTo>
                  <a:pt x="3390438" y="29997"/>
                  <a:pt x="3539967" y="19497"/>
                  <a:pt x="3690447" y="0"/>
                </a:cubicBezTo>
                <a:cubicBezTo>
                  <a:pt x="3840927" y="-19497"/>
                  <a:pt x="4087521" y="-24849"/>
                  <a:pt x="4450435" y="0"/>
                </a:cubicBezTo>
                <a:cubicBezTo>
                  <a:pt x="4813349" y="24849"/>
                  <a:pt x="4927519" y="4239"/>
                  <a:pt x="5094492" y="0"/>
                </a:cubicBezTo>
                <a:cubicBezTo>
                  <a:pt x="5261465" y="-4239"/>
                  <a:pt x="5621224" y="7320"/>
                  <a:pt x="5796514" y="0"/>
                </a:cubicBezTo>
                <a:cubicBezTo>
                  <a:pt x="5794061" y="256789"/>
                  <a:pt x="5800908" y="350397"/>
                  <a:pt x="5796514" y="553998"/>
                </a:cubicBezTo>
                <a:cubicBezTo>
                  <a:pt x="5592891" y="528959"/>
                  <a:pt x="5422460" y="576355"/>
                  <a:pt x="5268387" y="553998"/>
                </a:cubicBezTo>
                <a:cubicBezTo>
                  <a:pt x="5114314" y="531641"/>
                  <a:pt x="4850584" y="578655"/>
                  <a:pt x="4566365" y="553998"/>
                </a:cubicBezTo>
                <a:cubicBezTo>
                  <a:pt x="4282146" y="529341"/>
                  <a:pt x="4149325" y="579981"/>
                  <a:pt x="4038238" y="553998"/>
                </a:cubicBezTo>
                <a:cubicBezTo>
                  <a:pt x="3927151" y="528015"/>
                  <a:pt x="3646681" y="579132"/>
                  <a:pt x="3336216" y="553998"/>
                </a:cubicBezTo>
                <a:cubicBezTo>
                  <a:pt x="3025751" y="528864"/>
                  <a:pt x="2907915" y="587232"/>
                  <a:pt x="2634194" y="553998"/>
                </a:cubicBezTo>
                <a:cubicBezTo>
                  <a:pt x="2360473" y="520764"/>
                  <a:pt x="2123341" y="579277"/>
                  <a:pt x="1874206" y="553998"/>
                </a:cubicBezTo>
                <a:cubicBezTo>
                  <a:pt x="1625071" y="528719"/>
                  <a:pt x="1440086" y="517243"/>
                  <a:pt x="1114219" y="553998"/>
                </a:cubicBezTo>
                <a:cubicBezTo>
                  <a:pt x="788352" y="590753"/>
                  <a:pt x="383725" y="560526"/>
                  <a:pt x="0" y="553998"/>
                </a:cubicBezTo>
                <a:cubicBezTo>
                  <a:pt x="-5645" y="359634"/>
                  <a:pt x="3293" y="2209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3600" noProof="0">
                <a:solidFill>
                  <a:srgbClr val="434343"/>
                </a:solidFill>
                <a:latin typeface="Comic Sans MS" panose="030F0702030302020204" pitchFamily="66" charset="0"/>
              </a:rPr>
              <a:t>I'm from Singapore.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6542CE-6199-4767-8F85-02FFD24CE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53" y="1356218"/>
            <a:ext cx="1911082" cy="30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44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Warm-up</a:t>
            </a:r>
            <a:endParaRPr b="1" dirty="0"/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275" y="147293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1ED1E-BA04-4F29-9FF7-F7D0F8BE1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/>
              <a:t>Look and guess!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A7BCF55-32BD-4307-A6A7-8EEF4FD4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7893" y="1811915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603A9D-5FA2-44E7-9661-DAAD27B1A6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72" y="3387445"/>
            <a:ext cx="1386357" cy="1386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14F10-BFEA-48FD-AA94-2AC83396B7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67" y="788961"/>
            <a:ext cx="1550608" cy="1550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A9C67-ABEE-4651-8BBE-78166FAD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17" y="2503283"/>
            <a:ext cx="1635742" cy="163574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3DBEF63-70A2-464C-BEA2-AB855B64E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281074" y="1364317"/>
            <a:ext cx="3244043" cy="833718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0A355F06-C3BB-4FF5-9BB4-6C90265243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CE64F31-CAD1-4B1C-A956-2A6455729E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84373" y="1603693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E9DFC-FD41-451A-AEF6-DDDBBD55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90" y="3015729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429FDC-F1DA-4756-8A4A-C4C609003F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18" y="3015729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7C209-B4ED-4711-BBEF-CE80742499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25" y="1300543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6F74AB-1B7F-4F3F-B11A-2DC3A6754F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47" y="2927968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F48C306-D216-4697-A44E-A064D57F3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89785" y="1918430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2A7074C7-82AE-44F7-8B98-B1FECC8741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57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EE30663-272A-4438-BDD9-604F742BE7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-117" y="166557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4B4EE72-6860-404E-9754-EEE868E76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80190" y="1372543"/>
            <a:ext cx="3230662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998E44-E262-46C4-8578-4E95FE6393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29" y="2495312"/>
            <a:ext cx="1345093" cy="1345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1F03F-28EF-436B-A39B-FD961153A8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05" y="2571750"/>
            <a:ext cx="1405606" cy="1405606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2F80BE7F-60BC-40DD-80F6-16F2981157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5704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C7A81B5-B28B-4953-B770-F93721780B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209464" y="-1067792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79ADD4C-506F-4E55-A926-6FD409AD1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63409" y="1274516"/>
            <a:ext cx="3303789" cy="852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B0CB8A-A178-43E7-8CDA-11DF39CB2A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53" y="223603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151D2A-71C7-4E7B-AF41-D623F4C02EE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2" y="3145080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47F51-D256-4CD8-8E68-6016C574A40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53" y="2003281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430541-699A-4785-9581-40A71E13326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41" y="2862205"/>
            <a:ext cx="833718" cy="833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0FFF6F-6EB8-4AD0-801E-D6D125573EE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77" y="2728221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D9CB04D3-1BF4-4356-9151-CE48EF8B4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7020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85A61A86-B1B0-46B1-BDDF-7497EAE56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4588" y="2079746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97CAD5-D5AF-4BD3-A619-5BA9BE5A1C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72" y="2274014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22FE7-36B7-4B44-86CA-4ED4D053DB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30" y="3293089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63065-1485-4F11-B2D3-847E228A1E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07" y="3293089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E109D-60D7-4523-8B41-09CD08A2B3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03" y="2274014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D7C64AE-EC04-4B8E-A9DF-37F22002D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28739" y="1440296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7C2B3AFD-8EC7-4459-94ED-3C10F5C6A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2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D028AFB-918A-4BC6-9423-EDF7BCED1C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07817" y="1126450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2F331F-C6BF-4F15-AC61-8A8524FBFD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7" y="1937775"/>
            <a:ext cx="1441234" cy="1441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DDB87-0131-4507-B626-F4B159A071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30" y="2571750"/>
            <a:ext cx="1441234" cy="144123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3B595B4-751C-4DD2-AB40-882839BC9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56669" y="1380191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541E006E-FDDC-47D5-B091-4E8D71AD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7638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C735C2-BB94-411E-960B-4E686951F8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92" y="3059016"/>
            <a:ext cx="833718" cy="833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5A98AB-0F7B-447E-A8C8-48CE4AED8C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26" y="3059016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2C02FF-E2A3-4592-A7BE-1176C4501C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09" y="305901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F60AA-2572-4E2E-B1FD-D417FBA2AF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82" y="3059016"/>
            <a:ext cx="833718" cy="83371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D782010-824B-4380-94E6-8544088C8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6026" y="1550248"/>
            <a:ext cx="3230662" cy="833718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FF9B440D-3D28-4A1C-AE70-63CB155F39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342229" y="130477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447F9-05A6-4D46-B1BB-0B001D8F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12" y="3031527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C40BF4AF-08DC-4E8A-870E-7CC8A4B6C5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1" y="3842957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042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2C7DAF-F00E-40A7-AC3E-BBEE45A46C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41" y="2772155"/>
            <a:ext cx="1441140" cy="144114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47551F0-7B0A-45D3-A4BA-8320AB282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45191" y="1450752"/>
            <a:ext cx="2821913" cy="728235"/>
          </a:xfrm>
          <a:prstGeom prst="rect">
            <a:avLst/>
          </a:prstGeo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8BE0DE32-F8CA-4A4F-A2E6-048421911D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/>
        </p:blipFill>
        <p:spPr>
          <a:xfrm>
            <a:off x="-394064" y="1509787"/>
            <a:ext cx="3448285" cy="344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27610-A4FF-4FF4-BAFE-F8ABE7C9D3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8" y="2131605"/>
            <a:ext cx="1345093" cy="1345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C5E4A5-397F-4F1D-AB84-D084A6ED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77" y="2678076"/>
            <a:ext cx="1345093" cy="134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CA46C4-48FD-4B3A-9D88-5C39CB7AC7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88" y="2804151"/>
            <a:ext cx="1345093" cy="1345093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1813EE1-ACFC-42E4-AB5B-B76866AC3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75" y="3939501"/>
            <a:ext cx="1214212" cy="1181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BB769-6CA8-41F7-8974-E34817F813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21" y="2178987"/>
            <a:ext cx="1345093" cy="1345093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7F04FF9-287F-400E-B727-901EED9DD8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75" y="3931670"/>
            <a:ext cx="1214212" cy="1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37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Japan</a:t>
            </a:r>
          </a:p>
        </p:txBody>
      </p:sp>
      <p:pic>
        <p:nvPicPr>
          <p:cNvPr id="1026" name="Picture 2" descr="Mount fuji with mountain day on august 11 font banner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78750" l="4633" r="96166">
                        <a14:foregroundMark x1="25719" y1="19375" x2="25719" y2="19375"/>
                        <a14:foregroundMark x1="30351" y1="13125" x2="30351" y2="13125"/>
                        <a14:foregroundMark x1="33546" y1="3125" x2="33546" y2="3125"/>
                        <a14:foregroundMark x1="44569" y1="26042" x2="44569" y2="26042"/>
                        <a14:foregroundMark x1="21246" y1="19583" x2="27796" y2="18750"/>
                        <a14:foregroundMark x1="20927" y1="20000" x2="20927" y2="20000"/>
                        <a14:foregroundMark x1="19010" y1="19583" x2="19010" y2="19583"/>
                        <a14:foregroundMark x1="19010" y1="21250" x2="19010" y2="21250"/>
                        <a14:foregroundMark x1="17412" y1="20208" x2="17412" y2="20208"/>
                        <a14:foregroundMark x1="31629" y1="39583" x2="31629" y2="39583"/>
                        <a14:foregroundMark x1="33067" y1="42083" x2="33067" y2="42083"/>
                        <a14:foregroundMark x1="38179" y1="43542" x2="38179" y2="43542"/>
                        <a14:foregroundMark x1="27157" y1="45625" x2="37700" y2="42917"/>
                        <a14:foregroundMark x1="8307" y1="68958" x2="30351" y2="73333"/>
                        <a14:foregroundMark x1="30351" y1="73333" x2="92492" y2="68333"/>
                        <a14:foregroundMark x1="62620" y1="26250" x2="57188" y2="27500"/>
                        <a14:foregroundMark x1="46645" y1="11875" x2="43291" y2="10833"/>
                        <a14:foregroundMark x1="35463" y1="8958" x2="32588" y2="14375"/>
                        <a14:foregroundMark x1="36741" y1="42708" x2="36741" y2="42708"/>
                        <a14:foregroundMark x1="34345" y1="39583" x2="34345" y2="39583"/>
                        <a14:foregroundMark x1="28115" y1="42292" x2="28115" y2="42292"/>
                        <a14:foregroundMark x1="25719" y1="43750" x2="25719" y2="43750"/>
                        <a14:foregroundMark x1="22204" y1="44375" x2="22204" y2="44375"/>
                        <a14:foregroundMark x1="23323" y1="44375" x2="23323" y2="44375"/>
                        <a14:foregroundMark x1="25080" y1="42917" x2="25080" y2="42917"/>
                        <a14:foregroundMark x1="25719" y1="42083" x2="30351" y2="41875"/>
                        <a14:foregroundMark x1="22204" y1="44792" x2="22204" y2="44792"/>
                        <a14:foregroundMark x1="22204" y1="42708" x2="22204" y2="42708"/>
                        <a14:foregroundMark x1="56230" y1="31042" x2="56230" y2="31042"/>
                        <a14:foregroundMark x1="54792" y1="28542" x2="63419" y2="26667"/>
                        <a14:foregroundMark x1="53674" y1="30000" x2="56230" y2="36042"/>
                        <a14:foregroundMark x1="46486" y1="27917" x2="43291" y2="36458"/>
                        <a14:foregroundMark x1="44089" y1="27500" x2="40096" y2="33958"/>
                        <a14:foregroundMark x1="64537" y1="27083" x2="64537" y2="27083"/>
                        <a14:foregroundMark x1="67093" y1="27708" x2="67093" y2="27708"/>
                        <a14:foregroundMark x1="67732" y1="27917" x2="67732" y2="27917"/>
                        <a14:foregroundMark x1="64696" y1="27083" x2="64696" y2="27083"/>
                        <a14:foregroundMark x1="62939" y1="24583" x2="62939" y2="24583"/>
                        <a14:foregroundMark x1="65335" y1="26042" x2="65335" y2="26042"/>
                        <a14:foregroundMark x1="68530" y1="27500" x2="68530" y2="27500"/>
                        <a14:foregroundMark x1="64856" y1="29583" x2="64856" y2="29583"/>
                        <a14:foregroundMark x1="65815" y1="29167" x2="65815" y2="29167"/>
                        <a14:foregroundMark x1="48403" y1="29583" x2="50639" y2="30833"/>
                        <a14:foregroundMark x1="33866" y1="78333" x2="58786" y2="72292"/>
                        <a14:foregroundMark x1="58786" y1="72292" x2="72045" y2="75000"/>
                        <a14:foregroundMark x1="79393" y1="75625" x2="15655" y2="74375"/>
                        <a14:foregroundMark x1="15655" y1="74375" x2="4792" y2="70417"/>
                        <a14:foregroundMark x1="38818" y1="78958" x2="55911" y2="77500"/>
                        <a14:foregroundMark x1="96166" y1="67917" x2="96166" y2="67917"/>
                        <a14:foregroundMark x1="95847" y1="69167" x2="95847" y2="69167"/>
                        <a14:foregroundMark x1="45847" y1="70833" x2="45847" y2="70833"/>
                        <a14:foregroundMark x1="38818" y1="12292" x2="40096" y2="17083"/>
                        <a14:foregroundMark x1="33067" y1="7708" x2="33866" y2="13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1215119" y="1462765"/>
            <a:ext cx="2393496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78" b="164"/>
          <a:stretch/>
        </p:blipFill>
        <p:spPr bwMode="auto">
          <a:xfrm>
            <a:off x="5667152" y="1462765"/>
            <a:ext cx="2134141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apanese icons flat set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78652" r="72981" b="4685"/>
          <a:stretch/>
        </p:blipFill>
        <p:spPr bwMode="auto">
          <a:xfrm>
            <a:off x="3608615" y="3141979"/>
            <a:ext cx="2058537" cy="138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 dirty="0">
                <a:solidFill>
                  <a:sysClr val="windowText" lastClr="000000"/>
                </a:solidFill>
              </a:rPr>
              <a:t>Britain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6440" t="8868" r="-35381" b="7812"/>
          <a:stretch/>
        </p:blipFill>
        <p:spPr bwMode="auto">
          <a:xfrm>
            <a:off x="783770" y="1347948"/>
            <a:ext cx="3690258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02" b="15602"/>
          <a:stretch/>
        </p:blipFill>
        <p:spPr bwMode="auto">
          <a:xfrm>
            <a:off x="3601588" y="3146823"/>
            <a:ext cx="2134141" cy="1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91" b="8229"/>
          <a:stretch/>
        </p:blipFill>
        <p:spPr bwMode="auto">
          <a:xfrm>
            <a:off x="5519057" y="1347948"/>
            <a:ext cx="2058537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Australia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89" b="16089"/>
          <a:stretch/>
        </p:blipFill>
        <p:spPr bwMode="auto">
          <a:xfrm>
            <a:off x="1102179" y="1347947"/>
            <a:ext cx="3184072" cy="15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6" r="9387" b="49370"/>
          <a:stretch/>
        </p:blipFill>
        <p:spPr bwMode="auto">
          <a:xfrm>
            <a:off x="3486384" y="3257551"/>
            <a:ext cx="2669436" cy="13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41" r="23945" b="37472"/>
          <a:stretch/>
        </p:blipFill>
        <p:spPr bwMode="auto">
          <a:xfrm>
            <a:off x="5665111" y="1347948"/>
            <a:ext cx="2278739" cy="15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Singapore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033" t="4608" r="-2524" b="-1451"/>
          <a:stretch/>
        </p:blipFill>
        <p:spPr bwMode="auto">
          <a:xfrm>
            <a:off x="1551681" y="1347948"/>
            <a:ext cx="2212055" cy="164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96" t="51744" b="-4827"/>
          <a:stretch/>
        </p:blipFill>
        <p:spPr bwMode="auto">
          <a:xfrm>
            <a:off x="3657132" y="3115297"/>
            <a:ext cx="2122715" cy="16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40" t="1921" b="46980"/>
          <a:stretch/>
        </p:blipFill>
        <p:spPr bwMode="auto">
          <a:xfrm>
            <a:off x="5380266" y="1297223"/>
            <a:ext cx="2563584" cy="1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9962"/>
            <a:ext cx="7704000" cy="572700"/>
          </a:xfrm>
        </p:spPr>
        <p:txBody>
          <a:bodyPr/>
          <a:lstStyle/>
          <a:p>
            <a:r>
              <a:rPr lang="en-US" sz="4800">
                <a:solidFill>
                  <a:sysClr val="windowText" lastClr="000000"/>
                </a:solidFill>
              </a:rPr>
              <a:t>Thailand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77D03-6F31-4589-84B1-F5B3E639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634" b="20218"/>
          <a:stretch/>
        </p:blipFill>
        <p:spPr bwMode="auto">
          <a:xfrm>
            <a:off x="1551680" y="1297223"/>
            <a:ext cx="2212055" cy="16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717264-33CB-4DA5-B23C-4F0F07533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02"/>
          <a:stretch/>
        </p:blipFill>
        <p:spPr bwMode="auto">
          <a:xfrm>
            <a:off x="3586488" y="3185361"/>
            <a:ext cx="2433378" cy="14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A2D735-17B6-4E28-9CDD-AE2F1A19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82" t="42176" r="27034"/>
          <a:stretch/>
        </p:blipFill>
        <p:spPr bwMode="auto">
          <a:xfrm>
            <a:off x="5633357" y="1396093"/>
            <a:ext cx="2520350" cy="15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4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1720</TotalTime>
  <Words>469</Words>
  <Application>Microsoft Office PowerPoint</Application>
  <PresentationFormat>On-screen Show (16:9)</PresentationFormat>
  <Paragraphs>119</Paragraphs>
  <Slides>48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Nunito Sans</vt:lpstr>
      <vt:lpstr>Agency FB</vt:lpstr>
      <vt:lpstr>Darker Grotesque SemiBold</vt:lpstr>
      <vt:lpstr>Kirang Haerang</vt:lpstr>
      <vt:lpstr>Frijole</vt:lpstr>
      <vt:lpstr>Castellar</vt:lpstr>
      <vt:lpstr>Arial</vt:lpstr>
      <vt:lpstr>Nunito</vt:lpstr>
      <vt:lpstr>Dosis</vt:lpstr>
      <vt:lpstr>Barriecito</vt:lpstr>
      <vt:lpstr>Comic Sans MS</vt:lpstr>
      <vt:lpstr>Math Subject for Elementary - 1st Grade: Time by Slidesgo</vt:lpstr>
      <vt:lpstr>4_Basic English for Korean Speakers Workshop by Slidesgo</vt:lpstr>
      <vt:lpstr>1_Math Subject for Elementary - 1st Grade: Time by Slidesgo</vt:lpstr>
      <vt:lpstr>2_Math Subject for Elementary - 1st Grade: Time by Slidesgo</vt:lpstr>
      <vt:lpstr>3_Math Subject for Elementary - 1st Grade: Time by Slidesgo</vt:lpstr>
      <vt:lpstr>4_Math Subject for Elementary - 1st Grade: Time by Slidesgo</vt:lpstr>
      <vt:lpstr>PowerPoint Presentation</vt:lpstr>
      <vt:lpstr>Unit 1 My friends</vt:lpstr>
      <vt:lpstr>Warm-up</vt:lpstr>
      <vt:lpstr>Warm-up</vt:lpstr>
      <vt:lpstr>Japan</vt:lpstr>
      <vt:lpstr>Britain</vt:lpstr>
      <vt:lpstr>Australia</vt:lpstr>
      <vt:lpstr>Singapore</vt:lpstr>
      <vt:lpstr>Thailand</vt:lpstr>
      <vt:lpstr>Malaysia</vt:lpstr>
      <vt:lpstr>America</vt:lpstr>
      <vt:lpstr>PowerPoint Presentation</vt:lpstr>
      <vt:lpstr>PowerPoint Presentation</vt:lpstr>
      <vt:lpstr>PowerPoint Presentation</vt:lpstr>
      <vt:lpstr>Activity 4</vt:lpstr>
      <vt:lpstr>Look and answer.</vt:lpstr>
      <vt:lpstr>Where's he from?</vt:lpstr>
      <vt:lpstr>PowerPoint Presentation</vt:lpstr>
      <vt:lpstr>PowerPoint Presentation</vt:lpstr>
      <vt:lpstr>Let's check!</vt:lpstr>
      <vt:lpstr>Listen and repeat!</vt:lpstr>
      <vt:lpstr>Activity 5</vt:lpstr>
      <vt:lpstr>Read. What's the missing word?</vt:lpstr>
      <vt:lpstr>PowerPoint Presentation</vt:lpstr>
      <vt:lpstr>Read aloud.</vt:lpstr>
      <vt:lpstr>Act it out.</vt:lpstr>
      <vt:lpstr>Activity 6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</cp:lastModifiedBy>
  <cp:revision>33</cp:revision>
  <dcterms:modified xsi:type="dcterms:W3CDTF">2023-05-09T10:34:17Z</dcterms:modified>
  <cp:category>9Slide.vn</cp:category>
</cp:coreProperties>
</file>