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07" r:id="rId3"/>
    <p:sldId id="408" r:id="rId4"/>
    <p:sldId id="444" r:id="rId5"/>
    <p:sldId id="441" r:id="rId6"/>
    <p:sldId id="442" r:id="rId7"/>
    <p:sldId id="445" r:id="rId8"/>
    <p:sldId id="446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99"/>
    <a:srgbClr val="FF0066"/>
    <a:srgbClr val="FF7C80"/>
    <a:srgbClr val="EDF6F7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324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28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6096000"/>
            <a:ext cx="1532049" cy="198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280319" y="3886200"/>
            <a:ext cx="13639800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KỂ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CHUYỆN: ĐÀN CÁ HEO VÀ BẢN NHẠC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19050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54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3771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176" y="5570585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36385" y="6183135"/>
            <a:ext cx="1086631" cy="7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1183" y="5670136"/>
            <a:ext cx="3552194" cy="2534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33" name="Group 32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4107913" y="1267466"/>
            <a:ext cx="81383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</a:t>
            </a:r>
            <a:endParaRPr lang="en-US" sz="32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158170" y="999589"/>
            <a:ext cx="74317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</a:t>
            </a:r>
            <a:r>
              <a:rPr lang="en-GB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 CÁ HEO VÀ BẢN NHẠC</a:t>
            </a:r>
            <a:endParaRPr lang="en-GB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3786" t="40580" r="32832" b="24003"/>
          <a:stretch/>
        </p:blipFill>
        <p:spPr>
          <a:xfrm>
            <a:off x="1204119" y="1849605"/>
            <a:ext cx="13944600" cy="6913395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11430000" cy="677108"/>
            <a:chOff x="1508919" y="1888664"/>
            <a:chExt cx="1018309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1018309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Tìm hiểu những việc cần làm trước khi kể chuyện.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940779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688577" y="2480846"/>
            <a:ext cx="611897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 sát sơ đồ kể chuyện: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158170" y="999589"/>
            <a:ext cx="74317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</a:t>
            </a:r>
            <a:r>
              <a:rPr lang="en-GB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 CÁ HEO VÀ BẢN NHẠC</a:t>
            </a:r>
            <a:endParaRPr lang="en-GB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3786" t="74955" r="32832" b="9420"/>
          <a:stretch/>
        </p:blipFill>
        <p:spPr>
          <a:xfrm>
            <a:off x="1051719" y="3315772"/>
            <a:ext cx="14401800" cy="529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6456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11430000" cy="677108"/>
            <a:chOff x="1508919" y="1888664"/>
            <a:chExt cx="1018309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1018309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1673234" y="2452544"/>
              <a:ext cx="3501598" cy="67211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158171" y="999589"/>
            <a:ext cx="743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</a:t>
            </a:r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 CÁ HEO VÀ BẢN NHẠC</a:t>
            </a:r>
          </a:p>
        </p:txBody>
      </p:sp>
    </p:spTree>
    <p:extLst>
      <p:ext uri="{BB962C8B-B14F-4D97-AF65-F5344CB8AC3E}">
        <p14:creationId xmlns:p14="http://schemas.microsoft.com/office/powerpoint/2010/main" val="70710395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11430000" cy="677108"/>
            <a:chOff x="1508919" y="1888664"/>
            <a:chExt cx="1018309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1018309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Kể chuyện trong nhóm.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467730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356519" y="2610182"/>
            <a:ext cx="13868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158171" y="999589"/>
            <a:ext cx="743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</a:t>
            </a:r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 CÁ HEO VÀ BẢN NHẠC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508919" y="4826938"/>
            <a:ext cx="11430000" cy="677108"/>
            <a:chOff x="1508919" y="1888664"/>
            <a:chExt cx="10183091" cy="677108"/>
          </a:xfrm>
        </p:grpSpPr>
        <p:sp>
          <p:nvSpPr>
            <p:cNvPr id="22" name="Rectangle 21"/>
            <p:cNvSpPr/>
            <p:nvPr/>
          </p:nvSpPr>
          <p:spPr>
            <a:xfrm>
              <a:off x="1508919" y="1888664"/>
              <a:ext cx="1018309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Kể chuyện trước lớp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673234" y="2519755"/>
              <a:ext cx="41804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356519" y="5977116"/>
            <a:ext cx="13868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Các nhóm cử đại diện kể trước lớp. Cả lớp cùng nghe và góp ý cho bạn điều chỉnh.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188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158171" y="999589"/>
            <a:ext cx="743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</a:t>
            </a:r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 CÁ HEO VÀ BẢN NHẠC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385719" y="1875005"/>
            <a:ext cx="1143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99319" y="2743200"/>
            <a:ext cx="1470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56519" y="3544669"/>
            <a:ext cx="1470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99319" y="4382869"/>
            <a:ext cx="1470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08919" y="5297269"/>
            <a:ext cx="1470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99319" y="6149876"/>
            <a:ext cx="1470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tìnhcảm,cảm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819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84510" y="149573"/>
            <a:ext cx="5492209" cy="897628"/>
            <a:chOff x="4998717" y="210532"/>
            <a:chExt cx="5399539" cy="897628"/>
          </a:xfrm>
        </p:grpSpPr>
        <p:grpSp>
          <p:nvGrpSpPr>
            <p:cNvPr id="15" name="Group 14"/>
            <p:cNvGrpSpPr/>
            <p:nvPr/>
          </p:nvGrpSpPr>
          <p:grpSpPr>
            <a:xfrm>
              <a:off x="4998717" y="210532"/>
              <a:ext cx="5399539" cy="897628"/>
              <a:chOff x="4998717" y="210532"/>
              <a:chExt cx="5399539" cy="897628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07300" y="646495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051559"/>
              <a:ext cx="169916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4158171" y="999589"/>
            <a:ext cx="743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CHUYỆN: </a:t>
            </a:r>
            <a:r>
              <a:rPr lang="en-GB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 CÁ HEO VÀ BẢN NHẠC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385719" y="1875005"/>
            <a:ext cx="1143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781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718719" y="4114800"/>
            <a:ext cx="90678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9809</TotalTime>
  <Words>382</Words>
  <Application>Microsoft Office PowerPoint</Application>
  <PresentationFormat>Custom</PresentationFormat>
  <Paragraphs>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1086</cp:revision>
  <dcterms:created xsi:type="dcterms:W3CDTF">2008-09-09T22:52:10Z</dcterms:created>
  <dcterms:modified xsi:type="dcterms:W3CDTF">2022-08-04T00:40:08Z</dcterms:modified>
</cp:coreProperties>
</file>