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94" r:id="rId12"/>
    <p:sldId id="295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1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HEE\TiengAnh8\English8U3_Audio\T28_Vocabulary 4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996"/>
  <ax:ocxPr ax:name="_cy" ax:value="1799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HEE\TiengAnh8\English8U3_Audio\T28_Vocabulary 5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996"/>
  <ax:ocxPr ax:name="_cy" ax:value="1799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HEE\TiengAnh8\English8U3_Audio\T28_Vocabulary 6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996"/>
  <ax:ocxPr ax:name="_cy" ax:value="1799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473B-DF67-4DA5-BC5B-74FD633C1329}" type="datetimeFigureOut">
              <a:rPr lang="vi-VN" smtClean="0"/>
              <a:pPr/>
              <a:t>28/09/2016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4E08-1668-4171-B4B2-249CF86AE9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473B-DF67-4DA5-BC5B-74FD633C1329}" type="datetimeFigureOut">
              <a:rPr lang="vi-VN" smtClean="0"/>
              <a:pPr/>
              <a:t>28/09/2016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4E08-1668-4171-B4B2-249CF86AE9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473B-DF67-4DA5-BC5B-74FD633C1329}" type="datetimeFigureOut">
              <a:rPr lang="vi-VN" smtClean="0"/>
              <a:pPr/>
              <a:t>28/09/2016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4E08-1668-4171-B4B2-249CF86AE9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473B-DF67-4DA5-BC5B-74FD633C1329}" type="datetimeFigureOut">
              <a:rPr lang="vi-VN" smtClean="0"/>
              <a:pPr/>
              <a:t>28/09/2016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4E08-1668-4171-B4B2-249CF86AE9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473B-DF67-4DA5-BC5B-74FD633C1329}" type="datetimeFigureOut">
              <a:rPr lang="vi-VN" smtClean="0"/>
              <a:pPr/>
              <a:t>28/09/2016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4E08-1668-4171-B4B2-249CF86AE9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473B-DF67-4DA5-BC5B-74FD633C1329}" type="datetimeFigureOut">
              <a:rPr lang="vi-VN" smtClean="0"/>
              <a:pPr/>
              <a:t>28/09/2016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4E08-1668-4171-B4B2-249CF86AE9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473B-DF67-4DA5-BC5B-74FD633C1329}" type="datetimeFigureOut">
              <a:rPr lang="vi-VN" smtClean="0"/>
              <a:pPr/>
              <a:t>28/09/2016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4E08-1668-4171-B4B2-249CF86AE9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473B-DF67-4DA5-BC5B-74FD633C1329}" type="datetimeFigureOut">
              <a:rPr lang="vi-VN" smtClean="0"/>
              <a:pPr/>
              <a:t>28/09/2016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4E08-1668-4171-B4B2-249CF86AE9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473B-DF67-4DA5-BC5B-74FD633C1329}" type="datetimeFigureOut">
              <a:rPr lang="vi-VN" smtClean="0"/>
              <a:pPr/>
              <a:t>28/09/2016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4E08-1668-4171-B4B2-249CF86AE9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473B-DF67-4DA5-BC5B-74FD633C1329}" type="datetimeFigureOut">
              <a:rPr lang="vi-VN" smtClean="0"/>
              <a:pPr/>
              <a:t>28/09/2016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4E08-1668-4171-B4B2-249CF86AE9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473B-DF67-4DA5-BC5B-74FD633C1329}" type="datetimeFigureOut">
              <a:rPr lang="vi-VN" smtClean="0"/>
              <a:pPr/>
              <a:t>28/09/2016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4E08-1668-4171-B4B2-249CF86AE9C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4473B-DF67-4DA5-BC5B-74FD633C1329}" type="datetimeFigureOut">
              <a:rPr lang="vi-VN" smtClean="0"/>
              <a:pPr/>
              <a:t>28/09/2016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4E08-1668-4171-B4B2-249CF86AE9C0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23.png"/><Relationship Id="rId4" Type="http://schemas.openxmlformats.org/officeDocument/2006/relationships/image" Target="../media/image31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control" Target="../activeX/activeX1.xml"/><Relationship Id="rId7" Type="http://schemas.openxmlformats.org/officeDocument/2006/relationships/image" Target="../media/image37.png"/><Relationship Id="rId12" Type="http://schemas.microsoft.com/office/2007/relationships/media" Target="file:///D:\BaiGiangTHCS\KetQua\TiengAnh8\English8U3-PP-OK\T28_Vocabulary%204.mp3" TargetMode="External"/><Relationship Id="rId2" Type="http://schemas.openxmlformats.org/officeDocument/2006/relationships/audio" Target="file:///E:\BaiGiangTHCS\TiengAnh8\English8U3-PP-OK\T28_Vocabulary%204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control" Target="../activeX/activeX2.xml"/><Relationship Id="rId7" Type="http://schemas.openxmlformats.org/officeDocument/2006/relationships/image" Target="../media/image22.png"/><Relationship Id="rId12" Type="http://schemas.microsoft.com/office/2007/relationships/media" Target="file:///D:\BaiGiangTHCS\TiengAnh8\English8U3-PP-OK\T28_Vocabulary%205.mp3" TargetMode="External"/><Relationship Id="rId2" Type="http://schemas.openxmlformats.org/officeDocument/2006/relationships/audio" Target="file:///E:\BaiGiangTHCS\TiengAnh8\English8U3-PP-OK\T28_Vocabulary%205.mp3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1.png"/><Relationship Id="rId3" Type="http://schemas.openxmlformats.org/officeDocument/2006/relationships/control" Target="../activeX/activeX3.xml"/><Relationship Id="rId7" Type="http://schemas.openxmlformats.org/officeDocument/2006/relationships/image" Target="../media/image21.png"/><Relationship Id="rId12" Type="http://schemas.microsoft.com/office/2007/relationships/media" Target="file:///D:\BaiGiangTHCS\TiengAnh8\English8U3-PP-OK\T28_Vocabulary%206.mp3" TargetMode="External"/><Relationship Id="rId2" Type="http://schemas.openxmlformats.org/officeDocument/2006/relationships/audio" Target="file:///E:\BaiGiangTHCS\TiengAnh8\English8U3-PP-OK\T28_Vocabulary%206.mp3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png"/><Relationship Id="rId11" Type="http://schemas.openxmlformats.org/officeDocument/2006/relationships/image" Target="../media/image26.png"/><Relationship Id="rId5" Type="http://schemas.openxmlformats.org/officeDocument/2006/relationships/image" Target="../media/image44.png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28" y="5183"/>
            <a:ext cx="9145127" cy="685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3414" y="1314634"/>
            <a:ext cx="51571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 MORNING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EVERYONE 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28" y="3292153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123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ndAc>
          <p:stSnd>
            <p:snd r:embed="rId5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globaltoday.com/uploads/2/0/4/6/20465496/6945724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isterstoursvn.com/FileManager/Tour/Textile%20tour%20full%20day/vietnam-museum-of-ethnology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rayedtable.com/wp-content/uploads/2012/02/strayedtable-6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36949"/>
            <a:ext cx="4572000" cy="33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anoifreewalkingtours.com/wp-content/uploads/2013/02/Vietnam-Museum-of-Ethnology4-300x1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901" y="76200"/>
            <a:ext cx="45230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83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552825" cy="39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857364"/>
            <a:ext cx="3786214" cy="385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00174"/>
            <a:ext cx="42862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- Poor </a:t>
            </a:r>
            <a:r>
              <a:rPr lang="en-US" sz="1400" dirty="0" smtClean="0"/>
              <a:t>(a)</a:t>
            </a:r>
            <a:r>
              <a:rPr lang="en-US" dirty="0" smtClean="0"/>
              <a:t>: </a:t>
            </a:r>
            <a:r>
              <a:rPr lang="en-US" dirty="0" err="1" smtClean="0"/>
              <a:t>nghèo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Traditional </a:t>
            </a:r>
            <a:r>
              <a:rPr lang="en-US" sz="1800" dirty="0" smtClean="0"/>
              <a:t>(a)</a:t>
            </a:r>
            <a:r>
              <a:rPr lang="en-US" dirty="0" smtClean="0"/>
              <a:t>: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Ceremony </a:t>
            </a:r>
            <a:r>
              <a:rPr lang="en-US" sz="1800" dirty="0" smtClean="0"/>
              <a:t>(n)</a:t>
            </a:r>
            <a:r>
              <a:rPr lang="en-US" dirty="0" smtClean="0"/>
              <a:t>:</a:t>
            </a:r>
            <a:r>
              <a:rPr lang="en-US" dirty="0" err="1" smtClean="0"/>
              <a:t>nghi</a:t>
            </a:r>
            <a:r>
              <a:rPr lang="en-US" dirty="0" smtClean="0"/>
              <a:t> </a:t>
            </a:r>
            <a:r>
              <a:rPr lang="en-US" dirty="0" err="1" smtClean="0"/>
              <a:t>lễ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-Water wheel </a:t>
            </a:r>
            <a:r>
              <a:rPr lang="en-US" sz="1800" dirty="0" smtClean="0"/>
              <a:t>(n)</a:t>
            </a:r>
            <a:r>
              <a:rPr lang="en-US" dirty="0" smtClean="0"/>
              <a:t>:</a:t>
            </a:r>
            <a:r>
              <a:rPr lang="en-US" dirty="0" err="1" smtClean="0"/>
              <a:t>cối</a:t>
            </a:r>
            <a:r>
              <a:rPr lang="en-US" dirty="0" smtClean="0"/>
              <a:t> </a:t>
            </a:r>
            <a:r>
              <a:rPr lang="en-US" dirty="0" err="1" smtClean="0"/>
              <a:t>xay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endParaRPr lang="vi-V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496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000372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376487"/>
            <a:ext cx="2286000" cy="3476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368941"/>
            <a:ext cx="2343150" cy="35433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733800" y="2667000"/>
            <a:ext cx="1676400" cy="144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57600" y="3048000"/>
            <a:ext cx="1752600" cy="6096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3619500" y="3695700"/>
            <a:ext cx="1981200" cy="17526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657600" y="2667000"/>
            <a:ext cx="1752600" cy="1447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733800" y="4572000"/>
            <a:ext cx="1752600" cy="5334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657600" y="4648200"/>
            <a:ext cx="1828800" cy="457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3314700" y="3543300"/>
            <a:ext cx="2438400" cy="1752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6555194" y="22039"/>
            <a:ext cx="2528529" cy="3440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6480566"/>
            <a:ext cx="2468052" cy="2838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85725"/>
            <a:ext cx="1514475" cy="323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5" y="657225"/>
            <a:ext cx="5685069" cy="7036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9312" y="1524000"/>
            <a:ext cx="586818" cy="4619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0257" y="621535"/>
            <a:ext cx="9809314" cy="59197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48363" y="6411913"/>
            <a:ext cx="86735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32663" y="6411913"/>
            <a:ext cx="164339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  <a:endParaRPr lang="en-US">
              <a:ln w="0"/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079"/>
            <a:ext cx="6416691" cy="49754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09887" y="1557605"/>
            <a:ext cx="146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written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2361376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traditional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4912" y="2895600"/>
            <a:ext cx="153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1112" y="3733800"/>
            <a:ext cx="146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simple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7112" y="4075579"/>
            <a:ext cx="146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basic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9912" y="5338762"/>
            <a:ext cx="146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rich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6555194" y="22039"/>
            <a:ext cx="2528529" cy="344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480566"/>
            <a:ext cx="2468052" cy="2838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85725"/>
            <a:ext cx="1514475" cy="323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5" y="494507"/>
            <a:ext cx="4867275" cy="58102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007946" y="825823"/>
            <a:ext cx="1664566" cy="25171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7437" y="3410162"/>
            <a:ext cx="1644041" cy="25003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0257" y="621535"/>
            <a:ext cx="9809314" cy="59197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48363" y="6411913"/>
            <a:ext cx="86735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32663" y="6411913"/>
            <a:ext cx="164339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  <a:endParaRPr lang="en-US">
              <a:ln w="0"/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809" y="752468"/>
            <a:ext cx="2218079" cy="21820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970" y="3477914"/>
            <a:ext cx="1565740" cy="2603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700" y="3719947"/>
            <a:ext cx="2286000" cy="217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53" y="1490961"/>
            <a:ext cx="2266950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88" y="3910013"/>
            <a:ext cx="2257425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877" y="1592263"/>
            <a:ext cx="2238375" cy="2143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8716" y="3140463"/>
            <a:ext cx="1757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ceremony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162" y="547344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pagoda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3079403"/>
            <a:ext cx="248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temple (Ly Son)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400" y="545572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ater wheel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6725" y="241310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shawl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56343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basket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7295" y="5871952"/>
            <a:ext cx="228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(in the North)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62532" y="5939442"/>
            <a:ext cx="228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(of the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43190" y="2895018"/>
            <a:ext cx="290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(of the Thai women)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0000">
            <a:off x="6555194" y="22039"/>
            <a:ext cx="2528529" cy="344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6480566"/>
            <a:ext cx="2468052" cy="2838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" y="85725"/>
            <a:ext cx="1514475" cy="323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548631"/>
            <a:ext cx="4876800" cy="8667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80257" y="621535"/>
            <a:ext cx="9809314" cy="591972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70135" y="6411913"/>
            <a:ext cx="564065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Pair</a:t>
            </a:r>
            <a:endParaRPr lang="en-US" dirty="0">
              <a:ln w="0"/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32663" y="6411913"/>
            <a:ext cx="164339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  <a:endParaRPr lang="en-US">
              <a:ln w="0"/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69972" y="6411913"/>
            <a:ext cx="86735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000">
            <a:off x="6555194" y="22039"/>
            <a:ext cx="2528529" cy="3440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6480566"/>
            <a:ext cx="2468052" cy="2838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-15641"/>
            <a:ext cx="1895475" cy="31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408585"/>
            <a:ext cx="3375351" cy="359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" y="869744"/>
            <a:ext cx="5981700" cy="628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2172488"/>
            <a:ext cx="8164732" cy="26566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4636" y="1536838"/>
            <a:ext cx="9809314" cy="59197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25915" y="6395060"/>
            <a:ext cx="86735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  <a:endParaRPr lang="en-US">
              <a:ln w="0"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6395060"/>
            <a:ext cx="2937664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ABProgram + StartA + AV1</a:t>
            </a:r>
            <a:endParaRPr lang="en-US">
              <a:ln w="0"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9877" y="6395060"/>
            <a:ext cx="165942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  <p:pic>
        <p:nvPicPr>
          <p:cNvPr id="2" name="T28_Vocabulary 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xmlns="" r:link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7128664" y="1149433"/>
            <a:ext cx="609600" cy="609600"/>
          </a:xfrm>
        </p:spPr>
      </p:pic>
    </p:spTree>
    <p:controls>
      <p:control spid="1026" name="WindowsMediaPlayer1" r:id="rId3" imgW="3238952" imgH="647619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475" y="1752600"/>
            <a:ext cx="6038850" cy="426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3422" y="269488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skateboard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34245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school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7900" y="41865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basket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50247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task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2667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speech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35007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display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6700" y="41865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crisp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49485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space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2667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stamp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1200" y="34245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first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1200" y="41865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station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49485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instead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0000">
            <a:off x="6555194" y="22039"/>
            <a:ext cx="2528529" cy="3440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6480566"/>
            <a:ext cx="2468052" cy="2838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-15641"/>
            <a:ext cx="1895475" cy="3143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408585"/>
            <a:ext cx="3375351" cy="359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987" y="819362"/>
            <a:ext cx="4953000" cy="7048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04800" y="1533900"/>
            <a:ext cx="9809314" cy="591972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125915" y="6395060"/>
            <a:ext cx="86735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  <a:endParaRPr lang="en-US">
              <a:ln w="0"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1000" y="6395060"/>
            <a:ext cx="2937664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ABProgram + StartA + AV1</a:t>
            </a:r>
            <a:endParaRPr lang="en-US">
              <a:ln w="0"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89877" y="6395060"/>
            <a:ext cx="165942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  <p:pic>
        <p:nvPicPr>
          <p:cNvPr id="2" name="T28_Vocabulary 5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xmlns="" r:link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47775" y="3676149"/>
            <a:ext cx="609600" cy="609600"/>
          </a:xfrm>
        </p:spPr>
      </p:pic>
    </p:spTree>
    <p:controls>
      <p:control spid="2050" name="WindowsMediaPlayer1" r:id="rId3" imgW="3238952" imgH="647619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72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6" y="777846"/>
            <a:ext cx="4962525" cy="1019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8175" y="1676400"/>
            <a:ext cx="6131425" cy="438641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545241" y="2031583"/>
            <a:ext cx="685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0" y="2971800"/>
            <a:ext cx="685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99802" y="2971800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33800" y="400882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88041" y="4007232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57799" y="4552743"/>
            <a:ext cx="914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19899" y="4575878"/>
            <a:ext cx="762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57600" y="4951412"/>
            <a:ext cx="838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81288" y="5566243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67101" y="4378859"/>
            <a:ext cx="60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98175" y="5862764"/>
            <a:ext cx="60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40517" y="2003834"/>
            <a:ext cx="60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65074" y="3377025"/>
            <a:ext cx="60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97337" y="3377025"/>
            <a:ext cx="60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72199" y="2393471"/>
            <a:ext cx="60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47403" y="3047020"/>
            <a:ext cx="60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38750" y="3964884"/>
            <a:ext cx="60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72300" y="3939487"/>
            <a:ext cx="60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43200" y="4901399"/>
            <a:ext cx="60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0000">
            <a:off x="6555194" y="22039"/>
            <a:ext cx="2528529" cy="34407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6480566"/>
            <a:ext cx="2468052" cy="28382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-15641"/>
            <a:ext cx="1895475" cy="3143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408585"/>
            <a:ext cx="3375351" cy="3593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0257" y="1528869"/>
            <a:ext cx="9809314" cy="591972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125915" y="6395060"/>
            <a:ext cx="86735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  <a:endParaRPr lang="en-US">
              <a:ln w="0"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91000" y="6395060"/>
            <a:ext cx="2937664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ABProgram + StartA + AV1</a:t>
            </a:r>
            <a:endParaRPr lang="en-US">
              <a:ln w="0"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89877" y="6395060"/>
            <a:ext cx="165942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  <p:pic>
        <p:nvPicPr>
          <p:cNvPr id="2" name="T28_Vocabulary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18342" y="3182369"/>
            <a:ext cx="609600" cy="609600"/>
          </a:xfrm>
          <a:prstGeom prst="rect">
            <a:avLst/>
          </a:prstGeom>
        </p:spPr>
      </p:pic>
    </p:spTree>
    <p:controls>
      <p:control spid="3074" name="WindowsMediaPlayer1" r:id="rId3" imgW="3238952" imgH="647619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861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R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97463"/>
            <a:ext cx="30480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PAR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67388"/>
            <a:ext cx="31813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PA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49800"/>
            <a:ext cx="35052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4800" y="1676400"/>
            <a:ext cx="86106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Learn by heart the new words.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Speak  with your friends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Prepare for the next..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39989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3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xmlns="" val="239766861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17181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Unit 3: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</a:rPr>
              <a:t>Peoples of Viet Nam</a:t>
            </a:r>
          </a:p>
          <a:p>
            <a:pPr algn="ctr"/>
            <a:r>
              <a:rPr lang="en-US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Lesson 2: A closer look 1</a:t>
            </a:r>
            <a:endParaRPr lang="en-US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09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miley Face 83">
            <a:hlinkClick r:id="rId2" action="ppaction://hlinksldjump"/>
          </p:cNvPr>
          <p:cNvSpPr/>
          <p:nvPr/>
        </p:nvSpPr>
        <p:spPr>
          <a:xfrm>
            <a:off x="8286776" y="6143644"/>
            <a:ext cx="428628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ounded Rectangle 3"/>
          <p:cNvSpPr/>
          <p:nvPr/>
        </p:nvSpPr>
        <p:spPr>
          <a:xfrm>
            <a:off x="2786050" y="857232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/>
              <a:t>h</a:t>
            </a:r>
            <a:endParaRPr lang="vi-VN" sz="4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428992" y="857232"/>
            <a:ext cx="571504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/>
              <a:t>e</a:t>
            </a:r>
            <a:endParaRPr lang="vi-VN" sz="4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071934" y="857232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14876" y="857232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429024" y="1643050"/>
            <a:ext cx="571504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71966" y="164305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14908" y="164305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357850" y="164305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29024" y="3071810"/>
            <a:ext cx="571504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071966" y="307181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d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714908" y="307181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l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357850" y="307181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y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428992" y="2357430"/>
            <a:ext cx="571504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h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071934" y="235743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o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714876" y="235743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r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357818" y="235743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s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000760" y="235743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/>
              <a:t>e</a:t>
            </a:r>
            <a:endParaRPr lang="vi-VN" sz="4400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3428992" y="4500570"/>
            <a:ext cx="571504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c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071934" y="450057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/>
              <a:t>o</a:t>
            </a:r>
            <a:endParaRPr lang="vi-VN" sz="4400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4714876" y="450057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/>
              <a:t>u</a:t>
            </a:r>
            <a:endParaRPr lang="vi-VN" sz="4400" b="1" dirty="0"/>
          </a:p>
        </p:txBody>
      </p:sp>
      <p:sp>
        <p:nvSpPr>
          <p:cNvPr id="56" name="Rounded Rectangle 55"/>
          <p:cNvSpPr/>
          <p:nvPr/>
        </p:nvSpPr>
        <p:spPr>
          <a:xfrm>
            <a:off x="5357818" y="450057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/>
              <a:t>n</a:t>
            </a:r>
            <a:endParaRPr lang="vi-VN" sz="4400" b="1" dirty="0"/>
          </a:p>
        </p:txBody>
      </p:sp>
      <p:sp>
        <p:nvSpPr>
          <p:cNvPr id="57" name="Rounded Rectangle 56"/>
          <p:cNvSpPr/>
          <p:nvPr/>
        </p:nvSpPr>
        <p:spPr>
          <a:xfrm>
            <a:off x="6000760" y="450057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/>
              <a:t>t</a:t>
            </a:r>
            <a:endParaRPr lang="vi-VN" sz="4400" b="1" dirty="0"/>
          </a:p>
        </p:txBody>
      </p:sp>
      <p:sp>
        <p:nvSpPr>
          <p:cNvPr id="58" name="Rounded Rectangle 57"/>
          <p:cNvSpPr/>
          <p:nvPr/>
        </p:nvSpPr>
        <p:spPr>
          <a:xfrm>
            <a:off x="6643702" y="450057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r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286644" y="450057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y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428992" y="3786190"/>
            <a:ext cx="571504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i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071934" y="378619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s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714876" y="378619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/>
              <a:t>e</a:t>
            </a:r>
            <a:endParaRPr lang="vi-VN" sz="4400" b="1" dirty="0"/>
          </a:p>
        </p:txBody>
      </p:sp>
      <p:sp>
        <p:nvSpPr>
          <p:cNvPr id="73" name="Rounded Rectangle 72"/>
          <p:cNvSpPr/>
          <p:nvPr/>
        </p:nvSpPr>
        <p:spPr>
          <a:xfrm>
            <a:off x="2786050" y="3786190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r</a:t>
            </a:r>
          </a:p>
        </p:txBody>
      </p:sp>
      <p:sp>
        <p:nvSpPr>
          <p:cNvPr id="77" name="Decagon 76">
            <a:hlinkClick r:id="rId3" action="ppaction://hlinksldjump"/>
          </p:cNvPr>
          <p:cNvSpPr/>
          <p:nvPr/>
        </p:nvSpPr>
        <p:spPr>
          <a:xfrm>
            <a:off x="1785918" y="785794"/>
            <a:ext cx="642942" cy="571504"/>
          </a:xfrm>
          <a:prstGeom prst="dec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/>
              <a:t>1</a:t>
            </a:r>
            <a:endParaRPr lang="vi-VN" sz="4000" b="1" dirty="0"/>
          </a:p>
        </p:txBody>
      </p:sp>
      <p:sp>
        <p:nvSpPr>
          <p:cNvPr id="78" name="Decagon 77">
            <a:hlinkClick r:id="rId4" action="ppaction://hlinksldjump"/>
          </p:cNvPr>
          <p:cNvSpPr/>
          <p:nvPr/>
        </p:nvSpPr>
        <p:spPr>
          <a:xfrm>
            <a:off x="1857356" y="1571612"/>
            <a:ext cx="642942" cy="571504"/>
          </a:xfrm>
          <a:prstGeom prst="dec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/>
              <a:t>2</a:t>
            </a:r>
            <a:endParaRPr lang="vi-VN" sz="4000" b="1" dirty="0"/>
          </a:p>
        </p:txBody>
      </p:sp>
      <p:sp>
        <p:nvSpPr>
          <p:cNvPr id="79" name="Decagon 78">
            <a:hlinkClick r:id="rId5" action="ppaction://hlinksldjump"/>
          </p:cNvPr>
          <p:cNvSpPr/>
          <p:nvPr/>
        </p:nvSpPr>
        <p:spPr>
          <a:xfrm>
            <a:off x="1928794" y="2357430"/>
            <a:ext cx="642942" cy="571504"/>
          </a:xfrm>
          <a:prstGeom prst="dec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/>
              <a:t>3</a:t>
            </a:r>
            <a:endParaRPr lang="vi-VN" sz="4000" b="1" dirty="0"/>
          </a:p>
        </p:txBody>
      </p:sp>
      <p:sp>
        <p:nvSpPr>
          <p:cNvPr id="80" name="Decagon 79">
            <a:hlinkClick r:id="rId6" action="ppaction://hlinksldjump"/>
          </p:cNvPr>
          <p:cNvSpPr/>
          <p:nvPr/>
        </p:nvSpPr>
        <p:spPr>
          <a:xfrm>
            <a:off x="71406" y="3000372"/>
            <a:ext cx="642942" cy="571504"/>
          </a:xfrm>
          <a:prstGeom prst="dec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/>
              <a:t>4</a:t>
            </a:r>
            <a:endParaRPr lang="vi-VN" sz="4000" b="1" dirty="0"/>
          </a:p>
        </p:txBody>
      </p:sp>
      <p:sp>
        <p:nvSpPr>
          <p:cNvPr id="81" name="Decagon 80">
            <a:hlinkClick r:id="rId7" action="ppaction://hlinksldjump"/>
          </p:cNvPr>
          <p:cNvSpPr/>
          <p:nvPr/>
        </p:nvSpPr>
        <p:spPr>
          <a:xfrm>
            <a:off x="642910" y="3857628"/>
            <a:ext cx="642942" cy="571504"/>
          </a:xfrm>
          <a:prstGeom prst="dec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/>
              <a:t>5</a:t>
            </a:r>
            <a:endParaRPr lang="vi-VN" sz="4000" b="1" dirty="0"/>
          </a:p>
        </p:txBody>
      </p:sp>
      <p:sp>
        <p:nvSpPr>
          <p:cNvPr id="82" name="Decagon 81">
            <a:hlinkClick r:id="rId8" action="ppaction://hlinksldjump"/>
          </p:cNvPr>
          <p:cNvSpPr/>
          <p:nvPr/>
        </p:nvSpPr>
        <p:spPr>
          <a:xfrm>
            <a:off x="714348" y="4500570"/>
            <a:ext cx="642942" cy="571504"/>
          </a:xfrm>
          <a:prstGeom prst="dec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/>
              <a:t>6</a:t>
            </a:r>
            <a:endParaRPr lang="vi-VN" sz="4000" b="1" dirty="0"/>
          </a:p>
        </p:txBody>
      </p:sp>
      <p:sp>
        <p:nvSpPr>
          <p:cNvPr id="67" name="Rounded Rectangle 66"/>
          <p:cNvSpPr/>
          <p:nvPr/>
        </p:nvSpPr>
        <p:spPr>
          <a:xfrm>
            <a:off x="857224" y="3000372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f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500166" y="3000372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r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2143108" y="3000372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i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2786050" y="3000372"/>
            <a:ext cx="571504" cy="64294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/>
              <a:t>e</a:t>
            </a:r>
            <a:endParaRPr lang="vi-VN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3174" y="4000504"/>
            <a:ext cx="151471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herd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214422"/>
            <a:ext cx="87868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8001024" y="6143644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4612" y="4000504"/>
            <a:ext cx="1505541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79563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8001024" y="6143644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0430" y="3286124"/>
            <a:ext cx="2149243" cy="110799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horse</a:t>
            </a:r>
            <a:endParaRPr lang="vi-V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806096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8001024" y="6143644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6116" y="3786190"/>
            <a:ext cx="289861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friendly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3"/>
            <a:ext cx="60722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8001024" y="6143644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488" y="3357562"/>
            <a:ext cx="1475084" cy="110799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rice</a:t>
            </a:r>
            <a:endParaRPr lang="vi-VN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8001024" y="6143644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13" y="1357298"/>
            <a:ext cx="8848805" cy="7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563061" cy="56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857488" y="3357562"/>
            <a:ext cx="4310027" cy="110799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countryside</a:t>
            </a:r>
            <a:endParaRPr lang="vi-VN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8001024" y="6143644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241</Words>
  <Application>Microsoft Office PowerPoint</Application>
  <PresentationFormat>On-screen Show (4:3)</PresentationFormat>
  <Paragraphs>109</Paragraphs>
  <Slides>19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52</cp:revision>
  <dcterms:created xsi:type="dcterms:W3CDTF">2016-09-26T10:19:29Z</dcterms:created>
  <dcterms:modified xsi:type="dcterms:W3CDTF">2016-09-28T04:32:49Z</dcterms:modified>
</cp:coreProperties>
</file>