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Lst>
  <p:sldSz cy="5143500" cx="9144000"/>
  <p:notesSz cx="6858000" cy="9144000"/>
  <p:embeddedFontLst>
    <p:embeddedFont>
      <p:font typeface="Sora"/>
      <p:regular r:id="rId54"/>
      <p:bold r:id="rId55"/>
    </p:embeddedFont>
    <p:embeddedFont>
      <p:font typeface="Asap"/>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0" roundtripDataSignature="AMtx7mgvLnR+P1XS3kNHpovTGlRWqFpA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96615F7-1349-4364-948B-F80BEB413FA3}">
  <a:tblStyle styleId="{096615F7-1349-4364-948B-F80BEB413FA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A1707742-BC01-4C14-BA4C-D0A9D9EDD292}"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customschemas.google.com/relationships/presentationmetadata" Target="meta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font" Target="fonts/Sora-bold.fntdata"/><Relationship Id="rId10" Type="http://schemas.openxmlformats.org/officeDocument/2006/relationships/slide" Target="slides/slide5.xml"/><Relationship Id="rId54" Type="http://schemas.openxmlformats.org/officeDocument/2006/relationships/font" Target="fonts/Sora-regular.fntdata"/><Relationship Id="rId13" Type="http://schemas.openxmlformats.org/officeDocument/2006/relationships/slide" Target="slides/slide8.xml"/><Relationship Id="rId57" Type="http://schemas.openxmlformats.org/officeDocument/2006/relationships/font" Target="fonts/Asap-bold.fntdata"/><Relationship Id="rId12" Type="http://schemas.openxmlformats.org/officeDocument/2006/relationships/slide" Target="slides/slide7.xml"/><Relationship Id="rId56" Type="http://schemas.openxmlformats.org/officeDocument/2006/relationships/font" Target="fonts/Asap-regular.fntdata"/><Relationship Id="rId15" Type="http://schemas.openxmlformats.org/officeDocument/2006/relationships/slide" Target="slides/slide10.xml"/><Relationship Id="rId59" Type="http://schemas.openxmlformats.org/officeDocument/2006/relationships/font" Target="fonts/Asap-boldItalic.fntdata"/><Relationship Id="rId14" Type="http://schemas.openxmlformats.org/officeDocument/2006/relationships/slide" Target="slides/slide9.xml"/><Relationship Id="rId58" Type="http://schemas.openxmlformats.org/officeDocument/2006/relationships/font" Target="fonts/Asap-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4" name="Google Shape;41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2" name="Google Shape;74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8" name="Google Shape;74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4" name="Google Shape;75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2" name="Google Shape;76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7" name="Google Shape;76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8" name="Google Shape;78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1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1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7" name="Google Shape;65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5" name="Google Shape;84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1" name="Google Shape;85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2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4" name="Shape 864"/>
        <p:cNvGrpSpPr/>
        <p:nvPr/>
      </p:nvGrpSpPr>
      <p:grpSpPr>
        <a:xfrm>
          <a:off x="0" y="0"/>
          <a:ext cx="0" cy="0"/>
          <a:chOff x="0" y="0"/>
          <a:chExt cx="0" cy="0"/>
        </a:xfrm>
      </p:grpSpPr>
      <p:sp>
        <p:nvSpPr>
          <p:cNvPr id="865" name="Google Shape;865;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2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 name="Shape 872"/>
        <p:cNvGrpSpPr/>
        <p:nvPr/>
      </p:nvGrpSpPr>
      <p:grpSpPr>
        <a:xfrm>
          <a:off x="0" y="0"/>
          <a:ext cx="0" cy="0"/>
          <a:chOff x="0" y="0"/>
          <a:chExt cx="0" cy="0"/>
        </a:xfrm>
      </p:grpSpPr>
      <p:sp>
        <p:nvSpPr>
          <p:cNvPr id="873" name="Google Shape;873;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2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2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2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8" name="Google Shape;898;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2" name="Shape 902"/>
        <p:cNvGrpSpPr/>
        <p:nvPr/>
      </p:nvGrpSpPr>
      <p:grpSpPr>
        <a:xfrm>
          <a:off x="0" y="0"/>
          <a:ext cx="0" cy="0"/>
          <a:chOff x="0" y="0"/>
          <a:chExt cx="0" cy="0"/>
        </a:xfrm>
      </p:grpSpPr>
      <p:sp>
        <p:nvSpPr>
          <p:cNvPr id="903" name="Google Shape;903;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2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2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2" name="Google Shape;67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3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3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3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9" name="Shape 959"/>
        <p:cNvGrpSpPr/>
        <p:nvPr/>
      </p:nvGrpSpPr>
      <p:grpSpPr>
        <a:xfrm>
          <a:off x="0" y="0"/>
          <a:ext cx="0" cy="0"/>
          <a:chOff x="0" y="0"/>
          <a:chExt cx="0" cy="0"/>
        </a:xfrm>
      </p:grpSpPr>
      <p:sp>
        <p:nvSpPr>
          <p:cNvPr id="960" name="Google Shape;960;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3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3" name="Google Shape;973;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9" name="Google Shape;979;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7" name="Shape 1067"/>
        <p:cNvGrpSpPr/>
        <p:nvPr/>
      </p:nvGrpSpPr>
      <p:grpSpPr>
        <a:xfrm>
          <a:off x="0" y="0"/>
          <a:ext cx="0" cy="0"/>
          <a:chOff x="0" y="0"/>
          <a:chExt cx="0" cy="0"/>
        </a:xfrm>
      </p:grpSpPr>
      <p:sp>
        <p:nvSpPr>
          <p:cNvPr id="1068" name="Google Shape;1068;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9" name="Google Shape;1069;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4" name="Shape 1074"/>
        <p:cNvGrpSpPr/>
        <p:nvPr/>
      </p:nvGrpSpPr>
      <p:grpSpPr>
        <a:xfrm>
          <a:off x="0" y="0"/>
          <a:ext cx="0" cy="0"/>
          <a:chOff x="0" y="0"/>
          <a:chExt cx="0" cy="0"/>
        </a:xfrm>
      </p:grpSpPr>
      <p:sp>
        <p:nvSpPr>
          <p:cNvPr id="1075" name="Google Shape;1075;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6" name="Google Shape;1076;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1" name="Shape 1081"/>
        <p:cNvGrpSpPr/>
        <p:nvPr/>
      </p:nvGrpSpPr>
      <p:grpSpPr>
        <a:xfrm>
          <a:off x="0" y="0"/>
          <a:ext cx="0" cy="0"/>
          <a:chOff x="0" y="0"/>
          <a:chExt cx="0" cy="0"/>
        </a:xfrm>
      </p:grpSpPr>
      <p:sp>
        <p:nvSpPr>
          <p:cNvPr id="1082" name="Google Shape;1082;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3" name="Google Shape;1083;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1" name="Shape 1091"/>
        <p:cNvGrpSpPr/>
        <p:nvPr/>
      </p:nvGrpSpPr>
      <p:grpSpPr>
        <a:xfrm>
          <a:off x="0" y="0"/>
          <a:ext cx="0" cy="0"/>
          <a:chOff x="0" y="0"/>
          <a:chExt cx="0" cy="0"/>
        </a:xfrm>
      </p:grpSpPr>
      <p:sp>
        <p:nvSpPr>
          <p:cNvPr id="1092" name="Google Shape;1092;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3" name="Google Shape;1093;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3" name="Google Shape;68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1" name="Shape 1101"/>
        <p:cNvGrpSpPr/>
        <p:nvPr/>
      </p:nvGrpSpPr>
      <p:grpSpPr>
        <a:xfrm>
          <a:off x="0" y="0"/>
          <a:ext cx="0" cy="0"/>
          <a:chOff x="0" y="0"/>
          <a:chExt cx="0" cy="0"/>
        </a:xfrm>
      </p:grpSpPr>
      <p:sp>
        <p:nvSpPr>
          <p:cNvPr id="1102" name="Google Shape;1102;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3" name="Google Shape;1103;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6" name="Shape 1106"/>
        <p:cNvGrpSpPr/>
        <p:nvPr/>
      </p:nvGrpSpPr>
      <p:grpSpPr>
        <a:xfrm>
          <a:off x="0" y="0"/>
          <a:ext cx="0" cy="0"/>
          <a:chOff x="0" y="0"/>
          <a:chExt cx="0" cy="0"/>
        </a:xfrm>
      </p:grpSpPr>
      <p:sp>
        <p:nvSpPr>
          <p:cNvPr id="1107" name="Google Shape;1107;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4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6" name="Shape 1116"/>
        <p:cNvGrpSpPr/>
        <p:nvPr/>
      </p:nvGrpSpPr>
      <p:grpSpPr>
        <a:xfrm>
          <a:off x="0" y="0"/>
          <a:ext cx="0" cy="0"/>
          <a:chOff x="0" y="0"/>
          <a:chExt cx="0" cy="0"/>
        </a:xfrm>
      </p:grpSpPr>
      <p:sp>
        <p:nvSpPr>
          <p:cNvPr id="1117" name="Google Shape;1117;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4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7" name="Shape 1127"/>
        <p:cNvGrpSpPr/>
        <p:nvPr/>
      </p:nvGrpSpPr>
      <p:grpSpPr>
        <a:xfrm>
          <a:off x="0" y="0"/>
          <a:ext cx="0" cy="0"/>
          <a:chOff x="0" y="0"/>
          <a:chExt cx="0" cy="0"/>
        </a:xfrm>
      </p:grpSpPr>
      <p:sp>
        <p:nvSpPr>
          <p:cNvPr id="1128" name="Google Shape;1128;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4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5" name="Shape 1145"/>
        <p:cNvGrpSpPr/>
        <p:nvPr/>
      </p:nvGrpSpPr>
      <p:grpSpPr>
        <a:xfrm>
          <a:off x="0" y="0"/>
          <a:ext cx="0" cy="0"/>
          <a:chOff x="0" y="0"/>
          <a:chExt cx="0" cy="0"/>
        </a:xfrm>
      </p:grpSpPr>
      <p:sp>
        <p:nvSpPr>
          <p:cNvPr id="1146" name="Google Shape;1146;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4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6" name="Shape 1156"/>
        <p:cNvGrpSpPr/>
        <p:nvPr/>
      </p:nvGrpSpPr>
      <p:grpSpPr>
        <a:xfrm>
          <a:off x="0" y="0"/>
          <a:ext cx="0" cy="0"/>
          <a:chOff x="0" y="0"/>
          <a:chExt cx="0" cy="0"/>
        </a:xfrm>
      </p:grpSpPr>
      <p:sp>
        <p:nvSpPr>
          <p:cNvPr id="1157" name="Google Shape;1157;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4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7" name="Shape 1167"/>
        <p:cNvGrpSpPr/>
        <p:nvPr/>
      </p:nvGrpSpPr>
      <p:grpSpPr>
        <a:xfrm>
          <a:off x="0" y="0"/>
          <a:ext cx="0" cy="0"/>
          <a:chOff x="0" y="0"/>
          <a:chExt cx="0" cy="0"/>
        </a:xfrm>
      </p:grpSpPr>
      <p:sp>
        <p:nvSpPr>
          <p:cNvPr id="1168" name="Google Shape;1168;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9" name="Google Shape;1169;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0" name="Shape 1260"/>
        <p:cNvGrpSpPr/>
        <p:nvPr/>
      </p:nvGrpSpPr>
      <p:grpSpPr>
        <a:xfrm>
          <a:off x="0" y="0"/>
          <a:ext cx="0" cy="0"/>
          <a:chOff x="0" y="0"/>
          <a:chExt cx="0" cy="0"/>
        </a:xfrm>
      </p:grpSpPr>
      <p:sp>
        <p:nvSpPr>
          <p:cNvPr id="1261" name="Google Shape;1261;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2" name="Google Shape;1262;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6" name="Shape 1266"/>
        <p:cNvGrpSpPr/>
        <p:nvPr/>
      </p:nvGrpSpPr>
      <p:grpSpPr>
        <a:xfrm>
          <a:off x="0" y="0"/>
          <a:ext cx="0" cy="0"/>
          <a:chOff x="0" y="0"/>
          <a:chExt cx="0" cy="0"/>
        </a:xfrm>
      </p:grpSpPr>
      <p:sp>
        <p:nvSpPr>
          <p:cNvPr id="1267" name="Google Shape;1267;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8" name="Google Shape;1268;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0" name="Google Shape;69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4" name="Google Shape;70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0" name="Google Shape;71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1" name="Google Shape;72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9" name="Google Shape;72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50"/>
          <p:cNvGrpSpPr/>
          <p:nvPr/>
        </p:nvGrpSpPr>
        <p:grpSpPr>
          <a:xfrm>
            <a:off x="5547329" y="0"/>
            <a:ext cx="4991114" cy="5244186"/>
            <a:chOff x="-7035686" y="-182875"/>
            <a:chExt cx="5914343" cy="5760310"/>
          </a:xfrm>
        </p:grpSpPr>
        <p:grpSp>
          <p:nvGrpSpPr>
            <p:cNvPr id="10" name="Google Shape;10;p50"/>
            <p:cNvGrpSpPr/>
            <p:nvPr/>
          </p:nvGrpSpPr>
          <p:grpSpPr>
            <a:xfrm>
              <a:off x="-7035686" y="-182875"/>
              <a:ext cx="5914343" cy="1865546"/>
              <a:chOff x="-7035686" y="-182875"/>
              <a:chExt cx="5914343" cy="1865546"/>
            </a:xfrm>
          </p:grpSpPr>
          <p:sp>
            <p:nvSpPr>
              <p:cNvPr id="11" name="Google Shape;11;p50"/>
              <p:cNvSpPr/>
              <p:nvPr/>
            </p:nvSpPr>
            <p:spPr>
              <a:xfrm>
                <a:off x="-2676756" y="1176372"/>
                <a:ext cx="285623" cy="300751"/>
              </a:xfrm>
              <a:custGeom>
                <a:rect b="b" l="l" r="r" t="t"/>
                <a:pathLst>
                  <a:path extrusionOk="0" h="1153" w="1095">
                    <a:moveTo>
                      <a:pt x="1" y="0"/>
                    </a:moveTo>
                    <a:cubicBezTo>
                      <a:pt x="1" y="1"/>
                      <a:pt x="57" y="977"/>
                      <a:pt x="969" y="1153"/>
                    </a:cubicBezTo>
                    <a:cubicBezTo>
                      <a:pt x="969" y="1153"/>
                      <a:pt x="1094" y="296"/>
                      <a:pt x="1" y="0"/>
                    </a:cubicBezTo>
                    <a:close/>
                  </a:path>
                </a:pathLst>
              </a:custGeom>
              <a:solidFill>
                <a:srgbClr val="E4C08C">
                  <a:alpha val="5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50"/>
              <p:cNvSpPr/>
              <p:nvPr/>
            </p:nvSpPr>
            <p:spPr>
              <a:xfrm>
                <a:off x="-2618066" y="1135941"/>
                <a:ext cx="390220" cy="144507"/>
              </a:xfrm>
              <a:custGeom>
                <a:rect b="b" l="l" r="r" t="t"/>
                <a:pathLst>
                  <a:path extrusionOk="0" h="554" w="1496">
                    <a:moveTo>
                      <a:pt x="837" y="0"/>
                    </a:moveTo>
                    <a:cubicBezTo>
                      <a:pt x="606" y="0"/>
                      <a:pt x="323" y="80"/>
                      <a:pt x="1" y="330"/>
                    </a:cubicBezTo>
                    <a:cubicBezTo>
                      <a:pt x="1" y="330"/>
                      <a:pt x="327" y="553"/>
                      <a:pt x="743" y="553"/>
                    </a:cubicBezTo>
                    <a:cubicBezTo>
                      <a:pt x="979" y="553"/>
                      <a:pt x="1244" y="481"/>
                      <a:pt x="1495" y="255"/>
                    </a:cubicBezTo>
                    <a:cubicBezTo>
                      <a:pt x="1495" y="255"/>
                      <a:pt x="1250" y="0"/>
                      <a:pt x="837" y="0"/>
                    </a:cubicBezTo>
                    <a:close/>
                  </a:path>
                </a:pathLst>
              </a:custGeom>
              <a:solidFill>
                <a:srgbClr val="E4C08C">
                  <a:alpha val="5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50"/>
              <p:cNvSpPr/>
              <p:nvPr/>
            </p:nvSpPr>
            <p:spPr>
              <a:xfrm>
                <a:off x="-4891043" y="1135420"/>
                <a:ext cx="301273" cy="383178"/>
              </a:xfrm>
              <a:custGeom>
                <a:rect b="b" l="l" r="r" t="t"/>
                <a:pathLst>
                  <a:path extrusionOk="0" h="1469" w="1155">
                    <a:moveTo>
                      <a:pt x="761" y="1"/>
                    </a:moveTo>
                    <a:cubicBezTo>
                      <a:pt x="761" y="1"/>
                      <a:pt x="0" y="402"/>
                      <a:pt x="403" y="1468"/>
                    </a:cubicBezTo>
                    <a:cubicBezTo>
                      <a:pt x="403" y="1468"/>
                      <a:pt x="1154" y="850"/>
                      <a:pt x="761" y="1"/>
                    </a:cubicBezTo>
                    <a:close/>
                  </a:path>
                </a:pathLst>
              </a:custGeom>
              <a:solidFill>
                <a:srgbClr val="E4C08C">
                  <a:alpha val="5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50"/>
              <p:cNvSpPr/>
              <p:nvPr/>
            </p:nvSpPr>
            <p:spPr>
              <a:xfrm>
                <a:off x="-3580313" y="1205325"/>
                <a:ext cx="280927" cy="365180"/>
              </a:xfrm>
              <a:custGeom>
                <a:rect b="b" l="l" r="r" t="t"/>
                <a:pathLst>
                  <a:path extrusionOk="0" h="1400" w="1077">
                    <a:moveTo>
                      <a:pt x="808" y="1"/>
                    </a:moveTo>
                    <a:cubicBezTo>
                      <a:pt x="808" y="1"/>
                      <a:pt x="0" y="289"/>
                      <a:pt x="245" y="1400"/>
                    </a:cubicBezTo>
                    <a:cubicBezTo>
                      <a:pt x="245" y="1400"/>
                      <a:pt x="1076" y="899"/>
                      <a:pt x="808" y="1"/>
                    </a:cubicBezTo>
                    <a:close/>
                  </a:path>
                </a:pathLst>
              </a:custGeom>
              <a:solidFill>
                <a:srgbClr val="E4C08C">
                  <a:alpha val="5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50"/>
              <p:cNvSpPr/>
              <p:nvPr/>
            </p:nvSpPr>
            <p:spPr>
              <a:xfrm>
                <a:off x="-7035686" y="-182875"/>
                <a:ext cx="5914343" cy="1865546"/>
              </a:xfrm>
              <a:custGeom>
                <a:rect b="b" l="l" r="r" t="t"/>
                <a:pathLst>
                  <a:path extrusionOk="0" h="7152" w="22674">
                    <a:moveTo>
                      <a:pt x="1364" y="0"/>
                    </a:moveTo>
                    <a:cubicBezTo>
                      <a:pt x="1364" y="0"/>
                      <a:pt x="1" y="4040"/>
                      <a:pt x="2974" y="4040"/>
                    </a:cubicBezTo>
                    <a:cubicBezTo>
                      <a:pt x="2974" y="4040"/>
                      <a:pt x="1217" y="7152"/>
                      <a:pt x="4574" y="7152"/>
                    </a:cubicBezTo>
                    <a:cubicBezTo>
                      <a:pt x="7931" y="7152"/>
                      <a:pt x="9024" y="5282"/>
                      <a:pt x="9024" y="5282"/>
                    </a:cubicBezTo>
                    <a:cubicBezTo>
                      <a:pt x="9024" y="5282"/>
                      <a:pt x="9053" y="7035"/>
                      <a:pt x="10618" y="7035"/>
                    </a:cubicBezTo>
                    <a:cubicBezTo>
                      <a:pt x="10966" y="7035"/>
                      <a:pt x="11390" y="6949"/>
                      <a:pt x="11905" y="6737"/>
                    </a:cubicBezTo>
                    <a:cubicBezTo>
                      <a:pt x="14746" y="5573"/>
                      <a:pt x="15460" y="4114"/>
                      <a:pt x="15460" y="4114"/>
                    </a:cubicBezTo>
                    <a:cubicBezTo>
                      <a:pt x="15460" y="4114"/>
                      <a:pt x="15468" y="5457"/>
                      <a:pt x="16525" y="5457"/>
                    </a:cubicBezTo>
                    <a:cubicBezTo>
                      <a:pt x="16732" y="5457"/>
                      <a:pt x="16979" y="5405"/>
                      <a:pt x="17275" y="5282"/>
                    </a:cubicBezTo>
                    <a:cubicBezTo>
                      <a:pt x="19080" y="4529"/>
                      <a:pt x="19618" y="3021"/>
                      <a:pt x="19618" y="3021"/>
                    </a:cubicBezTo>
                    <a:cubicBezTo>
                      <a:pt x="19618" y="3021"/>
                      <a:pt x="20075" y="4382"/>
                      <a:pt x="21352" y="4382"/>
                    </a:cubicBezTo>
                    <a:cubicBezTo>
                      <a:pt x="21361" y="4382"/>
                      <a:pt x="21370" y="4382"/>
                      <a:pt x="21379" y="4382"/>
                    </a:cubicBezTo>
                    <a:cubicBezTo>
                      <a:pt x="22674" y="4363"/>
                      <a:pt x="20123" y="0"/>
                      <a:pt x="20123" y="0"/>
                    </a:cubicBezTo>
                    <a:close/>
                  </a:path>
                </a:pathLst>
              </a:custGeom>
              <a:solidFill>
                <a:srgbClr val="E4C08C">
                  <a:alpha val="5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 name="Google Shape;16;p50"/>
            <p:cNvSpPr/>
            <p:nvPr/>
          </p:nvSpPr>
          <p:spPr>
            <a:xfrm>
              <a:off x="-3358080" y="784544"/>
              <a:ext cx="205805" cy="4762202"/>
            </a:xfrm>
            <a:custGeom>
              <a:rect b="b" l="l" r="r" t="t"/>
              <a:pathLst>
                <a:path extrusionOk="0" h="18257" w="789">
                  <a:moveTo>
                    <a:pt x="0" y="0"/>
                  </a:moveTo>
                  <a:lnTo>
                    <a:pt x="0" y="18256"/>
                  </a:lnTo>
                  <a:lnTo>
                    <a:pt x="788" y="18256"/>
                  </a:lnTo>
                  <a:lnTo>
                    <a:pt x="788"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50"/>
            <p:cNvSpPr/>
            <p:nvPr/>
          </p:nvSpPr>
          <p:spPr>
            <a:xfrm>
              <a:off x="-5602360" y="480446"/>
              <a:ext cx="478907" cy="4548832"/>
            </a:xfrm>
            <a:custGeom>
              <a:rect b="b" l="l" r="r" t="t"/>
              <a:pathLst>
                <a:path extrusionOk="0" h="17439" w="1836">
                  <a:moveTo>
                    <a:pt x="971" y="0"/>
                  </a:moveTo>
                  <a:lnTo>
                    <a:pt x="0" y="17439"/>
                  </a:lnTo>
                  <a:lnTo>
                    <a:pt x="1405" y="17439"/>
                  </a:lnTo>
                  <a:lnTo>
                    <a:pt x="1835" y="0"/>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50"/>
            <p:cNvSpPr/>
            <p:nvPr/>
          </p:nvSpPr>
          <p:spPr>
            <a:xfrm>
              <a:off x="-5480382" y="815231"/>
              <a:ext cx="1883544" cy="4762204"/>
            </a:xfrm>
            <a:custGeom>
              <a:rect b="b" l="l" r="r" t="t"/>
              <a:pathLst>
                <a:path extrusionOk="0" h="19951" w="7221">
                  <a:moveTo>
                    <a:pt x="6354" y="0"/>
                  </a:moveTo>
                  <a:lnTo>
                    <a:pt x="0" y="19950"/>
                  </a:lnTo>
                  <a:lnTo>
                    <a:pt x="1401" y="19950"/>
                  </a:lnTo>
                  <a:lnTo>
                    <a:pt x="7220" y="0"/>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50"/>
            <p:cNvSpPr/>
            <p:nvPr/>
          </p:nvSpPr>
          <p:spPr>
            <a:xfrm rot="120298">
              <a:off x="-4663883" y="775771"/>
              <a:ext cx="588143" cy="1102453"/>
            </a:xfrm>
            <a:custGeom>
              <a:rect b="b" l="l" r="r" t="t"/>
              <a:pathLst>
                <a:path extrusionOk="0" h="4226" w="2255">
                  <a:moveTo>
                    <a:pt x="1" y="0"/>
                  </a:moveTo>
                  <a:lnTo>
                    <a:pt x="1887" y="4226"/>
                  </a:lnTo>
                  <a:lnTo>
                    <a:pt x="2254" y="3013"/>
                  </a:lnTo>
                  <a:lnTo>
                    <a:pt x="425" y="0"/>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 name="Google Shape;20;p50"/>
          <p:cNvSpPr txBox="1"/>
          <p:nvPr>
            <p:ph type="ctrTitle"/>
          </p:nvPr>
        </p:nvSpPr>
        <p:spPr>
          <a:xfrm>
            <a:off x="941850" y="949725"/>
            <a:ext cx="5291400" cy="2138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191919"/>
              </a:buClr>
              <a:buSzPts val="5200"/>
              <a:buNone/>
              <a:defRPr sz="3900"/>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p:txBody>
      </p:sp>
      <p:sp>
        <p:nvSpPr>
          <p:cNvPr id="21" name="Google Shape;21;p50"/>
          <p:cNvSpPr txBox="1"/>
          <p:nvPr>
            <p:ph idx="1" type="subTitle"/>
          </p:nvPr>
        </p:nvSpPr>
        <p:spPr>
          <a:xfrm>
            <a:off x="1032525" y="3246525"/>
            <a:ext cx="3371100" cy="365700"/>
          </a:xfrm>
          <a:prstGeom prst="rect">
            <a:avLst/>
          </a:prstGeom>
          <a:solidFill>
            <a:schemeClr val="dk2"/>
          </a:solid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grpSp>
        <p:nvGrpSpPr>
          <p:cNvPr id="22" name="Google Shape;22;p50"/>
          <p:cNvGrpSpPr/>
          <p:nvPr/>
        </p:nvGrpSpPr>
        <p:grpSpPr>
          <a:xfrm>
            <a:off x="-75972" y="4132836"/>
            <a:ext cx="9414258" cy="1208896"/>
            <a:chOff x="-75972" y="4132836"/>
            <a:chExt cx="9414258" cy="1208896"/>
          </a:xfrm>
        </p:grpSpPr>
        <p:sp>
          <p:nvSpPr>
            <p:cNvPr id="23" name="Google Shape;23;p50"/>
            <p:cNvSpPr/>
            <p:nvPr/>
          </p:nvSpPr>
          <p:spPr>
            <a:xfrm>
              <a:off x="-75972" y="4132836"/>
              <a:ext cx="9414258" cy="1208896"/>
            </a:xfrm>
            <a:custGeom>
              <a:rect b="b" l="l" r="r" t="t"/>
              <a:pathLst>
                <a:path extrusionOk="0" h="5002" w="38953">
                  <a:moveTo>
                    <a:pt x="38952" y="0"/>
                  </a:moveTo>
                  <a:lnTo>
                    <a:pt x="0" y="1839"/>
                  </a:lnTo>
                  <a:lnTo>
                    <a:pt x="0" y="5002"/>
                  </a:lnTo>
                  <a:lnTo>
                    <a:pt x="38952" y="5002"/>
                  </a:lnTo>
                  <a:lnTo>
                    <a:pt x="38952"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4" name="Google Shape;24;p50"/>
            <p:cNvGrpSpPr/>
            <p:nvPr/>
          </p:nvGrpSpPr>
          <p:grpSpPr>
            <a:xfrm>
              <a:off x="1728396" y="4378508"/>
              <a:ext cx="263433" cy="151293"/>
              <a:chOff x="2924637" y="7578752"/>
              <a:chExt cx="563854" cy="323828"/>
            </a:xfrm>
          </p:grpSpPr>
          <p:sp>
            <p:nvSpPr>
              <p:cNvPr id="25" name="Google Shape;25;p50"/>
              <p:cNvSpPr/>
              <p:nvPr/>
            </p:nvSpPr>
            <p:spPr>
              <a:xfrm>
                <a:off x="3181734" y="7578752"/>
                <a:ext cx="158293" cy="323828"/>
              </a:xfrm>
              <a:custGeom>
                <a:rect b="b" l="l" r="r" t="t"/>
                <a:pathLst>
                  <a:path extrusionOk="0" h="626" w="306">
                    <a:moveTo>
                      <a:pt x="167" y="1"/>
                    </a:moveTo>
                    <a:cubicBezTo>
                      <a:pt x="164" y="1"/>
                      <a:pt x="160" y="1"/>
                      <a:pt x="157" y="2"/>
                    </a:cubicBezTo>
                    <a:cubicBezTo>
                      <a:pt x="0" y="27"/>
                      <a:pt x="41" y="626"/>
                      <a:pt x="41" y="626"/>
                    </a:cubicBezTo>
                    <a:cubicBezTo>
                      <a:pt x="146" y="494"/>
                      <a:pt x="306" y="1"/>
                      <a:pt x="16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50"/>
              <p:cNvSpPr/>
              <p:nvPr/>
            </p:nvSpPr>
            <p:spPr>
              <a:xfrm>
                <a:off x="3027579" y="7588063"/>
                <a:ext cx="188814" cy="314517"/>
              </a:xfrm>
              <a:custGeom>
                <a:rect b="b" l="l" r="r" t="t"/>
                <a:pathLst>
                  <a:path extrusionOk="0" h="608" w="365">
                    <a:moveTo>
                      <a:pt x="154" y="0"/>
                    </a:moveTo>
                    <a:cubicBezTo>
                      <a:pt x="144" y="0"/>
                      <a:pt x="133" y="4"/>
                      <a:pt x="122" y="13"/>
                    </a:cubicBezTo>
                    <a:cubicBezTo>
                      <a:pt x="1" y="117"/>
                      <a:pt x="343" y="608"/>
                      <a:pt x="343" y="608"/>
                    </a:cubicBezTo>
                    <a:cubicBezTo>
                      <a:pt x="365" y="452"/>
                      <a:pt x="265" y="0"/>
                      <a:pt x="15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50"/>
              <p:cNvSpPr/>
              <p:nvPr/>
            </p:nvSpPr>
            <p:spPr>
              <a:xfrm>
                <a:off x="2924637" y="7674969"/>
                <a:ext cx="285548" cy="216748"/>
              </a:xfrm>
              <a:custGeom>
                <a:rect b="b" l="l" r="r" t="t"/>
                <a:pathLst>
                  <a:path extrusionOk="0" h="419" w="552">
                    <a:moveTo>
                      <a:pt x="96" y="0"/>
                    </a:moveTo>
                    <a:cubicBezTo>
                      <a:pt x="72" y="0"/>
                      <a:pt x="55" y="11"/>
                      <a:pt x="47" y="37"/>
                    </a:cubicBezTo>
                    <a:cubicBezTo>
                      <a:pt x="0" y="187"/>
                      <a:pt x="552" y="418"/>
                      <a:pt x="552" y="418"/>
                    </a:cubicBezTo>
                    <a:cubicBezTo>
                      <a:pt x="492" y="286"/>
                      <a:pt x="214" y="0"/>
                      <a:pt x="9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50"/>
              <p:cNvSpPr/>
              <p:nvPr/>
            </p:nvSpPr>
            <p:spPr>
              <a:xfrm>
                <a:off x="3202943" y="7660485"/>
                <a:ext cx="285548" cy="242095"/>
              </a:xfrm>
              <a:custGeom>
                <a:rect b="b" l="l" r="r" t="t"/>
                <a:pathLst>
                  <a:path extrusionOk="0" h="468" w="552">
                    <a:moveTo>
                      <a:pt x="434" y="1"/>
                    </a:moveTo>
                    <a:cubicBezTo>
                      <a:pt x="313" y="1"/>
                      <a:pt x="41" y="325"/>
                      <a:pt x="0" y="468"/>
                    </a:cubicBezTo>
                    <a:cubicBezTo>
                      <a:pt x="0" y="468"/>
                      <a:pt x="552" y="172"/>
                      <a:pt x="480" y="30"/>
                    </a:cubicBezTo>
                    <a:cubicBezTo>
                      <a:pt x="470" y="10"/>
                      <a:pt x="454" y="1"/>
                      <a:pt x="43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 name="Google Shape;29;p50"/>
            <p:cNvGrpSpPr/>
            <p:nvPr/>
          </p:nvGrpSpPr>
          <p:grpSpPr>
            <a:xfrm>
              <a:off x="5571218" y="4164743"/>
              <a:ext cx="904130" cy="161201"/>
              <a:chOff x="9319472" y="7263200"/>
              <a:chExt cx="1935210" cy="345038"/>
            </a:xfrm>
          </p:grpSpPr>
          <p:sp>
            <p:nvSpPr>
              <p:cNvPr id="30" name="Google Shape;30;p50"/>
              <p:cNvSpPr/>
              <p:nvPr/>
            </p:nvSpPr>
            <p:spPr>
              <a:xfrm>
                <a:off x="10947925" y="7263200"/>
                <a:ext cx="158293" cy="323828"/>
              </a:xfrm>
              <a:custGeom>
                <a:rect b="b" l="l" r="r" t="t"/>
                <a:pathLst>
                  <a:path extrusionOk="0" h="626" w="306">
                    <a:moveTo>
                      <a:pt x="167" y="1"/>
                    </a:moveTo>
                    <a:cubicBezTo>
                      <a:pt x="164" y="1"/>
                      <a:pt x="160" y="1"/>
                      <a:pt x="157" y="1"/>
                    </a:cubicBezTo>
                    <a:cubicBezTo>
                      <a:pt x="0" y="25"/>
                      <a:pt x="41" y="625"/>
                      <a:pt x="41" y="625"/>
                    </a:cubicBezTo>
                    <a:cubicBezTo>
                      <a:pt x="146" y="494"/>
                      <a:pt x="305" y="1"/>
                      <a:pt x="16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50"/>
              <p:cNvSpPr/>
              <p:nvPr/>
            </p:nvSpPr>
            <p:spPr>
              <a:xfrm>
                <a:off x="10793771" y="7271994"/>
                <a:ext cx="188814" cy="315034"/>
              </a:xfrm>
              <a:custGeom>
                <a:rect b="b" l="l" r="r" t="t"/>
                <a:pathLst>
                  <a:path extrusionOk="0" h="609" w="365">
                    <a:moveTo>
                      <a:pt x="155" y="0"/>
                    </a:moveTo>
                    <a:cubicBezTo>
                      <a:pt x="144" y="0"/>
                      <a:pt x="133" y="5"/>
                      <a:pt x="122" y="14"/>
                    </a:cubicBezTo>
                    <a:cubicBezTo>
                      <a:pt x="1" y="115"/>
                      <a:pt x="343" y="608"/>
                      <a:pt x="343" y="608"/>
                    </a:cubicBezTo>
                    <a:cubicBezTo>
                      <a:pt x="365" y="452"/>
                      <a:pt x="266" y="0"/>
                      <a:pt x="15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50"/>
              <p:cNvSpPr/>
              <p:nvPr/>
            </p:nvSpPr>
            <p:spPr>
              <a:xfrm>
                <a:off x="10690828" y="7358383"/>
                <a:ext cx="285548" cy="216230"/>
              </a:xfrm>
              <a:custGeom>
                <a:rect b="b" l="l" r="r" t="t"/>
                <a:pathLst>
                  <a:path extrusionOk="0" h="418" w="552">
                    <a:moveTo>
                      <a:pt x="95" y="1"/>
                    </a:moveTo>
                    <a:cubicBezTo>
                      <a:pt x="72" y="1"/>
                      <a:pt x="55" y="12"/>
                      <a:pt x="47" y="37"/>
                    </a:cubicBezTo>
                    <a:cubicBezTo>
                      <a:pt x="0" y="189"/>
                      <a:pt x="552" y="418"/>
                      <a:pt x="552" y="418"/>
                    </a:cubicBezTo>
                    <a:cubicBezTo>
                      <a:pt x="491" y="285"/>
                      <a:pt x="213" y="1"/>
                      <a:pt x="9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50"/>
              <p:cNvSpPr/>
              <p:nvPr/>
            </p:nvSpPr>
            <p:spPr>
              <a:xfrm>
                <a:off x="10969134" y="7344416"/>
                <a:ext cx="285548" cy="242613"/>
              </a:xfrm>
              <a:custGeom>
                <a:rect b="b" l="l" r="r" t="t"/>
                <a:pathLst>
                  <a:path extrusionOk="0" h="469" w="552">
                    <a:moveTo>
                      <a:pt x="433" y="1"/>
                    </a:moveTo>
                    <a:cubicBezTo>
                      <a:pt x="312" y="1"/>
                      <a:pt x="41" y="326"/>
                      <a:pt x="0" y="468"/>
                    </a:cubicBezTo>
                    <a:cubicBezTo>
                      <a:pt x="0" y="468"/>
                      <a:pt x="552" y="171"/>
                      <a:pt x="480" y="30"/>
                    </a:cubicBezTo>
                    <a:cubicBezTo>
                      <a:pt x="470" y="10"/>
                      <a:pt x="454" y="1"/>
                      <a:pt x="43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50"/>
              <p:cNvSpPr/>
              <p:nvPr/>
            </p:nvSpPr>
            <p:spPr>
              <a:xfrm>
                <a:off x="9542427" y="7319068"/>
                <a:ext cx="237957" cy="288135"/>
              </a:xfrm>
              <a:custGeom>
                <a:rect b="b" l="l" r="r" t="t"/>
                <a:pathLst>
                  <a:path extrusionOk="0" h="557" w="460">
                    <a:moveTo>
                      <a:pt x="293" y="0"/>
                    </a:moveTo>
                    <a:cubicBezTo>
                      <a:pt x="140" y="0"/>
                      <a:pt x="0" y="557"/>
                      <a:pt x="0" y="557"/>
                    </a:cubicBezTo>
                    <a:cubicBezTo>
                      <a:pt x="147" y="463"/>
                      <a:pt x="460" y="28"/>
                      <a:pt x="303" y="1"/>
                    </a:cubicBezTo>
                    <a:cubicBezTo>
                      <a:pt x="300" y="0"/>
                      <a:pt x="296" y="0"/>
                      <a:pt x="29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50"/>
              <p:cNvSpPr/>
              <p:nvPr/>
            </p:nvSpPr>
            <p:spPr>
              <a:xfrm>
                <a:off x="9456039" y="7276650"/>
                <a:ext cx="152085" cy="331588"/>
              </a:xfrm>
              <a:custGeom>
                <a:rect b="b" l="l" r="r" t="t"/>
                <a:pathLst>
                  <a:path extrusionOk="0" h="641" w="294">
                    <a:moveTo>
                      <a:pt x="172" y="1"/>
                    </a:moveTo>
                    <a:cubicBezTo>
                      <a:pt x="166" y="1"/>
                      <a:pt x="159" y="2"/>
                      <a:pt x="152" y="5"/>
                    </a:cubicBezTo>
                    <a:cubicBezTo>
                      <a:pt x="1" y="63"/>
                      <a:pt x="173" y="641"/>
                      <a:pt x="173" y="641"/>
                    </a:cubicBezTo>
                    <a:cubicBezTo>
                      <a:pt x="246" y="492"/>
                      <a:pt x="293" y="1"/>
                      <a:pt x="17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50"/>
              <p:cNvSpPr/>
              <p:nvPr/>
            </p:nvSpPr>
            <p:spPr>
              <a:xfrm>
                <a:off x="9319472" y="7314930"/>
                <a:ext cx="233301" cy="282962"/>
              </a:xfrm>
              <a:custGeom>
                <a:rect b="b" l="l" r="r" t="t"/>
                <a:pathLst>
                  <a:path extrusionOk="0" h="547" w="451">
                    <a:moveTo>
                      <a:pt x="132" y="1"/>
                    </a:moveTo>
                    <a:cubicBezTo>
                      <a:pt x="118" y="1"/>
                      <a:pt x="105" y="8"/>
                      <a:pt x="95" y="23"/>
                    </a:cubicBezTo>
                    <a:cubicBezTo>
                      <a:pt x="1" y="154"/>
                      <a:pt x="451" y="547"/>
                      <a:pt x="451" y="547"/>
                    </a:cubicBezTo>
                    <a:cubicBezTo>
                      <a:pt x="437" y="395"/>
                      <a:pt x="241" y="1"/>
                      <a:pt x="13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298" name="Shape 298"/>
        <p:cNvGrpSpPr/>
        <p:nvPr/>
      </p:nvGrpSpPr>
      <p:grpSpPr>
        <a:xfrm>
          <a:off x="0" y="0"/>
          <a:ext cx="0" cy="0"/>
          <a:chOff x="0" y="0"/>
          <a:chExt cx="0" cy="0"/>
        </a:xfrm>
      </p:grpSpPr>
      <p:grpSp>
        <p:nvGrpSpPr>
          <p:cNvPr id="299" name="Google Shape;299;p59"/>
          <p:cNvGrpSpPr/>
          <p:nvPr/>
        </p:nvGrpSpPr>
        <p:grpSpPr>
          <a:xfrm>
            <a:off x="7238000" y="-354390"/>
            <a:ext cx="4945573" cy="5497744"/>
            <a:chOff x="-1034936" y="-361950"/>
            <a:chExt cx="5914343" cy="5867390"/>
          </a:xfrm>
        </p:grpSpPr>
        <p:sp>
          <p:nvSpPr>
            <p:cNvPr id="300" name="Google Shape;300;p59"/>
            <p:cNvSpPr/>
            <p:nvPr/>
          </p:nvSpPr>
          <p:spPr>
            <a:xfrm flipH="1">
              <a:off x="3571195" y="190646"/>
              <a:ext cx="205805" cy="4762202"/>
            </a:xfrm>
            <a:custGeom>
              <a:rect b="b" l="l" r="r" t="t"/>
              <a:pathLst>
                <a:path extrusionOk="0" h="18257" w="789">
                  <a:moveTo>
                    <a:pt x="0" y="0"/>
                  </a:moveTo>
                  <a:lnTo>
                    <a:pt x="0" y="18256"/>
                  </a:lnTo>
                  <a:lnTo>
                    <a:pt x="788" y="18256"/>
                  </a:lnTo>
                  <a:lnTo>
                    <a:pt x="788"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1" name="Google Shape;301;p59"/>
            <p:cNvGrpSpPr/>
            <p:nvPr/>
          </p:nvGrpSpPr>
          <p:grpSpPr>
            <a:xfrm flipH="1">
              <a:off x="-1034936" y="-361950"/>
              <a:ext cx="5914343" cy="5867390"/>
              <a:chOff x="-7035686" y="-182875"/>
              <a:chExt cx="5914343" cy="5867390"/>
            </a:xfrm>
          </p:grpSpPr>
          <p:grpSp>
            <p:nvGrpSpPr>
              <p:cNvPr id="302" name="Google Shape;302;p59"/>
              <p:cNvGrpSpPr/>
              <p:nvPr/>
            </p:nvGrpSpPr>
            <p:grpSpPr>
              <a:xfrm>
                <a:off x="-7035686" y="-182875"/>
                <a:ext cx="5914343" cy="1865546"/>
                <a:chOff x="-7035686" y="-182875"/>
                <a:chExt cx="5914343" cy="1865546"/>
              </a:xfrm>
            </p:grpSpPr>
            <p:sp>
              <p:nvSpPr>
                <p:cNvPr id="303" name="Google Shape;303;p59"/>
                <p:cNvSpPr/>
                <p:nvPr/>
              </p:nvSpPr>
              <p:spPr>
                <a:xfrm>
                  <a:off x="-2676756" y="1256313"/>
                  <a:ext cx="285623" cy="300751"/>
                </a:xfrm>
                <a:custGeom>
                  <a:rect b="b" l="l" r="r" t="t"/>
                  <a:pathLst>
                    <a:path extrusionOk="0" h="1153" w="1095">
                      <a:moveTo>
                        <a:pt x="1" y="0"/>
                      </a:moveTo>
                      <a:cubicBezTo>
                        <a:pt x="1" y="1"/>
                        <a:pt x="57" y="977"/>
                        <a:pt x="969" y="1153"/>
                      </a:cubicBezTo>
                      <a:cubicBezTo>
                        <a:pt x="969" y="1153"/>
                        <a:pt x="1094" y="296"/>
                        <a:pt x="1" y="0"/>
                      </a:cubicBezTo>
                      <a:close/>
                    </a:path>
                  </a:pathLst>
                </a:custGeom>
                <a:solidFill>
                  <a:srgbClr val="E4C08C">
                    <a:alpha val="5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59"/>
                <p:cNvSpPr/>
                <p:nvPr/>
              </p:nvSpPr>
              <p:spPr>
                <a:xfrm>
                  <a:off x="-2618066" y="1215883"/>
                  <a:ext cx="390220" cy="144507"/>
                </a:xfrm>
                <a:custGeom>
                  <a:rect b="b" l="l" r="r" t="t"/>
                  <a:pathLst>
                    <a:path extrusionOk="0" h="554" w="1496">
                      <a:moveTo>
                        <a:pt x="837" y="0"/>
                      </a:moveTo>
                      <a:cubicBezTo>
                        <a:pt x="606" y="0"/>
                        <a:pt x="323" y="80"/>
                        <a:pt x="1" y="330"/>
                      </a:cubicBezTo>
                      <a:cubicBezTo>
                        <a:pt x="1" y="330"/>
                        <a:pt x="327" y="553"/>
                        <a:pt x="743" y="553"/>
                      </a:cubicBezTo>
                      <a:cubicBezTo>
                        <a:pt x="979" y="553"/>
                        <a:pt x="1244" y="481"/>
                        <a:pt x="1495" y="255"/>
                      </a:cubicBezTo>
                      <a:cubicBezTo>
                        <a:pt x="1495" y="255"/>
                        <a:pt x="1250" y="0"/>
                        <a:pt x="837" y="0"/>
                      </a:cubicBezTo>
                      <a:close/>
                    </a:path>
                  </a:pathLst>
                </a:custGeom>
                <a:solidFill>
                  <a:srgbClr val="E4C08C">
                    <a:alpha val="5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59"/>
                <p:cNvSpPr/>
                <p:nvPr/>
              </p:nvSpPr>
              <p:spPr>
                <a:xfrm>
                  <a:off x="-4896129" y="1250309"/>
                  <a:ext cx="301273" cy="383178"/>
                </a:xfrm>
                <a:custGeom>
                  <a:rect b="b" l="l" r="r" t="t"/>
                  <a:pathLst>
                    <a:path extrusionOk="0" h="1469" w="1155">
                      <a:moveTo>
                        <a:pt x="761" y="1"/>
                      </a:moveTo>
                      <a:cubicBezTo>
                        <a:pt x="761" y="1"/>
                        <a:pt x="0" y="402"/>
                        <a:pt x="403" y="1468"/>
                      </a:cubicBezTo>
                      <a:cubicBezTo>
                        <a:pt x="403" y="1468"/>
                        <a:pt x="1154" y="850"/>
                        <a:pt x="761" y="1"/>
                      </a:cubicBezTo>
                      <a:close/>
                    </a:path>
                  </a:pathLst>
                </a:custGeom>
                <a:solidFill>
                  <a:srgbClr val="E4C08C">
                    <a:alpha val="5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59"/>
                <p:cNvSpPr/>
                <p:nvPr/>
              </p:nvSpPr>
              <p:spPr>
                <a:xfrm>
                  <a:off x="-3605659" y="1280441"/>
                  <a:ext cx="280927" cy="365180"/>
                </a:xfrm>
                <a:custGeom>
                  <a:rect b="b" l="l" r="r" t="t"/>
                  <a:pathLst>
                    <a:path extrusionOk="0" h="1400" w="1077">
                      <a:moveTo>
                        <a:pt x="808" y="1"/>
                      </a:moveTo>
                      <a:cubicBezTo>
                        <a:pt x="808" y="1"/>
                        <a:pt x="0" y="289"/>
                        <a:pt x="245" y="1400"/>
                      </a:cubicBezTo>
                      <a:cubicBezTo>
                        <a:pt x="245" y="1400"/>
                        <a:pt x="1076" y="899"/>
                        <a:pt x="808" y="1"/>
                      </a:cubicBezTo>
                      <a:close/>
                    </a:path>
                  </a:pathLst>
                </a:custGeom>
                <a:solidFill>
                  <a:srgbClr val="E4C08C">
                    <a:alpha val="5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59"/>
                <p:cNvSpPr/>
                <p:nvPr/>
              </p:nvSpPr>
              <p:spPr>
                <a:xfrm>
                  <a:off x="-7035686" y="-182875"/>
                  <a:ext cx="5914343" cy="1865546"/>
                </a:xfrm>
                <a:custGeom>
                  <a:rect b="b" l="l" r="r" t="t"/>
                  <a:pathLst>
                    <a:path extrusionOk="0" h="7152" w="22674">
                      <a:moveTo>
                        <a:pt x="1364" y="0"/>
                      </a:moveTo>
                      <a:cubicBezTo>
                        <a:pt x="1364" y="0"/>
                        <a:pt x="1" y="4040"/>
                        <a:pt x="2974" y="4040"/>
                      </a:cubicBezTo>
                      <a:cubicBezTo>
                        <a:pt x="2974" y="4040"/>
                        <a:pt x="1217" y="7152"/>
                        <a:pt x="4574" y="7152"/>
                      </a:cubicBezTo>
                      <a:cubicBezTo>
                        <a:pt x="7931" y="7152"/>
                        <a:pt x="9024" y="5282"/>
                        <a:pt x="9024" y="5282"/>
                      </a:cubicBezTo>
                      <a:cubicBezTo>
                        <a:pt x="9024" y="5282"/>
                        <a:pt x="9053" y="7035"/>
                        <a:pt x="10618" y="7035"/>
                      </a:cubicBezTo>
                      <a:cubicBezTo>
                        <a:pt x="10966" y="7035"/>
                        <a:pt x="11390" y="6949"/>
                        <a:pt x="11905" y="6737"/>
                      </a:cubicBezTo>
                      <a:cubicBezTo>
                        <a:pt x="14746" y="5573"/>
                        <a:pt x="15460" y="4114"/>
                        <a:pt x="15460" y="4114"/>
                      </a:cubicBezTo>
                      <a:cubicBezTo>
                        <a:pt x="15460" y="4114"/>
                        <a:pt x="15468" y="5457"/>
                        <a:pt x="16525" y="5457"/>
                      </a:cubicBezTo>
                      <a:cubicBezTo>
                        <a:pt x="16732" y="5457"/>
                        <a:pt x="16979" y="5405"/>
                        <a:pt x="17275" y="5282"/>
                      </a:cubicBezTo>
                      <a:cubicBezTo>
                        <a:pt x="19080" y="4529"/>
                        <a:pt x="19618" y="3021"/>
                        <a:pt x="19618" y="3021"/>
                      </a:cubicBezTo>
                      <a:cubicBezTo>
                        <a:pt x="19618" y="3021"/>
                        <a:pt x="20075" y="4382"/>
                        <a:pt x="21352" y="4382"/>
                      </a:cubicBezTo>
                      <a:cubicBezTo>
                        <a:pt x="21361" y="4382"/>
                        <a:pt x="21370" y="4382"/>
                        <a:pt x="21379" y="4382"/>
                      </a:cubicBezTo>
                      <a:cubicBezTo>
                        <a:pt x="22674" y="4363"/>
                        <a:pt x="20123" y="0"/>
                        <a:pt x="20123" y="0"/>
                      </a:cubicBezTo>
                      <a:close/>
                    </a:path>
                  </a:pathLst>
                </a:custGeom>
                <a:solidFill>
                  <a:srgbClr val="E4C08C">
                    <a:alpha val="5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8" name="Google Shape;308;p59"/>
              <p:cNvSpPr/>
              <p:nvPr/>
            </p:nvSpPr>
            <p:spPr>
              <a:xfrm>
                <a:off x="-3358080" y="533446"/>
                <a:ext cx="205805" cy="4762202"/>
              </a:xfrm>
              <a:custGeom>
                <a:rect b="b" l="l" r="r" t="t"/>
                <a:pathLst>
                  <a:path extrusionOk="0" h="18257" w="789">
                    <a:moveTo>
                      <a:pt x="0" y="0"/>
                    </a:moveTo>
                    <a:lnTo>
                      <a:pt x="0" y="18256"/>
                    </a:lnTo>
                    <a:lnTo>
                      <a:pt x="788" y="18256"/>
                    </a:lnTo>
                    <a:lnTo>
                      <a:pt x="788"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59"/>
              <p:cNvSpPr/>
              <p:nvPr/>
            </p:nvSpPr>
            <p:spPr>
              <a:xfrm>
                <a:off x="-5602360" y="480446"/>
                <a:ext cx="478907" cy="4548832"/>
              </a:xfrm>
              <a:custGeom>
                <a:rect b="b" l="l" r="r" t="t"/>
                <a:pathLst>
                  <a:path extrusionOk="0" h="17439" w="1836">
                    <a:moveTo>
                      <a:pt x="971" y="0"/>
                    </a:moveTo>
                    <a:lnTo>
                      <a:pt x="0" y="17439"/>
                    </a:lnTo>
                    <a:lnTo>
                      <a:pt x="1405" y="17439"/>
                    </a:lnTo>
                    <a:lnTo>
                      <a:pt x="1835" y="0"/>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59"/>
              <p:cNvSpPr/>
              <p:nvPr/>
            </p:nvSpPr>
            <p:spPr>
              <a:xfrm>
                <a:off x="-5299783" y="480446"/>
                <a:ext cx="1883544" cy="5204069"/>
              </a:xfrm>
              <a:custGeom>
                <a:rect b="b" l="l" r="r" t="t"/>
                <a:pathLst>
                  <a:path extrusionOk="0" h="19951" w="7221">
                    <a:moveTo>
                      <a:pt x="6354" y="0"/>
                    </a:moveTo>
                    <a:lnTo>
                      <a:pt x="0" y="19950"/>
                    </a:lnTo>
                    <a:lnTo>
                      <a:pt x="1401" y="19950"/>
                    </a:lnTo>
                    <a:lnTo>
                      <a:pt x="7220" y="0"/>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59"/>
              <p:cNvSpPr/>
              <p:nvPr/>
            </p:nvSpPr>
            <p:spPr>
              <a:xfrm>
                <a:off x="-4480478" y="480446"/>
                <a:ext cx="588200" cy="1102320"/>
              </a:xfrm>
              <a:custGeom>
                <a:rect b="b" l="l" r="r" t="t"/>
                <a:pathLst>
                  <a:path extrusionOk="0" h="4226" w="2255">
                    <a:moveTo>
                      <a:pt x="1" y="0"/>
                    </a:moveTo>
                    <a:lnTo>
                      <a:pt x="1887" y="4226"/>
                    </a:lnTo>
                    <a:lnTo>
                      <a:pt x="2254" y="3013"/>
                    </a:lnTo>
                    <a:lnTo>
                      <a:pt x="425" y="0"/>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312" name="Google Shape;312;p59"/>
          <p:cNvSpPr txBox="1"/>
          <p:nvPr>
            <p:ph type="title"/>
          </p:nvPr>
        </p:nvSpPr>
        <p:spPr>
          <a:xfrm>
            <a:off x="4488175" y="1830325"/>
            <a:ext cx="3391200" cy="564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313" name="Google Shape;313;p59"/>
          <p:cNvSpPr txBox="1"/>
          <p:nvPr>
            <p:ph idx="1" type="subTitle"/>
          </p:nvPr>
        </p:nvSpPr>
        <p:spPr>
          <a:xfrm>
            <a:off x="4488350" y="2394150"/>
            <a:ext cx="3391200" cy="838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314" name="Google Shape;314;p59"/>
          <p:cNvGrpSpPr/>
          <p:nvPr/>
        </p:nvGrpSpPr>
        <p:grpSpPr>
          <a:xfrm rot="140131">
            <a:off x="-138688" y="3665638"/>
            <a:ext cx="9579378" cy="1714566"/>
            <a:chOff x="-194047" y="3719375"/>
            <a:chExt cx="9734968" cy="1714688"/>
          </a:xfrm>
        </p:grpSpPr>
        <p:grpSp>
          <p:nvGrpSpPr>
            <p:cNvPr id="315" name="Google Shape;315;p59"/>
            <p:cNvGrpSpPr/>
            <p:nvPr/>
          </p:nvGrpSpPr>
          <p:grpSpPr>
            <a:xfrm>
              <a:off x="-194047" y="4004570"/>
              <a:ext cx="9526606" cy="1429493"/>
              <a:chOff x="-9824588" y="-2665029"/>
              <a:chExt cx="9526606" cy="1429493"/>
            </a:xfrm>
          </p:grpSpPr>
          <p:sp>
            <p:nvSpPr>
              <p:cNvPr id="316" name="Google Shape;316;p59"/>
              <p:cNvSpPr/>
              <p:nvPr/>
            </p:nvSpPr>
            <p:spPr>
              <a:xfrm rot="-152462">
                <a:off x="-9806872" y="-2455130"/>
                <a:ext cx="9491174" cy="1009696"/>
              </a:xfrm>
              <a:custGeom>
                <a:rect b="b" l="l" r="r" t="t"/>
                <a:pathLst>
                  <a:path extrusionOk="0" h="7452" w="38953">
                    <a:moveTo>
                      <a:pt x="1" y="1"/>
                    </a:moveTo>
                    <a:lnTo>
                      <a:pt x="1" y="7452"/>
                    </a:lnTo>
                    <a:lnTo>
                      <a:pt x="38952" y="7452"/>
                    </a:lnTo>
                    <a:lnTo>
                      <a:pt x="38952" y="5449"/>
                    </a:lnTo>
                    <a:cubicBezTo>
                      <a:pt x="38040" y="5190"/>
                      <a:pt x="37102" y="5061"/>
                      <a:pt x="36164" y="5061"/>
                    </a:cubicBezTo>
                    <a:cubicBezTo>
                      <a:pt x="35120" y="5061"/>
                      <a:pt x="34076" y="5221"/>
                      <a:pt x="33068" y="5541"/>
                    </a:cubicBezTo>
                    <a:lnTo>
                      <a:pt x="29385" y="6712"/>
                    </a:lnTo>
                    <a:cubicBezTo>
                      <a:pt x="27894" y="5613"/>
                      <a:pt x="26138" y="4940"/>
                      <a:pt x="24299" y="4774"/>
                    </a:cubicBezTo>
                    <a:lnTo>
                      <a:pt x="20770" y="4453"/>
                    </a:lnTo>
                    <a:cubicBezTo>
                      <a:pt x="17375" y="2276"/>
                      <a:pt x="13494" y="983"/>
                      <a:pt x="9482" y="690"/>
                    </a:cubicBezTo>
                    <a:lnTo>
                      <a:pt x="5"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17" name="Google Shape;317;p59"/>
              <p:cNvGrpSpPr/>
              <p:nvPr/>
            </p:nvGrpSpPr>
            <p:grpSpPr>
              <a:xfrm rot="-152345">
                <a:off x="-9545622" y="-2363756"/>
                <a:ext cx="591345" cy="317268"/>
                <a:chOff x="-152131" y="3701025"/>
                <a:chExt cx="591355" cy="317274"/>
              </a:xfrm>
            </p:grpSpPr>
            <p:sp>
              <p:nvSpPr>
                <p:cNvPr id="318" name="Google Shape;318;p59"/>
                <p:cNvSpPr/>
                <p:nvPr/>
              </p:nvSpPr>
              <p:spPr>
                <a:xfrm>
                  <a:off x="22327" y="3701025"/>
                  <a:ext cx="189566" cy="317273"/>
                </a:xfrm>
                <a:custGeom>
                  <a:rect b="b" l="l" r="r" t="t"/>
                  <a:pathLst>
                    <a:path extrusionOk="0" h="1703" w="778">
                      <a:moveTo>
                        <a:pt x="450" y="0"/>
                      </a:moveTo>
                      <a:cubicBezTo>
                        <a:pt x="433" y="0"/>
                        <a:pt x="415" y="4"/>
                        <a:pt x="396" y="11"/>
                      </a:cubicBezTo>
                      <a:cubicBezTo>
                        <a:pt x="1" y="159"/>
                        <a:pt x="423" y="1703"/>
                        <a:pt x="423" y="1703"/>
                      </a:cubicBezTo>
                      <a:cubicBezTo>
                        <a:pt x="626" y="1312"/>
                        <a:pt x="777"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59"/>
                <p:cNvSpPr/>
                <p:nvPr/>
              </p:nvSpPr>
              <p:spPr>
                <a:xfrm>
                  <a:off x="-152131" y="3740335"/>
                  <a:ext cx="279962" cy="277963"/>
                </a:xfrm>
                <a:custGeom>
                  <a:rect b="b" l="l" r="r" t="t"/>
                  <a:pathLst>
                    <a:path extrusionOk="0" h="1492" w="1149">
                      <a:moveTo>
                        <a:pt x="364" y="1"/>
                      </a:moveTo>
                      <a:cubicBezTo>
                        <a:pt x="328" y="1"/>
                        <a:pt x="294" y="17"/>
                        <a:pt x="265" y="54"/>
                      </a:cubicBezTo>
                      <a:cubicBezTo>
                        <a:pt x="1" y="387"/>
                        <a:pt x="1149" y="1492"/>
                        <a:pt x="1149" y="1492"/>
                      </a:cubicBezTo>
                      <a:cubicBezTo>
                        <a:pt x="1126" y="1081"/>
                        <a:pt x="655" y="1"/>
                        <a:pt x="36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59"/>
                <p:cNvSpPr/>
                <p:nvPr/>
              </p:nvSpPr>
              <p:spPr>
                <a:xfrm>
                  <a:off x="125393" y="3746856"/>
                  <a:ext cx="313831" cy="271443"/>
                </a:xfrm>
                <a:custGeom>
                  <a:rect b="b" l="l" r="r" t="t"/>
                  <a:pathLst>
                    <a:path extrusionOk="0" h="1457" w="1288">
                      <a:moveTo>
                        <a:pt x="922" y="0"/>
                      </a:moveTo>
                      <a:cubicBezTo>
                        <a:pt x="610" y="0"/>
                        <a:pt x="31" y="1048"/>
                        <a:pt x="0" y="1457"/>
                      </a:cubicBezTo>
                      <a:cubicBezTo>
                        <a:pt x="0" y="1457"/>
                        <a:pt x="1287" y="393"/>
                        <a:pt x="1027"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1" name="Google Shape;321;p59"/>
              <p:cNvGrpSpPr/>
              <p:nvPr/>
            </p:nvGrpSpPr>
            <p:grpSpPr>
              <a:xfrm rot="-152345">
                <a:off x="-4576327" y="-2074091"/>
                <a:ext cx="591101" cy="317455"/>
                <a:chOff x="4942966" y="4520941"/>
                <a:chExt cx="591112" cy="317460"/>
              </a:xfrm>
            </p:grpSpPr>
            <p:sp>
              <p:nvSpPr>
                <p:cNvPr id="322" name="Google Shape;322;p59"/>
                <p:cNvSpPr/>
                <p:nvPr/>
              </p:nvSpPr>
              <p:spPr>
                <a:xfrm>
                  <a:off x="5117424" y="4520941"/>
                  <a:ext cx="189322" cy="317459"/>
                </a:xfrm>
                <a:custGeom>
                  <a:rect b="b" l="l" r="r" t="t"/>
                  <a:pathLst>
                    <a:path extrusionOk="0" h="1704" w="777">
                      <a:moveTo>
                        <a:pt x="451" y="0"/>
                      </a:moveTo>
                      <a:cubicBezTo>
                        <a:pt x="434" y="0"/>
                        <a:pt x="416" y="4"/>
                        <a:pt x="397" y="11"/>
                      </a:cubicBezTo>
                      <a:cubicBezTo>
                        <a:pt x="0" y="160"/>
                        <a:pt x="423" y="1703"/>
                        <a:pt x="423" y="1703"/>
                      </a:cubicBezTo>
                      <a:cubicBezTo>
                        <a:pt x="624" y="1314"/>
                        <a:pt x="777" y="0"/>
                        <a:pt x="45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59"/>
                <p:cNvSpPr/>
                <p:nvPr/>
              </p:nvSpPr>
              <p:spPr>
                <a:xfrm>
                  <a:off x="4942966" y="4560251"/>
                  <a:ext cx="279962" cy="278150"/>
                </a:xfrm>
                <a:custGeom>
                  <a:rect b="b" l="l" r="r" t="t"/>
                  <a:pathLst>
                    <a:path extrusionOk="0" h="1493" w="1149">
                      <a:moveTo>
                        <a:pt x="363" y="1"/>
                      </a:moveTo>
                      <a:cubicBezTo>
                        <a:pt x="327" y="1"/>
                        <a:pt x="293" y="18"/>
                        <a:pt x="264" y="54"/>
                      </a:cubicBezTo>
                      <a:cubicBezTo>
                        <a:pt x="0" y="387"/>
                        <a:pt x="1148" y="1492"/>
                        <a:pt x="1148" y="1492"/>
                      </a:cubicBezTo>
                      <a:cubicBezTo>
                        <a:pt x="1126" y="1083"/>
                        <a:pt x="653" y="1"/>
                        <a:pt x="36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59"/>
                <p:cNvSpPr/>
                <p:nvPr/>
              </p:nvSpPr>
              <p:spPr>
                <a:xfrm>
                  <a:off x="5220247" y="4566771"/>
                  <a:ext cx="313831" cy="271629"/>
                </a:xfrm>
                <a:custGeom>
                  <a:rect b="b" l="l" r="r" t="t"/>
                  <a:pathLst>
                    <a:path extrusionOk="0" h="1458" w="1288">
                      <a:moveTo>
                        <a:pt x="922" y="0"/>
                      </a:moveTo>
                      <a:cubicBezTo>
                        <a:pt x="611" y="0"/>
                        <a:pt x="32" y="1050"/>
                        <a:pt x="1" y="1457"/>
                      </a:cubicBezTo>
                      <a:cubicBezTo>
                        <a:pt x="1" y="1457"/>
                        <a:pt x="1288" y="393"/>
                        <a:pt x="1028"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5" name="Google Shape;325;p59"/>
              <p:cNvGrpSpPr/>
              <p:nvPr/>
            </p:nvGrpSpPr>
            <p:grpSpPr>
              <a:xfrm rot="-152345">
                <a:off x="-5634897" y="-2149286"/>
                <a:ext cx="681741" cy="317267"/>
                <a:chOff x="2789044" y="3934275"/>
                <a:chExt cx="681753" cy="317273"/>
              </a:xfrm>
            </p:grpSpPr>
            <p:sp>
              <p:nvSpPr>
                <p:cNvPr id="326" name="Google Shape;326;p59"/>
                <p:cNvSpPr/>
                <p:nvPr/>
              </p:nvSpPr>
              <p:spPr>
                <a:xfrm>
                  <a:off x="3072173" y="3972281"/>
                  <a:ext cx="295313" cy="278150"/>
                </a:xfrm>
                <a:custGeom>
                  <a:rect b="b" l="l" r="r" t="t"/>
                  <a:pathLst>
                    <a:path extrusionOk="0" h="1493" w="1212">
                      <a:moveTo>
                        <a:pt x="767" y="0"/>
                      </a:moveTo>
                      <a:cubicBezTo>
                        <a:pt x="359" y="0"/>
                        <a:pt x="1" y="1493"/>
                        <a:pt x="1" y="1493"/>
                      </a:cubicBezTo>
                      <a:cubicBezTo>
                        <a:pt x="384" y="1239"/>
                        <a:pt x="1211" y="69"/>
                        <a:pt x="793" y="2"/>
                      </a:cubicBezTo>
                      <a:cubicBezTo>
                        <a:pt x="784" y="1"/>
                        <a:pt x="775" y="0"/>
                        <a:pt x="76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59"/>
                <p:cNvSpPr/>
                <p:nvPr/>
              </p:nvSpPr>
              <p:spPr>
                <a:xfrm>
                  <a:off x="2960091" y="3934275"/>
                  <a:ext cx="187860" cy="317273"/>
                </a:xfrm>
                <a:custGeom>
                  <a:rect b="b" l="l" r="r" t="t"/>
                  <a:pathLst>
                    <a:path extrusionOk="0" h="1703" w="771">
                      <a:moveTo>
                        <a:pt x="450" y="0"/>
                      </a:moveTo>
                      <a:cubicBezTo>
                        <a:pt x="432" y="0"/>
                        <a:pt x="413" y="4"/>
                        <a:pt x="392" y="13"/>
                      </a:cubicBezTo>
                      <a:cubicBezTo>
                        <a:pt x="1" y="171"/>
                        <a:pt x="470" y="1703"/>
                        <a:pt x="470" y="1703"/>
                      </a:cubicBezTo>
                      <a:cubicBezTo>
                        <a:pt x="658" y="1306"/>
                        <a:pt x="771"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59"/>
                <p:cNvSpPr/>
                <p:nvPr/>
              </p:nvSpPr>
              <p:spPr>
                <a:xfrm>
                  <a:off x="2789044" y="3972840"/>
                  <a:ext cx="295800" cy="268462"/>
                </a:xfrm>
                <a:custGeom>
                  <a:rect b="b" l="l" r="r" t="t"/>
                  <a:pathLst>
                    <a:path extrusionOk="0" h="1441" w="1214">
                      <a:moveTo>
                        <a:pt x="347" y="1"/>
                      </a:moveTo>
                      <a:cubicBezTo>
                        <a:pt x="309" y="1"/>
                        <a:pt x="274" y="19"/>
                        <a:pt x="245" y="60"/>
                      </a:cubicBezTo>
                      <a:cubicBezTo>
                        <a:pt x="1" y="408"/>
                        <a:pt x="1213" y="1441"/>
                        <a:pt x="1213" y="1441"/>
                      </a:cubicBezTo>
                      <a:cubicBezTo>
                        <a:pt x="1165" y="1035"/>
                        <a:pt x="639" y="1"/>
                        <a:pt x="34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59"/>
                <p:cNvSpPr/>
                <p:nvPr/>
              </p:nvSpPr>
              <p:spPr>
                <a:xfrm>
                  <a:off x="3072173" y="4093564"/>
                  <a:ext cx="398624" cy="156867"/>
                </a:xfrm>
                <a:custGeom>
                  <a:rect b="b" l="l" r="r" t="t"/>
                  <a:pathLst>
                    <a:path extrusionOk="0" h="842" w="1636">
                      <a:moveTo>
                        <a:pt x="1398" y="0"/>
                      </a:moveTo>
                      <a:cubicBezTo>
                        <a:pt x="1032" y="0"/>
                        <a:pt x="202" y="536"/>
                        <a:pt x="1" y="842"/>
                      </a:cubicBezTo>
                      <a:cubicBezTo>
                        <a:pt x="1" y="842"/>
                        <a:pt x="1636" y="545"/>
                        <a:pt x="1571" y="124"/>
                      </a:cubicBezTo>
                      <a:cubicBezTo>
                        <a:pt x="1558" y="37"/>
                        <a:pt x="1494" y="0"/>
                        <a:pt x="139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330" name="Google Shape;330;p59"/>
            <p:cNvGrpSpPr/>
            <p:nvPr/>
          </p:nvGrpSpPr>
          <p:grpSpPr>
            <a:xfrm>
              <a:off x="7035552" y="3719375"/>
              <a:ext cx="2505369" cy="1404721"/>
              <a:chOff x="3757562" y="2470259"/>
              <a:chExt cx="6468808" cy="2809442"/>
            </a:xfrm>
          </p:grpSpPr>
          <p:grpSp>
            <p:nvGrpSpPr>
              <p:cNvPr id="331" name="Google Shape;331;p59"/>
              <p:cNvGrpSpPr/>
              <p:nvPr/>
            </p:nvGrpSpPr>
            <p:grpSpPr>
              <a:xfrm>
                <a:off x="3757562" y="2470259"/>
                <a:ext cx="6468808" cy="2809442"/>
                <a:chOff x="3757562" y="2470259"/>
                <a:chExt cx="6468808" cy="2809442"/>
              </a:xfrm>
            </p:grpSpPr>
            <p:sp>
              <p:nvSpPr>
                <p:cNvPr id="332" name="Google Shape;332;p59"/>
                <p:cNvSpPr/>
                <p:nvPr/>
              </p:nvSpPr>
              <p:spPr>
                <a:xfrm rot="-292421">
                  <a:off x="3843143" y="2733654"/>
                  <a:ext cx="6297645" cy="2282652"/>
                </a:xfrm>
                <a:custGeom>
                  <a:rect b="b" l="l" r="r" t="t"/>
                  <a:pathLst>
                    <a:path extrusionOk="0" h="4202" w="13265">
                      <a:moveTo>
                        <a:pt x="2684" y="0"/>
                      </a:moveTo>
                      <a:cubicBezTo>
                        <a:pt x="714" y="0"/>
                        <a:pt x="1745" y="1827"/>
                        <a:pt x="1745" y="1827"/>
                      </a:cubicBezTo>
                      <a:cubicBezTo>
                        <a:pt x="0" y="1827"/>
                        <a:pt x="798" y="4196"/>
                        <a:pt x="798" y="4196"/>
                      </a:cubicBezTo>
                      <a:lnTo>
                        <a:pt x="798" y="4202"/>
                      </a:lnTo>
                      <a:lnTo>
                        <a:pt x="11807" y="4202"/>
                      </a:lnTo>
                      <a:cubicBezTo>
                        <a:pt x="11807" y="4202"/>
                        <a:pt x="13265" y="2733"/>
                        <a:pt x="12531" y="2283"/>
                      </a:cubicBezTo>
                      <a:cubicBezTo>
                        <a:pt x="12356" y="2176"/>
                        <a:pt x="12201" y="2136"/>
                        <a:pt x="12068" y="2136"/>
                      </a:cubicBezTo>
                      <a:cubicBezTo>
                        <a:pt x="11708" y="2136"/>
                        <a:pt x="11512" y="2426"/>
                        <a:pt x="11512" y="2426"/>
                      </a:cubicBezTo>
                      <a:cubicBezTo>
                        <a:pt x="11512" y="2426"/>
                        <a:pt x="11195" y="1542"/>
                        <a:pt x="10137" y="1100"/>
                      </a:cubicBezTo>
                      <a:cubicBezTo>
                        <a:pt x="9964" y="1028"/>
                        <a:pt x="9819" y="998"/>
                        <a:pt x="9698" y="998"/>
                      </a:cubicBezTo>
                      <a:cubicBezTo>
                        <a:pt x="9076" y="998"/>
                        <a:pt x="9071" y="1786"/>
                        <a:pt x="9071" y="1786"/>
                      </a:cubicBezTo>
                      <a:cubicBezTo>
                        <a:pt x="9071" y="1786"/>
                        <a:pt x="8652" y="929"/>
                        <a:pt x="6988" y="245"/>
                      </a:cubicBezTo>
                      <a:cubicBezTo>
                        <a:pt x="6685" y="120"/>
                        <a:pt x="6436" y="69"/>
                        <a:pt x="6232" y="69"/>
                      </a:cubicBezTo>
                      <a:cubicBezTo>
                        <a:pt x="5314" y="69"/>
                        <a:pt x="5296" y="1100"/>
                        <a:pt x="5296" y="1100"/>
                      </a:cubicBezTo>
                      <a:cubicBezTo>
                        <a:pt x="5296" y="1100"/>
                        <a:pt x="4654" y="0"/>
                        <a:pt x="268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59"/>
                <p:cNvSpPr/>
                <p:nvPr/>
              </p:nvSpPr>
              <p:spPr>
                <a:xfrm flipH="1">
                  <a:off x="5196050" y="3920775"/>
                  <a:ext cx="4123500" cy="1319700"/>
                </a:xfrm>
                <a:prstGeom prst="rtTriangle">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4" name="Google Shape;334;p59"/>
              <p:cNvGrpSpPr/>
              <p:nvPr/>
            </p:nvGrpSpPr>
            <p:grpSpPr>
              <a:xfrm rot="-152345">
                <a:off x="6337240" y="3914925"/>
                <a:ext cx="707566" cy="311306"/>
                <a:chOff x="8148509" y="4685073"/>
                <a:chExt cx="707579" cy="311311"/>
              </a:xfrm>
            </p:grpSpPr>
            <p:sp>
              <p:nvSpPr>
                <p:cNvPr id="335" name="Google Shape;335;p59"/>
                <p:cNvSpPr/>
                <p:nvPr/>
              </p:nvSpPr>
              <p:spPr>
                <a:xfrm>
                  <a:off x="8470379" y="4685073"/>
                  <a:ext cx="198581" cy="310753"/>
                </a:xfrm>
                <a:custGeom>
                  <a:rect b="b" l="l" r="r" t="t"/>
                  <a:pathLst>
                    <a:path extrusionOk="0" h="1668" w="815">
                      <a:moveTo>
                        <a:pt x="445" y="0"/>
                      </a:moveTo>
                      <a:cubicBezTo>
                        <a:pt x="437" y="0"/>
                        <a:pt x="428" y="1"/>
                        <a:pt x="419" y="2"/>
                      </a:cubicBezTo>
                      <a:cubicBezTo>
                        <a:pt x="0" y="69"/>
                        <a:pt x="116" y="1667"/>
                        <a:pt x="116" y="1667"/>
                      </a:cubicBezTo>
                      <a:cubicBezTo>
                        <a:pt x="395" y="1317"/>
                        <a:pt x="814" y="0"/>
                        <a:pt x="44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59"/>
                <p:cNvSpPr/>
                <p:nvPr/>
              </p:nvSpPr>
              <p:spPr>
                <a:xfrm>
                  <a:off x="8278621" y="4694574"/>
                  <a:ext cx="235860" cy="301810"/>
                </a:xfrm>
                <a:custGeom>
                  <a:rect b="b" l="l" r="r" t="t"/>
                  <a:pathLst>
                    <a:path extrusionOk="0" h="1620" w="968">
                      <a:moveTo>
                        <a:pt x="410" y="0"/>
                      </a:moveTo>
                      <a:cubicBezTo>
                        <a:pt x="382" y="0"/>
                        <a:pt x="354" y="11"/>
                        <a:pt x="326" y="36"/>
                      </a:cubicBezTo>
                      <a:cubicBezTo>
                        <a:pt x="1" y="305"/>
                        <a:pt x="912" y="1620"/>
                        <a:pt x="912" y="1620"/>
                      </a:cubicBezTo>
                      <a:cubicBezTo>
                        <a:pt x="968" y="1202"/>
                        <a:pt x="702" y="0"/>
                        <a:pt x="41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59"/>
                <p:cNvSpPr/>
                <p:nvPr/>
              </p:nvSpPr>
              <p:spPr>
                <a:xfrm>
                  <a:off x="8148509" y="4777106"/>
                  <a:ext cx="357689" cy="207355"/>
                </a:xfrm>
                <a:custGeom>
                  <a:rect b="b" l="l" r="r" t="t"/>
                  <a:pathLst>
                    <a:path extrusionOk="0" h="1113" w="1468">
                      <a:moveTo>
                        <a:pt x="254" y="1"/>
                      </a:moveTo>
                      <a:cubicBezTo>
                        <a:pt x="194" y="1"/>
                        <a:pt x="149" y="29"/>
                        <a:pt x="128" y="95"/>
                      </a:cubicBezTo>
                      <a:cubicBezTo>
                        <a:pt x="1" y="502"/>
                        <a:pt x="1468" y="1112"/>
                        <a:pt x="1468" y="1112"/>
                      </a:cubicBezTo>
                      <a:cubicBezTo>
                        <a:pt x="1309" y="760"/>
                        <a:pt x="567" y="1"/>
                        <a:pt x="25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59"/>
                <p:cNvSpPr/>
                <p:nvPr/>
              </p:nvSpPr>
              <p:spPr>
                <a:xfrm>
                  <a:off x="8498399" y="4763320"/>
                  <a:ext cx="357689" cy="232506"/>
                </a:xfrm>
                <a:custGeom>
                  <a:rect b="b" l="l" r="r" t="t"/>
                  <a:pathLst>
                    <a:path extrusionOk="0" h="1248" w="1468">
                      <a:moveTo>
                        <a:pt x="1155" y="1"/>
                      </a:moveTo>
                      <a:cubicBezTo>
                        <a:pt x="829" y="1"/>
                        <a:pt x="105" y="867"/>
                        <a:pt x="1" y="1247"/>
                      </a:cubicBezTo>
                      <a:cubicBezTo>
                        <a:pt x="1" y="1247"/>
                        <a:pt x="1468" y="461"/>
                        <a:pt x="1280" y="79"/>
                      </a:cubicBezTo>
                      <a:cubicBezTo>
                        <a:pt x="1253" y="25"/>
                        <a:pt x="1209" y="1"/>
                        <a:pt x="115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339" name="Shape 339"/>
        <p:cNvGrpSpPr/>
        <p:nvPr/>
      </p:nvGrpSpPr>
      <p:grpSpPr>
        <a:xfrm>
          <a:off x="0" y="0"/>
          <a:ext cx="0" cy="0"/>
          <a:chOff x="0" y="0"/>
          <a:chExt cx="0" cy="0"/>
        </a:xfrm>
      </p:grpSpPr>
      <p:sp>
        <p:nvSpPr>
          <p:cNvPr id="340" name="Google Shape;340;p60"/>
          <p:cNvSpPr/>
          <p:nvPr/>
        </p:nvSpPr>
        <p:spPr>
          <a:xfrm flipH="1" rot="179949">
            <a:off x="8777870" y="-163825"/>
            <a:ext cx="207726" cy="4879248"/>
          </a:xfrm>
          <a:custGeom>
            <a:rect b="b" l="l" r="r" t="t"/>
            <a:pathLst>
              <a:path extrusionOk="0" h="18257" w="789">
                <a:moveTo>
                  <a:pt x="0" y="0"/>
                </a:moveTo>
                <a:lnTo>
                  <a:pt x="0" y="18256"/>
                </a:lnTo>
                <a:lnTo>
                  <a:pt x="788" y="18256"/>
                </a:lnTo>
                <a:lnTo>
                  <a:pt x="788"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41" name="Google Shape;341;p60"/>
          <p:cNvGrpSpPr/>
          <p:nvPr/>
        </p:nvGrpSpPr>
        <p:grpSpPr>
          <a:xfrm>
            <a:off x="-188745" y="4080106"/>
            <a:ext cx="9521309" cy="1695686"/>
            <a:chOff x="-188754" y="4080228"/>
            <a:chExt cx="9521309" cy="1353841"/>
          </a:xfrm>
        </p:grpSpPr>
        <p:grpSp>
          <p:nvGrpSpPr>
            <p:cNvPr id="342" name="Google Shape;342;p60"/>
            <p:cNvGrpSpPr/>
            <p:nvPr/>
          </p:nvGrpSpPr>
          <p:grpSpPr>
            <a:xfrm>
              <a:off x="-188754" y="4123939"/>
              <a:ext cx="9521309" cy="1310131"/>
              <a:chOff x="-9819295" y="-2545660"/>
              <a:chExt cx="9521309" cy="1310131"/>
            </a:xfrm>
          </p:grpSpPr>
          <p:sp>
            <p:nvSpPr>
              <p:cNvPr id="343" name="Google Shape;343;p60"/>
              <p:cNvSpPr/>
              <p:nvPr/>
            </p:nvSpPr>
            <p:spPr>
              <a:xfrm rot="-152462">
                <a:off x="-9804227" y="-2335703"/>
                <a:ext cx="9491174" cy="890216"/>
              </a:xfrm>
              <a:custGeom>
                <a:rect b="b" l="l" r="r" t="t"/>
                <a:pathLst>
                  <a:path extrusionOk="0" h="7452" w="38953">
                    <a:moveTo>
                      <a:pt x="1" y="1"/>
                    </a:moveTo>
                    <a:lnTo>
                      <a:pt x="1" y="7452"/>
                    </a:lnTo>
                    <a:lnTo>
                      <a:pt x="38952" y="7452"/>
                    </a:lnTo>
                    <a:lnTo>
                      <a:pt x="38952" y="5449"/>
                    </a:lnTo>
                    <a:cubicBezTo>
                      <a:pt x="38040" y="5190"/>
                      <a:pt x="37102" y="5061"/>
                      <a:pt x="36164" y="5061"/>
                    </a:cubicBezTo>
                    <a:cubicBezTo>
                      <a:pt x="35120" y="5061"/>
                      <a:pt x="34076" y="5221"/>
                      <a:pt x="33068" y="5541"/>
                    </a:cubicBezTo>
                    <a:lnTo>
                      <a:pt x="29385" y="6712"/>
                    </a:lnTo>
                    <a:cubicBezTo>
                      <a:pt x="27894" y="5613"/>
                      <a:pt x="26138" y="4940"/>
                      <a:pt x="24299" y="4774"/>
                    </a:cubicBezTo>
                    <a:lnTo>
                      <a:pt x="20770" y="4453"/>
                    </a:lnTo>
                    <a:cubicBezTo>
                      <a:pt x="17375" y="2276"/>
                      <a:pt x="13494" y="983"/>
                      <a:pt x="9482" y="690"/>
                    </a:cubicBezTo>
                    <a:lnTo>
                      <a:pt x="5"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44" name="Google Shape;344;p60"/>
              <p:cNvGrpSpPr/>
              <p:nvPr/>
            </p:nvGrpSpPr>
            <p:grpSpPr>
              <a:xfrm rot="-152345">
                <a:off x="-9545622" y="-2363756"/>
                <a:ext cx="591345" cy="317268"/>
                <a:chOff x="-152131" y="3701025"/>
                <a:chExt cx="591355" cy="317274"/>
              </a:xfrm>
            </p:grpSpPr>
            <p:sp>
              <p:nvSpPr>
                <p:cNvPr id="345" name="Google Shape;345;p60"/>
                <p:cNvSpPr/>
                <p:nvPr/>
              </p:nvSpPr>
              <p:spPr>
                <a:xfrm>
                  <a:off x="22327" y="3701025"/>
                  <a:ext cx="189566" cy="317273"/>
                </a:xfrm>
                <a:custGeom>
                  <a:rect b="b" l="l" r="r" t="t"/>
                  <a:pathLst>
                    <a:path extrusionOk="0" h="1703" w="778">
                      <a:moveTo>
                        <a:pt x="450" y="0"/>
                      </a:moveTo>
                      <a:cubicBezTo>
                        <a:pt x="433" y="0"/>
                        <a:pt x="415" y="4"/>
                        <a:pt x="396" y="11"/>
                      </a:cubicBezTo>
                      <a:cubicBezTo>
                        <a:pt x="1" y="159"/>
                        <a:pt x="423" y="1703"/>
                        <a:pt x="423" y="1703"/>
                      </a:cubicBezTo>
                      <a:cubicBezTo>
                        <a:pt x="626" y="1312"/>
                        <a:pt x="777"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60"/>
                <p:cNvSpPr/>
                <p:nvPr/>
              </p:nvSpPr>
              <p:spPr>
                <a:xfrm>
                  <a:off x="-152131" y="3740335"/>
                  <a:ext cx="279962" cy="277963"/>
                </a:xfrm>
                <a:custGeom>
                  <a:rect b="b" l="l" r="r" t="t"/>
                  <a:pathLst>
                    <a:path extrusionOk="0" h="1492" w="1149">
                      <a:moveTo>
                        <a:pt x="364" y="1"/>
                      </a:moveTo>
                      <a:cubicBezTo>
                        <a:pt x="328" y="1"/>
                        <a:pt x="294" y="17"/>
                        <a:pt x="265" y="54"/>
                      </a:cubicBezTo>
                      <a:cubicBezTo>
                        <a:pt x="1" y="387"/>
                        <a:pt x="1149" y="1492"/>
                        <a:pt x="1149" y="1492"/>
                      </a:cubicBezTo>
                      <a:cubicBezTo>
                        <a:pt x="1126" y="1081"/>
                        <a:pt x="655" y="1"/>
                        <a:pt x="36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60"/>
                <p:cNvSpPr/>
                <p:nvPr/>
              </p:nvSpPr>
              <p:spPr>
                <a:xfrm>
                  <a:off x="125393" y="3746856"/>
                  <a:ext cx="313831" cy="271443"/>
                </a:xfrm>
                <a:custGeom>
                  <a:rect b="b" l="l" r="r" t="t"/>
                  <a:pathLst>
                    <a:path extrusionOk="0" h="1457" w="1288">
                      <a:moveTo>
                        <a:pt x="922" y="0"/>
                      </a:moveTo>
                      <a:cubicBezTo>
                        <a:pt x="610" y="0"/>
                        <a:pt x="31" y="1048"/>
                        <a:pt x="0" y="1457"/>
                      </a:cubicBezTo>
                      <a:cubicBezTo>
                        <a:pt x="0" y="1457"/>
                        <a:pt x="1287" y="393"/>
                        <a:pt x="1027"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8" name="Google Shape;348;p60"/>
              <p:cNvGrpSpPr/>
              <p:nvPr/>
            </p:nvGrpSpPr>
            <p:grpSpPr>
              <a:xfrm rot="-152345">
                <a:off x="-4576327" y="-2074091"/>
                <a:ext cx="591101" cy="317455"/>
                <a:chOff x="4942966" y="4520941"/>
                <a:chExt cx="591112" cy="317460"/>
              </a:xfrm>
            </p:grpSpPr>
            <p:sp>
              <p:nvSpPr>
                <p:cNvPr id="349" name="Google Shape;349;p60"/>
                <p:cNvSpPr/>
                <p:nvPr/>
              </p:nvSpPr>
              <p:spPr>
                <a:xfrm>
                  <a:off x="5117424" y="4520941"/>
                  <a:ext cx="189322" cy="317459"/>
                </a:xfrm>
                <a:custGeom>
                  <a:rect b="b" l="l" r="r" t="t"/>
                  <a:pathLst>
                    <a:path extrusionOk="0" h="1704" w="777">
                      <a:moveTo>
                        <a:pt x="451" y="0"/>
                      </a:moveTo>
                      <a:cubicBezTo>
                        <a:pt x="434" y="0"/>
                        <a:pt x="416" y="4"/>
                        <a:pt x="397" y="11"/>
                      </a:cubicBezTo>
                      <a:cubicBezTo>
                        <a:pt x="0" y="160"/>
                        <a:pt x="423" y="1703"/>
                        <a:pt x="423" y="1703"/>
                      </a:cubicBezTo>
                      <a:cubicBezTo>
                        <a:pt x="624" y="1314"/>
                        <a:pt x="777" y="0"/>
                        <a:pt x="45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60"/>
                <p:cNvSpPr/>
                <p:nvPr/>
              </p:nvSpPr>
              <p:spPr>
                <a:xfrm>
                  <a:off x="4942966" y="4560251"/>
                  <a:ext cx="279962" cy="278150"/>
                </a:xfrm>
                <a:custGeom>
                  <a:rect b="b" l="l" r="r" t="t"/>
                  <a:pathLst>
                    <a:path extrusionOk="0" h="1493" w="1149">
                      <a:moveTo>
                        <a:pt x="363" y="1"/>
                      </a:moveTo>
                      <a:cubicBezTo>
                        <a:pt x="327" y="1"/>
                        <a:pt x="293" y="18"/>
                        <a:pt x="264" y="54"/>
                      </a:cubicBezTo>
                      <a:cubicBezTo>
                        <a:pt x="0" y="387"/>
                        <a:pt x="1148" y="1492"/>
                        <a:pt x="1148" y="1492"/>
                      </a:cubicBezTo>
                      <a:cubicBezTo>
                        <a:pt x="1126" y="1083"/>
                        <a:pt x="653" y="1"/>
                        <a:pt x="36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60"/>
                <p:cNvSpPr/>
                <p:nvPr/>
              </p:nvSpPr>
              <p:spPr>
                <a:xfrm>
                  <a:off x="5220247" y="4566771"/>
                  <a:ext cx="313831" cy="271629"/>
                </a:xfrm>
                <a:custGeom>
                  <a:rect b="b" l="l" r="r" t="t"/>
                  <a:pathLst>
                    <a:path extrusionOk="0" h="1458" w="1288">
                      <a:moveTo>
                        <a:pt x="922" y="0"/>
                      </a:moveTo>
                      <a:cubicBezTo>
                        <a:pt x="611" y="0"/>
                        <a:pt x="32" y="1050"/>
                        <a:pt x="1" y="1457"/>
                      </a:cubicBezTo>
                      <a:cubicBezTo>
                        <a:pt x="1" y="1457"/>
                        <a:pt x="1288" y="393"/>
                        <a:pt x="1028"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2" name="Google Shape;352;p60"/>
              <p:cNvGrpSpPr/>
              <p:nvPr/>
            </p:nvGrpSpPr>
            <p:grpSpPr>
              <a:xfrm rot="-152345">
                <a:off x="-5634897" y="-2149286"/>
                <a:ext cx="681741" cy="317267"/>
                <a:chOff x="2789044" y="3934275"/>
                <a:chExt cx="681753" cy="317273"/>
              </a:xfrm>
            </p:grpSpPr>
            <p:sp>
              <p:nvSpPr>
                <p:cNvPr id="353" name="Google Shape;353;p60"/>
                <p:cNvSpPr/>
                <p:nvPr/>
              </p:nvSpPr>
              <p:spPr>
                <a:xfrm>
                  <a:off x="3072173" y="3972281"/>
                  <a:ext cx="295313" cy="278150"/>
                </a:xfrm>
                <a:custGeom>
                  <a:rect b="b" l="l" r="r" t="t"/>
                  <a:pathLst>
                    <a:path extrusionOk="0" h="1493" w="1212">
                      <a:moveTo>
                        <a:pt x="767" y="0"/>
                      </a:moveTo>
                      <a:cubicBezTo>
                        <a:pt x="359" y="0"/>
                        <a:pt x="1" y="1493"/>
                        <a:pt x="1" y="1493"/>
                      </a:cubicBezTo>
                      <a:cubicBezTo>
                        <a:pt x="384" y="1239"/>
                        <a:pt x="1211" y="69"/>
                        <a:pt x="793" y="2"/>
                      </a:cubicBezTo>
                      <a:cubicBezTo>
                        <a:pt x="784" y="1"/>
                        <a:pt x="775" y="0"/>
                        <a:pt x="76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60"/>
                <p:cNvSpPr/>
                <p:nvPr/>
              </p:nvSpPr>
              <p:spPr>
                <a:xfrm>
                  <a:off x="2960091" y="3934275"/>
                  <a:ext cx="187860" cy="317273"/>
                </a:xfrm>
                <a:custGeom>
                  <a:rect b="b" l="l" r="r" t="t"/>
                  <a:pathLst>
                    <a:path extrusionOk="0" h="1703" w="771">
                      <a:moveTo>
                        <a:pt x="450" y="0"/>
                      </a:moveTo>
                      <a:cubicBezTo>
                        <a:pt x="432" y="0"/>
                        <a:pt x="413" y="4"/>
                        <a:pt x="392" y="13"/>
                      </a:cubicBezTo>
                      <a:cubicBezTo>
                        <a:pt x="1" y="171"/>
                        <a:pt x="470" y="1703"/>
                        <a:pt x="470" y="1703"/>
                      </a:cubicBezTo>
                      <a:cubicBezTo>
                        <a:pt x="658" y="1306"/>
                        <a:pt x="771"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60"/>
                <p:cNvSpPr/>
                <p:nvPr/>
              </p:nvSpPr>
              <p:spPr>
                <a:xfrm>
                  <a:off x="2789044" y="3972840"/>
                  <a:ext cx="295800" cy="268462"/>
                </a:xfrm>
                <a:custGeom>
                  <a:rect b="b" l="l" r="r" t="t"/>
                  <a:pathLst>
                    <a:path extrusionOk="0" h="1441" w="1214">
                      <a:moveTo>
                        <a:pt x="347" y="1"/>
                      </a:moveTo>
                      <a:cubicBezTo>
                        <a:pt x="309" y="1"/>
                        <a:pt x="274" y="19"/>
                        <a:pt x="245" y="60"/>
                      </a:cubicBezTo>
                      <a:cubicBezTo>
                        <a:pt x="1" y="408"/>
                        <a:pt x="1213" y="1441"/>
                        <a:pt x="1213" y="1441"/>
                      </a:cubicBezTo>
                      <a:cubicBezTo>
                        <a:pt x="1165" y="1035"/>
                        <a:pt x="639" y="1"/>
                        <a:pt x="34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60"/>
                <p:cNvSpPr/>
                <p:nvPr/>
              </p:nvSpPr>
              <p:spPr>
                <a:xfrm>
                  <a:off x="3072173" y="4093564"/>
                  <a:ext cx="398624" cy="156867"/>
                </a:xfrm>
                <a:custGeom>
                  <a:rect b="b" l="l" r="r" t="t"/>
                  <a:pathLst>
                    <a:path extrusionOk="0" h="842" w="1636">
                      <a:moveTo>
                        <a:pt x="1398" y="0"/>
                      </a:moveTo>
                      <a:cubicBezTo>
                        <a:pt x="1032" y="0"/>
                        <a:pt x="202" y="536"/>
                        <a:pt x="1" y="842"/>
                      </a:cubicBezTo>
                      <a:cubicBezTo>
                        <a:pt x="1" y="842"/>
                        <a:pt x="1636" y="545"/>
                        <a:pt x="1571" y="124"/>
                      </a:cubicBezTo>
                      <a:cubicBezTo>
                        <a:pt x="1558" y="37"/>
                        <a:pt x="1494" y="0"/>
                        <a:pt x="139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357" name="Google Shape;357;p60"/>
            <p:cNvGrpSpPr/>
            <p:nvPr/>
          </p:nvGrpSpPr>
          <p:grpSpPr>
            <a:xfrm>
              <a:off x="7592678" y="4080228"/>
              <a:ext cx="1676076" cy="1092394"/>
              <a:chOff x="5196050" y="3191965"/>
              <a:chExt cx="4327591" cy="2184788"/>
            </a:xfrm>
          </p:grpSpPr>
          <p:grpSp>
            <p:nvGrpSpPr>
              <p:cNvPr id="358" name="Google Shape;358;p60"/>
              <p:cNvGrpSpPr/>
              <p:nvPr/>
            </p:nvGrpSpPr>
            <p:grpSpPr>
              <a:xfrm>
                <a:off x="5196050" y="3191965"/>
                <a:ext cx="4327591" cy="2184788"/>
                <a:chOff x="5196050" y="3191965"/>
                <a:chExt cx="4327591" cy="2184788"/>
              </a:xfrm>
            </p:grpSpPr>
            <p:sp>
              <p:nvSpPr>
                <p:cNvPr id="359" name="Google Shape;359;p60"/>
                <p:cNvSpPr/>
                <p:nvPr/>
              </p:nvSpPr>
              <p:spPr>
                <a:xfrm rot="-1165969">
                  <a:off x="5979797" y="3736330"/>
                  <a:ext cx="3460070" cy="1096058"/>
                </a:xfrm>
                <a:custGeom>
                  <a:rect b="b" l="l" r="r" t="t"/>
                  <a:pathLst>
                    <a:path extrusionOk="0" h="4202" w="13265">
                      <a:moveTo>
                        <a:pt x="2684" y="0"/>
                      </a:moveTo>
                      <a:cubicBezTo>
                        <a:pt x="714" y="0"/>
                        <a:pt x="1745" y="1827"/>
                        <a:pt x="1745" y="1827"/>
                      </a:cubicBezTo>
                      <a:cubicBezTo>
                        <a:pt x="0" y="1827"/>
                        <a:pt x="798" y="4196"/>
                        <a:pt x="798" y="4196"/>
                      </a:cubicBezTo>
                      <a:lnTo>
                        <a:pt x="798" y="4202"/>
                      </a:lnTo>
                      <a:lnTo>
                        <a:pt x="11807" y="4202"/>
                      </a:lnTo>
                      <a:cubicBezTo>
                        <a:pt x="11807" y="4202"/>
                        <a:pt x="13265" y="2733"/>
                        <a:pt x="12531" y="2283"/>
                      </a:cubicBezTo>
                      <a:cubicBezTo>
                        <a:pt x="12356" y="2176"/>
                        <a:pt x="12201" y="2136"/>
                        <a:pt x="12068" y="2136"/>
                      </a:cubicBezTo>
                      <a:cubicBezTo>
                        <a:pt x="11708" y="2136"/>
                        <a:pt x="11512" y="2426"/>
                        <a:pt x="11512" y="2426"/>
                      </a:cubicBezTo>
                      <a:cubicBezTo>
                        <a:pt x="11512" y="2426"/>
                        <a:pt x="11195" y="1542"/>
                        <a:pt x="10137" y="1100"/>
                      </a:cubicBezTo>
                      <a:cubicBezTo>
                        <a:pt x="9964" y="1028"/>
                        <a:pt x="9819" y="998"/>
                        <a:pt x="9698" y="998"/>
                      </a:cubicBezTo>
                      <a:cubicBezTo>
                        <a:pt x="9076" y="998"/>
                        <a:pt x="9071" y="1786"/>
                        <a:pt x="9071" y="1786"/>
                      </a:cubicBezTo>
                      <a:cubicBezTo>
                        <a:pt x="9071" y="1786"/>
                        <a:pt x="8652" y="929"/>
                        <a:pt x="6988" y="245"/>
                      </a:cubicBezTo>
                      <a:cubicBezTo>
                        <a:pt x="6685" y="120"/>
                        <a:pt x="6436" y="69"/>
                        <a:pt x="6232" y="69"/>
                      </a:cubicBezTo>
                      <a:cubicBezTo>
                        <a:pt x="5314" y="69"/>
                        <a:pt x="5296" y="1100"/>
                        <a:pt x="5296" y="1100"/>
                      </a:cubicBezTo>
                      <a:cubicBezTo>
                        <a:pt x="5296" y="1100"/>
                        <a:pt x="4654" y="0"/>
                        <a:pt x="268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60"/>
                <p:cNvSpPr/>
                <p:nvPr/>
              </p:nvSpPr>
              <p:spPr>
                <a:xfrm flipH="1">
                  <a:off x="5196050" y="3920775"/>
                  <a:ext cx="4123500" cy="1319700"/>
                </a:xfrm>
                <a:prstGeom prst="rtTriangle">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1" name="Google Shape;361;p60"/>
              <p:cNvGrpSpPr/>
              <p:nvPr/>
            </p:nvGrpSpPr>
            <p:grpSpPr>
              <a:xfrm rot="-152345">
                <a:off x="6337240" y="3914925"/>
                <a:ext cx="707566" cy="311306"/>
                <a:chOff x="8148509" y="4685073"/>
                <a:chExt cx="707579" cy="311311"/>
              </a:xfrm>
            </p:grpSpPr>
            <p:sp>
              <p:nvSpPr>
                <p:cNvPr id="362" name="Google Shape;362;p60"/>
                <p:cNvSpPr/>
                <p:nvPr/>
              </p:nvSpPr>
              <p:spPr>
                <a:xfrm>
                  <a:off x="8470379" y="4685073"/>
                  <a:ext cx="198581" cy="310753"/>
                </a:xfrm>
                <a:custGeom>
                  <a:rect b="b" l="l" r="r" t="t"/>
                  <a:pathLst>
                    <a:path extrusionOk="0" h="1668" w="815">
                      <a:moveTo>
                        <a:pt x="445" y="0"/>
                      </a:moveTo>
                      <a:cubicBezTo>
                        <a:pt x="437" y="0"/>
                        <a:pt x="428" y="1"/>
                        <a:pt x="419" y="2"/>
                      </a:cubicBezTo>
                      <a:cubicBezTo>
                        <a:pt x="0" y="69"/>
                        <a:pt x="116" y="1667"/>
                        <a:pt x="116" y="1667"/>
                      </a:cubicBezTo>
                      <a:cubicBezTo>
                        <a:pt x="395" y="1317"/>
                        <a:pt x="814" y="0"/>
                        <a:pt x="44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60"/>
                <p:cNvSpPr/>
                <p:nvPr/>
              </p:nvSpPr>
              <p:spPr>
                <a:xfrm>
                  <a:off x="8278621" y="4694574"/>
                  <a:ext cx="235860" cy="301810"/>
                </a:xfrm>
                <a:custGeom>
                  <a:rect b="b" l="l" r="r" t="t"/>
                  <a:pathLst>
                    <a:path extrusionOk="0" h="1620" w="968">
                      <a:moveTo>
                        <a:pt x="410" y="0"/>
                      </a:moveTo>
                      <a:cubicBezTo>
                        <a:pt x="382" y="0"/>
                        <a:pt x="354" y="11"/>
                        <a:pt x="326" y="36"/>
                      </a:cubicBezTo>
                      <a:cubicBezTo>
                        <a:pt x="1" y="305"/>
                        <a:pt x="912" y="1620"/>
                        <a:pt x="912" y="1620"/>
                      </a:cubicBezTo>
                      <a:cubicBezTo>
                        <a:pt x="968" y="1202"/>
                        <a:pt x="702" y="0"/>
                        <a:pt x="41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60"/>
                <p:cNvSpPr/>
                <p:nvPr/>
              </p:nvSpPr>
              <p:spPr>
                <a:xfrm>
                  <a:off x="8148509" y="4777106"/>
                  <a:ext cx="357689" cy="207355"/>
                </a:xfrm>
                <a:custGeom>
                  <a:rect b="b" l="l" r="r" t="t"/>
                  <a:pathLst>
                    <a:path extrusionOk="0" h="1113" w="1468">
                      <a:moveTo>
                        <a:pt x="254" y="1"/>
                      </a:moveTo>
                      <a:cubicBezTo>
                        <a:pt x="194" y="1"/>
                        <a:pt x="149" y="29"/>
                        <a:pt x="128" y="95"/>
                      </a:cubicBezTo>
                      <a:cubicBezTo>
                        <a:pt x="1" y="502"/>
                        <a:pt x="1468" y="1112"/>
                        <a:pt x="1468" y="1112"/>
                      </a:cubicBezTo>
                      <a:cubicBezTo>
                        <a:pt x="1309" y="760"/>
                        <a:pt x="567" y="1"/>
                        <a:pt x="25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60"/>
                <p:cNvSpPr/>
                <p:nvPr/>
              </p:nvSpPr>
              <p:spPr>
                <a:xfrm>
                  <a:off x="8498399" y="4763320"/>
                  <a:ext cx="357689" cy="232506"/>
                </a:xfrm>
                <a:custGeom>
                  <a:rect b="b" l="l" r="r" t="t"/>
                  <a:pathLst>
                    <a:path extrusionOk="0" h="1248" w="1468">
                      <a:moveTo>
                        <a:pt x="1155" y="1"/>
                      </a:moveTo>
                      <a:cubicBezTo>
                        <a:pt x="829" y="1"/>
                        <a:pt x="105" y="867"/>
                        <a:pt x="1" y="1247"/>
                      </a:cubicBezTo>
                      <a:cubicBezTo>
                        <a:pt x="1" y="1247"/>
                        <a:pt x="1468" y="461"/>
                        <a:pt x="1280" y="79"/>
                      </a:cubicBezTo>
                      <a:cubicBezTo>
                        <a:pt x="1253" y="25"/>
                        <a:pt x="1209" y="1"/>
                        <a:pt x="115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sp>
        <p:nvSpPr>
          <p:cNvPr id="366" name="Google Shape;366;p60"/>
          <p:cNvSpPr/>
          <p:nvPr/>
        </p:nvSpPr>
        <p:spPr>
          <a:xfrm>
            <a:off x="7209393" y="-571605"/>
            <a:ext cx="3922715" cy="1016621"/>
          </a:xfrm>
          <a:custGeom>
            <a:rect b="b" l="l" r="r" t="t"/>
            <a:pathLst>
              <a:path extrusionOk="0" h="7152" w="22674">
                <a:moveTo>
                  <a:pt x="1364" y="0"/>
                </a:moveTo>
                <a:cubicBezTo>
                  <a:pt x="1364" y="0"/>
                  <a:pt x="1" y="4040"/>
                  <a:pt x="2974" y="4040"/>
                </a:cubicBezTo>
                <a:cubicBezTo>
                  <a:pt x="2974" y="4040"/>
                  <a:pt x="1217" y="7152"/>
                  <a:pt x="4574" y="7152"/>
                </a:cubicBezTo>
                <a:cubicBezTo>
                  <a:pt x="7931" y="7152"/>
                  <a:pt x="9024" y="5282"/>
                  <a:pt x="9024" y="5282"/>
                </a:cubicBezTo>
                <a:cubicBezTo>
                  <a:pt x="9024" y="5282"/>
                  <a:pt x="9053" y="7035"/>
                  <a:pt x="10618" y="7035"/>
                </a:cubicBezTo>
                <a:cubicBezTo>
                  <a:pt x="10966" y="7035"/>
                  <a:pt x="11390" y="6949"/>
                  <a:pt x="11905" y="6737"/>
                </a:cubicBezTo>
                <a:cubicBezTo>
                  <a:pt x="14746" y="5573"/>
                  <a:pt x="15460" y="4114"/>
                  <a:pt x="15460" y="4114"/>
                </a:cubicBezTo>
                <a:cubicBezTo>
                  <a:pt x="15460" y="4114"/>
                  <a:pt x="15468" y="5457"/>
                  <a:pt x="16525" y="5457"/>
                </a:cubicBezTo>
                <a:cubicBezTo>
                  <a:pt x="16732" y="5457"/>
                  <a:pt x="16979" y="5405"/>
                  <a:pt x="17275" y="5282"/>
                </a:cubicBezTo>
                <a:cubicBezTo>
                  <a:pt x="19080" y="4529"/>
                  <a:pt x="19618" y="3021"/>
                  <a:pt x="19618" y="3021"/>
                </a:cubicBezTo>
                <a:cubicBezTo>
                  <a:pt x="19618" y="3021"/>
                  <a:pt x="20075" y="4382"/>
                  <a:pt x="21352" y="4382"/>
                </a:cubicBezTo>
                <a:cubicBezTo>
                  <a:pt x="21361" y="4382"/>
                  <a:pt x="21370" y="4382"/>
                  <a:pt x="21379" y="4382"/>
                </a:cubicBezTo>
                <a:cubicBezTo>
                  <a:pt x="22674" y="4363"/>
                  <a:pt x="20123" y="0"/>
                  <a:pt x="20123" y="0"/>
                </a:cubicBezTo>
                <a:close/>
              </a:path>
            </a:pathLst>
          </a:custGeom>
          <a:solidFill>
            <a:srgbClr val="E4C08C">
              <a:alpha val="5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367" name="Shape 367"/>
        <p:cNvGrpSpPr/>
        <p:nvPr/>
      </p:nvGrpSpPr>
      <p:grpSpPr>
        <a:xfrm>
          <a:off x="0" y="0"/>
          <a:ext cx="0" cy="0"/>
          <a:chOff x="0" y="0"/>
          <a:chExt cx="0" cy="0"/>
        </a:xfrm>
      </p:grpSpPr>
      <p:grpSp>
        <p:nvGrpSpPr>
          <p:cNvPr id="368" name="Google Shape;368;p61"/>
          <p:cNvGrpSpPr/>
          <p:nvPr/>
        </p:nvGrpSpPr>
        <p:grpSpPr>
          <a:xfrm flipH="1">
            <a:off x="5628131" y="0"/>
            <a:ext cx="4991114" cy="5355965"/>
            <a:chOff x="-7035686" y="-182875"/>
            <a:chExt cx="5914343" cy="5883090"/>
          </a:xfrm>
        </p:grpSpPr>
        <p:grpSp>
          <p:nvGrpSpPr>
            <p:cNvPr id="369" name="Google Shape;369;p61"/>
            <p:cNvGrpSpPr/>
            <p:nvPr/>
          </p:nvGrpSpPr>
          <p:grpSpPr>
            <a:xfrm>
              <a:off x="-7035686" y="-182875"/>
              <a:ext cx="5914343" cy="1865546"/>
              <a:chOff x="-7035686" y="-182875"/>
              <a:chExt cx="5914343" cy="1865546"/>
            </a:xfrm>
          </p:grpSpPr>
          <p:sp>
            <p:nvSpPr>
              <p:cNvPr id="370" name="Google Shape;370;p61"/>
              <p:cNvSpPr/>
              <p:nvPr/>
            </p:nvSpPr>
            <p:spPr>
              <a:xfrm>
                <a:off x="-2676756" y="1176372"/>
                <a:ext cx="285623" cy="300751"/>
              </a:xfrm>
              <a:custGeom>
                <a:rect b="b" l="l" r="r" t="t"/>
                <a:pathLst>
                  <a:path extrusionOk="0" h="1153" w="1095">
                    <a:moveTo>
                      <a:pt x="1" y="0"/>
                    </a:moveTo>
                    <a:cubicBezTo>
                      <a:pt x="1" y="1"/>
                      <a:pt x="57" y="977"/>
                      <a:pt x="969" y="1153"/>
                    </a:cubicBezTo>
                    <a:cubicBezTo>
                      <a:pt x="969" y="1153"/>
                      <a:pt x="1094" y="296"/>
                      <a:pt x="1" y="0"/>
                    </a:cubicBezTo>
                    <a:close/>
                  </a:path>
                </a:pathLst>
              </a:custGeom>
              <a:solidFill>
                <a:srgbClr val="E4C08C">
                  <a:alpha val="5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61"/>
              <p:cNvSpPr/>
              <p:nvPr/>
            </p:nvSpPr>
            <p:spPr>
              <a:xfrm>
                <a:off x="-2618066" y="1135941"/>
                <a:ext cx="390220" cy="144507"/>
              </a:xfrm>
              <a:custGeom>
                <a:rect b="b" l="l" r="r" t="t"/>
                <a:pathLst>
                  <a:path extrusionOk="0" h="554" w="1496">
                    <a:moveTo>
                      <a:pt x="837" y="0"/>
                    </a:moveTo>
                    <a:cubicBezTo>
                      <a:pt x="606" y="0"/>
                      <a:pt x="323" y="80"/>
                      <a:pt x="1" y="330"/>
                    </a:cubicBezTo>
                    <a:cubicBezTo>
                      <a:pt x="1" y="330"/>
                      <a:pt x="327" y="553"/>
                      <a:pt x="743" y="553"/>
                    </a:cubicBezTo>
                    <a:cubicBezTo>
                      <a:pt x="979" y="553"/>
                      <a:pt x="1244" y="481"/>
                      <a:pt x="1495" y="255"/>
                    </a:cubicBezTo>
                    <a:cubicBezTo>
                      <a:pt x="1495" y="255"/>
                      <a:pt x="1250" y="0"/>
                      <a:pt x="837" y="0"/>
                    </a:cubicBezTo>
                    <a:close/>
                  </a:path>
                </a:pathLst>
              </a:custGeom>
              <a:solidFill>
                <a:srgbClr val="E4C08C">
                  <a:alpha val="5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61"/>
              <p:cNvSpPr/>
              <p:nvPr/>
            </p:nvSpPr>
            <p:spPr>
              <a:xfrm>
                <a:off x="-4891043" y="1135420"/>
                <a:ext cx="301273" cy="383178"/>
              </a:xfrm>
              <a:custGeom>
                <a:rect b="b" l="l" r="r" t="t"/>
                <a:pathLst>
                  <a:path extrusionOk="0" h="1469" w="1155">
                    <a:moveTo>
                      <a:pt x="761" y="1"/>
                    </a:moveTo>
                    <a:cubicBezTo>
                      <a:pt x="761" y="1"/>
                      <a:pt x="0" y="402"/>
                      <a:pt x="403" y="1468"/>
                    </a:cubicBezTo>
                    <a:cubicBezTo>
                      <a:pt x="403" y="1468"/>
                      <a:pt x="1154" y="850"/>
                      <a:pt x="761" y="1"/>
                    </a:cubicBezTo>
                    <a:close/>
                  </a:path>
                </a:pathLst>
              </a:custGeom>
              <a:solidFill>
                <a:srgbClr val="E4C08C">
                  <a:alpha val="5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61"/>
              <p:cNvSpPr/>
              <p:nvPr/>
            </p:nvSpPr>
            <p:spPr>
              <a:xfrm>
                <a:off x="-3580313" y="1205325"/>
                <a:ext cx="280927" cy="365180"/>
              </a:xfrm>
              <a:custGeom>
                <a:rect b="b" l="l" r="r" t="t"/>
                <a:pathLst>
                  <a:path extrusionOk="0" h="1400" w="1077">
                    <a:moveTo>
                      <a:pt x="808" y="1"/>
                    </a:moveTo>
                    <a:cubicBezTo>
                      <a:pt x="808" y="1"/>
                      <a:pt x="0" y="289"/>
                      <a:pt x="245" y="1400"/>
                    </a:cubicBezTo>
                    <a:cubicBezTo>
                      <a:pt x="245" y="1400"/>
                      <a:pt x="1076" y="899"/>
                      <a:pt x="808" y="1"/>
                    </a:cubicBezTo>
                    <a:close/>
                  </a:path>
                </a:pathLst>
              </a:custGeom>
              <a:solidFill>
                <a:srgbClr val="E4C08C">
                  <a:alpha val="5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61"/>
              <p:cNvSpPr/>
              <p:nvPr/>
            </p:nvSpPr>
            <p:spPr>
              <a:xfrm>
                <a:off x="-7035686" y="-182875"/>
                <a:ext cx="5914343" cy="1865546"/>
              </a:xfrm>
              <a:custGeom>
                <a:rect b="b" l="l" r="r" t="t"/>
                <a:pathLst>
                  <a:path extrusionOk="0" h="7152" w="22674">
                    <a:moveTo>
                      <a:pt x="1364" y="0"/>
                    </a:moveTo>
                    <a:cubicBezTo>
                      <a:pt x="1364" y="0"/>
                      <a:pt x="1" y="4040"/>
                      <a:pt x="2974" y="4040"/>
                    </a:cubicBezTo>
                    <a:cubicBezTo>
                      <a:pt x="2974" y="4040"/>
                      <a:pt x="1217" y="7152"/>
                      <a:pt x="4574" y="7152"/>
                    </a:cubicBezTo>
                    <a:cubicBezTo>
                      <a:pt x="7931" y="7152"/>
                      <a:pt x="9024" y="5282"/>
                      <a:pt x="9024" y="5282"/>
                    </a:cubicBezTo>
                    <a:cubicBezTo>
                      <a:pt x="9024" y="5282"/>
                      <a:pt x="9053" y="7035"/>
                      <a:pt x="10618" y="7035"/>
                    </a:cubicBezTo>
                    <a:cubicBezTo>
                      <a:pt x="10966" y="7035"/>
                      <a:pt x="11390" y="6949"/>
                      <a:pt x="11905" y="6737"/>
                    </a:cubicBezTo>
                    <a:cubicBezTo>
                      <a:pt x="14746" y="5573"/>
                      <a:pt x="15460" y="4114"/>
                      <a:pt x="15460" y="4114"/>
                    </a:cubicBezTo>
                    <a:cubicBezTo>
                      <a:pt x="15460" y="4114"/>
                      <a:pt x="15468" y="5457"/>
                      <a:pt x="16525" y="5457"/>
                    </a:cubicBezTo>
                    <a:cubicBezTo>
                      <a:pt x="16732" y="5457"/>
                      <a:pt x="16979" y="5405"/>
                      <a:pt x="17275" y="5282"/>
                    </a:cubicBezTo>
                    <a:cubicBezTo>
                      <a:pt x="19080" y="4529"/>
                      <a:pt x="19618" y="3021"/>
                      <a:pt x="19618" y="3021"/>
                    </a:cubicBezTo>
                    <a:cubicBezTo>
                      <a:pt x="19618" y="3021"/>
                      <a:pt x="20075" y="4382"/>
                      <a:pt x="21352" y="4382"/>
                    </a:cubicBezTo>
                    <a:cubicBezTo>
                      <a:pt x="21361" y="4382"/>
                      <a:pt x="21370" y="4382"/>
                      <a:pt x="21379" y="4382"/>
                    </a:cubicBezTo>
                    <a:cubicBezTo>
                      <a:pt x="22674" y="4363"/>
                      <a:pt x="20123" y="0"/>
                      <a:pt x="20123" y="0"/>
                    </a:cubicBezTo>
                    <a:close/>
                  </a:path>
                </a:pathLst>
              </a:custGeom>
              <a:solidFill>
                <a:srgbClr val="E4C08C">
                  <a:alpha val="5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75" name="Google Shape;375;p61"/>
            <p:cNvSpPr/>
            <p:nvPr/>
          </p:nvSpPr>
          <p:spPr>
            <a:xfrm>
              <a:off x="-3358080" y="784544"/>
              <a:ext cx="205805" cy="4762202"/>
            </a:xfrm>
            <a:custGeom>
              <a:rect b="b" l="l" r="r" t="t"/>
              <a:pathLst>
                <a:path extrusionOk="0" h="18257" w="789">
                  <a:moveTo>
                    <a:pt x="0" y="0"/>
                  </a:moveTo>
                  <a:lnTo>
                    <a:pt x="0" y="18256"/>
                  </a:lnTo>
                  <a:lnTo>
                    <a:pt x="788" y="18256"/>
                  </a:lnTo>
                  <a:lnTo>
                    <a:pt x="788"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61"/>
            <p:cNvSpPr/>
            <p:nvPr/>
          </p:nvSpPr>
          <p:spPr>
            <a:xfrm>
              <a:off x="-2944270" y="765937"/>
              <a:ext cx="478907" cy="4934278"/>
            </a:xfrm>
            <a:custGeom>
              <a:rect b="b" l="l" r="r" t="t"/>
              <a:pathLst>
                <a:path extrusionOk="0" h="17439" w="1836">
                  <a:moveTo>
                    <a:pt x="971" y="0"/>
                  </a:moveTo>
                  <a:lnTo>
                    <a:pt x="0" y="17439"/>
                  </a:lnTo>
                  <a:lnTo>
                    <a:pt x="1405" y="17439"/>
                  </a:lnTo>
                  <a:lnTo>
                    <a:pt x="1835" y="0"/>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61"/>
            <p:cNvSpPr/>
            <p:nvPr/>
          </p:nvSpPr>
          <p:spPr>
            <a:xfrm>
              <a:off x="-5480382" y="815231"/>
              <a:ext cx="1883544" cy="4762204"/>
            </a:xfrm>
            <a:custGeom>
              <a:rect b="b" l="l" r="r" t="t"/>
              <a:pathLst>
                <a:path extrusionOk="0" h="19951" w="7221">
                  <a:moveTo>
                    <a:pt x="6354" y="0"/>
                  </a:moveTo>
                  <a:lnTo>
                    <a:pt x="0" y="19950"/>
                  </a:lnTo>
                  <a:lnTo>
                    <a:pt x="1401" y="19950"/>
                  </a:lnTo>
                  <a:lnTo>
                    <a:pt x="7220" y="0"/>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61"/>
            <p:cNvSpPr/>
            <p:nvPr/>
          </p:nvSpPr>
          <p:spPr>
            <a:xfrm rot="120298">
              <a:off x="-4663883" y="775771"/>
              <a:ext cx="588143" cy="1102453"/>
            </a:xfrm>
            <a:custGeom>
              <a:rect b="b" l="l" r="r" t="t"/>
              <a:pathLst>
                <a:path extrusionOk="0" h="4226" w="2255">
                  <a:moveTo>
                    <a:pt x="1" y="0"/>
                  </a:moveTo>
                  <a:lnTo>
                    <a:pt x="1887" y="4226"/>
                  </a:lnTo>
                  <a:lnTo>
                    <a:pt x="2254" y="3013"/>
                  </a:lnTo>
                  <a:lnTo>
                    <a:pt x="425" y="0"/>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79" name="Google Shape;379;p61"/>
          <p:cNvGrpSpPr/>
          <p:nvPr/>
        </p:nvGrpSpPr>
        <p:grpSpPr>
          <a:xfrm flipH="1">
            <a:off x="-82462" y="4198577"/>
            <a:ext cx="9501002" cy="1157618"/>
            <a:chOff x="-262367" y="4198577"/>
            <a:chExt cx="9501002" cy="1157618"/>
          </a:xfrm>
        </p:grpSpPr>
        <p:grpSp>
          <p:nvGrpSpPr>
            <p:cNvPr id="380" name="Google Shape;380;p61"/>
            <p:cNvGrpSpPr/>
            <p:nvPr/>
          </p:nvGrpSpPr>
          <p:grpSpPr>
            <a:xfrm flipH="1" rot="-228184">
              <a:off x="-225388" y="4235599"/>
              <a:ext cx="1149111" cy="986909"/>
              <a:chOff x="-3129200" y="1965150"/>
              <a:chExt cx="1660507" cy="2157640"/>
            </a:xfrm>
          </p:grpSpPr>
          <p:sp>
            <p:nvSpPr>
              <p:cNvPr id="381" name="Google Shape;381;p61"/>
              <p:cNvSpPr/>
              <p:nvPr/>
            </p:nvSpPr>
            <p:spPr>
              <a:xfrm>
                <a:off x="-3129200" y="3268303"/>
                <a:ext cx="1660507" cy="854487"/>
              </a:xfrm>
              <a:custGeom>
                <a:rect b="b" l="l" r="r" t="t"/>
                <a:pathLst>
                  <a:path extrusionOk="0" h="6026" w="11710">
                    <a:moveTo>
                      <a:pt x="9896" y="0"/>
                    </a:moveTo>
                    <a:lnTo>
                      <a:pt x="1604" y="1055"/>
                    </a:lnTo>
                    <a:lnTo>
                      <a:pt x="0" y="6025"/>
                    </a:lnTo>
                    <a:lnTo>
                      <a:pt x="11709" y="6025"/>
                    </a:lnTo>
                    <a:lnTo>
                      <a:pt x="9896" y="0"/>
                    </a:lnTo>
                    <a:close/>
                  </a:path>
                </a:pathLst>
              </a:custGeom>
              <a:solidFill>
                <a:srgbClr val="273B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61"/>
              <p:cNvSpPr/>
              <p:nvPr/>
            </p:nvSpPr>
            <p:spPr>
              <a:xfrm>
                <a:off x="-2901747" y="1965717"/>
                <a:ext cx="1175826" cy="1577809"/>
              </a:xfrm>
              <a:custGeom>
                <a:rect b="b" l="l" r="r" t="t"/>
                <a:pathLst>
                  <a:path extrusionOk="0" h="11127" w="8292">
                    <a:moveTo>
                      <a:pt x="6594" y="1"/>
                    </a:moveTo>
                    <a:lnTo>
                      <a:pt x="1379" y="1546"/>
                    </a:lnTo>
                    <a:lnTo>
                      <a:pt x="0" y="10241"/>
                    </a:lnTo>
                    <a:cubicBezTo>
                      <a:pt x="1681" y="10887"/>
                      <a:pt x="3048" y="11127"/>
                      <a:pt x="4151" y="11127"/>
                    </a:cubicBezTo>
                    <a:cubicBezTo>
                      <a:pt x="7291" y="11127"/>
                      <a:pt x="8291" y="9186"/>
                      <a:pt x="8288" y="9186"/>
                    </a:cubicBezTo>
                    <a:lnTo>
                      <a:pt x="6594"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61"/>
              <p:cNvSpPr/>
              <p:nvPr/>
            </p:nvSpPr>
            <p:spPr>
              <a:xfrm>
                <a:off x="-2313971" y="1999324"/>
                <a:ext cx="342878" cy="619241"/>
              </a:xfrm>
              <a:custGeom>
                <a:rect b="b" l="l" r="r" t="t"/>
                <a:pathLst>
                  <a:path extrusionOk="0" h="4367" w="2418">
                    <a:moveTo>
                      <a:pt x="2046" y="0"/>
                    </a:moveTo>
                    <a:lnTo>
                      <a:pt x="0" y="1031"/>
                    </a:lnTo>
                    <a:lnTo>
                      <a:pt x="0" y="3922"/>
                    </a:lnTo>
                    <a:lnTo>
                      <a:pt x="607" y="2977"/>
                    </a:lnTo>
                    <a:lnTo>
                      <a:pt x="943" y="4366"/>
                    </a:lnTo>
                    <a:lnTo>
                      <a:pt x="1868" y="2977"/>
                    </a:lnTo>
                    <a:lnTo>
                      <a:pt x="2418" y="3455"/>
                    </a:lnTo>
                    <a:lnTo>
                      <a:pt x="2046" y="0"/>
                    </a:lnTo>
                    <a:close/>
                  </a:path>
                </a:pathLst>
              </a:custGeom>
              <a:solidFill>
                <a:srgbClr val="FDF9F2">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61"/>
              <p:cNvSpPr/>
              <p:nvPr/>
            </p:nvSpPr>
            <p:spPr>
              <a:xfrm>
                <a:off x="-2901463" y="2754273"/>
                <a:ext cx="1175685" cy="789401"/>
              </a:xfrm>
              <a:custGeom>
                <a:rect b="b" l="l" r="r" t="t"/>
                <a:pathLst>
                  <a:path extrusionOk="0" h="5567" w="8291">
                    <a:moveTo>
                      <a:pt x="742" y="1"/>
                    </a:moveTo>
                    <a:lnTo>
                      <a:pt x="0" y="4680"/>
                    </a:lnTo>
                    <a:cubicBezTo>
                      <a:pt x="1680" y="5327"/>
                      <a:pt x="3047" y="5567"/>
                      <a:pt x="4150" y="5567"/>
                    </a:cubicBezTo>
                    <a:cubicBezTo>
                      <a:pt x="7290" y="5567"/>
                      <a:pt x="8290" y="3625"/>
                      <a:pt x="8290" y="3625"/>
                    </a:cubicBezTo>
                    <a:lnTo>
                      <a:pt x="8007" y="2094"/>
                    </a:lnTo>
                    <a:lnTo>
                      <a:pt x="7220" y="2671"/>
                    </a:lnTo>
                    <a:lnTo>
                      <a:pt x="6561" y="764"/>
                    </a:lnTo>
                    <a:lnTo>
                      <a:pt x="5831" y="2317"/>
                    </a:lnTo>
                    <a:lnTo>
                      <a:pt x="3625" y="3107"/>
                    </a:lnTo>
                    <a:lnTo>
                      <a:pt x="3009" y="2190"/>
                    </a:lnTo>
                    <a:lnTo>
                      <a:pt x="1604" y="3526"/>
                    </a:lnTo>
                    <a:lnTo>
                      <a:pt x="742" y="1"/>
                    </a:lnTo>
                    <a:close/>
                  </a:path>
                </a:pathLst>
              </a:custGeom>
              <a:solidFill>
                <a:srgbClr val="FDF9F2">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61"/>
              <p:cNvSpPr/>
              <p:nvPr/>
            </p:nvSpPr>
            <p:spPr>
              <a:xfrm>
                <a:off x="-2542558" y="2650333"/>
                <a:ext cx="74730" cy="691559"/>
              </a:xfrm>
              <a:custGeom>
                <a:rect b="b" l="l" r="r" t="t"/>
                <a:pathLst>
                  <a:path extrusionOk="0" h="4877" w="527">
                    <a:moveTo>
                      <a:pt x="251" y="0"/>
                    </a:moveTo>
                    <a:lnTo>
                      <a:pt x="0" y="4877"/>
                    </a:lnTo>
                    <a:lnTo>
                      <a:pt x="527" y="4034"/>
                    </a:lnTo>
                    <a:lnTo>
                      <a:pt x="251" y="0"/>
                    </a:lnTo>
                    <a:close/>
                  </a:path>
                </a:pathLst>
              </a:custGeom>
              <a:solidFill>
                <a:srgbClr val="FDF9F2">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61"/>
              <p:cNvSpPr/>
              <p:nvPr/>
            </p:nvSpPr>
            <p:spPr>
              <a:xfrm>
                <a:off x="-2688758" y="2293561"/>
                <a:ext cx="104792" cy="650295"/>
              </a:xfrm>
              <a:custGeom>
                <a:rect b="b" l="l" r="r" t="t"/>
                <a:pathLst>
                  <a:path extrusionOk="0" h="4586" w="739">
                    <a:moveTo>
                      <a:pt x="738" y="1"/>
                    </a:moveTo>
                    <a:lnTo>
                      <a:pt x="445" y="1802"/>
                    </a:lnTo>
                    <a:lnTo>
                      <a:pt x="83" y="476"/>
                    </a:lnTo>
                    <a:lnTo>
                      <a:pt x="1" y="2495"/>
                    </a:lnTo>
                    <a:lnTo>
                      <a:pt x="738" y="4586"/>
                    </a:lnTo>
                    <a:lnTo>
                      <a:pt x="738" y="1"/>
                    </a:lnTo>
                    <a:close/>
                  </a:path>
                </a:pathLst>
              </a:custGeom>
              <a:solidFill>
                <a:srgbClr val="FDF9F2">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61"/>
              <p:cNvSpPr/>
              <p:nvPr/>
            </p:nvSpPr>
            <p:spPr>
              <a:xfrm>
                <a:off x="-2236404" y="2632324"/>
                <a:ext cx="188030" cy="659370"/>
              </a:xfrm>
              <a:custGeom>
                <a:rect b="b" l="l" r="r" t="t"/>
                <a:pathLst>
                  <a:path extrusionOk="0" h="4650" w="1326">
                    <a:moveTo>
                      <a:pt x="1" y="0"/>
                    </a:moveTo>
                    <a:lnTo>
                      <a:pt x="52" y="4583"/>
                    </a:lnTo>
                    <a:lnTo>
                      <a:pt x="1325" y="4650"/>
                    </a:lnTo>
                    <a:lnTo>
                      <a:pt x="699" y="4104"/>
                    </a:lnTo>
                    <a:lnTo>
                      <a:pt x="760" y="2083"/>
                    </a:lnTo>
                    <a:lnTo>
                      <a:pt x="1" y="0"/>
                    </a:lnTo>
                    <a:close/>
                  </a:path>
                </a:pathLst>
              </a:custGeom>
              <a:solidFill>
                <a:srgbClr val="FDF9F2">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61"/>
              <p:cNvSpPr/>
              <p:nvPr/>
            </p:nvSpPr>
            <p:spPr>
              <a:xfrm>
                <a:off x="-2706200" y="1965150"/>
                <a:ext cx="739642" cy="330252"/>
              </a:xfrm>
              <a:custGeom>
                <a:rect b="b" l="l" r="r" t="t"/>
                <a:pathLst>
                  <a:path extrusionOk="0" h="2329" w="5216">
                    <a:moveTo>
                      <a:pt x="5178" y="1"/>
                    </a:moveTo>
                    <a:cubicBezTo>
                      <a:pt x="4928" y="1"/>
                      <a:pt x="3470" y="17"/>
                      <a:pt x="2037" y="378"/>
                    </a:cubicBezTo>
                    <a:cubicBezTo>
                      <a:pt x="462" y="777"/>
                      <a:pt x="0" y="1550"/>
                      <a:pt x="0" y="1550"/>
                    </a:cubicBezTo>
                    <a:cubicBezTo>
                      <a:pt x="0" y="1550"/>
                      <a:pt x="906" y="2329"/>
                      <a:pt x="2498" y="2329"/>
                    </a:cubicBezTo>
                    <a:cubicBezTo>
                      <a:pt x="2618" y="2329"/>
                      <a:pt x="2743" y="2324"/>
                      <a:pt x="2872" y="2315"/>
                    </a:cubicBezTo>
                    <a:cubicBezTo>
                      <a:pt x="4814" y="2172"/>
                      <a:pt x="5215" y="1"/>
                      <a:pt x="5215" y="1"/>
                    </a:cubicBezTo>
                    <a:cubicBezTo>
                      <a:pt x="5215" y="1"/>
                      <a:pt x="5202" y="1"/>
                      <a:pt x="517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89" name="Google Shape;389;p61"/>
            <p:cNvGrpSpPr/>
            <p:nvPr/>
          </p:nvGrpSpPr>
          <p:grpSpPr>
            <a:xfrm flipH="1" rot="-56340">
              <a:off x="8380000" y="4515187"/>
              <a:ext cx="591790" cy="364624"/>
              <a:chOff x="-152131" y="3701025"/>
              <a:chExt cx="591355" cy="317274"/>
            </a:xfrm>
          </p:grpSpPr>
          <p:sp>
            <p:nvSpPr>
              <p:cNvPr id="390" name="Google Shape;390;p61"/>
              <p:cNvSpPr/>
              <p:nvPr/>
            </p:nvSpPr>
            <p:spPr>
              <a:xfrm>
                <a:off x="22327" y="3701025"/>
                <a:ext cx="189566" cy="317273"/>
              </a:xfrm>
              <a:custGeom>
                <a:rect b="b" l="l" r="r" t="t"/>
                <a:pathLst>
                  <a:path extrusionOk="0" h="1703" w="778">
                    <a:moveTo>
                      <a:pt x="450" y="0"/>
                    </a:moveTo>
                    <a:cubicBezTo>
                      <a:pt x="433" y="0"/>
                      <a:pt x="415" y="4"/>
                      <a:pt x="396" y="11"/>
                    </a:cubicBezTo>
                    <a:cubicBezTo>
                      <a:pt x="1" y="159"/>
                      <a:pt x="423" y="1703"/>
                      <a:pt x="423" y="1703"/>
                    </a:cubicBezTo>
                    <a:cubicBezTo>
                      <a:pt x="626" y="1312"/>
                      <a:pt x="777"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61"/>
              <p:cNvSpPr/>
              <p:nvPr/>
            </p:nvSpPr>
            <p:spPr>
              <a:xfrm>
                <a:off x="-152131" y="3740335"/>
                <a:ext cx="279962" cy="277963"/>
              </a:xfrm>
              <a:custGeom>
                <a:rect b="b" l="l" r="r" t="t"/>
                <a:pathLst>
                  <a:path extrusionOk="0" h="1492" w="1149">
                    <a:moveTo>
                      <a:pt x="364" y="1"/>
                    </a:moveTo>
                    <a:cubicBezTo>
                      <a:pt x="328" y="1"/>
                      <a:pt x="294" y="17"/>
                      <a:pt x="265" y="54"/>
                    </a:cubicBezTo>
                    <a:cubicBezTo>
                      <a:pt x="1" y="387"/>
                      <a:pt x="1149" y="1492"/>
                      <a:pt x="1149" y="1492"/>
                    </a:cubicBezTo>
                    <a:cubicBezTo>
                      <a:pt x="1126" y="1081"/>
                      <a:pt x="655" y="1"/>
                      <a:pt x="36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61"/>
              <p:cNvSpPr/>
              <p:nvPr/>
            </p:nvSpPr>
            <p:spPr>
              <a:xfrm>
                <a:off x="125393" y="3746856"/>
                <a:ext cx="313831" cy="271443"/>
              </a:xfrm>
              <a:custGeom>
                <a:rect b="b" l="l" r="r" t="t"/>
                <a:pathLst>
                  <a:path extrusionOk="0" h="1457" w="1288">
                    <a:moveTo>
                      <a:pt x="922" y="0"/>
                    </a:moveTo>
                    <a:cubicBezTo>
                      <a:pt x="610" y="0"/>
                      <a:pt x="31" y="1048"/>
                      <a:pt x="0" y="1457"/>
                    </a:cubicBezTo>
                    <a:cubicBezTo>
                      <a:pt x="0" y="1457"/>
                      <a:pt x="1287" y="393"/>
                      <a:pt x="1027"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93" name="Google Shape;393;p61"/>
            <p:cNvGrpSpPr/>
            <p:nvPr/>
          </p:nvGrpSpPr>
          <p:grpSpPr>
            <a:xfrm flipH="1" rot="-56340">
              <a:off x="1103331" y="4888923"/>
              <a:ext cx="591546" cy="364839"/>
              <a:chOff x="4942966" y="4520941"/>
              <a:chExt cx="591112" cy="317460"/>
            </a:xfrm>
          </p:grpSpPr>
          <p:sp>
            <p:nvSpPr>
              <p:cNvPr id="394" name="Google Shape;394;p61"/>
              <p:cNvSpPr/>
              <p:nvPr/>
            </p:nvSpPr>
            <p:spPr>
              <a:xfrm>
                <a:off x="5117424" y="4520941"/>
                <a:ext cx="189322" cy="317459"/>
              </a:xfrm>
              <a:custGeom>
                <a:rect b="b" l="l" r="r" t="t"/>
                <a:pathLst>
                  <a:path extrusionOk="0" h="1704" w="777">
                    <a:moveTo>
                      <a:pt x="451" y="0"/>
                    </a:moveTo>
                    <a:cubicBezTo>
                      <a:pt x="434" y="0"/>
                      <a:pt x="416" y="4"/>
                      <a:pt x="397" y="11"/>
                    </a:cubicBezTo>
                    <a:cubicBezTo>
                      <a:pt x="0" y="160"/>
                      <a:pt x="423" y="1703"/>
                      <a:pt x="423" y="1703"/>
                    </a:cubicBezTo>
                    <a:cubicBezTo>
                      <a:pt x="624" y="1314"/>
                      <a:pt x="777" y="0"/>
                      <a:pt x="45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61"/>
              <p:cNvSpPr/>
              <p:nvPr/>
            </p:nvSpPr>
            <p:spPr>
              <a:xfrm>
                <a:off x="4942966" y="4560251"/>
                <a:ext cx="279962" cy="278150"/>
              </a:xfrm>
              <a:custGeom>
                <a:rect b="b" l="l" r="r" t="t"/>
                <a:pathLst>
                  <a:path extrusionOk="0" h="1493" w="1149">
                    <a:moveTo>
                      <a:pt x="363" y="1"/>
                    </a:moveTo>
                    <a:cubicBezTo>
                      <a:pt x="327" y="1"/>
                      <a:pt x="293" y="18"/>
                      <a:pt x="264" y="54"/>
                    </a:cubicBezTo>
                    <a:cubicBezTo>
                      <a:pt x="0" y="387"/>
                      <a:pt x="1148" y="1492"/>
                      <a:pt x="1148" y="1492"/>
                    </a:cubicBezTo>
                    <a:cubicBezTo>
                      <a:pt x="1126" y="1083"/>
                      <a:pt x="653" y="1"/>
                      <a:pt x="36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61"/>
              <p:cNvSpPr/>
              <p:nvPr/>
            </p:nvSpPr>
            <p:spPr>
              <a:xfrm>
                <a:off x="5220247" y="4566771"/>
                <a:ext cx="313831" cy="271629"/>
              </a:xfrm>
              <a:custGeom>
                <a:rect b="b" l="l" r="r" t="t"/>
                <a:pathLst>
                  <a:path extrusionOk="0" h="1458" w="1288">
                    <a:moveTo>
                      <a:pt x="922" y="0"/>
                    </a:moveTo>
                    <a:cubicBezTo>
                      <a:pt x="611" y="0"/>
                      <a:pt x="32" y="1050"/>
                      <a:pt x="1" y="1457"/>
                    </a:cubicBezTo>
                    <a:cubicBezTo>
                      <a:pt x="1" y="1457"/>
                      <a:pt x="1288" y="393"/>
                      <a:pt x="1028"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97" name="Google Shape;397;p61"/>
            <p:cNvGrpSpPr/>
            <p:nvPr/>
          </p:nvGrpSpPr>
          <p:grpSpPr>
            <a:xfrm flipH="1" rot="-1258541">
              <a:off x="2382462" y="4886633"/>
              <a:ext cx="564768" cy="368894"/>
              <a:chOff x="8751558" y="4621358"/>
              <a:chExt cx="577467" cy="310566"/>
            </a:xfrm>
          </p:grpSpPr>
          <p:sp>
            <p:nvSpPr>
              <p:cNvPr id="398" name="Google Shape;398;p61"/>
              <p:cNvSpPr/>
              <p:nvPr/>
            </p:nvSpPr>
            <p:spPr>
              <a:xfrm>
                <a:off x="8896777" y="4621358"/>
                <a:ext cx="211007" cy="310566"/>
              </a:xfrm>
              <a:custGeom>
                <a:rect b="b" l="l" r="r" t="t"/>
                <a:pathLst>
                  <a:path extrusionOk="0" h="1667" w="866">
                    <a:moveTo>
                      <a:pt x="429" y="0"/>
                    </a:moveTo>
                    <a:cubicBezTo>
                      <a:pt x="405" y="0"/>
                      <a:pt x="379" y="8"/>
                      <a:pt x="353" y="26"/>
                    </a:cubicBezTo>
                    <a:cubicBezTo>
                      <a:pt x="1" y="262"/>
                      <a:pt x="762" y="1667"/>
                      <a:pt x="762" y="1667"/>
                    </a:cubicBezTo>
                    <a:cubicBezTo>
                      <a:pt x="865" y="1254"/>
                      <a:pt x="730" y="0"/>
                      <a:pt x="42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61"/>
              <p:cNvSpPr/>
              <p:nvPr/>
            </p:nvSpPr>
            <p:spPr>
              <a:xfrm>
                <a:off x="8751558" y="4694202"/>
                <a:ext cx="333323" cy="237722"/>
              </a:xfrm>
              <a:custGeom>
                <a:rect b="b" l="l" r="r" t="t"/>
                <a:pathLst>
                  <a:path extrusionOk="0" h="1276" w="1368">
                    <a:moveTo>
                      <a:pt x="298" y="1"/>
                    </a:moveTo>
                    <a:cubicBezTo>
                      <a:pt x="249" y="1"/>
                      <a:pt x="210" y="25"/>
                      <a:pt x="184" y="79"/>
                    </a:cubicBezTo>
                    <a:cubicBezTo>
                      <a:pt x="0" y="462"/>
                      <a:pt x="1368" y="1276"/>
                      <a:pt x="1368" y="1276"/>
                    </a:cubicBezTo>
                    <a:cubicBezTo>
                      <a:pt x="1257" y="894"/>
                      <a:pt x="598" y="1"/>
                      <a:pt x="29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61"/>
              <p:cNvSpPr/>
              <p:nvPr/>
            </p:nvSpPr>
            <p:spPr>
              <a:xfrm>
                <a:off x="9066606" y="4627878"/>
                <a:ext cx="262419" cy="304046"/>
              </a:xfrm>
              <a:custGeom>
                <a:rect b="b" l="l" r="r" t="t"/>
                <a:pathLst>
                  <a:path extrusionOk="0" h="1632" w="1077">
                    <a:moveTo>
                      <a:pt x="663" y="0"/>
                    </a:moveTo>
                    <a:cubicBezTo>
                      <a:pt x="350" y="0"/>
                      <a:pt x="0" y="1215"/>
                      <a:pt x="65" y="1632"/>
                    </a:cubicBezTo>
                    <a:cubicBezTo>
                      <a:pt x="65" y="1632"/>
                      <a:pt x="1076" y="302"/>
                      <a:pt x="750" y="34"/>
                    </a:cubicBezTo>
                    <a:cubicBezTo>
                      <a:pt x="721" y="11"/>
                      <a:pt x="693" y="0"/>
                      <a:pt x="66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01" name="Google Shape;401;p61"/>
            <p:cNvGrpSpPr/>
            <p:nvPr/>
          </p:nvGrpSpPr>
          <p:grpSpPr>
            <a:xfrm flipH="1" rot="-56340">
              <a:off x="7738777" y="4546768"/>
              <a:ext cx="682254" cy="364623"/>
              <a:chOff x="2789044" y="3934275"/>
              <a:chExt cx="681753" cy="317273"/>
            </a:xfrm>
          </p:grpSpPr>
          <p:sp>
            <p:nvSpPr>
              <p:cNvPr id="402" name="Google Shape;402;p61"/>
              <p:cNvSpPr/>
              <p:nvPr/>
            </p:nvSpPr>
            <p:spPr>
              <a:xfrm>
                <a:off x="3072173" y="3972281"/>
                <a:ext cx="295313" cy="278150"/>
              </a:xfrm>
              <a:custGeom>
                <a:rect b="b" l="l" r="r" t="t"/>
                <a:pathLst>
                  <a:path extrusionOk="0" h="1493" w="1212">
                    <a:moveTo>
                      <a:pt x="767" y="0"/>
                    </a:moveTo>
                    <a:cubicBezTo>
                      <a:pt x="359" y="0"/>
                      <a:pt x="1" y="1493"/>
                      <a:pt x="1" y="1493"/>
                    </a:cubicBezTo>
                    <a:cubicBezTo>
                      <a:pt x="384" y="1239"/>
                      <a:pt x="1211" y="69"/>
                      <a:pt x="793" y="2"/>
                    </a:cubicBezTo>
                    <a:cubicBezTo>
                      <a:pt x="784" y="1"/>
                      <a:pt x="775" y="0"/>
                      <a:pt x="76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61"/>
              <p:cNvSpPr/>
              <p:nvPr/>
            </p:nvSpPr>
            <p:spPr>
              <a:xfrm>
                <a:off x="2960091" y="3934275"/>
                <a:ext cx="187860" cy="317273"/>
              </a:xfrm>
              <a:custGeom>
                <a:rect b="b" l="l" r="r" t="t"/>
                <a:pathLst>
                  <a:path extrusionOk="0" h="1703" w="771">
                    <a:moveTo>
                      <a:pt x="450" y="0"/>
                    </a:moveTo>
                    <a:cubicBezTo>
                      <a:pt x="432" y="0"/>
                      <a:pt x="413" y="4"/>
                      <a:pt x="392" y="13"/>
                    </a:cubicBezTo>
                    <a:cubicBezTo>
                      <a:pt x="1" y="171"/>
                      <a:pt x="470" y="1703"/>
                      <a:pt x="470" y="1703"/>
                    </a:cubicBezTo>
                    <a:cubicBezTo>
                      <a:pt x="658" y="1306"/>
                      <a:pt x="771"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61"/>
              <p:cNvSpPr/>
              <p:nvPr/>
            </p:nvSpPr>
            <p:spPr>
              <a:xfrm>
                <a:off x="2789044" y="3972840"/>
                <a:ext cx="295800" cy="268462"/>
              </a:xfrm>
              <a:custGeom>
                <a:rect b="b" l="l" r="r" t="t"/>
                <a:pathLst>
                  <a:path extrusionOk="0" h="1441" w="1214">
                    <a:moveTo>
                      <a:pt x="347" y="1"/>
                    </a:moveTo>
                    <a:cubicBezTo>
                      <a:pt x="309" y="1"/>
                      <a:pt x="274" y="19"/>
                      <a:pt x="245" y="60"/>
                    </a:cubicBezTo>
                    <a:cubicBezTo>
                      <a:pt x="1" y="408"/>
                      <a:pt x="1213" y="1441"/>
                      <a:pt x="1213" y="1441"/>
                    </a:cubicBezTo>
                    <a:cubicBezTo>
                      <a:pt x="1165" y="1035"/>
                      <a:pt x="639" y="1"/>
                      <a:pt x="34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61"/>
              <p:cNvSpPr/>
              <p:nvPr/>
            </p:nvSpPr>
            <p:spPr>
              <a:xfrm>
                <a:off x="3072173" y="4093564"/>
                <a:ext cx="398624" cy="156867"/>
              </a:xfrm>
              <a:custGeom>
                <a:rect b="b" l="l" r="r" t="t"/>
                <a:pathLst>
                  <a:path extrusionOk="0" h="842" w="1636">
                    <a:moveTo>
                      <a:pt x="1398" y="0"/>
                    </a:moveTo>
                    <a:cubicBezTo>
                      <a:pt x="1032" y="0"/>
                      <a:pt x="202" y="536"/>
                      <a:pt x="1" y="842"/>
                    </a:cubicBezTo>
                    <a:cubicBezTo>
                      <a:pt x="1" y="842"/>
                      <a:pt x="1636" y="545"/>
                      <a:pt x="1571" y="124"/>
                    </a:cubicBezTo>
                    <a:cubicBezTo>
                      <a:pt x="1558" y="37"/>
                      <a:pt x="1494" y="0"/>
                      <a:pt x="139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06" name="Google Shape;406;p61"/>
            <p:cNvGrpSpPr/>
            <p:nvPr/>
          </p:nvGrpSpPr>
          <p:grpSpPr>
            <a:xfrm flipH="1" rot="-56340">
              <a:off x="1655042" y="4992645"/>
              <a:ext cx="708098" cy="357772"/>
              <a:chOff x="8148509" y="4685073"/>
              <a:chExt cx="707579" cy="311311"/>
            </a:xfrm>
          </p:grpSpPr>
          <p:sp>
            <p:nvSpPr>
              <p:cNvPr id="407" name="Google Shape;407;p61"/>
              <p:cNvSpPr/>
              <p:nvPr/>
            </p:nvSpPr>
            <p:spPr>
              <a:xfrm>
                <a:off x="8470379" y="4685073"/>
                <a:ext cx="198581" cy="310753"/>
              </a:xfrm>
              <a:custGeom>
                <a:rect b="b" l="l" r="r" t="t"/>
                <a:pathLst>
                  <a:path extrusionOk="0" h="1668" w="815">
                    <a:moveTo>
                      <a:pt x="445" y="0"/>
                    </a:moveTo>
                    <a:cubicBezTo>
                      <a:pt x="437" y="0"/>
                      <a:pt x="428" y="1"/>
                      <a:pt x="419" y="2"/>
                    </a:cubicBezTo>
                    <a:cubicBezTo>
                      <a:pt x="0" y="69"/>
                      <a:pt x="116" y="1667"/>
                      <a:pt x="116" y="1667"/>
                    </a:cubicBezTo>
                    <a:cubicBezTo>
                      <a:pt x="395" y="1317"/>
                      <a:pt x="814" y="0"/>
                      <a:pt x="44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61"/>
              <p:cNvSpPr/>
              <p:nvPr/>
            </p:nvSpPr>
            <p:spPr>
              <a:xfrm>
                <a:off x="8278621" y="4694574"/>
                <a:ext cx="235860" cy="301810"/>
              </a:xfrm>
              <a:custGeom>
                <a:rect b="b" l="l" r="r" t="t"/>
                <a:pathLst>
                  <a:path extrusionOk="0" h="1620" w="968">
                    <a:moveTo>
                      <a:pt x="410" y="0"/>
                    </a:moveTo>
                    <a:cubicBezTo>
                      <a:pt x="382" y="0"/>
                      <a:pt x="354" y="11"/>
                      <a:pt x="326" y="36"/>
                    </a:cubicBezTo>
                    <a:cubicBezTo>
                      <a:pt x="1" y="305"/>
                      <a:pt x="912" y="1620"/>
                      <a:pt x="912" y="1620"/>
                    </a:cubicBezTo>
                    <a:cubicBezTo>
                      <a:pt x="968" y="1202"/>
                      <a:pt x="702" y="0"/>
                      <a:pt x="41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61"/>
              <p:cNvSpPr/>
              <p:nvPr/>
            </p:nvSpPr>
            <p:spPr>
              <a:xfrm>
                <a:off x="8148509" y="4777106"/>
                <a:ext cx="357689" cy="207355"/>
              </a:xfrm>
              <a:custGeom>
                <a:rect b="b" l="l" r="r" t="t"/>
                <a:pathLst>
                  <a:path extrusionOk="0" h="1113" w="1468">
                    <a:moveTo>
                      <a:pt x="254" y="1"/>
                    </a:moveTo>
                    <a:cubicBezTo>
                      <a:pt x="194" y="1"/>
                      <a:pt x="149" y="29"/>
                      <a:pt x="128" y="95"/>
                    </a:cubicBezTo>
                    <a:cubicBezTo>
                      <a:pt x="1" y="502"/>
                      <a:pt x="1468" y="1112"/>
                      <a:pt x="1468" y="1112"/>
                    </a:cubicBezTo>
                    <a:cubicBezTo>
                      <a:pt x="1309" y="760"/>
                      <a:pt x="567" y="1"/>
                      <a:pt x="25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61"/>
              <p:cNvSpPr/>
              <p:nvPr/>
            </p:nvSpPr>
            <p:spPr>
              <a:xfrm>
                <a:off x="8498399" y="4763320"/>
                <a:ext cx="357689" cy="232506"/>
              </a:xfrm>
              <a:custGeom>
                <a:rect b="b" l="l" r="r" t="t"/>
                <a:pathLst>
                  <a:path extrusionOk="0" h="1248" w="1468">
                    <a:moveTo>
                      <a:pt x="1155" y="1"/>
                    </a:moveTo>
                    <a:cubicBezTo>
                      <a:pt x="829" y="1"/>
                      <a:pt x="105" y="867"/>
                      <a:pt x="1" y="1247"/>
                    </a:cubicBezTo>
                    <a:cubicBezTo>
                      <a:pt x="1" y="1247"/>
                      <a:pt x="1468" y="461"/>
                      <a:pt x="1280" y="79"/>
                    </a:cubicBezTo>
                    <a:cubicBezTo>
                      <a:pt x="1253" y="25"/>
                      <a:pt x="1209" y="1"/>
                      <a:pt x="115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11" name="Google Shape;411;p61"/>
            <p:cNvSpPr/>
            <p:nvPr/>
          </p:nvSpPr>
          <p:spPr>
            <a:xfrm flipH="1" rot="-21183">
              <a:off x="-260960" y="4801270"/>
              <a:ext cx="9498188" cy="485952"/>
            </a:xfrm>
            <a:custGeom>
              <a:rect b="b" l="l" r="r" t="t"/>
              <a:pathLst>
                <a:path extrusionOk="0" h="7452" w="38953">
                  <a:moveTo>
                    <a:pt x="1" y="1"/>
                  </a:moveTo>
                  <a:lnTo>
                    <a:pt x="1" y="7452"/>
                  </a:lnTo>
                  <a:lnTo>
                    <a:pt x="38952" y="7452"/>
                  </a:lnTo>
                  <a:lnTo>
                    <a:pt x="38952" y="5449"/>
                  </a:lnTo>
                  <a:cubicBezTo>
                    <a:pt x="38040" y="5190"/>
                    <a:pt x="37102" y="5061"/>
                    <a:pt x="36164" y="5061"/>
                  </a:cubicBezTo>
                  <a:cubicBezTo>
                    <a:pt x="35120" y="5061"/>
                    <a:pt x="34076" y="5221"/>
                    <a:pt x="33068" y="5541"/>
                  </a:cubicBezTo>
                  <a:lnTo>
                    <a:pt x="29385" y="6712"/>
                  </a:lnTo>
                  <a:cubicBezTo>
                    <a:pt x="27894" y="5613"/>
                    <a:pt x="26138" y="4940"/>
                    <a:pt x="24299" y="4774"/>
                  </a:cubicBezTo>
                  <a:lnTo>
                    <a:pt x="20770" y="4453"/>
                  </a:lnTo>
                  <a:cubicBezTo>
                    <a:pt x="17375" y="2276"/>
                    <a:pt x="13494" y="983"/>
                    <a:pt x="9482" y="690"/>
                  </a:cubicBezTo>
                  <a:lnTo>
                    <a:pt x="5"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37" name="Shape 37"/>
        <p:cNvGrpSpPr/>
        <p:nvPr/>
      </p:nvGrpSpPr>
      <p:grpSpPr>
        <a:xfrm>
          <a:off x="0" y="0"/>
          <a:ext cx="0" cy="0"/>
          <a:chOff x="0" y="0"/>
          <a:chExt cx="0" cy="0"/>
        </a:xfrm>
      </p:grpSpPr>
      <p:sp>
        <p:nvSpPr>
          <p:cNvPr id="38" name="Google Shape;38;p51"/>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39" name="Google Shape;39;p51"/>
          <p:cNvSpPr txBox="1"/>
          <p:nvPr>
            <p:ph idx="1" type="subTitle"/>
          </p:nvPr>
        </p:nvSpPr>
        <p:spPr>
          <a:xfrm>
            <a:off x="4844145" y="1505700"/>
            <a:ext cx="3028500" cy="2717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0" name="Google Shape;40;p51"/>
          <p:cNvSpPr txBox="1"/>
          <p:nvPr>
            <p:ph idx="2" type="subTitle"/>
          </p:nvPr>
        </p:nvSpPr>
        <p:spPr>
          <a:xfrm>
            <a:off x="1271350" y="1505700"/>
            <a:ext cx="3028500" cy="2717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41" name="Google Shape;41;p51"/>
          <p:cNvGrpSpPr/>
          <p:nvPr/>
        </p:nvGrpSpPr>
        <p:grpSpPr>
          <a:xfrm>
            <a:off x="-2696484" y="3626726"/>
            <a:ext cx="14536952" cy="1207624"/>
            <a:chOff x="-2696484" y="3626726"/>
            <a:chExt cx="14536952" cy="1207624"/>
          </a:xfrm>
        </p:grpSpPr>
        <p:sp>
          <p:nvSpPr>
            <p:cNvPr id="42" name="Google Shape;42;p51"/>
            <p:cNvSpPr/>
            <p:nvPr/>
          </p:nvSpPr>
          <p:spPr>
            <a:xfrm rot="-10631478">
              <a:off x="-2673932" y="3722225"/>
              <a:ext cx="3922723" cy="1016626"/>
            </a:xfrm>
            <a:custGeom>
              <a:rect b="b" l="l" r="r" t="t"/>
              <a:pathLst>
                <a:path extrusionOk="0" h="7152" w="22674">
                  <a:moveTo>
                    <a:pt x="1364" y="0"/>
                  </a:moveTo>
                  <a:cubicBezTo>
                    <a:pt x="1364" y="0"/>
                    <a:pt x="1" y="4040"/>
                    <a:pt x="2974" y="4040"/>
                  </a:cubicBezTo>
                  <a:cubicBezTo>
                    <a:pt x="2974" y="4040"/>
                    <a:pt x="1217" y="7152"/>
                    <a:pt x="4574" y="7152"/>
                  </a:cubicBezTo>
                  <a:cubicBezTo>
                    <a:pt x="7931" y="7152"/>
                    <a:pt x="9024" y="5282"/>
                    <a:pt x="9024" y="5282"/>
                  </a:cubicBezTo>
                  <a:cubicBezTo>
                    <a:pt x="9024" y="5282"/>
                    <a:pt x="9053" y="7035"/>
                    <a:pt x="10618" y="7035"/>
                  </a:cubicBezTo>
                  <a:cubicBezTo>
                    <a:pt x="10966" y="7035"/>
                    <a:pt x="11390" y="6949"/>
                    <a:pt x="11905" y="6737"/>
                  </a:cubicBezTo>
                  <a:cubicBezTo>
                    <a:pt x="14746" y="5573"/>
                    <a:pt x="15460" y="4114"/>
                    <a:pt x="15460" y="4114"/>
                  </a:cubicBezTo>
                  <a:cubicBezTo>
                    <a:pt x="15460" y="4114"/>
                    <a:pt x="15468" y="5457"/>
                    <a:pt x="16525" y="5457"/>
                  </a:cubicBezTo>
                  <a:cubicBezTo>
                    <a:pt x="16732" y="5457"/>
                    <a:pt x="16979" y="5405"/>
                    <a:pt x="17275" y="5282"/>
                  </a:cubicBezTo>
                  <a:cubicBezTo>
                    <a:pt x="19080" y="4529"/>
                    <a:pt x="19618" y="3021"/>
                    <a:pt x="19618" y="3021"/>
                  </a:cubicBezTo>
                  <a:cubicBezTo>
                    <a:pt x="19618" y="3021"/>
                    <a:pt x="20075" y="4382"/>
                    <a:pt x="21352" y="4382"/>
                  </a:cubicBezTo>
                  <a:cubicBezTo>
                    <a:pt x="21361" y="4382"/>
                    <a:pt x="21370" y="4382"/>
                    <a:pt x="21379" y="4382"/>
                  </a:cubicBezTo>
                  <a:cubicBezTo>
                    <a:pt x="22674" y="4363"/>
                    <a:pt x="20123" y="0"/>
                    <a:pt x="20123" y="0"/>
                  </a:cubicBezTo>
                  <a:close/>
                </a:path>
              </a:pathLst>
            </a:custGeom>
            <a:solidFill>
              <a:srgbClr val="E4C08C">
                <a:alpha val="5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51"/>
            <p:cNvSpPr/>
            <p:nvPr/>
          </p:nvSpPr>
          <p:spPr>
            <a:xfrm rot="-10631478">
              <a:off x="7895193" y="3722225"/>
              <a:ext cx="3922723" cy="1016626"/>
            </a:xfrm>
            <a:custGeom>
              <a:rect b="b" l="l" r="r" t="t"/>
              <a:pathLst>
                <a:path extrusionOk="0" h="7152" w="22674">
                  <a:moveTo>
                    <a:pt x="1364" y="0"/>
                  </a:moveTo>
                  <a:cubicBezTo>
                    <a:pt x="1364" y="0"/>
                    <a:pt x="1" y="4040"/>
                    <a:pt x="2974" y="4040"/>
                  </a:cubicBezTo>
                  <a:cubicBezTo>
                    <a:pt x="2974" y="4040"/>
                    <a:pt x="1217" y="7152"/>
                    <a:pt x="4574" y="7152"/>
                  </a:cubicBezTo>
                  <a:cubicBezTo>
                    <a:pt x="7931" y="7152"/>
                    <a:pt x="9024" y="5282"/>
                    <a:pt x="9024" y="5282"/>
                  </a:cubicBezTo>
                  <a:cubicBezTo>
                    <a:pt x="9024" y="5282"/>
                    <a:pt x="9053" y="7035"/>
                    <a:pt x="10618" y="7035"/>
                  </a:cubicBezTo>
                  <a:cubicBezTo>
                    <a:pt x="10966" y="7035"/>
                    <a:pt x="11390" y="6949"/>
                    <a:pt x="11905" y="6737"/>
                  </a:cubicBezTo>
                  <a:cubicBezTo>
                    <a:pt x="14746" y="5573"/>
                    <a:pt x="15460" y="4114"/>
                    <a:pt x="15460" y="4114"/>
                  </a:cubicBezTo>
                  <a:cubicBezTo>
                    <a:pt x="15460" y="4114"/>
                    <a:pt x="15468" y="5457"/>
                    <a:pt x="16525" y="5457"/>
                  </a:cubicBezTo>
                  <a:cubicBezTo>
                    <a:pt x="16732" y="5457"/>
                    <a:pt x="16979" y="5405"/>
                    <a:pt x="17275" y="5282"/>
                  </a:cubicBezTo>
                  <a:cubicBezTo>
                    <a:pt x="19080" y="4529"/>
                    <a:pt x="19618" y="3021"/>
                    <a:pt x="19618" y="3021"/>
                  </a:cubicBezTo>
                  <a:cubicBezTo>
                    <a:pt x="19618" y="3021"/>
                    <a:pt x="20075" y="4382"/>
                    <a:pt x="21352" y="4382"/>
                  </a:cubicBezTo>
                  <a:cubicBezTo>
                    <a:pt x="21361" y="4382"/>
                    <a:pt x="21370" y="4382"/>
                    <a:pt x="21379" y="4382"/>
                  </a:cubicBezTo>
                  <a:cubicBezTo>
                    <a:pt x="22674" y="4363"/>
                    <a:pt x="20123" y="0"/>
                    <a:pt x="20123" y="0"/>
                  </a:cubicBezTo>
                  <a:close/>
                </a:path>
              </a:pathLst>
            </a:custGeom>
            <a:solidFill>
              <a:srgbClr val="E4C08C">
                <a:alpha val="5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4" name="Google Shape;44;p51"/>
          <p:cNvGrpSpPr/>
          <p:nvPr/>
        </p:nvGrpSpPr>
        <p:grpSpPr>
          <a:xfrm>
            <a:off x="-75975" y="4465351"/>
            <a:ext cx="9414258" cy="677897"/>
            <a:chOff x="-75975" y="4465351"/>
            <a:chExt cx="9414258" cy="677897"/>
          </a:xfrm>
        </p:grpSpPr>
        <p:sp>
          <p:nvSpPr>
            <p:cNvPr id="45" name="Google Shape;45;p51"/>
            <p:cNvSpPr/>
            <p:nvPr/>
          </p:nvSpPr>
          <p:spPr>
            <a:xfrm>
              <a:off x="-75975" y="4570594"/>
              <a:ext cx="9414258" cy="572654"/>
            </a:xfrm>
            <a:custGeom>
              <a:rect b="b" l="l" r="r" t="t"/>
              <a:pathLst>
                <a:path extrusionOk="0" h="5002" w="38953">
                  <a:moveTo>
                    <a:pt x="38952" y="0"/>
                  </a:moveTo>
                  <a:lnTo>
                    <a:pt x="0" y="1839"/>
                  </a:lnTo>
                  <a:lnTo>
                    <a:pt x="0" y="5002"/>
                  </a:lnTo>
                  <a:lnTo>
                    <a:pt x="38952" y="5002"/>
                  </a:lnTo>
                  <a:lnTo>
                    <a:pt x="38952"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6" name="Google Shape;46;p51"/>
            <p:cNvGrpSpPr/>
            <p:nvPr/>
          </p:nvGrpSpPr>
          <p:grpSpPr>
            <a:xfrm>
              <a:off x="1118930" y="4465351"/>
              <a:ext cx="8061150" cy="293626"/>
              <a:chOff x="1728510" y="4586043"/>
              <a:chExt cx="4746880" cy="172904"/>
            </a:xfrm>
          </p:grpSpPr>
          <p:grpSp>
            <p:nvGrpSpPr>
              <p:cNvPr id="47" name="Google Shape;47;p51"/>
              <p:cNvGrpSpPr/>
              <p:nvPr/>
            </p:nvGrpSpPr>
            <p:grpSpPr>
              <a:xfrm>
                <a:off x="1728510" y="4687284"/>
                <a:ext cx="136622" cy="71663"/>
                <a:chOff x="2924637" y="7578752"/>
                <a:chExt cx="563854" cy="323828"/>
              </a:xfrm>
            </p:grpSpPr>
            <p:sp>
              <p:nvSpPr>
                <p:cNvPr id="48" name="Google Shape;48;p51"/>
                <p:cNvSpPr/>
                <p:nvPr/>
              </p:nvSpPr>
              <p:spPr>
                <a:xfrm>
                  <a:off x="3181734" y="7578752"/>
                  <a:ext cx="158293" cy="323828"/>
                </a:xfrm>
                <a:custGeom>
                  <a:rect b="b" l="l" r="r" t="t"/>
                  <a:pathLst>
                    <a:path extrusionOk="0" h="626" w="306">
                      <a:moveTo>
                        <a:pt x="167" y="1"/>
                      </a:moveTo>
                      <a:cubicBezTo>
                        <a:pt x="164" y="1"/>
                        <a:pt x="160" y="1"/>
                        <a:pt x="157" y="2"/>
                      </a:cubicBezTo>
                      <a:cubicBezTo>
                        <a:pt x="0" y="27"/>
                        <a:pt x="41" y="626"/>
                        <a:pt x="41" y="626"/>
                      </a:cubicBezTo>
                      <a:cubicBezTo>
                        <a:pt x="146" y="494"/>
                        <a:pt x="306" y="1"/>
                        <a:pt x="16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51"/>
                <p:cNvSpPr/>
                <p:nvPr/>
              </p:nvSpPr>
              <p:spPr>
                <a:xfrm>
                  <a:off x="3027579" y="7588063"/>
                  <a:ext cx="188814" cy="314517"/>
                </a:xfrm>
                <a:custGeom>
                  <a:rect b="b" l="l" r="r" t="t"/>
                  <a:pathLst>
                    <a:path extrusionOk="0" h="608" w="365">
                      <a:moveTo>
                        <a:pt x="154" y="0"/>
                      </a:moveTo>
                      <a:cubicBezTo>
                        <a:pt x="144" y="0"/>
                        <a:pt x="133" y="4"/>
                        <a:pt x="122" y="13"/>
                      </a:cubicBezTo>
                      <a:cubicBezTo>
                        <a:pt x="1" y="117"/>
                        <a:pt x="343" y="608"/>
                        <a:pt x="343" y="608"/>
                      </a:cubicBezTo>
                      <a:cubicBezTo>
                        <a:pt x="365" y="452"/>
                        <a:pt x="265" y="0"/>
                        <a:pt x="15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51"/>
                <p:cNvSpPr/>
                <p:nvPr/>
              </p:nvSpPr>
              <p:spPr>
                <a:xfrm>
                  <a:off x="2924637" y="7674969"/>
                  <a:ext cx="285548" cy="216748"/>
                </a:xfrm>
                <a:custGeom>
                  <a:rect b="b" l="l" r="r" t="t"/>
                  <a:pathLst>
                    <a:path extrusionOk="0" h="419" w="552">
                      <a:moveTo>
                        <a:pt x="96" y="0"/>
                      </a:moveTo>
                      <a:cubicBezTo>
                        <a:pt x="72" y="0"/>
                        <a:pt x="55" y="11"/>
                        <a:pt x="47" y="37"/>
                      </a:cubicBezTo>
                      <a:cubicBezTo>
                        <a:pt x="0" y="187"/>
                        <a:pt x="552" y="418"/>
                        <a:pt x="552" y="418"/>
                      </a:cubicBezTo>
                      <a:cubicBezTo>
                        <a:pt x="492" y="286"/>
                        <a:pt x="214" y="0"/>
                        <a:pt x="9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51"/>
                <p:cNvSpPr/>
                <p:nvPr/>
              </p:nvSpPr>
              <p:spPr>
                <a:xfrm>
                  <a:off x="3202943" y="7660485"/>
                  <a:ext cx="285548" cy="242095"/>
                </a:xfrm>
                <a:custGeom>
                  <a:rect b="b" l="l" r="r" t="t"/>
                  <a:pathLst>
                    <a:path extrusionOk="0" h="468" w="552">
                      <a:moveTo>
                        <a:pt x="434" y="1"/>
                      </a:moveTo>
                      <a:cubicBezTo>
                        <a:pt x="313" y="1"/>
                        <a:pt x="41" y="325"/>
                        <a:pt x="0" y="468"/>
                      </a:cubicBezTo>
                      <a:cubicBezTo>
                        <a:pt x="0" y="468"/>
                        <a:pt x="552" y="172"/>
                        <a:pt x="480" y="30"/>
                      </a:cubicBezTo>
                      <a:cubicBezTo>
                        <a:pt x="470" y="10"/>
                        <a:pt x="454" y="1"/>
                        <a:pt x="43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2" name="Google Shape;52;p51"/>
              <p:cNvGrpSpPr/>
              <p:nvPr/>
            </p:nvGrpSpPr>
            <p:grpSpPr>
              <a:xfrm>
                <a:off x="5799808" y="4586043"/>
                <a:ext cx="675582" cy="76391"/>
                <a:chOff x="9319472" y="7263200"/>
                <a:chExt cx="1935210" cy="345038"/>
              </a:xfrm>
            </p:grpSpPr>
            <p:sp>
              <p:nvSpPr>
                <p:cNvPr id="53" name="Google Shape;53;p51"/>
                <p:cNvSpPr/>
                <p:nvPr/>
              </p:nvSpPr>
              <p:spPr>
                <a:xfrm>
                  <a:off x="10947925" y="7263200"/>
                  <a:ext cx="158293" cy="323828"/>
                </a:xfrm>
                <a:custGeom>
                  <a:rect b="b" l="l" r="r" t="t"/>
                  <a:pathLst>
                    <a:path extrusionOk="0" h="626" w="306">
                      <a:moveTo>
                        <a:pt x="167" y="1"/>
                      </a:moveTo>
                      <a:cubicBezTo>
                        <a:pt x="164" y="1"/>
                        <a:pt x="160" y="1"/>
                        <a:pt x="157" y="1"/>
                      </a:cubicBezTo>
                      <a:cubicBezTo>
                        <a:pt x="0" y="25"/>
                        <a:pt x="41" y="625"/>
                        <a:pt x="41" y="625"/>
                      </a:cubicBezTo>
                      <a:cubicBezTo>
                        <a:pt x="146" y="494"/>
                        <a:pt x="305" y="1"/>
                        <a:pt x="16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51"/>
                <p:cNvSpPr/>
                <p:nvPr/>
              </p:nvSpPr>
              <p:spPr>
                <a:xfrm>
                  <a:off x="10793771" y="7271994"/>
                  <a:ext cx="188814" cy="315034"/>
                </a:xfrm>
                <a:custGeom>
                  <a:rect b="b" l="l" r="r" t="t"/>
                  <a:pathLst>
                    <a:path extrusionOk="0" h="609" w="365">
                      <a:moveTo>
                        <a:pt x="155" y="0"/>
                      </a:moveTo>
                      <a:cubicBezTo>
                        <a:pt x="144" y="0"/>
                        <a:pt x="133" y="5"/>
                        <a:pt x="122" y="14"/>
                      </a:cubicBezTo>
                      <a:cubicBezTo>
                        <a:pt x="1" y="115"/>
                        <a:pt x="343" y="608"/>
                        <a:pt x="343" y="608"/>
                      </a:cubicBezTo>
                      <a:cubicBezTo>
                        <a:pt x="365" y="452"/>
                        <a:pt x="266" y="0"/>
                        <a:pt x="15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51"/>
                <p:cNvSpPr/>
                <p:nvPr/>
              </p:nvSpPr>
              <p:spPr>
                <a:xfrm>
                  <a:off x="10690828" y="7358383"/>
                  <a:ext cx="285548" cy="216230"/>
                </a:xfrm>
                <a:custGeom>
                  <a:rect b="b" l="l" r="r" t="t"/>
                  <a:pathLst>
                    <a:path extrusionOk="0" h="418" w="552">
                      <a:moveTo>
                        <a:pt x="95" y="1"/>
                      </a:moveTo>
                      <a:cubicBezTo>
                        <a:pt x="72" y="1"/>
                        <a:pt x="55" y="12"/>
                        <a:pt x="47" y="37"/>
                      </a:cubicBezTo>
                      <a:cubicBezTo>
                        <a:pt x="0" y="189"/>
                        <a:pt x="552" y="418"/>
                        <a:pt x="552" y="418"/>
                      </a:cubicBezTo>
                      <a:cubicBezTo>
                        <a:pt x="491" y="285"/>
                        <a:pt x="213" y="1"/>
                        <a:pt x="9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51"/>
                <p:cNvSpPr/>
                <p:nvPr/>
              </p:nvSpPr>
              <p:spPr>
                <a:xfrm>
                  <a:off x="10969134" y="7344416"/>
                  <a:ext cx="285548" cy="242613"/>
                </a:xfrm>
                <a:custGeom>
                  <a:rect b="b" l="l" r="r" t="t"/>
                  <a:pathLst>
                    <a:path extrusionOk="0" h="469" w="552">
                      <a:moveTo>
                        <a:pt x="433" y="1"/>
                      </a:moveTo>
                      <a:cubicBezTo>
                        <a:pt x="312" y="1"/>
                        <a:pt x="41" y="326"/>
                        <a:pt x="0" y="468"/>
                      </a:cubicBezTo>
                      <a:cubicBezTo>
                        <a:pt x="0" y="468"/>
                        <a:pt x="552" y="171"/>
                        <a:pt x="480" y="30"/>
                      </a:cubicBezTo>
                      <a:cubicBezTo>
                        <a:pt x="470" y="10"/>
                        <a:pt x="454" y="1"/>
                        <a:pt x="43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51"/>
                <p:cNvSpPr/>
                <p:nvPr/>
              </p:nvSpPr>
              <p:spPr>
                <a:xfrm>
                  <a:off x="9542427" y="7319068"/>
                  <a:ext cx="237957" cy="288135"/>
                </a:xfrm>
                <a:custGeom>
                  <a:rect b="b" l="l" r="r" t="t"/>
                  <a:pathLst>
                    <a:path extrusionOk="0" h="557" w="460">
                      <a:moveTo>
                        <a:pt x="293" y="0"/>
                      </a:moveTo>
                      <a:cubicBezTo>
                        <a:pt x="140" y="0"/>
                        <a:pt x="0" y="557"/>
                        <a:pt x="0" y="557"/>
                      </a:cubicBezTo>
                      <a:cubicBezTo>
                        <a:pt x="147" y="463"/>
                        <a:pt x="460" y="28"/>
                        <a:pt x="303" y="1"/>
                      </a:cubicBezTo>
                      <a:cubicBezTo>
                        <a:pt x="300" y="0"/>
                        <a:pt x="296" y="0"/>
                        <a:pt x="29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51"/>
                <p:cNvSpPr/>
                <p:nvPr/>
              </p:nvSpPr>
              <p:spPr>
                <a:xfrm>
                  <a:off x="9456039" y="7276650"/>
                  <a:ext cx="152085" cy="331588"/>
                </a:xfrm>
                <a:custGeom>
                  <a:rect b="b" l="l" r="r" t="t"/>
                  <a:pathLst>
                    <a:path extrusionOk="0" h="641" w="294">
                      <a:moveTo>
                        <a:pt x="172" y="1"/>
                      </a:moveTo>
                      <a:cubicBezTo>
                        <a:pt x="166" y="1"/>
                        <a:pt x="159" y="2"/>
                        <a:pt x="152" y="5"/>
                      </a:cubicBezTo>
                      <a:cubicBezTo>
                        <a:pt x="1" y="63"/>
                        <a:pt x="173" y="641"/>
                        <a:pt x="173" y="641"/>
                      </a:cubicBezTo>
                      <a:cubicBezTo>
                        <a:pt x="246" y="492"/>
                        <a:pt x="293" y="1"/>
                        <a:pt x="17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51"/>
                <p:cNvSpPr/>
                <p:nvPr/>
              </p:nvSpPr>
              <p:spPr>
                <a:xfrm>
                  <a:off x="9319472" y="7314930"/>
                  <a:ext cx="233301" cy="282962"/>
                </a:xfrm>
                <a:custGeom>
                  <a:rect b="b" l="l" r="r" t="t"/>
                  <a:pathLst>
                    <a:path extrusionOk="0" h="547" w="451">
                      <a:moveTo>
                        <a:pt x="132" y="1"/>
                      </a:moveTo>
                      <a:cubicBezTo>
                        <a:pt x="118" y="1"/>
                        <a:pt x="105" y="8"/>
                        <a:pt x="95" y="23"/>
                      </a:cubicBezTo>
                      <a:cubicBezTo>
                        <a:pt x="1" y="154"/>
                        <a:pt x="451" y="547"/>
                        <a:pt x="451" y="547"/>
                      </a:cubicBezTo>
                      <a:cubicBezTo>
                        <a:pt x="437" y="395"/>
                        <a:pt x="241" y="1"/>
                        <a:pt x="13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0_1">
    <p:spTree>
      <p:nvGrpSpPr>
        <p:cNvPr id="60" name="Shape 60"/>
        <p:cNvGrpSpPr/>
        <p:nvPr/>
      </p:nvGrpSpPr>
      <p:grpSpPr>
        <a:xfrm>
          <a:off x="0" y="0"/>
          <a:ext cx="0" cy="0"/>
          <a:chOff x="0" y="0"/>
          <a:chExt cx="0" cy="0"/>
        </a:xfrm>
      </p:grpSpPr>
      <p:grpSp>
        <p:nvGrpSpPr>
          <p:cNvPr id="61" name="Google Shape;61;p52"/>
          <p:cNvGrpSpPr/>
          <p:nvPr/>
        </p:nvGrpSpPr>
        <p:grpSpPr>
          <a:xfrm>
            <a:off x="-3775275" y="-354240"/>
            <a:ext cx="12835450" cy="5260807"/>
            <a:chOff x="-1034936" y="-361950"/>
            <a:chExt cx="15349737" cy="5614522"/>
          </a:xfrm>
        </p:grpSpPr>
        <p:sp>
          <p:nvSpPr>
            <p:cNvPr id="62" name="Google Shape;62;p52"/>
            <p:cNvSpPr/>
            <p:nvPr/>
          </p:nvSpPr>
          <p:spPr>
            <a:xfrm flipH="1">
              <a:off x="3571195" y="190646"/>
              <a:ext cx="205805" cy="4762202"/>
            </a:xfrm>
            <a:custGeom>
              <a:rect b="b" l="l" r="r" t="t"/>
              <a:pathLst>
                <a:path extrusionOk="0" h="18257" w="789">
                  <a:moveTo>
                    <a:pt x="0" y="0"/>
                  </a:moveTo>
                  <a:lnTo>
                    <a:pt x="0" y="18256"/>
                  </a:lnTo>
                  <a:lnTo>
                    <a:pt x="788" y="18256"/>
                  </a:lnTo>
                  <a:lnTo>
                    <a:pt x="788"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3" name="Google Shape;63;p52"/>
            <p:cNvGrpSpPr/>
            <p:nvPr/>
          </p:nvGrpSpPr>
          <p:grpSpPr>
            <a:xfrm flipH="1">
              <a:off x="-1034936" y="-361950"/>
              <a:ext cx="15349737" cy="5614522"/>
              <a:chOff x="-16471080" y="-182875"/>
              <a:chExt cx="15349737" cy="5614522"/>
            </a:xfrm>
          </p:grpSpPr>
          <p:grpSp>
            <p:nvGrpSpPr>
              <p:cNvPr id="64" name="Google Shape;64;p52"/>
              <p:cNvGrpSpPr/>
              <p:nvPr/>
            </p:nvGrpSpPr>
            <p:grpSpPr>
              <a:xfrm>
                <a:off x="-7035686" y="-182875"/>
                <a:ext cx="5914343" cy="1865546"/>
                <a:chOff x="-7035686" y="-182875"/>
                <a:chExt cx="5914343" cy="1865546"/>
              </a:xfrm>
            </p:grpSpPr>
            <p:sp>
              <p:nvSpPr>
                <p:cNvPr id="65" name="Google Shape;65;p52"/>
                <p:cNvSpPr/>
                <p:nvPr/>
              </p:nvSpPr>
              <p:spPr>
                <a:xfrm>
                  <a:off x="-2676756" y="1256313"/>
                  <a:ext cx="285623" cy="300751"/>
                </a:xfrm>
                <a:custGeom>
                  <a:rect b="b" l="l" r="r" t="t"/>
                  <a:pathLst>
                    <a:path extrusionOk="0" h="1153" w="1095">
                      <a:moveTo>
                        <a:pt x="1" y="0"/>
                      </a:moveTo>
                      <a:cubicBezTo>
                        <a:pt x="1" y="1"/>
                        <a:pt x="57" y="977"/>
                        <a:pt x="969" y="1153"/>
                      </a:cubicBezTo>
                      <a:cubicBezTo>
                        <a:pt x="969" y="1153"/>
                        <a:pt x="1094" y="296"/>
                        <a:pt x="1" y="0"/>
                      </a:cubicBezTo>
                      <a:close/>
                    </a:path>
                  </a:pathLst>
                </a:custGeom>
                <a:solidFill>
                  <a:srgbClr val="E4C08C">
                    <a:alpha val="5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52"/>
                <p:cNvSpPr/>
                <p:nvPr/>
              </p:nvSpPr>
              <p:spPr>
                <a:xfrm>
                  <a:off x="-2618066" y="1215883"/>
                  <a:ext cx="390220" cy="144507"/>
                </a:xfrm>
                <a:custGeom>
                  <a:rect b="b" l="l" r="r" t="t"/>
                  <a:pathLst>
                    <a:path extrusionOk="0" h="554" w="1496">
                      <a:moveTo>
                        <a:pt x="837" y="0"/>
                      </a:moveTo>
                      <a:cubicBezTo>
                        <a:pt x="606" y="0"/>
                        <a:pt x="323" y="80"/>
                        <a:pt x="1" y="330"/>
                      </a:cubicBezTo>
                      <a:cubicBezTo>
                        <a:pt x="1" y="330"/>
                        <a:pt x="327" y="553"/>
                        <a:pt x="743" y="553"/>
                      </a:cubicBezTo>
                      <a:cubicBezTo>
                        <a:pt x="979" y="553"/>
                        <a:pt x="1244" y="481"/>
                        <a:pt x="1495" y="255"/>
                      </a:cubicBezTo>
                      <a:cubicBezTo>
                        <a:pt x="1495" y="255"/>
                        <a:pt x="1250" y="0"/>
                        <a:pt x="837" y="0"/>
                      </a:cubicBezTo>
                      <a:close/>
                    </a:path>
                  </a:pathLst>
                </a:custGeom>
                <a:solidFill>
                  <a:srgbClr val="E4C08C">
                    <a:alpha val="5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52"/>
                <p:cNvSpPr/>
                <p:nvPr/>
              </p:nvSpPr>
              <p:spPr>
                <a:xfrm>
                  <a:off x="-4896129" y="1250309"/>
                  <a:ext cx="301273" cy="383178"/>
                </a:xfrm>
                <a:custGeom>
                  <a:rect b="b" l="l" r="r" t="t"/>
                  <a:pathLst>
                    <a:path extrusionOk="0" h="1469" w="1155">
                      <a:moveTo>
                        <a:pt x="761" y="1"/>
                      </a:moveTo>
                      <a:cubicBezTo>
                        <a:pt x="761" y="1"/>
                        <a:pt x="0" y="402"/>
                        <a:pt x="403" y="1468"/>
                      </a:cubicBezTo>
                      <a:cubicBezTo>
                        <a:pt x="403" y="1468"/>
                        <a:pt x="1154" y="850"/>
                        <a:pt x="761" y="1"/>
                      </a:cubicBezTo>
                      <a:close/>
                    </a:path>
                  </a:pathLst>
                </a:custGeom>
                <a:solidFill>
                  <a:srgbClr val="E4C08C">
                    <a:alpha val="5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52"/>
                <p:cNvSpPr/>
                <p:nvPr/>
              </p:nvSpPr>
              <p:spPr>
                <a:xfrm>
                  <a:off x="-3605659" y="1280441"/>
                  <a:ext cx="280927" cy="365180"/>
                </a:xfrm>
                <a:custGeom>
                  <a:rect b="b" l="l" r="r" t="t"/>
                  <a:pathLst>
                    <a:path extrusionOk="0" h="1400" w="1077">
                      <a:moveTo>
                        <a:pt x="808" y="1"/>
                      </a:moveTo>
                      <a:cubicBezTo>
                        <a:pt x="808" y="1"/>
                        <a:pt x="0" y="289"/>
                        <a:pt x="245" y="1400"/>
                      </a:cubicBezTo>
                      <a:cubicBezTo>
                        <a:pt x="245" y="1400"/>
                        <a:pt x="1076" y="899"/>
                        <a:pt x="808" y="1"/>
                      </a:cubicBezTo>
                      <a:close/>
                    </a:path>
                  </a:pathLst>
                </a:custGeom>
                <a:solidFill>
                  <a:srgbClr val="E4C08C">
                    <a:alpha val="5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52"/>
                <p:cNvSpPr/>
                <p:nvPr/>
              </p:nvSpPr>
              <p:spPr>
                <a:xfrm>
                  <a:off x="-7035686" y="-182875"/>
                  <a:ext cx="5914343" cy="1865546"/>
                </a:xfrm>
                <a:custGeom>
                  <a:rect b="b" l="l" r="r" t="t"/>
                  <a:pathLst>
                    <a:path extrusionOk="0" h="7152" w="22674">
                      <a:moveTo>
                        <a:pt x="1364" y="0"/>
                      </a:moveTo>
                      <a:cubicBezTo>
                        <a:pt x="1364" y="0"/>
                        <a:pt x="1" y="4040"/>
                        <a:pt x="2974" y="4040"/>
                      </a:cubicBezTo>
                      <a:cubicBezTo>
                        <a:pt x="2974" y="4040"/>
                        <a:pt x="1217" y="7152"/>
                        <a:pt x="4574" y="7152"/>
                      </a:cubicBezTo>
                      <a:cubicBezTo>
                        <a:pt x="7931" y="7152"/>
                        <a:pt x="9024" y="5282"/>
                        <a:pt x="9024" y="5282"/>
                      </a:cubicBezTo>
                      <a:cubicBezTo>
                        <a:pt x="9024" y="5282"/>
                        <a:pt x="9053" y="7035"/>
                        <a:pt x="10618" y="7035"/>
                      </a:cubicBezTo>
                      <a:cubicBezTo>
                        <a:pt x="10966" y="7035"/>
                        <a:pt x="11390" y="6949"/>
                        <a:pt x="11905" y="6737"/>
                      </a:cubicBezTo>
                      <a:cubicBezTo>
                        <a:pt x="14746" y="5573"/>
                        <a:pt x="15460" y="4114"/>
                        <a:pt x="15460" y="4114"/>
                      </a:cubicBezTo>
                      <a:cubicBezTo>
                        <a:pt x="15460" y="4114"/>
                        <a:pt x="15468" y="5457"/>
                        <a:pt x="16525" y="5457"/>
                      </a:cubicBezTo>
                      <a:cubicBezTo>
                        <a:pt x="16732" y="5457"/>
                        <a:pt x="16979" y="5405"/>
                        <a:pt x="17275" y="5282"/>
                      </a:cubicBezTo>
                      <a:cubicBezTo>
                        <a:pt x="19080" y="4529"/>
                        <a:pt x="19618" y="3021"/>
                        <a:pt x="19618" y="3021"/>
                      </a:cubicBezTo>
                      <a:cubicBezTo>
                        <a:pt x="19618" y="3021"/>
                        <a:pt x="20075" y="4382"/>
                        <a:pt x="21352" y="4382"/>
                      </a:cubicBezTo>
                      <a:cubicBezTo>
                        <a:pt x="21361" y="4382"/>
                        <a:pt x="21370" y="4382"/>
                        <a:pt x="21379" y="4382"/>
                      </a:cubicBezTo>
                      <a:cubicBezTo>
                        <a:pt x="22674" y="4363"/>
                        <a:pt x="20123" y="0"/>
                        <a:pt x="20123" y="0"/>
                      </a:cubicBezTo>
                      <a:close/>
                    </a:path>
                  </a:pathLst>
                </a:custGeom>
                <a:solidFill>
                  <a:srgbClr val="E4C08C">
                    <a:alpha val="5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0" name="Google Shape;70;p52"/>
              <p:cNvSpPr/>
              <p:nvPr/>
            </p:nvSpPr>
            <p:spPr>
              <a:xfrm>
                <a:off x="-16471080" y="-57671"/>
                <a:ext cx="478893" cy="5489318"/>
              </a:xfrm>
              <a:custGeom>
                <a:rect b="b" l="l" r="r" t="t"/>
                <a:pathLst>
                  <a:path extrusionOk="0" h="17439" w="1836">
                    <a:moveTo>
                      <a:pt x="971" y="0"/>
                    </a:moveTo>
                    <a:lnTo>
                      <a:pt x="0" y="17439"/>
                    </a:lnTo>
                    <a:lnTo>
                      <a:pt x="1405" y="17439"/>
                    </a:lnTo>
                    <a:lnTo>
                      <a:pt x="1835" y="0"/>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71" name="Google Shape;71;p52"/>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grpSp>
        <p:nvGrpSpPr>
          <p:cNvPr id="72" name="Google Shape;72;p52"/>
          <p:cNvGrpSpPr/>
          <p:nvPr/>
        </p:nvGrpSpPr>
        <p:grpSpPr>
          <a:xfrm>
            <a:off x="-70762" y="4328075"/>
            <a:ext cx="9421573" cy="954505"/>
            <a:chOff x="-21147" y="4011616"/>
            <a:chExt cx="9357010" cy="1270979"/>
          </a:xfrm>
        </p:grpSpPr>
        <p:sp>
          <p:nvSpPr>
            <p:cNvPr id="73" name="Google Shape;73;p52"/>
            <p:cNvSpPr/>
            <p:nvPr/>
          </p:nvSpPr>
          <p:spPr>
            <a:xfrm flipH="1">
              <a:off x="3945200" y="4340375"/>
              <a:ext cx="5270400" cy="840000"/>
            </a:xfrm>
            <a:prstGeom prst="rtTriangle">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52"/>
            <p:cNvSpPr/>
            <p:nvPr/>
          </p:nvSpPr>
          <p:spPr>
            <a:xfrm rot="-45243">
              <a:off x="-15605" y="4317377"/>
              <a:ext cx="9345926" cy="903760"/>
            </a:xfrm>
            <a:custGeom>
              <a:rect b="b" l="l" r="r" t="t"/>
              <a:pathLst>
                <a:path extrusionOk="0" h="7452" w="38953">
                  <a:moveTo>
                    <a:pt x="1" y="1"/>
                  </a:moveTo>
                  <a:lnTo>
                    <a:pt x="1" y="7452"/>
                  </a:lnTo>
                  <a:lnTo>
                    <a:pt x="38952" y="7452"/>
                  </a:lnTo>
                  <a:lnTo>
                    <a:pt x="38952" y="5449"/>
                  </a:lnTo>
                  <a:cubicBezTo>
                    <a:pt x="38040" y="5190"/>
                    <a:pt x="37102" y="5061"/>
                    <a:pt x="36164" y="5061"/>
                  </a:cubicBezTo>
                  <a:cubicBezTo>
                    <a:pt x="35120" y="5061"/>
                    <a:pt x="34076" y="5221"/>
                    <a:pt x="33068" y="5541"/>
                  </a:cubicBezTo>
                  <a:lnTo>
                    <a:pt x="29385" y="6712"/>
                  </a:lnTo>
                  <a:cubicBezTo>
                    <a:pt x="27894" y="5613"/>
                    <a:pt x="26138" y="4940"/>
                    <a:pt x="24299" y="4774"/>
                  </a:cubicBezTo>
                  <a:lnTo>
                    <a:pt x="20770" y="4453"/>
                  </a:lnTo>
                  <a:cubicBezTo>
                    <a:pt x="17375" y="2276"/>
                    <a:pt x="13494" y="983"/>
                    <a:pt x="9482" y="690"/>
                  </a:cubicBezTo>
                  <a:lnTo>
                    <a:pt x="5"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5" name="Google Shape;75;p52"/>
            <p:cNvGrpSpPr/>
            <p:nvPr/>
          </p:nvGrpSpPr>
          <p:grpSpPr>
            <a:xfrm rot="-176721">
              <a:off x="-8561" y="4026571"/>
              <a:ext cx="591546" cy="367767"/>
              <a:chOff x="-152131" y="3701025"/>
              <a:chExt cx="591355" cy="317274"/>
            </a:xfrm>
          </p:grpSpPr>
          <p:sp>
            <p:nvSpPr>
              <p:cNvPr id="76" name="Google Shape;76;p52"/>
              <p:cNvSpPr/>
              <p:nvPr/>
            </p:nvSpPr>
            <p:spPr>
              <a:xfrm>
                <a:off x="22327" y="3701025"/>
                <a:ext cx="189566" cy="317273"/>
              </a:xfrm>
              <a:custGeom>
                <a:rect b="b" l="l" r="r" t="t"/>
                <a:pathLst>
                  <a:path extrusionOk="0" h="1703" w="778">
                    <a:moveTo>
                      <a:pt x="450" y="0"/>
                    </a:moveTo>
                    <a:cubicBezTo>
                      <a:pt x="433" y="0"/>
                      <a:pt x="415" y="4"/>
                      <a:pt x="396" y="11"/>
                    </a:cubicBezTo>
                    <a:cubicBezTo>
                      <a:pt x="1" y="159"/>
                      <a:pt x="423" y="1703"/>
                      <a:pt x="423" y="1703"/>
                    </a:cubicBezTo>
                    <a:cubicBezTo>
                      <a:pt x="626" y="1312"/>
                      <a:pt x="777"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52"/>
              <p:cNvSpPr/>
              <p:nvPr/>
            </p:nvSpPr>
            <p:spPr>
              <a:xfrm>
                <a:off x="-152131" y="3740335"/>
                <a:ext cx="279962" cy="277963"/>
              </a:xfrm>
              <a:custGeom>
                <a:rect b="b" l="l" r="r" t="t"/>
                <a:pathLst>
                  <a:path extrusionOk="0" h="1492" w="1149">
                    <a:moveTo>
                      <a:pt x="364" y="1"/>
                    </a:moveTo>
                    <a:cubicBezTo>
                      <a:pt x="328" y="1"/>
                      <a:pt x="294" y="17"/>
                      <a:pt x="265" y="54"/>
                    </a:cubicBezTo>
                    <a:cubicBezTo>
                      <a:pt x="1" y="387"/>
                      <a:pt x="1149" y="1492"/>
                      <a:pt x="1149" y="1492"/>
                    </a:cubicBezTo>
                    <a:cubicBezTo>
                      <a:pt x="1126" y="1081"/>
                      <a:pt x="655" y="1"/>
                      <a:pt x="36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52"/>
              <p:cNvSpPr/>
              <p:nvPr/>
            </p:nvSpPr>
            <p:spPr>
              <a:xfrm>
                <a:off x="125393" y="3746856"/>
                <a:ext cx="313831" cy="271443"/>
              </a:xfrm>
              <a:custGeom>
                <a:rect b="b" l="l" r="r" t="t"/>
                <a:pathLst>
                  <a:path extrusionOk="0" h="1457" w="1288">
                    <a:moveTo>
                      <a:pt x="922" y="0"/>
                    </a:moveTo>
                    <a:cubicBezTo>
                      <a:pt x="610" y="0"/>
                      <a:pt x="31" y="1048"/>
                      <a:pt x="0" y="1457"/>
                    </a:cubicBezTo>
                    <a:cubicBezTo>
                      <a:pt x="0" y="1457"/>
                      <a:pt x="1287" y="393"/>
                      <a:pt x="1027"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9" name="Google Shape;79;p52"/>
            <p:cNvGrpSpPr/>
            <p:nvPr/>
          </p:nvGrpSpPr>
          <p:grpSpPr>
            <a:xfrm rot="-176721">
              <a:off x="5124710" y="4585268"/>
              <a:ext cx="591302" cy="367983"/>
              <a:chOff x="4942966" y="4520941"/>
              <a:chExt cx="591112" cy="317460"/>
            </a:xfrm>
          </p:grpSpPr>
          <p:sp>
            <p:nvSpPr>
              <p:cNvPr id="80" name="Google Shape;80;p52"/>
              <p:cNvSpPr/>
              <p:nvPr/>
            </p:nvSpPr>
            <p:spPr>
              <a:xfrm>
                <a:off x="5117424" y="4520941"/>
                <a:ext cx="189322" cy="317459"/>
              </a:xfrm>
              <a:custGeom>
                <a:rect b="b" l="l" r="r" t="t"/>
                <a:pathLst>
                  <a:path extrusionOk="0" h="1704" w="777">
                    <a:moveTo>
                      <a:pt x="451" y="0"/>
                    </a:moveTo>
                    <a:cubicBezTo>
                      <a:pt x="434" y="0"/>
                      <a:pt x="416" y="4"/>
                      <a:pt x="397" y="11"/>
                    </a:cubicBezTo>
                    <a:cubicBezTo>
                      <a:pt x="0" y="160"/>
                      <a:pt x="423" y="1703"/>
                      <a:pt x="423" y="1703"/>
                    </a:cubicBezTo>
                    <a:cubicBezTo>
                      <a:pt x="624" y="1314"/>
                      <a:pt x="777" y="0"/>
                      <a:pt x="45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52"/>
              <p:cNvSpPr/>
              <p:nvPr/>
            </p:nvSpPr>
            <p:spPr>
              <a:xfrm>
                <a:off x="4942966" y="4560251"/>
                <a:ext cx="279962" cy="278150"/>
              </a:xfrm>
              <a:custGeom>
                <a:rect b="b" l="l" r="r" t="t"/>
                <a:pathLst>
                  <a:path extrusionOk="0" h="1493" w="1149">
                    <a:moveTo>
                      <a:pt x="363" y="1"/>
                    </a:moveTo>
                    <a:cubicBezTo>
                      <a:pt x="327" y="1"/>
                      <a:pt x="293" y="18"/>
                      <a:pt x="264" y="54"/>
                    </a:cubicBezTo>
                    <a:cubicBezTo>
                      <a:pt x="0" y="387"/>
                      <a:pt x="1148" y="1492"/>
                      <a:pt x="1148" y="1492"/>
                    </a:cubicBezTo>
                    <a:cubicBezTo>
                      <a:pt x="1126" y="1083"/>
                      <a:pt x="653" y="1"/>
                      <a:pt x="36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52"/>
              <p:cNvSpPr/>
              <p:nvPr/>
            </p:nvSpPr>
            <p:spPr>
              <a:xfrm>
                <a:off x="5220247" y="4566771"/>
                <a:ext cx="313831" cy="271629"/>
              </a:xfrm>
              <a:custGeom>
                <a:rect b="b" l="l" r="r" t="t"/>
                <a:pathLst>
                  <a:path extrusionOk="0" h="1458" w="1288">
                    <a:moveTo>
                      <a:pt x="922" y="0"/>
                    </a:moveTo>
                    <a:cubicBezTo>
                      <a:pt x="611" y="0"/>
                      <a:pt x="32" y="1050"/>
                      <a:pt x="1" y="1457"/>
                    </a:cubicBezTo>
                    <a:cubicBezTo>
                      <a:pt x="1" y="1457"/>
                      <a:pt x="1288" y="393"/>
                      <a:pt x="1028"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3" name="Google Shape;83;p52"/>
            <p:cNvGrpSpPr/>
            <p:nvPr/>
          </p:nvGrpSpPr>
          <p:grpSpPr>
            <a:xfrm rot="-176721">
              <a:off x="7357513" y="4424112"/>
              <a:ext cx="577652" cy="359992"/>
              <a:chOff x="8751558" y="4621358"/>
              <a:chExt cx="577467" cy="310566"/>
            </a:xfrm>
          </p:grpSpPr>
          <p:sp>
            <p:nvSpPr>
              <p:cNvPr id="84" name="Google Shape;84;p52"/>
              <p:cNvSpPr/>
              <p:nvPr/>
            </p:nvSpPr>
            <p:spPr>
              <a:xfrm>
                <a:off x="8896777" y="4621358"/>
                <a:ext cx="211007" cy="310566"/>
              </a:xfrm>
              <a:custGeom>
                <a:rect b="b" l="l" r="r" t="t"/>
                <a:pathLst>
                  <a:path extrusionOk="0" h="1667" w="866">
                    <a:moveTo>
                      <a:pt x="429" y="0"/>
                    </a:moveTo>
                    <a:cubicBezTo>
                      <a:pt x="405" y="0"/>
                      <a:pt x="379" y="8"/>
                      <a:pt x="353" y="26"/>
                    </a:cubicBezTo>
                    <a:cubicBezTo>
                      <a:pt x="1" y="262"/>
                      <a:pt x="762" y="1667"/>
                      <a:pt x="762" y="1667"/>
                    </a:cubicBezTo>
                    <a:cubicBezTo>
                      <a:pt x="865" y="1254"/>
                      <a:pt x="730" y="0"/>
                      <a:pt x="42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52"/>
              <p:cNvSpPr/>
              <p:nvPr/>
            </p:nvSpPr>
            <p:spPr>
              <a:xfrm>
                <a:off x="8751558" y="4694202"/>
                <a:ext cx="333323" cy="237722"/>
              </a:xfrm>
              <a:custGeom>
                <a:rect b="b" l="l" r="r" t="t"/>
                <a:pathLst>
                  <a:path extrusionOk="0" h="1276" w="1368">
                    <a:moveTo>
                      <a:pt x="298" y="1"/>
                    </a:moveTo>
                    <a:cubicBezTo>
                      <a:pt x="249" y="1"/>
                      <a:pt x="210" y="25"/>
                      <a:pt x="184" y="79"/>
                    </a:cubicBezTo>
                    <a:cubicBezTo>
                      <a:pt x="0" y="462"/>
                      <a:pt x="1368" y="1276"/>
                      <a:pt x="1368" y="1276"/>
                    </a:cubicBezTo>
                    <a:cubicBezTo>
                      <a:pt x="1257" y="894"/>
                      <a:pt x="598" y="1"/>
                      <a:pt x="29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52"/>
              <p:cNvSpPr/>
              <p:nvPr/>
            </p:nvSpPr>
            <p:spPr>
              <a:xfrm>
                <a:off x="9066606" y="4627878"/>
                <a:ext cx="262419" cy="304046"/>
              </a:xfrm>
              <a:custGeom>
                <a:rect b="b" l="l" r="r" t="t"/>
                <a:pathLst>
                  <a:path extrusionOk="0" h="1632" w="1077">
                    <a:moveTo>
                      <a:pt x="663" y="0"/>
                    </a:moveTo>
                    <a:cubicBezTo>
                      <a:pt x="350" y="0"/>
                      <a:pt x="0" y="1215"/>
                      <a:pt x="65" y="1632"/>
                    </a:cubicBezTo>
                    <a:cubicBezTo>
                      <a:pt x="65" y="1632"/>
                      <a:pt x="1076" y="302"/>
                      <a:pt x="750" y="34"/>
                    </a:cubicBezTo>
                    <a:cubicBezTo>
                      <a:pt x="721" y="11"/>
                      <a:pt x="693" y="0"/>
                      <a:pt x="66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7" name="Google Shape;87;p52"/>
            <p:cNvGrpSpPr/>
            <p:nvPr/>
          </p:nvGrpSpPr>
          <p:grpSpPr>
            <a:xfrm rot="-176721">
              <a:off x="198974" y="4192625"/>
              <a:ext cx="681972" cy="367766"/>
              <a:chOff x="2789044" y="3934275"/>
              <a:chExt cx="681753" cy="317273"/>
            </a:xfrm>
          </p:grpSpPr>
          <p:sp>
            <p:nvSpPr>
              <p:cNvPr id="88" name="Google Shape;88;p52"/>
              <p:cNvSpPr/>
              <p:nvPr/>
            </p:nvSpPr>
            <p:spPr>
              <a:xfrm>
                <a:off x="3072173" y="3972281"/>
                <a:ext cx="295313" cy="278150"/>
              </a:xfrm>
              <a:custGeom>
                <a:rect b="b" l="l" r="r" t="t"/>
                <a:pathLst>
                  <a:path extrusionOk="0" h="1493" w="1212">
                    <a:moveTo>
                      <a:pt x="767" y="0"/>
                    </a:moveTo>
                    <a:cubicBezTo>
                      <a:pt x="359" y="0"/>
                      <a:pt x="1" y="1493"/>
                      <a:pt x="1" y="1493"/>
                    </a:cubicBezTo>
                    <a:cubicBezTo>
                      <a:pt x="384" y="1239"/>
                      <a:pt x="1211" y="69"/>
                      <a:pt x="793" y="2"/>
                    </a:cubicBezTo>
                    <a:cubicBezTo>
                      <a:pt x="784" y="1"/>
                      <a:pt x="775" y="0"/>
                      <a:pt x="76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52"/>
              <p:cNvSpPr/>
              <p:nvPr/>
            </p:nvSpPr>
            <p:spPr>
              <a:xfrm>
                <a:off x="2960091" y="3934275"/>
                <a:ext cx="187860" cy="317273"/>
              </a:xfrm>
              <a:custGeom>
                <a:rect b="b" l="l" r="r" t="t"/>
                <a:pathLst>
                  <a:path extrusionOk="0" h="1703" w="771">
                    <a:moveTo>
                      <a:pt x="450" y="0"/>
                    </a:moveTo>
                    <a:cubicBezTo>
                      <a:pt x="432" y="0"/>
                      <a:pt x="413" y="4"/>
                      <a:pt x="392" y="13"/>
                    </a:cubicBezTo>
                    <a:cubicBezTo>
                      <a:pt x="1" y="171"/>
                      <a:pt x="470" y="1703"/>
                      <a:pt x="470" y="1703"/>
                    </a:cubicBezTo>
                    <a:cubicBezTo>
                      <a:pt x="658" y="1306"/>
                      <a:pt x="771"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52"/>
              <p:cNvSpPr/>
              <p:nvPr/>
            </p:nvSpPr>
            <p:spPr>
              <a:xfrm>
                <a:off x="2789044" y="3972840"/>
                <a:ext cx="295800" cy="268462"/>
              </a:xfrm>
              <a:custGeom>
                <a:rect b="b" l="l" r="r" t="t"/>
                <a:pathLst>
                  <a:path extrusionOk="0" h="1441" w="1214">
                    <a:moveTo>
                      <a:pt x="347" y="1"/>
                    </a:moveTo>
                    <a:cubicBezTo>
                      <a:pt x="309" y="1"/>
                      <a:pt x="274" y="19"/>
                      <a:pt x="245" y="60"/>
                    </a:cubicBezTo>
                    <a:cubicBezTo>
                      <a:pt x="1" y="408"/>
                      <a:pt x="1213" y="1441"/>
                      <a:pt x="1213" y="1441"/>
                    </a:cubicBezTo>
                    <a:cubicBezTo>
                      <a:pt x="1165" y="1035"/>
                      <a:pt x="639" y="1"/>
                      <a:pt x="34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52"/>
              <p:cNvSpPr/>
              <p:nvPr/>
            </p:nvSpPr>
            <p:spPr>
              <a:xfrm>
                <a:off x="3072173" y="4093564"/>
                <a:ext cx="398624" cy="156867"/>
              </a:xfrm>
              <a:custGeom>
                <a:rect b="b" l="l" r="r" t="t"/>
                <a:pathLst>
                  <a:path extrusionOk="0" h="842" w="1636">
                    <a:moveTo>
                      <a:pt x="1398" y="0"/>
                    </a:moveTo>
                    <a:cubicBezTo>
                      <a:pt x="1032" y="0"/>
                      <a:pt x="202" y="536"/>
                      <a:pt x="1" y="842"/>
                    </a:cubicBezTo>
                    <a:cubicBezTo>
                      <a:pt x="1" y="842"/>
                      <a:pt x="1636" y="545"/>
                      <a:pt x="1571" y="124"/>
                    </a:cubicBezTo>
                    <a:cubicBezTo>
                      <a:pt x="1558" y="37"/>
                      <a:pt x="1494" y="0"/>
                      <a:pt x="139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2" name="Google Shape;92;p52"/>
            <p:cNvGrpSpPr/>
            <p:nvPr/>
          </p:nvGrpSpPr>
          <p:grpSpPr>
            <a:xfrm rot="-176721">
              <a:off x="8430420" y="4196079"/>
              <a:ext cx="707806" cy="360856"/>
              <a:chOff x="8148509" y="4685073"/>
              <a:chExt cx="707579" cy="311311"/>
            </a:xfrm>
          </p:grpSpPr>
          <p:sp>
            <p:nvSpPr>
              <p:cNvPr id="93" name="Google Shape;93;p52"/>
              <p:cNvSpPr/>
              <p:nvPr/>
            </p:nvSpPr>
            <p:spPr>
              <a:xfrm>
                <a:off x="8470379" y="4685073"/>
                <a:ext cx="198581" cy="310753"/>
              </a:xfrm>
              <a:custGeom>
                <a:rect b="b" l="l" r="r" t="t"/>
                <a:pathLst>
                  <a:path extrusionOk="0" h="1668" w="815">
                    <a:moveTo>
                      <a:pt x="445" y="0"/>
                    </a:moveTo>
                    <a:cubicBezTo>
                      <a:pt x="437" y="0"/>
                      <a:pt x="428" y="1"/>
                      <a:pt x="419" y="2"/>
                    </a:cubicBezTo>
                    <a:cubicBezTo>
                      <a:pt x="0" y="69"/>
                      <a:pt x="116" y="1667"/>
                      <a:pt x="116" y="1667"/>
                    </a:cubicBezTo>
                    <a:cubicBezTo>
                      <a:pt x="395" y="1317"/>
                      <a:pt x="814" y="0"/>
                      <a:pt x="44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52"/>
              <p:cNvSpPr/>
              <p:nvPr/>
            </p:nvSpPr>
            <p:spPr>
              <a:xfrm>
                <a:off x="8278621" y="4694574"/>
                <a:ext cx="235860" cy="301810"/>
              </a:xfrm>
              <a:custGeom>
                <a:rect b="b" l="l" r="r" t="t"/>
                <a:pathLst>
                  <a:path extrusionOk="0" h="1620" w="968">
                    <a:moveTo>
                      <a:pt x="410" y="0"/>
                    </a:moveTo>
                    <a:cubicBezTo>
                      <a:pt x="382" y="0"/>
                      <a:pt x="354" y="11"/>
                      <a:pt x="326" y="36"/>
                    </a:cubicBezTo>
                    <a:cubicBezTo>
                      <a:pt x="1" y="305"/>
                      <a:pt x="912" y="1620"/>
                      <a:pt x="912" y="1620"/>
                    </a:cubicBezTo>
                    <a:cubicBezTo>
                      <a:pt x="968" y="1202"/>
                      <a:pt x="702" y="0"/>
                      <a:pt x="41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52"/>
              <p:cNvSpPr/>
              <p:nvPr/>
            </p:nvSpPr>
            <p:spPr>
              <a:xfrm>
                <a:off x="8148509" y="4777106"/>
                <a:ext cx="357689" cy="207355"/>
              </a:xfrm>
              <a:custGeom>
                <a:rect b="b" l="l" r="r" t="t"/>
                <a:pathLst>
                  <a:path extrusionOk="0" h="1113" w="1468">
                    <a:moveTo>
                      <a:pt x="254" y="1"/>
                    </a:moveTo>
                    <a:cubicBezTo>
                      <a:pt x="194" y="1"/>
                      <a:pt x="149" y="29"/>
                      <a:pt x="128" y="95"/>
                    </a:cubicBezTo>
                    <a:cubicBezTo>
                      <a:pt x="1" y="502"/>
                      <a:pt x="1468" y="1112"/>
                      <a:pt x="1468" y="1112"/>
                    </a:cubicBezTo>
                    <a:cubicBezTo>
                      <a:pt x="1309" y="760"/>
                      <a:pt x="567" y="1"/>
                      <a:pt x="25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52"/>
              <p:cNvSpPr/>
              <p:nvPr/>
            </p:nvSpPr>
            <p:spPr>
              <a:xfrm>
                <a:off x="8498399" y="4763320"/>
                <a:ext cx="357689" cy="232506"/>
              </a:xfrm>
              <a:custGeom>
                <a:rect b="b" l="l" r="r" t="t"/>
                <a:pathLst>
                  <a:path extrusionOk="0" h="1248" w="1468">
                    <a:moveTo>
                      <a:pt x="1155" y="1"/>
                    </a:moveTo>
                    <a:cubicBezTo>
                      <a:pt x="829" y="1"/>
                      <a:pt x="105" y="867"/>
                      <a:pt x="1" y="1247"/>
                    </a:cubicBezTo>
                    <a:cubicBezTo>
                      <a:pt x="1" y="1247"/>
                      <a:pt x="1468" y="461"/>
                      <a:pt x="1280" y="79"/>
                    </a:cubicBezTo>
                    <a:cubicBezTo>
                      <a:pt x="1253" y="25"/>
                      <a:pt x="1209" y="1"/>
                      <a:pt x="115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97" name="Google Shape;97;p52"/>
          <p:cNvSpPr/>
          <p:nvPr/>
        </p:nvSpPr>
        <p:spPr>
          <a:xfrm>
            <a:off x="7209393" y="-571605"/>
            <a:ext cx="3922715" cy="1016621"/>
          </a:xfrm>
          <a:custGeom>
            <a:rect b="b" l="l" r="r" t="t"/>
            <a:pathLst>
              <a:path extrusionOk="0" h="7152" w="22674">
                <a:moveTo>
                  <a:pt x="1364" y="0"/>
                </a:moveTo>
                <a:cubicBezTo>
                  <a:pt x="1364" y="0"/>
                  <a:pt x="1" y="4040"/>
                  <a:pt x="2974" y="4040"/>
                </a:cubicBezTo>
                <a:cubicBezTo>
                  <a:pt x="2974" y="4040"/>
                  <a:pt x="1217" y="7152"/>
                  <a:pt x="4574" y="7152"/>
                </a:cubicBezTo>
                <a:cubicBezTo>
                  <a:pt x="7931" y="7152"/>
                  <a:pt x="9024" y="5282"/>
                  <a:pt x="9024" y="5282"/>
                </a:cubicBezTo>
                <a:cubicBezTo>
                  <a:pt x="9024" y="5282"/>
                  <a:pt x="9053" y="7035"/>
                  <a:pt x="10618" y="7035"/>
                </a:cubicBezTo>
                <a:cubicBezTo>
                  <a:pt x="10966" y="7035"/>
                  <a:pt x="11390" y="6949"/>
                  <a:pt x="11905" y="6737"/>
                </a:cubicBezTo>
                <a:cubicBezTo>
                  <a:pt x="14746" y="5573"/>
                  <a:pt x="15460" y="4114"/>
                  <a:pt x="15460" y="4114"/>
                </a:cubicBezTo>
                <a:cubicBezTo>
                  <a:pt x="15460" y="4114"/>
                  <a:pt x="15468" y="5457"/>
                  <a:pt x="16525" y="5457"/>
                </a:cubicBezTo>
                <a:cubicBezTo>
                  <a:pt x="16732" y="5457"/>
                  <a:pt x="16979" y="5405"/>
                  <a:pt x="17275" y="5282"/>
                </a:cubicBezTo>
                <a:cubicBezTo>
                  <a:pt x="19080" y="4529"/>
                  <a:pt x="19618" y="3021"/>
                  <a:pt x="19618" y="3021"/>
                </a:cubicBezTo>
                <a:cubicBezTo>
                  <a:pt x="19618" y="3021"/>
                  <a:pt x="20075" y="4382"/>
                  <a:pt x="21352" y="4382"/>
                </a:cubicBezTo>
                <a:cubicBezTo>
                  <a:pt x="21361" y="4382"/>
                  <a:pt x="21370" y="4382"/>
                  <a:pt x="21379" y="4382"/>
                </a:cubicBezTo>
                <a:cubicBezTo>
                  <a:pt x="22674" y="4363"/>
                  <a:pt x="20123" y="0"/>
                  <a:pt x="20123" y="0"/>
                </a:cubicBezTo>
                <a:close/>
              </a:path>
            </a:pathLst>
          </a:custGeom>
          <a:solidFill>
            <a:srgbClr val="E4C08C">
              <a:alpha val="5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8" name="Shape 98"/>
        <p:cNvGrpSpPr/>
        <p:nvPr/>
      </p:nvGrpSpPr>
      <p:grpSpPr>
        <a:xfrm>
          <a:off x="0" y="0"/>
          <a:ext cx="0" cy="0"/>
          <a:chOff x="0" y="0"/>
          <a:chExt cx="0" cy="0"/>
        </a:xfrm>
      </p:grpSpPr>
      <p:grpSp>
        <p:nvGrpSpPr>
          <p:cNvPr id="99" name="Google Shape;99;p53"/>
          <p:cNvGrpSpPr/>
          <p:nvPr/>
        </p:nvGrpSpPr>
        <p:grpSpPr>
          <a:xfrm>
            <a:off x="6423950" y="-76200"/>
            <a:ext cx="4917641" cy="5876477"/>
            <a:chOff x="-6335433" y="-1040274"/>
            <a:chExt cx="5686449" cy="5019198"/>
          </a:xfrm>
        </p:grpSpPr>
        <p:grpSp>
          <p:nvGrpSpPr>
            <p:cNvPr id="100" name="Google Shape;100;p53"/>
            <p:cNvGrpSpPr/>
            <p:nvPr/>
          </p:nvGrpSpPr>
          <p:grpSpPr>
            <a:xfrm>
              <a:off x="-6335433" y="-1040274"/>
              <a:ext cx="5686449" cy="1444331"/>
              <a:chOff x="-6335433" y="-1040274"/>
              <a:chExt cx="5686449" cy="1444331"/>
            </a:xfrm>
          </p:grpSpPr>
          <p:sp>
            <p:nvSpPr>
              <p:cNvPr id="101" name="Google Shape;101;p53"/>
              <p:cNvSpPr/>
              <p:nvPr/>
            </p:nvSpPr>
            <p:spPr>
              <a:xfrm>
                <a:off x="-5808721" y="-296966"/>
                <a:ext cx="284395" cy="108576"/>
              </a:xfrm>
              <a:custGeom>
                <a:rect b="b" l="l" r="r" t="t"/>
                <a:pathLst>
                  <a:path extrusionOk="0" h="701" w="1372">
                    <a:moveTo>
                      <a:pt x="1015" y="1"/>
                    </a:moveTo>
                    <a:cubicBezTo>
                      <a:pt x="735" y="1"/>
                      <a:pt x="338" y="120"/>
                      <a:pt x="0" y="672"/>
                    </a:cubicBezTo>
                    <a:cubicBezTo>
                      <a:pt x="0" y="672"/>
                      <a:pt x="118" y="701"/>
                      <a:pt x="289" y="701"/>
                    </a:cubicBezTo>
                    <a:cubicBezTo>
                      <a:pt x="602" y="701"/>
                      <a:pt x="1093" y="606"/>
                      <a:pt x="1371" y="70"/>
                    </a:cubicBezTo>
                    <a:cubicBezTo>
                      <a:pt x="1371" y="69"/>
                      <a:pt x="1227" y="1"/>
                      <a:pt x="1015" y="1"/>
                    </a:cubicBezTo>
                    <a:close/>
                  </a:path>
                </a:pathLst>
              </a:custGeom>
              <a:solidFill>
                <a:srgbClr val="EAB557">
                  <a:alpha val="274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53"/>
              <p:cNvSpPr/>
              <p:nvPr/>
            </p:nvSpPr>
            <p:spPr>
              <a:xfrm>
                <a:off x="-4845258" y="177302"/>
                <a:ext cx="238170" cy="226755"/>
              </a:xfrm>
              <a:custGeom>
                <a:rect b="b" l="l" r="r" t="t"/>
                <a:pathLst>
                  <a:path extrusionOk="0" h="1464" w="1149">
                    <a:moveTo>
                      <a:pt x="765" y="1"/>
                    </a:moveTo>
                    <a:cubicBezTo>
                      <a:pt x="759" y="1"/>
                      <a:pt x="1" y="395"/>
                      <a:pt x="393" y="1464"/>
                    </a:cubicBezTo>
                    <a:cubicBezTo>
                      <a:pt x="393" y="1464"/>
                      <a:pt x="1148" y="852"/>
                      <a:pt x="765" y="1"/>
                    </a:cubicBezTo>
                    <a:cubicBezTo>
                      <a:pt x="765" y="1"/>
                      <a:pt x="765" y="1"/>
                      <a:pt x="765" y="1"/>
                    </a:cubicBezTo>
                    <a:close/>
                  </a:path>
                </a:pathLst>
              </a:custGeom>
              <a:solidFill>
                <a:srgbClr val="EAB557">
                  <a:alpha val="274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53"/>
              <p:cNvSpPr/>
              <p:nvPr/>
            </p:nvSpPr>
            <p:spPr>
              <a:xfrm>
                <a:off x="-3413745" y="205802"/>
                <a:ext cx="229464" cy="169602"/>
              </a:xfrm>
              <a:custGeom>
                <a:rect b="b" l="l" r="r" t="t"/>
                <a:pathLst>
                  <a:path extrusionOk="0" h="1095" w="1107">
                    <a:moveTo>
                      <a:pt x="75" y="1"/>
                    </a:moveTo>
                    <a:cubicBezTo>
                      <a:pt x="75" y="1"/>
                      <a:pt x="1" y="863"/>
                      <a:pt x="1106" y="1094"/>
                    </a:cubicBezTo>
                    <a:cubicBezTo>
                      <a:pt x="1106" y="1094"/>
                      <a:pt x="995" y="124"/>
                      <a:pt x="75" y="1"/>
                    </a:cubicBezTo>
                    <a:close/>
                  </a:path>
                </a:pathLst>
              </a:custGeom>
              <a:solidFill>
                <a:srgbClr val="EAB557">
                  <a:alpha val="274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53"/>
              <p:cNvSpPr/>
              <p:nvPr/>
            </p:nvSpPr>
            <p:spPr>
              <a:xfrm>
                <a:off x="-1832572" y="-245853"/>
                <a:ext cx="256204" cy="232486"/>
              </a:xfrm>
              <a:custGeom>
                <a:rect b="b" l="l" r="r" t="t"/>
                <a:pathLst>
                  <a:path extrusionOk="0" h="1501" w="1236">
                    <a:moveTo>
                      <a:pt x="581" y="0"/>
                    </a:moveTo>
                    <a:cubicBezTo>
                      <a:pt x="579" y="0"/>
                      <a:pt x="1" y="637"/>
                      <a:pt x="735" y="1500"/>
                    </a:cubicBezTo>
                    <a:cubicBezTo>
                      <a:pt x="735" y="1500"/>
                      <a:pt x="1236" y="665"/>
                      <a:pt x="581" y="0"/>
                    </a:cubicBezTo>
                    <a:cubicBezTo>
                      <a:pt x="581" y="0"/>
                      <a:pt x="581" y="0"/>
                      <a:pt x="581" y="0"/>
                    </a:cubicBezTo>
                    <a:close/>
                  </a:path>
                </a:pathLst>
              </a:custGeom>
              <a:solidFill>
                <a:srgbClr val="EAB557">
                  <a:alpha val="274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53"/>
              <p:cNvSpPr/>
              <p:nvPr/>
            </p:nvSpPr>
            <p:spPr>
              <a:xfrm>
                <a:off x="-6335433" y="-1040274"/>
                <a:ext cx="5686449" cy="1340396"/>
              </a:xfrm>
              <a:custGeom>
                <a:rect b="b" l="l" r="r" t="t"/>
                <a:pathLst>
                  <a:path extrusionOk="0" h="8654" w="27433">
                    <a:moveTo>
                      <a:pt x="1647" y="0"/>
                    </a:moveTo>
                    <a:lnTo>
                      <a:pt x="1647" y="2"/>
                    </a:lnTo>
                    <a:cubicBezTo>
                      <a:pt x="1647" y="2"/>
                      <a:pt x="0" y="4889"/>
                      <a:pt x="3597" y="4889"/>
                    </a:cubicBezTo>
                    <a:cubicBezTo>
                      <a:pt x="3597" y="4889"/>
                      <a:pt x="1469" y="8654"/>
                      <a:pt x="5530" y="8654"/>
                    </a:cubicBezTo>
                    <a:cubicBezTo>
                      <a:pt x="9593" y="8654"/>
                      <a:pt x="10915" y="6393"/>
                      <a:pt x="10915" y="6393"/>
                    </a:cubicBezTo>
                    <a:cubicBezTo>
                      <a:pt x="10915" y="6393"/>
                      <a:pt x="10951" y="8513"/>
                      <a:pt x="12844" y="8513"/>
                    </a:cubicBezTo>
                    <a:cubicBezTo>
                      <a:pt x="13266" y="8513"/>
                      <a:pt x="13779" y="8408"/>
                      <a:pt x="14405" y="8151"/>
                    </a:cubicBezTo>
                    <a:cubicBezTo>
                      <a:pt x="17838" y="6743"/>
                      <a:pt x="18702" y="4977"/>
                      <a:pt x="18702" y="4977"/>
                    </a:cubicBezTo>
                    <a:cubicBezTo>
                      <a:pt x="18702" y="4977"/>
                      <a:pt x="18713" y="6604"/>
                      <a:pt x="19994" y="6604"/>
                    </a:cubicBezTo>
                    <a:cubicBezTo>
                      <a:pt x="20245" y="6604"/>
                      <a:pt x="20544" y="6542"/>
                      <a:pt x="20901" y="6393"/>
                    </a:cubicBezTo>
                    <a:cubicBezTo>
                      <a:pt x="23084" y="5481"/>
                      <a:pt x="23734" y="3656"/>
                      <a:pt x="23734" y="3656"/>
                    </a:cubicBezTo>
                    <a:cubicBezTo>
                      <a:pt x="23734" y="3656"/>
                      <a:pt x="24288" y="5302"/>
                      <a:pt x="25828" y="5302"/>
                    </a:cubicBezTo>
                    <a:cubicBezTo>
                      <a:pt x="25840" y="5302"/>
                      <a:pt x="25852" y="5301"/>
                      <a:pt x="25864" y="5301"/>
                    </a:cubicBezTo>
                    <a:cubicBezTo>
                      <a:pt x="27432" y="5278"/>
                      <a:pt x="24346" y="0"/>
                      <a:pt x="24346" y="0"/>
                    </a:cubicBezTo>
                    <a:close/>
                  </a:path>
                </a:pathLst>
              </a:custGeom>
              <a:solidFill>
                <a:srgbClr val="EAB557">
                  <a:alpha val="274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6" name="Google Shape;106;p53"/>
            <p:cNvSpPr/>
            <p:nvPr/>
          </p:nvSpPr>
          <p:spPr>
            <a:xfrm>
              <a:off x="-3958205" y="-296951"/>
              <a:ext cx="623721" cy="4275875"/>
            </a:xfrm>
            <a:custGeom>
              <a:rect b="b" l="l" r="r" t="t"/>
              <a:pathLst>
                <a:path extrusionOk="0" h="20628" w="3009">
                  <a:moveTo>
                    <a:pt x="0" y="0"/>
                  </a:moveTo>
                  <a:lnTo>
                    <a:pt x="2220" y="20627"/>
                  </a:lnTo>
                  <a:lnTo>
                    <a:pt x="3008" y="20627"/>
                  </a:lnTo>
                  <a:lnTo>
                    <a:pt x="786" y="0"/>
                  </a:lnTo>
                  <a:close/>
                </a:path>
              </a:pathLst>
            </a:custGeom>
            <a:solidFill>
              <a:srgbClr val="EAB557">
                <a:alpha val="274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53"/>
            <p:cNvSpPr/>
            <p:nvPr/>
          </p:nvSpPr>
          <p:spPr>
            <a:xfrm>
              <a:off x="-3794318" y="-357893"/>
              <a:ext cx="914127" cy="4135543"/>
            </a:xfrm>
            <a:custGeom>
              <a:rect b="b" l="l" r="r" t="t"/>
              <a:pathLst>
                <a:path extrusionOk="0" h="19951" w="4410">
                  <a:moveTo>
                    <a:pt x="0" y="0"/>
                  </a:moveTo>
                  <a:lnTo>
                    <a:pt x="3009" y="19950"/>
                  </a:lnTo>
                  <a:lnTo>
                    <a:pt x="4409" y="19950"/>
                  </a:lnTo>
                  <a:lnTo>
                    <a:pt x="865" y="0"/>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53"/>
            <p:cNvSpPr/>
            <p:nvPr/>
          </p:nvSpPr>
          <p:spPr>
            <a:xfrm flipH="1" rot="-835462">
              <a:off x="-4005297" y="-795786"/>
              <a:ext cx="206509" cy="1397843"/>
            </a:xfrm>
            <a:custGeom>
              <a:rect b="b" l="l" r="r" t="t"/>
              <a:pathLst>
                <a:path extrusionOk="0" h="6476" w="1020">
                  <a:moveTo>
                    <a:pt x="1019" y="1"/>
                  </a:moveTo>
                  <a:lnTo>
                    <a:pt x="509" y="67"/>
                  </a:lnTo>
                  <a:lnTo>
                    <a:pt x="0" y="3954"/>
                  </a:lnTo>
                  <a:lnTo>
                    <a:pt x="732" y="6475"/>
                  </a:lnTo>
                  <a:lnTo>
                    <a:pt x="1019" y="1"/>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9" name="Google Shape;109;p53"/>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110" name="Google Shape;110;p53"/>
          <p:cNvSpPr txBox="1"/>
          <p:nvPr>
            <p:ph idx="1" type="body"/>
          </p:nvPr>
        </p:nvSpPr>
        <p:spPr>
          <a:xfrm>
            <a:off x="720000" y="1063351"/>
            <a:ext cx="7704000" cy="3729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Font typeface="Asap Light"/>
              <a:buChar char="●"/>
              <a:defRPr/>
            </a:lvl1pPr>
            <a:lvl2pPr indent="-317500" lvl="1" marL="914400" algn="l">
              <a:lnSpc>
                <a:spcPct val="100000"/>
              </a:lnSpc>
              <a:spcBef>
                <a:spcPts val="0"/>
              </a:spcBef>
              <a:spcAft>
                <a:spcPts val="0"/>
              </a:spcAft>
              <a:buSzPts val="1400"/>
              <a:buFont typeface="Asap Light"/>
              <a:buChar char="○"/>
              <a:defRPr/>
            </a:lvl2pPr>
            <a:lvl3pPr indent="-317500" lvl="2" marL="1371600" algn="l">
              <a:lnSpc>
                <a:spcPct val="100000"/>
              </a:lnSpc>
              <a:spcBef>
                <a:spcPts val="0"/>
              </a:spcBef>
              <a:spcAft>
                <a:spcPts val="0"/>
              </a:spcAft>
              <a:buSzPts val="1400"/>
              <a:buFont typeface="Asap Light"/>
              <a:buChar char="■"/>
              <a:defRPr/>
            </a:lvl3pPr>
            <a:lvl4pPr indent="-317500" lvl="3" marL="1828800" algn="l">
              <a:lnSpc>
                <a:spcPct val="100000"/>
              </a:lnSpc>
              <a:spcBef>
                <a:spcPts val="0"/>
              </a:spcBef>
              <a:spcAft>
                <a:spcPts val="0"/>
              </a:spcAft>
              <a:buSzPts val="1400"/>
              <a:buFont typeface="Asap Light"/>
              <a:buChar char="●"/>
              <a:defRPr/>
            </a:lvl4pPr>
            <a:lvl5pPr indent="-317500" lvl="4" marL="2286000" algn="l">
              <a:lnSpc>
                <a:spcPct val="100000"/>
              </a:lnSpc>
              <a:spcBef>
                <a:spcPts val="0"/>
              </a:spcBef>
              <a:spcAft>
                <a:spcPts val="0"/>
              </a:spcAft>
              <a:buSzPts val="1400"/>
              <a:buFont typeface="Asap Light"/>
              <a:buChar char="○"/>
              <a:defRPr/>
            </a:lvl5pPr>
            <a:lvl6pPr indent="-317500" lvl="5" marL="2743200" algn="l">
              <a:lnSpc>
                <a:spcPct val="100000"/>
              </a:lnSpc>
              <a:spcBef>
                <a:spcPts val="0"/>
              </a:spcBef>
              <a:spcAft>
                <a:spcPts val="0"/>
              </a:spcAft>
              <a:buSzPts val="1400"/>
              <a:buFont typeface="Asap Light"/>
              <a:buChar char="■"/>
              <a:defRPr/>
            </a:lvl6pPr>
            <a:lvl7pPr indent="-317500" lvl="6" marL="3200400" algn="l">
              <a:lnSpc>
                <a:spcPct val="100000"/>
              </a:lnSpc>
              <a:spcBef>
                <a:spcPts val="0"/>
              </a:spcBef>
              <a:spcAft>
                <a:spcPts val="0"/>
              </a:spcAft>
              <a:buSzPts val="1400"/>
              <a:buFont typeface="Asap Light"/>
              <a:buChar char="●"/>
              <a:defRPr/>
            </a:lvl7pPr>
            <a:lvl8pPr indent="-317500" lvl="7" marL="3657600" algn="l">
              <a:lnSpc>
                <a:spcPct val="100000"/>
              </a:lnSpc>
              <a:spcBef>
                <a:spcPts val="0"/>
              </a:spcBef>
              <a:spcAft>
                <a:spcPts val="0"/>
              </a:spcAft>
              <a:buSzPts val="1400"/>
              <a:buFont typeface="Asap Light"/>
              <a:buChar char="○"/>
              <a:defRPr/>
            </a:lvl8pPr>
            <a:lvl9pPr indent="-317500" lvl="8" marL="4114800" algn="l">
              <a:lnSpc>
                <a:spcPct val="100000"/>
              </a:lnSpc>
              <a:spcBef>
                <a:spcPts val="0"/>
              </a:spcBef>
              <a:spcAft>
                <a:spcPts val="0"/>
              </a:spcAft>
              <a:buSzPts val="1400"/>
              <a:buFont typeface="Asap Light"/>
              <a:buChar char="■"/>
              <a:defRPr/>
            </a:lvl9pPr>
          </a:lstStyle>
          <a:p/>
        </p:txBody>
      </p:sp>
      <p:grpSp>
        <p:nvGrpSpPr>
          <p:cNvPr id="111" name="Google Shape;111;p53"/>
          <p:cNvGrpSpPr/>
          <p:nvPr/>
        </p:nvGrpSpPr>
        <p:grpSpPr>
          <a:xfrm>
            <a:off x="-210534" y="4483790"/>
            <a:ext cx="9521309" cy="1310131"/>
            <a:chOff x="-210534" y="4483790"/>
            <a:chExt cx="9521309" cy="1310131"/>
          </a:xfrm>
        </p:grpSpPr>
        <p:sp>
          <p:nvSpPr>
            <p:cNvPr id="112" name="Google Shape;112;p53"/>
            <p:cNvSpPr/>
            <p:nvPr/>
          </p:nvSpPr>
          <p:spPr>
            <a:xfrm>
              <a:off x="-207819" y="5097675"/>
              <a:ext cx="2759700" cy="447600"/>
            </a:xfrm>
            <a:prstGeom prst="rtTriangle">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53"/>
            <p:cNvSpPr/>
            <p:nvPr/>
          </p:nvSpPr>
          <p:spPr>
            <a:xfrm flipH="1" rot="152462">
              <a:off x="-195466" y="4693747"/>
              <a:ext cx="9491174" cy="890216"/>
            </a:xfrm>
            <a:custGeom>
              <a:rect b="b" l="l" r="r" t="t"/>
              <a:pathLst>
                <a:path extrusionOk="0" h="7452" w="38953">
                  <a:moveTo>
                    <a:pt x="1" y="1"/>
                  </a:moveTo>
                  <a:lnTo>
                    <a:pt x="1" y="7452"/>
                  </a:lnTo>
                  <a:lnTo>
                    <a:pt x="38952" y="7452"/>
                  </a:lnTo>
                  <a:lnTo>
                    <a:pt x="38952" y="5449"/>
                  </a:lnTo>
                  <a:cubicBezTo>
                    <a:pt x="38040" y="5190"/>
                    <a:pt x="37102" y="5061"/>
                    <a:pt x="36164" y="5061"/>
                  </a:cubicBezTo>
                  <a:cubicBezTo>
                    <a:pt x="35120" y="5061"/>
                    <a:pt x="34076" y="5221"/>
                    <a:pt x="33068" y="5541"/>
                  </a:cubicBezTo>
                  <a:lnTo>
                    <a:pt x="29385" y="6712"/>
                  </a:lnTo>
                  <a:cubicBezTo>
                    <a:pt x="27894" y="5613"/>
                    <a:pt x="26138" y="4940"/>
                    <a:pt x="24299" y="4774"/>
                  </a:cubicBezTo>
                  <a:lnTo>
                    <a:pt x="20770" y="4453"/>
                  </a:lnTo>
                  <a:cubicBezTo>
                    <a:pt x="17375" y="2276"/>
                    <a:pt x="13494" y="983"/>
                    <a:pt x="9482" y="690"/>
                  </a:cubicBezTo>
                  <a:lnTo>
                    <a:pt x="5"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4" name="Google Shape;114;p53"/>
            <p:cNvGrpSpPr/>
            <p:nvPr/>
          </p:nvGrpSpPr>
          <p:grpSpPr>
            <a:xfrm flipH="1" rot="152345">
              <a:off x="8445759" y="4665694"/>
              <a:ext cx="591345" cy="317268"/>
              <a:chOff x="-152131" y="3701025"/>
              <a:chExt cx="591355" cy="317274"/>
            </a:xfrm>
          </p:grpSpPr>
          <p:sp>
            <p:nvSpPr>
              <p:cNvPr id="115" name="Google Shape;115;p53"/>
              <p:cNvSpPr/>
              <p:nvPr/>
            </p:nvSpPr>
            <p:spPr>
              <a:xfrm>
                <a:off x="22327" y="3701025"/>
                <a:ext cx="189566" cy="317273"/>
              </a:xfrm>
              <a:custGeom>
                <a:rect b="b" l="l" r="r" t="t"/>
                <a:pathLst>
                  <a:path extrusionOk="0" h="1703" w="778">
                    <a:moveTo>
                      <a:pt x="450" y="0"/>
                    </a:moveTo>
                    <a:cubicBezTo>
                      <a:pt x="433" y="0"/>
                      <a:pt x="415" y="4"/>
                      <a:pt x="396" y="11"/>
                    </a:cubicBezTo>
                    <a:cubicBezTo>
                      <a:pt x="1" y="159"/>
                      <a:pt x="423" y="1703"/>
                      <a:pt x="423" y="1703"/>
                    </a:cubicBezTo>
                    <a:cubicBezTo>
                      <a:pt x="626" y="1312"/>
                      <a:pt x="777"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53"/>
              <p:cNvSpPr/>
              <p:nvPr/>
            </p:nvSpPr>
            <p:spPr>
              <a:xfrm>
                <a:off x="-152131" y="3740335"/>
                <a:ext cx="279962" cy="277963"/>
              </a:xfrm>
              <a:custGeom>
                <a:rect b="b" l="l" r="r" t="t"/>
                <a:pathLst>
                  <a:path extrusionOk="0" h="1492" w="1149">
                    <a:moveTo>
                      <a:pt x="364" y="1"/>
                    </a:moveTo>
                    <a:cubicBezTo>
                      <a:pt x="328" y="1"/>
                      <a:pt x="294" y="17"/>
                      <a:pt x="265" y="54"/>
                    </a:cubicBezTo>
                    <a:cubicBezTo>
                      <a:pt x="1" y="387"/>
                      <a:pt x="1149" y="1492"/>
                      <a:pt x="1149" y="1492"/>
                    </a:cubicBezTo>
                    <a:cubicBezTo>
                      <a:pt x="1126" y="1081"/>
                      <a:pt x="655" y="1"/>
                      <a:pt x="36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53"/>
              <p:cNvSpPr/>
              <p:nvPr/>
            </p:nvSpPr>
            <p:spPr>
              <a:xfrm>
                <a:off x="125393" y="3746856"/>
                <a:ext cx="313831" cy="271443"/>
              </a:xfrm>
              <a:custGeom>
                <a:rect b="b" l="l" r="r" t="t"/>
                <a:pathLst>
                  <a:path extrusionOk="0" h="1457" w="1288">
                    <a:moveTo>
                      <a:pt x="922" y="0"/>
                    </a:moveTo>
                    <a:cubicBezTo>
                      <a:pt x="610" y="0"/>
                      <a:pt x="31" y="1048"/>
                      <a:pt x="0" y="1457"/>
                    </a:cubicBezTo>
                    <a:cubicBezTo>
                      <a:pt x="0" y="1457"/>
                      <a:pt x="1287" y="393"/>
                      <a:pt x="1027"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8" name="Google Shape;118;p53"/>
            <p:cNvGrpSpPr/>
            <p:nvPr/>
          </p:nvGrpSpPr>
          <p:grpSpPr>
            <a:xfrm flipH="1" rot="152345">
              <a:off x="3476707" y="4955359"/>
              <a:ext cx="591101" cy="317455"/>
              <a:chOff x="4942966" y="4520941"/>
              <a:chExt cx="591112" cy="317460"/>
            </a:xfrm>
          </p:grpSpPr>
          <p:sp>
            <p:nvSpPr>
              <p:cNvPr id="119" name="Google Shape;119;p53"/>
              <p:cNvSpPr/>
              <p:nvPr/>
            </p:nvSpPr>
            <p:spPr>
              <a:xfrm>
                <a:off x="5117424" y="4520941"/>
                <a:ext cx="189322" cy="317459"/>
              </a:xfrm>
              <a:custGeom>
                <a:rect b="b" l="l" r="r" t="t"/>
                <a:pathLst>
                  <a:path extrusionOk="0" h="1704" w="777">
                    <a:moveTo>
                      <a:pt x="451" y="0"/>
                    </a:moveTo>
                    <a:cubicBezTo>
                      <a:pt x="434" y="0"/>
                      <a:pt x="416" y="4"/>
                      <a:pt x="397" y="11"/>
                    </a:cubicBezTo>
                    <a:cubicBezTo>
                      <a:pt x="0" y="160"/>
                      <a:pt x="423" y="1703"/>
                      <a:pt x="423" y="1703"/>
                    </a:cubicBezTo>
                    <a:cubicBezTo>
                      <a:pt x="624" y="1314"/>
                      <a:pt x="777" y="0"/>
                      <a:pt x="45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53"/>
              <p:cNvSpPr/>
              <p:nvPr/>
            </p:nvSpPr>
            <p:spPr>
              <a:xfrm>
                <a:off x="4942966" y="4560251"/>
                <a:ext cx="279962" cy="278150"/>
              </a:xfrm>
              <a:custGeom>
                <a:rect b="b" l="l" r="r" t="t"/>
                <a:pathLst>
                  <a:path extrusionOk="0" h="1493" w="1149">
                    <a:moveTo>
                      <a:pt x="363" y="1"/>
                    </a:moveTo>
                    <a:cubicBezTo>
                      <a:pt x="327" y="1"/>
                      <a:pt x="293" y="18"/>
                      <a:pt x="264" y="54"/>
                    </a:cubicBezTo>
                    <a:cubicBezTo>
                      <a:pt x="0" y="387"/>
                      <a:pt x="1148" y="1492"/>
                      <a:pt x="1148" y="1492"/>
                    </a:cubicBezTo>
                    <a:cubicBezTo>
                      <a:pt x="1126" y="1083"/>
                      <a:pt x="653" y="1"/>
                      <a:pt x="36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53"/>
              <p:cNvSpPr/>
              <p:nvPr/>
            </p:nvSpPr>
            <p:spPr>
              <a:xfrm>
                <a:off x="5220247" y="4566771"/>
                <a:ext cx="313831" cy="271629"/>
              </a:xfrm>
              <a:custGeom>
                <a:rect b="b" l="l" r="r" t="t"/>
                <a:pathLst>
                  <a:path extrusionOk="0" h="1458" w="1288">
                    <a:moveTo>
                      <a:pt x="922" y="0"/>
                    </a:moveTo>
                    <a:cubicBezTo>
                      <a:pt x="611" y="0"/>
                      <a:pt x="32" y="1050"/>
                      <a:pt x="1" y="1457"/>
                    </a:cubicBezTo>
                    <a:cubicBezTo>
                      <a:pt x="1" y="1457"/>
                      <a:pt x="1288" y="393"/>
                      <a:pt x="1028"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2" name="Google Shape;122;p53"/>
            <p:cNvGrpSpPr/>
            <p:nvPr/>
          </p:nvGrpSpPr>
          <p:grpSpPr>
            <a:xfrm flipH="1" rot="152345">
              <a:off x="1067051" y="5044053"/>
              <a:ext cx="577456" cy="310561"/>
              <a:chOff x="8751558" y="4621358"/>
              <a:chExt cx="577467" cy="310566"/>
            </a:xfrm>
          </p:grpSpPr>
          <p:sp>
            <p:nvSpPr>
              <p:cNvPr id="123" name="Google Shape;123;p53"/>
              <p:cNvSpPr/>
              <p:nvPr/>
            </p:nvSpPr>
            <p:spPr>
              <a:xfrm>
                <a:off x="8896777" y="4621358"/>
                <a:ext cx="211007" cy="310566"/>
              </a:xfrm>
              <a:custGeom>
                <a:rect b="b" l="l" r="r" t="t"/>
                <a:pathLst>
                  <a:path extrusionOk="0" h="1667" w="866">
                    <a:moveTo>
                      <a:pt x="429" y="0"/>
                    </a:moveTo>
                    <a:cubicBezTo>
                      <a:pt x="405" y="0"/>
                      <a:pt x="379" y="8"/>
                      <a:pt x="353" y="26"/>
                    </a:cubicBezTo>
                    <a:cubicBezTo>
                      <a:pt x="1" y="262"/>
                      <a:pt x="762" y="1667"/>
                      <a:pt x="762" y="1667"/>
                    </a:cubicBezTo>
                    <a:cubicBezTo>
                      <a:pt x="865" y="1254"/>
                      <a:pt x="730" y="0"/>
                      <a:pt x="42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53"/>
              <p:cNvSpPr/>
              <p:nvPr/>
            </p:nvSpPr>
            <p:spPr>
              <a:xfrm>
                <a:off x="8751558" y="4694202"/>
                <a:ext cx="333323" cy="237722"/>
              </a:xfrm>
              <a:custGeom>
                <a:rect b="b" l="l" r="r" t="t"/>
                <a:pathLst>
                  <a:path extrusionOk="0" h="1276" w="1368">
                    <a:moveTo>
                      <a:pt x="298" y="1"/>
                    </a:moveTo>
                    <a:cubicBezTo>
                      <a:pt x="249" y="1"/>
                      <a:pt x="210" y="25"/>
                      <a:pt x="184" y="79"/>
                    </a:cubicBezTo>
                    <a:cubicBezTo>
                      <a:pt x="0" y="462"/>
                      <a:pt x="1368" y="1276"/>
                      <a:pt x="1368" y="1276"/>
                    </a:cubicBezTo>
                    <a:cubicBezTo>
                      <a:pt x="1257" y="894"/>
                      <a:pt x="598" y="1"/>
                      <a:pt x="29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53"/>
              <p:cNvSpPr/>
              <p:nvPr/>
            </p:nvSpPr>
            <p:spPr>
              <a:xfrm>
                <a:off x="9066606" y="4627878"/>
                <a:ext cx="262419" cy="304046"/>
              </a:xfrm>
              <a:custGeom>
                <a:rect b="b" l="l" r="r" t="t"/>
                <a:pathLst>
                  <a:path extrusionOk="0" h="1632" w="1077">
                    <a:moveTo>
                      <a:pt x="663" y="0"/>
                    </a:moveTo>
                    <a:cubicBezTo>
                      <a:pt x="350" y="0"/>
                      <a:pt x="0" y="1215"/>
                      <a:pt x="65" y="1632"/>
                    </a:cubicBezTo>
                    <a:cubicBezTo>
                      <a:pt x="65" y="1632"/>
                      <a:pt x="1076" y="302"/>
                      <a:pt x="750" y="34"/>
                    </a:cubicBezTo>
                    <a:cubicBezTo>
                      <a:pt x="721" y="11"/>
                      <a:pt x="693" y="0"/>
                      <a:pt x="66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6" name="Google Shape;126;p53"/>
            <p:cNvGrpSpPr/>
            <p:nvPr/>
          </p:nvGrpSpPr>
          <p:grpSpPr>
            <a:xfrm flipH="1" rot="152345">
              <a:off x="4444637" y="4880164"/>
              <a:ext cx="681741" cy="317267"/>
              <a:chOff x="2789044" y="3934275"/>
              <a:chExt cx="681753" cy="317273"/>
            </a:xfrm>
          </p:grpSpPr>
          <p:sp>
            <p:nvSpPr>
              <p:cNvPr id="127" name="Google Shape;127;p53"/>
              <p:cNvSpPr/>
              <p:nvPr/>
            </p:nvSpPr>
            <p:spPr>
              <a:xfrm>
                <a:off x="3072173" y="3972281"/>
                <a:ext cx="295313" cy="278150"/>
              </a:xfrm>
              <a:custGeom>
                <a:rect b="b" l="l" r="r" t="t"/>
                <a:pathLst>
                  <a:path extrusionOk="0" h="1493" w="1212">
                    <a:moveTo>
                      <a:pt x="767" y="0"/>
                    </a:moveTo>
                    <a:cubicBezTo>
                      <a:pt x="359" y="0"/>
                      <a:pt x="1" y="1493"/>
                      <a:pt x="1" y="1493"/>
                    </a:cubicBezTo>
                    <a:cubicBezTo>
                      <a:pt x="384" y="1239"/>
                      <a:pt x="1211" y="69"/>
                      <a:pt x="793" y="2"/>
                    </a:cubicBezTo>
                    <a:cubicBezTo>
                      <a:pt x="784" y="1"/>
                      <a:pt x="775" y="0"/>
                      <a:pt x="76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53"/>
              <p:cNvSpPr/>
              <p:nvPr/>
            </p:nvSpPr>
            <p:spPr>
              <a:xfrm>
                <a:off x="2960091" y="3934275"/>
                <a:ext cx="187860" cy="317273"/>
              </a:xfrm>
              <a:custGeom>
                <a:rect b="b" l="l" r="r" t="t"/>
                <a:pathLst>
                  <a:path extrusionOk="0" h="1703" w="771">
                    <a:moveTo>
                      <a:pt x="450" y="0"/>
                    </a:moveTo>
                    <a:cubicBezTo>
                      <a:pt x="432" y="0"/>
                      <a:pt x="413" y="4"/>
                      <a:pt x="392" y="13"/>
                    </a:cubicBezTo>
                    <a:cubicBezTo>
                      <a:pt x="1" y="171"/>
                      <a:pt x="470" y="1703"/>
                      <a:pt x="470" y="1703"/>
                    </a:cubicBezTo>
                    <a:cubicBezTo>
                      <a:pt x="658" y="1306"/>
                      <a:pt x="771"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53"/>
              <p:cNvSpPr/>
              <p:nvPr/>
            </p:nvSpPr>
            <p:spPr>
              <a:xfrm>
                <a:off x="2789044" y="3972840"/>
                <a:ext cx="295800" cy="268462"/>
              </a:xfrm>
              <a:custGeom>
                <a:rect b="b" l="l" r="r" t="t"/>
                <a:pathLst>
                  <a:path extrusionOk="0" h="1441" w="1214">
                    <a:moveTo>
                      <a:pt x="347" y="1"/>
                    </a:moveTo>
                    <a:cubicBezTo>
                      <a:pt x="309" y="1"/>
                      <a:pt x="274" y="19"/>
                      <a:pt x="245" y="60"/>
                    </a:cubicBezTo>
                    <a:cubicBezTo>
                      <a:pt x="1" y="408"/>
                      <a:pt x="1213" y="1441"/>
                      <a:pt x="1213" y="1441"/>
                    </a:cubicBezTo>
                    <a:cubicBezTo>
                      <a:pt x="1165" y="1035"/>
                      <a:pt x="639" y="1"/>
                      <a:pt x="34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53"/>
              <p:cNvSpPr/>
              <p:nvPr/>
            </p:nvSpPr>
            <p:spPr>
              <a:xfrm>
                <a:off x="3072173" y="4093564"/>
                <a:ext cx="398624" cy="156867"/>
              </a:xfrm>
              <a:custGeom>
                <a:rect b="b" l="l" r="r" t="t"/>
                <a:pathLst>
                  <a:path extrusionOk="0" h="842" w="1636">
                    <a:moveTo>
                      <a:pt x="1398" y="0"/>
                    </a:moveTo>
                    <a:cubicBezTo>
                      <a:pt x="1032" y="0"/>
                      <a:pt x="202" y="536"/>
                      <a:pt x="1" y="842"/>
                    </a:cubicBezTo>
                    <a:cubicBezTo>
                      <a:pt x="1" y="842"/>
                      <a:pt x="1636" y="545"/>
                      <a:pt x="1571" y="124"/>
                    </a:cubicBezTo>
                    <a:cubicBezTo>
                      <a:pt x="1558" y="37"/>
                      <a:pt x="1494" y="0"/>
                      <a:pt x="139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1" name="Google Shape;131;p53"/>
            <p:cNvGrpSpPr/>
            <p:nvPr/>
          </p:nvGrpSpPr>
          <p:grpSpPr>
            <a:xfrm flipH="1" rot="152345">
              <a:off x="417888" y="4958425"/>
              <a:ext cx="707566" cy="311306"/>
              <a:chOff x="8148509" y="4685073"/>
              <a:chExt cx="707579" cy="311311"/>
            </a:xfrm>
          </p:grpSpPr>
          <p:sp>
            <p:nvSpPr>
              <p:cNvPr id="132" name="Google Shape;132;p53"/>
              <p:cNvSpPr/>
              <p:nvPr/>
            </p:nvSpPr>
            <p:spPr>
              <a:xfrm>
                <a:off x="8470379" y="4685073"/>
                <a:ext cx="198581" cy="310753"/>
              </a:xfrm>
              <a:custGeom>
                <a:rect b="b" l="l" r="r" t="t"/>
                <a:pathLst>
                  <a:path extrusionOk="0" h="1668" w="815">
                    <a:moveTo>
                      <a:pt x="445" y="0"/>
                    </a:moveTo>
                    <a:cubicBezTo>
                      <a:pt x="437" y="0"/>
                      <a:pt x="428" y="1"/>
                      <a:pt x="419" y="2"/>
                    </a:cubicBezTo>
                    <a:cubicBezTo>
                      <a:pt x="0" y="69"/>
                      <a:pt x="116" y="1667"/>
                      <a:pt x="116" y="1667"/>
                    </a:cubicBezTo>
                    <a:cubicBezTo>
                      <a:pt x="395" y="1317"/>
                      <a:pt x="814" y="0"/>
                      <a:pt x="44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53"/>
              <p:cNvSpPr/>
              <p:nvPr/>
            </p:nvSpPr>
            <p:spPr>
              <a:xfrm>
                <a:off x="8278621" y="4694574"/>
                <a:ext cx="235860" cy="301810"/>
              </a:xfrm>
              <a:custGeom>
                <a:rect b="b" l="l" r="r" t="t"/>
                <a:pathLst>
                  <a:path extrusionOk="0" h="1620" w="968">
                    <a:moveTo>
                      <a:pt x="410" y="0"/>
                    </a:moveTo>
                    <a:cubicBezTo>
                      <a:pt x="382" y="0"/>
                      <a:pt x="354" y="11"/>
                      <a:pt x="326" y="36"/>
                    </a:cubicBezTo>
                    <a:cubicBezTo>
                      <a:pt x="1" y="305"/>
                      <a:pt x="912" y="1620"/>
                      <a:pt x="912" y="1620"/>
                    </a:cubicBezTo>
                    <a:cubicBezTo>
                      <a:pt x="968" y="1202"/>
                      <a:pt x="702" y="0"/>
                      <a:pt x="41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53"/>
              <p:cNvSpPr/>
              <p:nvPr/>
            </p:nvSpPr>
            <p:spPr>
              <a:xfrm>
                <a:off x="8148509" y="4777106"/>
                <a:ext cx="357689" cy="207355"/>
              </a:xfrm>
              <a:custGeom>
                <a:rect b="b" l="l" r="r" t="t"/>
                <a:pathLst>
                  <a:path extrusionOk="0" h="1113" w="1468">
                    <a:moveTo>
                      <a:pt x="254" y="1"/>
                    </a:moveTo>
                    <a:cubicBezTo>
                      <a:pt x="194" y="1"/>
                      <a:pt x="149" y="29"/>
                      <a:pt x="128" y="95"/>
                    </a:cubicBezTo>
                    <a:cubicBezTo>
                      <a:pt x="1" y="502"/>
                      <a:pt x="1468" y="1112"/>
                      <a:pt x="1468" y="1112"/>
                    </a:cubicBezTo>
                    <a:cubicBezTo>
                      <a:pt x="1309" y="760"/>
                      <a:pt x="567" y="1"/>
                      <a:pt x="25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53"/>
              <p:cNvSpPr/>
              <p:nvPr/>
            </p:nvSpPr>
            <p:spPr>
              <a:xfrm>
                <a:off x="8498399" y="4763320"/>
                <a:ext cx="357689" cy="232506"/>
              </a:xfrm>
              <a:custGeom>
                <a:rect b="b" l="l" r="r" t="t"/>
                <a:pathLst>
                  <a:path extrusionOk="0" h="1248" w="1468">
                    <a:moveTo>
                      <a:pt x="1155" y="1"/>
                    </a:moveTo>
                    <a:cubicBezTo>
                      <a:pt x="829" y="1"/>
                      <a:pt x="105" y="867"/>
                      <a:pt x="1" y="1247"/>
                    </a:cubicBezTo>
                    <a:cubicBezTo>
                      <a:pt x="1" y="1247"/>
                      <a:pt x="1468" y="461"/>
                      <a:pt x="1280" y="79"/>
                    </a:cubicBezTo>
                    <a:cubicBezTo>
                      <a:pt x="1253" y="25"/>
                      <a:pt x="1209" y="1"/>
                      <a:pt x="115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6" name="Shape 136"/>
        <p:cNvGrpSpPr/>
        <p:nvPr/>
      </p:nvGrpSpPr>
      <p:grpSpPr>
        <a:xfrm>
          <a:off x="0" y="0"/>
          <a:ext cx="0" cy="0"/>
          <a:chOff x="0" y="0"/>
          <a:chExt cx="0" cy="0"/>
        </a:xfrm>
      </p:grpSpPr>
      <p:sp>
        <p:nvSpPr>
          <p:cNvPr id="137" name="Google Shape;137;p54"/>
          <p:cNvSpPr txBox="1"/>
          <p:nvPr>
            <p:ph type="title"/>
          </p:nvPr>
        </p:nvSpPr>
        <p:spPr>
          <a:xfrm>
            <a:off x="4864300" y="1875450"/>
            <a:ext cx="3567600" cy="13197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3600"/>
              <a:buNone/>
              <a:defRPr sz="4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38" name="Google Shape;138;p54"/>
          <p:cNvSpPr txBox="1"/>
          <p:nvPr>
            <p:ph idx="1" type="subTitle"/>
          </p:nvPr>
        </p:nvSpPr>
        <p:spPr>
          <a:xfrm>
            <a:off x="4864600" y="3207725"/>
            <a:ext cx="3567600" cy="343200"/>
          </a:xfrm>
          <a:prstGeom prst="rect">
            <a:avLst/>
          </a:prstGeom>
          <a:solidFill>
            <a:schemeClr val="dk2"/>
          </a:solid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39" name="Google Shape;139;p54"/>
          <p:cNvSpPr txBox="1"/>
          <p:nvPr>
            <p:ph idx="2" type="title"/>
          </p:nvPr>
        </p:nvSpPr>
        <p:spPr>
          <a:xfrm>
            <a:off x="7217900" y="613650"/>
            <a:ext cx="1094700" cy="1109400"/>
          </a:xfrm>
          <a:prstGeom prst="rect">
            <a:avLst/>
          </a:prstGeom>
          <a:solidFill>
            <a:schemeClr val="dk2"/>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9600"/>
              <a:buNone/>
              <a:defRPr sz="5000"/>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p:txBody>
      </p:sp>
      <p:grpSp>
        <p:nvGrpSpPr>
          <p:cNvPr id="140" name="Google Shape;140;p54"/>
          <p:cNvGrpSpPr/>
          <p:nvPr/>
        </p:nvGrpSpPr>
        <p:grpSpPr>
          <a:xfrm>
            <a:off x="-188657" y="3191965"/>
            <a:ext cx="9712297" cy="2241917"/>
            <a:chOff x="-188657" y="3191965"/>
            <a:chExt cx="9712297" cy="2241917"/>
          </a:xfrm>
        </p:grpSpPr>
        <p:grpSp>
          <p:nvGrpSpPr>
            <p:cNvPr id="141" name="Google Shape;141;p54"/>
            <p:cNvGrpSpPr/>
            <p:nvPr/>
          </p:nvGrpSpPr>
          <p:grpSpPr>
            <a:xfrm>
              <a:off x="-188657" y="4123752"/>
              <a:ext cx="9521309" cy="1310131"/>
              <a:chOff x="-9819295" y="-2545660"/>
              <a:chExt cx="9521309" cy="1310131"/>
            </a:xfrm>
          </p:grpSpPr>
          <p:sp>
            <p:nvSpPr>
              <p:cNvPr id="142" name="Google Shape;142;p54"/>
              <p:cNvSpPr/>
              <p:nvPr/>
            </p:nvSpPr>
            <p:spPr>
              <a:xfrm rot="-152462">
                <a:off x="-9804227" y="-2335703"/>
                <a:ext cx="9491174" cy="890216"/>
              </a:xfrm>
              <a:custGeom>
                <a:rect b="b" l="l" r="r" t="t"/>
                <a:pathLst>
                  <a:path extrusionOk="0" h="7452" w="38953">
                    <a:moveTo>
                      <a:pt x="1" y="1"/>
                    </a:moveTo>
                    <a:lnTo>
                      <a:pt x="1" y="7452"/>
                    </a:lnTo>
                    <a:lnTo>
                      <a:pt x="38952" y="7452"/>
                    </a:lnTo>
                    <a:lnTo>
                      <a:pt x="38952" y="5449"/>
                    </a:lnTo>
                    <a:cubicBezTo>
                      <a:pt x="38040" y="5190"/>
                      <a:pt x="37102" y="5061"/>
                      <a:pt x="36164" y="5061"/>
                    </a:cubicBezTo>
                    <a:cubicBezTo>
                      <a:pt x="35120" y="5061"/>
                      <a:pt x="34076" y="5221"/>
                      <a:pt x="33068" y="5541"/>
                    </a:cubicBezTo>
                    <a:lnTo>
                      <a:pt x="29385" y="6712"/>
                    </a:lnTo>
                    <a:cubicBezTo>
                      <a:pt x="27894" y="5613"/>
                      <a:pt x="26138" y="4940"/>
                      <a:pt x="24299" y="4774"/>
                    </a:cubicBezTo>
                    <a:lnTo>
                      <a:pt x="20770" y="4453"/>
                    </a:lnTo>
                    <a:cubicBezTo>
                      <a:pt x="17375" y="2276"/>
                      <a:pt x="13494" y="983"/>
                      <a:pt x="9482" y="690"/>
                    </a:cubicBezTo>
                    <a:lnTo>
                      <a:pt x="5"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3" name="Google Shape;143;p54"/>
              <p:cNvGrpSpPr/>
              <p:nvPr/>
            </p:nvGrpSpPr>
            <p:grpSpPr>
              <a:xfrm rot="-152345">
                <a:off x="-9545622" y="-2363756"/>
                <a:ext cx="591345" cy="317268"/>
                <a:chOff x="-152131" y="3701025"/>
                <a:chExt cx="591355" cy="317274"/>
              </a:xfrm>
            </p:grpSpPr>
            <p:sp>
              <p:nvSpPr>
                <p:cNvPr id="144" name="Google Shape;144;p54"/>
                <p:cNvSpPr/>
                <p:nvPr/>
              </p:nvSpPr>
              <p:spPr>
                <a:xfrm>
                  <a:off x="22327" y="3701025"/>
                  <a:ext cx="189566" cy="317273"/>
                </a:xfrm>
                <a:custGeom>
                  <a:rect b="b" l="l" r="r" t="t"/>
                  <a:pathLst>
                    <a:path extrusionOk="0" h="1703" w="778">
                      <a:moveTo>
                        <a:pt x="450" y="0"/>
                      </a:moveTo>
                      <a:cubicBezTo>
                        <a:pt x="433" y="0"/>
                        <a:pt x="415" y="4"/>
                        <a:pt x="396" y="11"/>
                      </a:cubicBezTo>
                      <a:cubicBezTo>
                        <a:pt x="1" y="159"/>
                        <a:pt x="423" y="1703"/>
                        <a:pt x="423" y="1703"/>
                      </a:cubicBezTo>
                      <a:cubicBezTo>
                        <a:pt x="626" y="1312"/>
                        <a:pt x="777"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54"/>
                <p:cNvSpPr/>
                <p:nvPr/>
              </p:nvSpPr>
              <p:spPr>
                <a:xfrm>
                  <a:off x="-152131" y="3740335"/>
                  <a:ext cx="279962" cy="277963"/>
                </a:xfrm>
                <a:custGeom>
                  <a:rect b="b" l="l" r="r" t="t"/>
                  <a:pathLst>
                    <a:path extrusionOk="0" h="1492" w="1149">
                      <a:moveTo>
                        <a:pt x="364" y="1"/>
                      </a:moveTo>
                      <a:cubicBezTo>
                        <a:pt x="328" y="1"/>
                        <a:pt x="294" y="17"/>
                        <a:pt x="265" y="54"/>
                      </a:cubicBezTo>
                      <a:cubicBezTo>
                        <a:pt x="1" y="387"/>
                        <a:pt x="1149" y="1492"/>
                        <a:pt x="1149" y="1492"/>
                      </a:cubicBezTo>
                      <a:cubicBezTo>
                        <a:pt x="1126" y="1081"/>
                        <a:pt x="655" y="1"/>
                        <a:pt x="36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54"/>
                <p:cNvSpPr/>
                <p:nvPr/>
              </p:nvSpPr>
              <p:spPr>
                <a:xfrm>
                  <a:off x="125393" y="3746856"/>
                  <a:ext cx="313831" cy="271443"/>
                </a:xfrm>
                <a:custGeom>
                  <a:rect b="b" l="l" r="r" t="t"/>
                  <a:pathLst>
                    <a:path extrusionOk="0" h="1457" w="1288">
                      <a:moveTo>
                        <a:pt x="922" y="0"/>
                      </a:moveTo>
                      <a:cubicBezTo>
                        <a:pt x="610" y="0"/>
                        <a:pt x="31" y="1048"/>
                        <a:pt x="0" y="1457"/>
                      </a:cubicBezTo>
                      <a:cubicBezTo>
                        <a:pt x="0" y="1457"/>
                        <a:pt x="1287" y="393"/>
                        <a:pt x="1027"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7" name="Google Shape;147;p54"/>
              <p:cNvGrpSpPr/>
              <p:nvPr/>
            </p:nvGrpSpPr>
            <p:grpSpPr>
              <a:xfrm rot="-152345">
                <a:off x="-4576327" y="-2074091"/>
                <a:ext cx="591101" cy="317455"/>
                <a:chOff x="4942966" y="4520941"/>
                <a:chExt cx="591112" cy="317460"/>
              </a:xfrm>
            </p:grpSpPr>
            <p:sp>
              <p:nvSpPr>
                <p:cNvPr id="148" name="Google Shape;148;p54"/>
                <p:cNvSpPr/>
                <p:nvPr/>
              </p:nvSpPr>
              <p:spPr>
                <a:xfrm>
                  <a:off x="5117424" y="4520941"/>
                  <a:ext cx="189322" cy="317459"/>
                </a:xfrm>
                <a:custGeom>
                  <a:rect b="b" l="l" r="r" t="t"/>
                  <a:pathLst>
                    <a:path extrusionOk="0" h="1704" w="777">
                      <a:moveTo>
                        <a:pt x="451" y="0"/>
                      </a:moveTo>
                      <a:cubicBezTo>
                        <a:pt x="434" y="0"/>
                        <a:pt x="416" y="4"/>
                        <a:pt x="397" y="11"/>
                      </a:cubicBezTo>
                      <a:cubicBezTo>
                        <a:pt x="0" y="160"/>
                        <a:pt x="423" y="1703"/>
                        <a:pt x="423" y="1703"/>
                      </a:cubicBezTo>
                      <a:cubicBezTo>
                        <a:pt x="624" y="1314"/>
                        <a:pt x="777" y="0"/>
                        <a:pt x="45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54"/>
                <p:cNvSpPr/>
                <p:nvPr/>
              </p:nvSpPr>
              <p:spPr>
                <a:xfrm>
                  <a:off x="4942966" y="4560251"/>
                  <a:ext cx="279962" cy="278150"/>
                </a:xfrm>
                <a:custGeom>
                  <a:rect b="b" l="l" r="r" t="t"/>
                  <a:pathLst>
                    <a:path extrusionOk="0" h="1493" w="1149">
                      <a:moveTo>
                        <a:pt x="363" y="1"/>
                      </a:moveTo>
                      <a:cubicBezTo>
                        <a:pt x="327" y="1"/>
                        <a:pt x="293" y="18"/>
                        <a:pt x="264" y="54"/>
                      </a:cubicBezTo>
                      <a:cubicBezTo>
                        <a:pt x="0" y="387"/>
                        <a:pt x="1148" y="1492"/>
                        <a:pt x="1148" y="1492"/>
                      </a:cubicBezTo>
                      <a:cubicBezTo>
                        <a:pt x="1126" y="1083"/>
                        <a:pt x="653" y="1"/>
                        <a:pt x="36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54"/>
                <p:cNvSpPr/>
                <p:nvPr/>
              </p:nvSpPr>
              <p:spPr>
                <a:xfrm>
                  <a:off x="5220247" y="4566771"/>
                  <a:ext cx="313831" cy="271629"/>
                </a:xfrm>
                <a:custGeom>
                  <a:rect b="b" l="l" r="r" t="t"/>
                  <a:pathLst>
                    <a:path extrusionOk="0" h="1458" w="1288">
                      <a:moveTo>
                        <a:pt x="922" y="0"/>
                      </a:moveTo>
                      <a:cubicBezTo>
                        <a:pt x="611" y="0"/>
                        <a:pt x="32" y="1050"/>
                        <a:pt x="1" y="1457"/>
                      </a:cubicBezTo>
                      <a:cubicBezTo>
                        <a:pt x="1" y="1457"/>
                        <a:pt x="1288" y="393"/>
                        <a:pt x="1028"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1" name="Google Shape;151;p54"/>
              <p:cNvGrpSpPr/>
              <p:nvPr/>
            </p:nvGrpSpPr>
            <p:grpSpPr>
              <a:xfrm rot="-152345">
                <a:off x="-5634897" y="-2149286"/>
                <a:ext cx="681741" cy="317267"/>
                <a:chOff x="2789044" y="3934275"/>
                <a:chExt cx="681753" cy="317273"/>
              </a:xfrm>
            </p:grpSpPr>
            <p:sp>
              <p:nvSpPr>
                <p:cNvPr id="152" name="Google Shape;152;p54"/>
                <p:cNvSpPr/>
                <p:nvPr/>
              </p:nvSpPr>
              <p:spPr>
                <a:xfrm>
                  <a:off x="3072173" y="3972281"/>
                  <a:ext cx="295313" cy="278150"/>
                </a:xfrm>
                <a:custGeom>
                  <a:rect b="b" l="l" r="r" t="t"/>
                  <a:pathLst>
                    <a:path extrusionOk="0" h="1493" w="1212">
                      <a:moveTo>
                        <a:pt x="767" y="0"/>
                      </a:moveTo>
                      <a:cubicBezTo>
                        <a:pt x="359" y="0"/>
                        <a:pt x="1" y="1493"/>
                        <a:pt x="1" y="1493"/>
                      </a:cubicBezTo>
                      <a:cubicBezTo>
                        <a:pt x="384" y="1239"/>
                        <a:pt x="1211" y="69"/>
                        <a:pt x="793" y="2"/>
                      </a:cubicBezTo>
                      <a:cubicBezTo>
                        <a:pt x="784" y="1"/>
                        <a:pt x="775" y="0"/>
                        <a:pt x="76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54"/>
                <p:cNvSpPr/>
                <p:nvPr/>
              </p:nvSpPr>
              <p:spPr>
                <a:xfrm>
                  <a:off x="2960091" y="3934275"/>
                  <a:ext cx="187860" cy="317273"/>
                </a:xfrm>
                <a:custGeom>
                  <a:rect b="b" l="l" r="r" t="t"/>
                  <a:pathLst>
                    <a:path extrusionOk="0" h="1703" w="771">
                      <a:moveTo>
                        <a:pt x="450" y="0"/>
                      </a:moveTo>
                      <a:cubicBezTo>
                        <a:pt x="432" y="0"/>
                        <a:pt x="413" y="4"/>
                        <a:pt x="392" y="13"/>
                      </a:cubicBezTo>
                      <a:cubicBezTo>
                        <a:pt x="1" y="171"/>
                        <a:pt x="470" y="1703"/>
                        <a:pt x="470" y="1703"/>
                      </a:cubicBezTo>
                      <a:cubicBezTo>
                        <a:pt x="658" y="1306"/>
                        <a:pt x="771"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54"/>
                <p:cNvSpPr/>
                <p:nvPr/>
              </p:nvSpPr>
              <p:spPr>
                <a:xfrm>
                  <a:off x="2789044" y="3972840"/>
                  <a:ext cx="295800" cy="268462"/>
                </a:xfrm>
                <a:custGeom>
                  <a:rect b="b" l="l" r="r" t="t"/>
                  <a:pathLst>
                    <a:path extrusionOk="0" h="1441" w="1214">
                      <a:moveTo>
                        <a:pt x="347" y="1"/>
                      </a:moveTo>
                      <a:cubicBezTo>
                        <a:pt x="309" y="1"/>
                        <a:pt x="274" y="19"/>
                        <a:pt x="245" y="60"/>
                      </a:cubicBezTo>
                      <a:cubicBezTo>
                        <a:pt x="1" y="408"/>
                        <a:pt x="1213" y="1441"/>
                        <a:pt x="1213" y="1441"/>
                      </a:cubicBezTo>
                      <a:cubicBezTo>
                        <a:pt x="1165" y="1035"/>
                        <a:pt x="639" y="1"/>
                        <a:pt x="34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54"/>
                <p:cNvSpPr/>
                <p:nvPr/>
              </p:nvSpPr>
              <p:spPr>
                <a:xfrm>
                  <a:off x="3072173" y="4093564"/>
                  <a:ext cx="398624" cy="156867"/>
                </a:xfrm>
                <a:custGeom>
                  <a:rect b="b" l="l" r="r" t="t"/>
                  <a:pathLst>
                    <a:path extrusionOk="0" h="842" w="1636">
                      <a:moveTo>
                        <a:pt x="1398" y="0"/>
                      </a:moveTo>
                      <a:cubicBezTo>
                        <a:pt x="1032" y="0"/>
                        <a:pt x="202" y="536"/>
                        <a:pt x="1" y="842"/>
                      </a:cubicBezTo>
                      <a:cubicBezTo>
                        <a:pt x="1" y="842"/>
                        <a:pt x="1636" y="545"/>
                        <a:pt x="1571" y="124"/>
                      </a:cubicBezTo>
                      <a:cubicBezTo>
                        <a:pt x="1558" y="37"/>
                        <a:pt x="1494" y="0"/>
                        <a:pt x="139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56" name="Google Shape;156;p54"/>
            <p:cNvGrpSpPr/>
            <p:nvPr/>
          </p:nvGrpSpPr>
          <p:grpSpPr>
            <a:xfrm>
              <a:off x="5196050" y="3191965"/>
              <a:ext cx="4327591" cy="2184788"/>
              <a:chOff x="5196050" y="3191965"/>
              <a:chExt cx="4327591" cy="2184788"/>
            </a:xfrm>
          </p:grpSpPr>
          <p:grpSp>
            <p:nvGrpSpPr>
              <p:cNvPr id="157" name="Google Shape;157;p54"/>
              <p:cNvGrpSpPr/>
              <p:nvPr/>
            </p:nvGrpSpPr>
            <p:grpSpPr>
              <a:xfrm>
                <a:off x="5196050" y="3191965"/>
                <a:ext cx="4327591" cy="2184788"/>
                <a:chOff x="5196050" y="3191965"/>
                <a:chExt cx="4327591" cy="2184788"/>
              </a:xfrm>
            </p:grpSpPr>
            <p:sp>
              <p:nvSpPr>
                <p:cNvPr id="158" name="Google Shape;158;p54"/>
                <p:cNvSpPr/>
                <p:nvPr/>
              </p:nvSpPr>
              <p:spPr>
                <a:xfrm rot="-1165969">
                  <a:off x="5979797" y="3736330"/>
                  <a:ext cx="3460070" cy="1096058"/>
                </a:xfrm>
                <a:custGeom>
                  <a:rect b="b" l="l" r="r" t="t"/>
                  <a:pathLst>
                    <a:path extrusionOk="0" h="4202" w="13265">
                      <a:moveTo>
                        <a:pt x="2684" y="0"/>
                      </a:moveTo>
                      <a:cubicBezTo>
                        <a:pt x="714" y="0"/>
                        <a:pt x="1745" y="1827"/>
                        <a:pt x="1745" y="1827"/>
                      </a:cubicBezTo>
                      <a:cubicBezTo>
                        <a:pt x="0" y="1827"/>
                        <a:pt x="798" y="4196"/>
                        <a:pt x="798" y="4196"/>
                      </a:cubicBezTo>
                      <a:lnTo>
                        <a:pt x="798" y="4202"/>
                      </a:lnTo>
                      <a:lnTo>
                        <a:pt x="11807" y="4202"/>
                      </a:lnTo>
                      <a:cubicBezTo>
                        <a:pt x="11807" y="4202"/>
                        <a:pt x="13265" y="2733"/>
                        <a:pt x="12531" y="2283"/>
                      </a:cubicBezTo>
                      <a:cubicBezTo>
                        <a:pt x="12356" y="2176"/>
                        <a:pt x="12201" y="2136"/>
                        <a:pt x="12068" y="2136"/>
                      </a:cubicBezTo>
                      <a:cubicBezTo>
                        <a:pt x="11708" y="2136"/>
                        <a:pt x="11512" y="2426"/>
                        <a:pt x="11512" y="2426"/>
                      </a:cubicBezTo>
                      <a:cubicBezTo>
                        <a:pt x="11512" y="2426"/>
                        <a:pt x="11195" y="1542"/>
                        <a:pt x="10137" y="1100"/>
                      </a:cubicBezTo>
                      <a:cubicBezTo>
                        <a:pt x="9964" y="1028"/>
                        <a:pt x="9819" y="998"/>
                        <a:pt x="9698" y="998"/>
                      </a:cubicBezTo>
                      <a:cubicBezTo>
                        <a:pt x="9076" y="998"/>
                        <a:pt x="9071" y="1786"/>
                        <a:pt x="9071" y="1786"/>
                      </a:cubicBezTo>
                      <a:cubicBezTo>
                        <a:pt x="9071" y="1786"/>
                        <a:pt x="8652" y="929"/>
                        <a:pt x="6988" y="245"/>
                      </a:cubicBezTo>
                      <a:cubicBezTo>
                        <a:pt x="6685" y="120"/>
                        <a:pt x="6436" y="69"/>
                        <a:pt x="6232" y="69"/>
                      </a:cubicBezTo>
                      <a:cubicBezTo>
                        <a:pt x="5314" y="69"/>
                        <a:pt x="5296" y="1100"/>
                        <a:pt x="5296" y="1100"/>
                      </a:cubicBezTo>
                      <a:cubicBezTo>
                        <a:pt x="5296" y="1100"/>
                        <a:pt x="4654" y="0"/>
                        <a:pt x="268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54"/>
                <p:cNvSpPr/>
                <p:nvPr/>
              </p:nvSpPr>
              <p:spPr>
                <a:xfrm flipH="1">
                  <a:off x="5196050" y="3920775"/>
                  <a:ext cx="4123500" cy="1319700"/>
                </a:xfrm>
                <a:prstGeom prst="rtTriangle">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0" name="Google Shape;160;p54"/>
              <p:cNvGrpSpPr/>
              <p:nvPr/>
            </p:nvGrpSpPr>
            <p:grpSpPr>
              <a:xfrm rot="-152345">
                <a:off x="6337240" y="3914925"/>
                <a:ext cx="707566" cy="311306"/>
                <a:chOff x="8148509" y="4685073"/>
                <a:chExt cx="707579" cy="311311"/>
              </a:xfrm>
            </p:grpSpPr>
            <p:sp>
              <p:nvSpPr>
                <p:cNvPr id="161" name="Google Shape;161;p54"/>
                <p:cNvSpPr/>
                <p:nvPr/>
              </p:nvSpPr>
              <p:spPr>
                <a:xfrm>
                  <a:off x="8470379" y="4685073"/>
                  <a:ext cx="198581" cy="310753"/>
                </a:xfrm>
                <a:custGeom>
                  <a:rect b="b" l="l" r="r" t="t"/>
                  <a:pathLst>
                    <a:path extrusionOk="0" h="1668" w="815">
                      <a:moveTo>
                        <a:pt x="445" y="0"/>
                      </a:moveTo>
                      <a:cubicBezTo>
                        <a:pt x="437" y="0"/>
                        <a:pt x="428" y="1"/>
                        <a:pt x="419" y="2"/>
                      </a:cubicBezTo>
                      <a:cubicBezTo>
                        <a:pt x="0" y="69"/>
                        <a:pt x="116" y="1667"/>
                        <a:pt x="116" y="1667"/>
                      </a:cubicBezTo>
                      <a:cubicBezTo>
                        <a:pt x="395" y="1317"/>
                        <a:pt x="814" y="0"/>
                        <a:pt x="44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54"/>
                <p:cNvSpPr/>
                <p:nvPr/>
              </p:nvSpPr>
              <p:spPr>
                <a:xfrm>
                  <a:off x="8278621" y="4694574"/>
                  <a:ext cx="235860" cy="301810"/>
                </a:xfrm>
                <a:custGeom>
                  <a:rect b="b" l="l" r="r" t="t"/>
                  <a:pathLst>
                    <a:path extrusionOk="0" h="1620" w="968">
                      <a:moveTo>
                        <a:pt x="410" y="0"/>
                      </a:moveTo>
                      <a:cubicBezTo>
                        <a:pt x="382" y="0"/>
                        <a:pt x="354" y="11"/>
                        <a:pt x="326" y="36"/>
                      </a:cubicBezTo>
                      <a:cubicBezTo>
                        <a:pt x="1" y="305"/>
                        <a:pt x="912" y="1620"/>
                        <a:pt x="912" y="1620"/>
                      </a:cubicBezTo>
                      <a:cubicBezTo>
                        <a:pt x="968" y="1202"/>
                        <a:pt x="702" y="0"/>
                        <a:pt x="41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54"/>
                <p:cNvSpPr/>
                <p:nvPr/>
              </p:nvSpPr>
              <p:spPr>
                <a:xfrm>
                  <a:off x="8148509" y="4777106"/>
                  <a:ext cx="357689" cy="207355"/>
                </a:xfrm>
                <a:custGeom>
                  <a:rect b="b" l="l" r="r" t="t"/>
                  <a:pathLst>
                    <a:path extrusionOk="0" h="1113" w="1468">
                      <a:moveTo>
                        <a:pt x="254" y="1"/>
                      </a:moveTo>
                      <a:cubicBezTo>
                        <a:pt x="194" y="1"/>
                        <a:pt x="149" y="29"/>
                        <a:pt x="128" y="95"/>
                      </a:cubicBezTo>
                      <a:cubicBezTo>
                        <a:pt x="1" y="502"/>
                        <a:pt x="1468" y="1112"/>
                        <a:pt x="1468" y="1112"/>
                      </a:cubicBezTo>
                      <a:cubicBezTo>
                        <a:pt x="1309" y="760"/>
                        <a:pt x="567" y="1"/>
                        <a:pt x="25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54"/>
                <p:cNvSpPr/>
                <p:nvPr/>
              </p:nvSpPr>
              <p:spPr>
                <a:xfrm>
                  <a:off x="8498399" y="4763320"/>
                  <a:ext cx="357689" cy="232506"/>
                </a:xfrm>
                <a:custGeom>
                  <a:rect b="b" l="l" r="r" t="t"/>
                  <a:pathLst>
                    <a:path extrusionOk="0" h="1248" w="1468">
                      <a:moveTo>
                        <a:pt x="1155" y="1"/>
                      </a:moveTo>
                      <a:cubicBezTo>
                        <a:pt x="829" y="1"/>
                        <a:pt x="105" y="867"/>
                        <a:pt x="1" y="1247"/>
                      </a:cubicBezTo>
                      <a:cubicBezTo>
                        <a:pt x="1" y="1247"/>
                        <a:pt x="1468" y="461"/>
                        <a:pt x="1280" y="79"/>
                      </a:cubicBezTo>
                      <a:cubicBezTo>
                        <a:pt x="1253" y="25"/>
                        <a:pt x="1209" y="1"/>
                        <a:pt x="115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165" name="Shape 16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166" name="Shape 166"/>
        <p:cNvGrpSpPr/>
        <p:nvPr/>
      </p:nvGrpSpPr>
      <p:grpSpPr>
        <a:xfrm>
          <a:off x="0" y="0"/>
          <a:ext cx="0" cy="0"/>
          <a:chOff x="0" y="0"/>
          <a:chExt cx="0" cy="0"/>
        </a:xfrm>
      </p:grpSpPr>
      <p:grpSp>
        <p:nvGrpSpPr>
          <p:cNvPr id="167" name="Google Shape;167;p56"/>
          <p:cNvGrpSpPr/>
          <p:nvPr/>
        </p:nvGrpSpPr>
        <p:grpSpPr>
          <a:xfrm>
            <a:off x="5091475" y="-152390"/>
            <a:ext cx="4945573" cy="5497744"/>
            <a:chOff x="-1034936" y="-361950"/>
            <a:chExt cx="5914343" cy="5867390"/>
          </a:xfrm>
        </p:grpSpPr>
        <p:sp>
          <p:nvSpPr>
            <p:cNvPr id="168" name="Google Shape;168;p56"/>
            <p:cNvSpPr/>
            <p:nvPr/>
          </p:nvSpPr>
          <p:spPr>
            <a:xfrm flipH="1">
              <a:off x="3571195" y="190646"/>
              <a:ext cx="205805" cy="4762202"/>
            </a:xfrm>
            <a:custGeom>
              <a:rect b="b" l="l" r="r" t="t"/>
              <a:pathLst>
                <a:path extrusionOk="0" h="18257" w="789">
                  <a:moveTo>
                    <a:pt x="0" y="0"/>
                  </a:moveTo>
                  <a:lnTo>
                    <a:pt x="0" y="18256"/>
                  </a:lnTo>
                  <a:lnTo>
                    <a:pt x="788" y="18256"/>
                  </a:lnTo>
                  <a:lnTo>
                    <a:pt x="788"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9" name="Google Shape;169;p56"/>
            <p:cNvGrpSpPr/>
            <p:nvPr/>
          </p:nvGrpSpPr>
          <p:grpSpPr>
            <a:xfrm flipH="1">
              <a:off x="-1034936" y="-361950"/>
              <a:ext cx="5914343" cy="5867390"/>
              <a:chOff x="-7035686" y="-182875"/>
              <a:chExt cx="5914343" cy="5867390"/>
            </a:xfrm>
          </p:grpSpPr>
          <p:grpSp>
            <p:nvGrpSpPr>
              <p:cNvPr id="170" name="Google Shape;170;p56"/>
              <p:cNvGrpSpPr/>
              <p:nvPr/>
            </p:nvGrpSpPr>
            <p:grpSpPr>
              <a:xfrm>
                <a:off x="-7035686" y="-182875"/>
                <a:ext cx="5914343" cy="1865546"/>
                <a:chOff x="-7035686" y="-182875"/>
                <a:chExt cx="5914343" cy="1865546"/>
              </a:xfrm>
            </p:grpSpPr>
            <p:sp>
              <p:nvSpPr>
                <p:cNvPr id="171" name="Google Shape;171;p56"/>
                <p:cNvSpPr/>
                <p:nvPr/>
              </p:nvSpPr>
              <p:spPr>
                <a:xfrm>
                  <a:off x="-2676756" y="1256313"/>
                  <a:ext cx="285623" cy="300751"/>
                </a:xfrm>
                <a:custGeom>
                  <a:rect b="b" l="l" r="r" t="t"/>
                  <a:pathLst>
                    <a:path extrusionOk="0" h="1153" w="1095">
                      <a:moveTo>
                        <a:pt x="1" y="0"/>
                      </a:moveTo>
                      <a:cubicBezTo>
                        <a:pt x="1" y="1"/>
                        <a:pt x="57" y="977"/>
                        <a:pt x="969" y="1153"/>
                      </a:cubicBezTo>
                      <a:cubicBezTo>
                        <a:pt x="969" y="1153"/>
                        <a:pt x="1094" y="296"/>
                        <a:pt x="1" y="0"/>
                      </a:cubicBezTo>
                      <a:close/>
                    </a:path>
                  </a:pathLst>
                </a:custGeom>
                <a:solidFill>
                  <a:srgbClr val="E4C08C">
                    <a:alpha val="5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56"/>
                <p:cNvSpPr/>
                <p:nvPr/>
              </p:nvSpPr>
              <p:spPr>
                <a:xfrm>
                  <a:off x="-2618066" y="1215883"/>
                  <a:ext cx="390220" cy="144507"/>
                </a:xfrm>
                <a:custGeom>
                  <a:rect b="b" l="l" r="r" t="t"/>
                  <a:pathLst>
                    <a:path extrusionOk="0" h="554" w="1496">
                      <a:moveTo>
                        <a:pt x="837" y="0"/>
                      </a:moveTo>
                      <a:cubicBezTo>
                        <a:pt x="606" y="0"/>
                        <a:pt x="323" y="80"/>
                        <a:pt x="1" y="330"/>
                      </a:cubicBezTo>
                      <a:cubicBezTo>
                        <a:pt x="1" y="330"/>
                        <a:pt x="327" y="553"/>
                        <a:pt x="743" y="553"/>
                      </a:cubicBezTo>
                      <a:cubicBezTo>
                        <a:pt x="979" y="553"/>
                        <a:pt x="1244" y="481"/>
                        <a:pt x="1495" y="255"/>
                      </a:cubicBezTo>
                      <a:cubicBezTo>
                        <a:pt x="1495" y="255"/>
                        <a:pt x="1250" y="0"/>
                        <a:pt x="837" y="0"/>
                      </a:cubicBezTo>
                      <a:close/>
                    </a:path>
                  </a:pathLst>
                </a:custGeom>
                <a:solidFill>
                  <a:srgbClr val="E4C08C">
                    <a:alpha val="5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56"/>
                <p:cNvSpPr/>
                <p:nvPr/>
              </p:nvSpPr>
              <p:spPr>
                <a:xfrm>
                  <a:off x="-4896129" y="1250309"/>
                  <a:ext cx="301273" cy="383178"/>
                </a:xfrm>
                <a:custGeom>
                  <a:rect b="b" l="l" r="r" t="t"/>
                  <a:pathLst>
                    <a:path extrusionOk="0" h="1469" w="1155">
                      <a:moveTo>
                        <a:pt x="761" y="1"/>
                      </a:moveTo>
                      <a:cubicBezTo>
                        <a:pt x="761" y="1"/>
                        <a:pt x="0" y="402"/>
                        <a:pt x="403" y="1468"/>
                      </a:cubicBezTo>
                      <a:cubicBezTo>
                        <a:pt x="403" y="1468"/>
                        <a:pt x="1154" y="850"/>
                        <a:pt x="761" y="1"/>
                      </a:cubicBezTo>
                      <a:close/>
                    </a:path>
                  </a:pathLst>
                </a:custGeom>
                <a:solidFill>
                  <a:srgbClr val="E4C08C">
                    <a:alpha val="5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56"/>
                <p:cNvSpPr/>
                <p:nvPr/>
              </p:nvSpPr>
              <p:spPr>
                <a:xfrm>
                  <a:off x="-3605659" y="1280441"/>
                  <a:ext cx="280927" cy="365180"/>
                </a:xfrm>
                <a:custGeom>
                  <a:rect b="b" l="l" r="r" t="t"/>
                  <a:pathLst>
                    <a:path extrusionOk="0" h="1400" w="1077">
                      <a:moveTo>
                        <a:pt x="808" y="1"/>
                      </a:moveTo>
                      <a:cubicBezTo>
                        <a:pt x="808" y="1"/>
                        <a:pt x="0" y="289"/>
                        <a:pt x="245" y="1400"/>
                      </a:cubicBezTo>
                      <a:cubicBezTo>
                        <a:pt x="245" y="1400"/>
                        <a:pt x="1076" y="899"/>
                        <a:pt x="808" y="1"/>
                      </a:cubicBezTo>
                      <a:close/>
                    </a:path>
                  </a:pathLst>
                </a:custGeom>
                <a:solidFill>
                  <a:srgbClr val="E4C08C">
                    <a:alpha val="5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56"/>
                <p:cNvSpPr/>
                <p:nvPr/>
              </p:nvSpPr>
              <p:spPr>
                <a:xfrm>
                  <a:off x="-7035686" y="-182875"/>
                  <a:ext cx="5914343" cy="1865546"/>
                </a:xfrm>
                <a:custGeom>
                  <a:rect b="b" l="l" r="r" t="t"/>
                  <a:pathLst>
                    <a:path extrusionOk="0" h="7152" w="22674">
                      <a:moveTo>
                        <a:pt x="1364" y="0"/>
                      </a:moveTo>
                      <a:cubicBezTo>
                        <a:pt x="1364" y="0"/>
                        <a:pt x="1" y="4040"/>
                        <a:pt x="2974" y="4040"/>
                      </a:cubicBezTo>
                      <a:cubicBezTo>
                        <a:pt x="2974" y="4040"/>
                        <a:pt x="1217" y="7152"/>
                        <a:pt x="4574" y="7152"/>
                      </a:cubicBezTo>
                      <a:cubicBezTo>
                        <a:pt x="7931" y="7152"/>
                        <a:pt x="9024" y="5282"/>
                        <a:pt x="9024" y="5282"/>
                      </a:cubicBezTo>
                      <a:cubicBezTo>
                        <a:pt x="9024" y="5282"/>
                        <a:pt x="9053" y="7035"/>
                        <a:pt x="10618" y="7035"/>
                      </a:cubicBezTo>
                      <a:cubicBezTo>
                        <a:pt x="10966" y="7035"/>
                        <a:pt x="11390" y="6949"/>
                        <a:pt x="11905" y="6737"/>
                      </a:cubicBezTo>
                      <a:cubicBezTo>
                        <a:pt x="14746" y="5573"/>
                        <a:pt x="15460" y="4114"/>
                        <a:pt x="15460" y="4114"/>
                      </a:cubicBezTo>
                      <a:cubicBezTo>
                        <a:pt x="15460" y="4114"/>
                        <a:pt x="15468" y="5457"/>
                        <a:pt x="16525" y="5457"/>
                      </a:cubicBezTo>
                      <a:cubicBezTo>
                        <a:pt x="16732" y="5457"/>
                        <a:pt x="16979" y="5405"/>
                        <a:pt x="17275" y="5282"/>
                      </a:cubicBezTo>
                      <a:cubicBezTo>
                        <a:pt x="19080" y="4529"/>
                        <a:pt x="19618" y="3021"/>
                        <a:pt x="19618" y="3021"/>
                      </a:cubicBezTo>
                      <a:cubicBezTo>
                        <a:pt x="19618" y="3021"/>
                        <a:pt x="20075" y="4382"/>
                        <a:pt x="21352" y="4382"/>
                      </a:cubicBezTo>
                      <a:cubicBezTo>
                        <a:pt x="21361" y="4382"/>
                        <a:pt x="21370" y="4382"/>
                        <a:pt x="21379" y="4382"/>
                      </a:cubicBezTo>
                      <a:cubicBezTo>
                        <a:pt x="22674" y="4363"/>
                        <a:pt x="20123" y="0"/>
                        <a:pt x="20123" y="0"/>
                      </a:cubicBezTo>
                      <a:close/>
                    </a:path>
                  </a:pathLst>
                </a:custGeom>
                <a:solidFill>
                  <a:srgbClr val="E4C08C">
                    <a:alpha val="5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6" name="Google Shape;176;p56"/>
              <p:cNvSpPr/>
              <p:nvPr/>
            </p:nvSpPr>
            <p:spPr>
              <a:xfrm>
                <a:off x="-3358080" y="533446"/>
                <a:ext cx="205805" cy="4762202"/>
              </a:xfrm>
              <a:custGeom>
                <a:rect b="b" l="l" r="r" t="t"/>
                <a:pathLst>
                  <a:path extrusionOk="0" h="18257" w="789">
                    <a:moveTo>
                      <a:pt x="0" y="0"/>
                    </a:moveTo>
                    <a:lnTo>
                      <a:pt x="0" y="18256"/>
                    </a:lnTo>
                    <a:lnTo>
                      <a:pt x="788" y="18256"/>
                    </a:lnTo>
                    <a:lnTo>
                      <a:pt x="788"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56"/>
              <p:cNvSpPr/>
              <p:nvPr/>
            </p:nvSpPr>
            <p:spPr>
              <a:xfrm>
                <a:off x="-5602360" y="480446"/>
                <a:ext cx="478907" cy="4548832"/>
              </a:xfrm>
              <a:custGeom>
                <a:rect b="b" l="l" r="r" t="t"/>
                <a:pathLst>
                  <a:path extrusionOk="0" h="17439" w="1836">
                    <a:moveTo>
                      <a:pt x="971" y="0"/>
                    </a:moveTo>
                    <a:lnTo>
                      <a:pt x="0" y="17439"/>
                    </a:lnTo>
                    <a:lnTo>
                      <a:pt x="1405" y="17439"/>
                    </a:lnTo>
                    <a:lnTo>
                      <a:pt x="1835" y="0"/>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56"/>
              <p:cNvSpPr/>
              <p:nvPr/>
            </p:nvSpPr>
            <p:spPr>
              <a:xfrm>
                <a:off x="-5299783" y="480446"/>
                <a:ext cx="1883544" cy="5204069"/>
              </a:xfrm>
              <a:custGeom>
                <a:rect b="b" l="l" r="r" t="t"/>
                <a:pathLst>
                  <a:path extrusionOk="0" h="19951" w="7221">
                    <a:moveTo>
                      <a:pt x="6354" y="0"/>
                    </a:moveTo>
                    <a:lnTo>
                      <a:pt x="0" y="19950"/>
                    </a:lnTo>
                    <a:lnTo>
                      <a:pt x="1401" y="19950"/>
                    </a:lnTo>
                    <a:lnTo>
                      <a:pt x="7220" y="0"/>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56"/>
              <p:cNvSpPr/>
              <p:nvPr/>
            </p:nvSpPr>
            <p:spPr>
              <a:xfrm>
                <a:off x="-4480478" y="480446"/>
                <a:ext cx="588200" cy="1102320"/>
              </a:xfrm>
              <a:custGeom>
                <a:rect b="b" l="l" r="r" t="t"/>
                <a:pathLst>
                  <a:path extrusionOk="0" h="4226" w="2255">
                    <a:moveTo>
                      <a:pt x="1" y="0"/>
                    </a:moveTo>
                    <a:lnTo>
                      <a:pt x="1887" y="4226"/>
                    </a:lnTo>
                    <a:lnTo>
                      <a:pt x="2254" y="3013"/>
                    </a:lnTo>
                    <a:lnTo>
                      <a:pt x="425" y="0"/>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80" name="Google Shape;180;p56"/>
          <p:cNvSpPr txBox="1"/>
          <p:nvPr>
            <p:ph type="title"/>
          </p:nvPr>
        </p:nvSpPr>
        <p:spPr>
          <a:xfrm>
            <a:off x="720000" y="1565225"/>
            <a:ext cx="3432900" cy="6255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2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181" name="Google Shape;181;p56"/>
          <p:cNvSpPr txBox="1"/>
          <p:nvPr>
            <p:ph idx="1" type="subTitle"/>
          </p:nvPr>
        </p:nvSpPr>
        <p:spPr>
          <a:xfrm>
            <a:off x="720000" y="2114625"/>
            <a:ext cx="3432900" cy="8052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182" name="Google Shape;182;p56"/>
          <p:cNvGrpSpPr/>
          <p:nvPr/>
        </p:nvGrpSpPr>
        <p:grpSpPr>
          <a:xfrm flipH="1">
            <a:off x="-626719" y="2919233"/>
            <a:ext cx="10306103" cy="2617251"/>
            <a:chOff x="-286088" y="3614711"/>
            <a:chExt cx="9519770" cy="1658482"/>
          </a:xfrm>
        </p:grpSpPr>
        <p:grpSp>
          <p:nvGrpSpPr>
            <p:cNvPr id="183" name="Google Shape;183;p56"/>
            <p:cNvGrpSpPr/>
            <p:nvPr/>
          </p:nvGrpSpPr>
          <p:grpSpPr>
            <a:xfrm rot="266972">
              <a:off x="8169676" y="4086125"/>
              <a:ext cx="933195" cy="935457"/>
              <a:chOff x="-3129200" y="1965150"/>
              <a:chExt cx="1660507" cy="2157640"/>
            </a:xfrm>
          </p:grpSpPr>
          <p:sp>
            <p:nvSpPr>
              <p:cNvPr id="184" name="Google Shape;184;p56"/>
              <p:cNvSpPr/>
              <p:nvPr/>
            </p:nvSpPr>
            <p:spPr>
              <a:xfrm>
                <a:off x="-3129200" y="3268303"/>
                <a:ext cx="1660507" cy="854487"/>
              </a:xfrm>
              <a:custGeom>
                <a:rect b="b" l="l" r="r" t="t"/>
                <a:pathLst>
                  <a:path extrusionOk="0" h="6026" w="11710">
                    <a:moveTo>
                      <a:pt x="9896" y="0"/>
                    </a:moveTo>
                    <a:lnTo>
                      <a:pt x="1604" y="1055"/>
                    </a:lnTo>
                    <a:lnTo>
                      <a:pt x="0" y="6025"/>
                    </a:lnTo>
                    <a:lnTo>
                      <a:pt x="11709" y="6025"/>
                    </a:lnTo>
                    <a:lnTo>
                      <a:pt x="989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56"/>
              <p:cNvSpPr/>
              <p:nvPr/>
            </p:nvSpPr>
            <p:spPr>
              <a:xfrm>
                <a:off x="-2901747" y="1965717"/>
                <a:ext cx="1175826" cy="1577809"/>
              </a:xfrm>
              <a:custGeom>
                <a:rect b="b" l="l" r="r" t="t"/>
                <a:pathLst>
                  <a:path extrusionOk="0" h="11127" w="8292">
                    <a:moveTo>
                      <a:pt x="6594" y="1"/>
                    </a:moveTo>
                    <a:lnTo>
                      <a:pt x="1379" y="1546"/>
                    </a:lnTo>
                    <a:lnTo>
                      <a:pt x="0" y="10241"/>
                    </a:lnTo>
                    <a:cubicBezTo>
                      <a:pt x="1681" y="10887"/>
                      <a:pt x="3048" y="11127"/>
                      <a:pt x="4151" y="11127"/>
                    </a:cubicBezTo>
                    <a:cubicBezTo>
                      <a:pt x="7291" y="11127"/>
                      <a:pt x="8291" y="9186"/>
                      <a:pt x="8288" y="9186"/>
                    </a:cubicBezTo>
                    <a:lnTo>
                      <a:pt x="6594"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56"/>
              <p:cNvSpPr/>
              <p:nvPr/>
            </p:nvSpPr>
            <p:spPr>
              <a:xfrm>
                <a:off x="-2313971" y="1999324"/>
                <a:ext cx="342878" cy="619241"/>
              </a:xfrm>
              <a:custGeom>
                <a:rect b="b" l="l" r="r" t="t"/>
                <a:pathLst>
                  <a:path extrusionOk="0" h="4367" w="2418">
                    <a:moveTo>
                      <a:pt x="2046" y="0"/>
                    </a:moveTo>
                    <a:lnTo>
                      <a:pt x="0" y="1031"/>
                    </a:lnTo>
                    <a:lnTo>
                      <a:pt x="0" y="3922"/>
                    </a:lnTo>
                    <a:lnTo>
                      <a:pt x="607" y="2977"/>
                    </a:lnTo>
                    <a:lnTo>
                      <a:pt x="943" y="4366"/>
                    </a:lnTo>
                    <a:lnTo>
                      <a:pt x="1868" y="2977"/>
                    </a:lnTo>
                    <a:lnTo>
                      <a:pt x="2418" y="3455"/>
                    </a:lnTo>
                    <a:lnTo>
                      <a:pt x="2046" y="0"/>
                    </a:lnTo>
                    <a:close/>
                  </a:path>
                </a:pathLst>
              </a:custGeom>
              <a:solidFill>
                <a:srgbClr val="FDF9F2">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56"/>
              <p:cNvSpPr/>
              <p:nvPr/>
            </p:nvSpPr>
            <p:spPr>
              <a:xfrm>
                <a:off x="-2901463" y="2754273"/>
                <a:ext cx="1175685" cy="789401"/>
              </a:xfrm>
              <a:custGeom>
                <a:rect b="b" l="l" r="r" t="t"/>
                <a:pathLst>
                  <a:path extrusionOk="0" h="5567" w="8291">
                    <a:moveTo>
                      <a:pt x="742" y="1"/>
                    </a:moveTo>
                    <a:lnTo>
                      <a:pt x="0" y="4680"/>
                    </a:lnTo>
                    <a:cubicBezTo>
                      <a:pt x="1680" y="5327"/>
                      <a:pt x="3047" y="5567"/>
                      <a:pt x="4150" y="5567"/>
                    </a:cubicBezTo>
                    <a:cubicBezTo>
                      <a:pt x="7290" y="5567"/>
                      <a:pt x="8290" y="3625"/>
                      <a:pt x="8290" y="3625"/>
                    </a:cubicBezTo>
                    <a:lnTo>
                      <a:pt x="8007" y="2094"/>
                    </a:lnTo>
                    <a:lnTo>
                      <a:pt x="7220" y="2671"/>
                    </a:lnTo>
                    <a:lnTo>
                      <a:pt x="6561" y="764"/>
                    </a:lnTo>
                    <a:lnTo>
                      <a:pt x="5831" y="2317"/>
                    </a:lnTo>
                    <a:lnTo>
                      <a:pt x="3625" y="3107"/>
                    </a:lnTo>
                    <a:lnTo>
                      <a:pt x="3009" y="2190"/>
                    </a:lnTo>
                    <a:lnTo>
                      <a:pt x="1604" y="3526"/>
                    </a:lnTo>
                    <a:lnTo>
                      <a:pt x="742" y="1"/>
                    </a:lnTo>
                    <a:close/>
                  </a:path>
                </a:pathLst>
              </a:custGeom>
              <a:solidFill>
                <a:srgbClr val="FDF9F2">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56"/>
              <p:cNvSpPr/>
              <p:nvPr/>
            </p:nvSpPr>
            <p:spPr>
              <a:xfrm>
                <a:off x="-2542558" y="2650333"/>
                <a:ext cx="74730" cy="691559"/>
              </a:xfrm>
              <a:custGeom>
                <a:rect b="b" l="l" r="r" t="t"/>
                <a:pathLst>
                  <a:path extrusionOk="0" h="4877" w="527">
                    <a:moveTo>
                      <a:pt x="251" y="0"/>
                    </a:moveTo>
                    <a:lnTo>
                      <a:pt x="0" y="4877"/>
                    </a:lnTo>
                    <a:lnTo>
                      <a:pt x="527" y="4034"/>
                    </a:lnTo>
                    <a:lnTo>
                      <a:pt x="251" y="0"/>
                    </a:lnTo>
                    <a:close/>
                  </a:path>
                </a:pathLst>
              </a:custGeom>
              <a:solidFill>
                <a:srgbClr val="FDF9F2">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56"/>
              <p:cNvSpPr/>
              <p:nvPr/>
            </p:nvSpPr>
            <p:spPr>
              <a:xfrm>
                <a:off x="-2688758" y="2293561"/>
                <a:ext cx="104792" cy="650295"/>
              </a:xfrm>
              <a:custGeom>
                <a:rect b="b" l="l" r="r" t="t"/>
                <a:pathLst>
                  <a:path extrusionOk="0" h="4586" w="739">
                    <a:moveTo>
                      <a:pt x="738" y="1"/>
                    </a:moveTo>
                    <a:lnTo>
                      <a:pt x="445" y="1802"/>
                    </a:lnTo>
                    <a:lnTo>
                      <a:pt x="83" y="476"/>
                    </a:lnTo>
                    <a:lnTo>
                      <a:pt x="1" y="2495"/>
                    </a:lnTo>
                    <a:lnTo>
                      <a:pt x="738" y="4586"/>
                    </a:lnTo>
                    <a:lnTo>
                      <a:pt x="738" y="1"/>
                    </a:lnTo>
                    <a:close/>
                  </a:path>
                </a:pathLst>
              </a:custGeom>
              <a:solidFill>
                <a:srgbClr val="FDF9F2">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56"/>
              <p:cNvSpPr/>
              <p:nvPr/>
            </p:nvSpPr>
            <p:spPr>
              <a:xfrm>
                <a:off x="-2236404" y="2632324"/>
                <a:ext cx="188030" cy="659370"/>
              </a:xfrm>
              <a:custGeom>
                <a:rect b="b" l="l" r="r" t="t"/>
                <a:pathLst>
                  <a:path extrusionOk="0" h="4650" w="1326">
                    <a:moveTo>
                      <a:pt x="1" y="0"/>
                    </a:moveTo>
                    <a:lnTo>
                      <a:pt x="52" y="4583"/>
                    </a:lnTo>
                    <a:lnTo>
                      <a:pt x="1325" y="4650"/>
                    </a:lnTo>
                    <a:lnTo>
                      <a:pt x="699" y="4104"/>
                    </a:lnTo>
                    <a:lnTo>
                      <a:pt x="760" y="2083"/>
                    </a:lnTo>
                    <a:lnTo>
                      <a:pt x="1" y="0"/>
                    </a:lnTo>
                    <a:close/>
                  </a:path>
                </a:pathLst>
              </a:custGeom>
              <a:solidFill>
                <a:srgbClr val="FDF9F2">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56"/>
              <p:cNvSpPr/>
              <p:nvPr/>
            </p:nvSpPr>
            <p:spPr>
              <a:xfrm>
                <a:off x="-2706200" y="1965150"/>
                <a:ext cx="739642" cy="330252"/>
              </a:xfrm>
              <a:custGeom>
                <a:rect b="b" l="l" r="r" t="t"/>
                <a:pathLst>
                  <a:path extrusionOk="0" h="2329" w="5216">
                    <a:moveTo>
                      <a:pt x="5178" y="1"/>
                    </a:moveTo>
                    <a:cubicBezTo>
                      <a:pt x="4928" y="1"/>
                      <a:pt x="3470" y="17"/>
                      <a:pt x="2037" y="378"/>
                    </a:cubicBezTo>
                    <a:cubicBezTo>
                      <a:pt x="462" y="777"/>
                      <a:pt x="0" y="1550"/>
                      <a:pt x="0" y="1550"/>
                    </a:cubicBezTo>
                    <a:cubicBezTo>
                      <a:pt x="0" y="1550"/>
                      <a:pt x="906" y="2329"/>
                      <a:pt x="2498" y="2329"/>
                    </a:cubicBezTo>
                    <a:cubicBezTo>
                      <a:pt x="2618" y="2329"/>
                      <a:pt x="2743" y="2324"/>
                      <a:pt x="2872" y="2315"/>
                    </a:cubicBezTo>
                    <a:cubicBezTo>
                      <a:pt x="4814" y="2172"/>
                      <a:pt x="5215" y="1"/>
                      <a:pt x="5215" y="1"/>
                    </a:cubicBezTo>
                    <a:cubicBezTo>
                      <a:pt x="5215" y="1"/>
                      <a:pt x="5202" y="1"/>
                      <a:pt x="517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2" name="Google Shape;192;p56"/>
            <p:cNvSpPr/>
            <p:nvPr/>
          </p:nvSpPr>
          <p:spPr>
            <a:xfrm rot="65629">
              <a:off x="-275536" y="3986482"/>
              <a:ext cx="9498667" cy="1196158"/>
            </a:xfrm>
            <a:custGeom>
              <a:rect b="b" l="l" r="r" t="t"/>
              <a:pathLst>
                <a:path extrusionOk="0" h="7452" w="38953">
                  <a:moveTo>
                    <a:pt x="1" y="1"/>
                  </a:moveTo>
                  <a:lnTo>
                    <a:pt x="1" y="7452"/>
                  </a:lnTo>
                  <a:lnTo>
                    <a:pt x="38952" y="7452"/>
                  </a:lnTo>
                  <a:lnTo>
                    <a:pt x="38952" y="5449"/>
                  </a:lnTo>
                  <a:cubicBezTo>
                    <a:pt x="38040" y="5190"/>
                    <a:pt x="37102" y="5061"/>
                    <a:pt x="36164" y="5061"/>
                  </a:cubicBezTo>
                  <a:cubicBezTo>
                    <a:pt x="35120" y="5061"/>
                    <a:pt x="34076" y="5221"/>
                    <a:pt x="33068" y="5541"/>
                  </a:cubicBezTo>
                  <a:lnTo>
                    <a:pt x="29385" y="6712"/>
                  </a:lnTo>
                  <a:cubicBezTo>
                    <a:pt x="27894" y="5613"/>
                    <a:pt x="26138" y="4940"/>
                    <a:pt x="24299" y="4774"/>
                  </a:cubicBezTo>
                  <a:lnTo>
                    <a:pt x="20770" y="4453"/>
                  </a:lnTo>
                  <a:cubicBezTo>
                    <a:pt x="17375" y="2276"/>
                    <a:pt x="13494" y="983"/>
                    <a:pt x="9482" y="690"/>
                  </a:cubicBezTo>
                  <a:lnTo>
                    <a:pt x="5"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3" name="Google Shape;193;p56"/>
            <p:cNvGrpSpPr/>
            <p:nvPr/>
          </p:nvGrpSpPr>
          <p:grpSpPr>
            <a:xfrm rot="65957">
              <a:off x="32932" y="3620349"/>
              <a:ext cx="591819" cy="426290"/>
              <a:chOff x="-152131" y="3701025"/>
              <a:chExt cx="591355" cy="317274"/>
            </a:xfrm>
          </p:grpSpPr>
          <p:sp>
            <p:nvSpPr>
              <p:cNvPr id="194" name="Google Shape;194;p56"/>
              <p:cNvSpPr/>
              <p:nvPr/>
            </p:nvSpPr>
            <p:spPr>
              <a:xfrm>
                <a:off x="22327" y="3701025"/>
                <a:ext cx="189566" cy="317273"/>
              </a:xfrm>
              <a:custGeom>
                <a:rect b="b" l="l" r="r" t="t"/>
                <a:pathLst>
                  <a:path extrusionOk="0" h="1703" w="778">
                    <a:moveTo>
                      <a:pt x="450" y="0"/>
                    </a:moveTo>
                    <a:cubicBezTo>
                      <a:pt x="433" y="0"/>
                      <a:pt x="415" y="4"/>
                      <a:pt x="396" y="11"/>
                    </a:cubicBezTo>
                    <a:cubicBezTo>
                      <a:pt x="1" y="159"/>
                      <a:pt x="423" y="1703"/>
                      <a:pt x="423" y="1703"/>
                    </a:cubicBezTo>
                    <a:cubicBezTo>
                      <a:pt x="626" y="1312"/>
                      <a:pt x="777"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56"/>
              <p:cNvSpPr/>
              <p:nvPr/>
            </p:nvSpPr>
            <p:spPr>
              <a:xfrm>
                <a:off x="-152131" y="3740335"/>
                <a:ext cx="279962" cy="277963"/>
              </a:xfrm>
              <a:custGeom>
                <a:rect b="b" l="l" r="r" t="t"/>
                <a:pathLst>
                  <a:path extrusionOk="0" h="1492" w="1149">
                    <a:moveTo>
                      <a:pt x="364" y="1"/>
                    </a:moveTo>
                    <a:cubicBezTo>
                      <a:pt x="328" y="1"/>
                      <a:pt x="294" y="17"/>
                      <a:pt x="265" y="54"/>
                    </a:cubicBezTo>
                    <a:cubicBezTo>
                      <a:pt x="1" y="387"/>
                      <a:pt x="1149" y="1492"/>
                      <a:pt x="1149" y="1492"/>
                    </a:cubicBezTo>
                    <a:cubicBezTo>
                      <a:pt x="1126" y="1081"/>
                      <a:pt x="655" y="1"/>
                      <a:pt x="36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56"/>
              <p:cNvSpPr/>
              <p:nvPr/>
            </p:nvSpPr>
            <p:spPr>
              <a:xfrm>
                <a:off x="125393" y="3746856"/>
                <a:ext cx="313831" cy="271443"/>
              </a:xfrm>
              <a:custGeom>
                <a:rect b="b" l="l" r="r" t="t"/>
                <a:pathLst>
                  <a:path extrusionOk="0" h="1457" w="1288">
                    <a:moveTo>
                      <a:pt x="922" y="0"/>
                    </a:moveTo>
                    <a:cubicBezTo>
                      <a:pt x="610" y="0"/>
                      <a:pt x="31" y="1048"/>
                      <a:pt x="0" y="1457"/>
                    </a:cubicBezTo>
                    <a:cubicBezTo>
                      <a:pt x="0" y="1457"/>
                      <a:pt x="1287" y="393"/>
                      <a:pt x="1027"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7" name="Google Shape;197;p56"/>
            <p:cNvGrpSpPr/>
            <p:nvPr/>
          </p:nvGrpSpPr>
          <p:grpSpPr>
            <a:xfrm rot="65957">
              <a:off x="7252695" y="4716638"/>
              <a:ext cx="591575" cy="426541"/>
              <a:chOff x="4942966" y="4520941"/>
              <a:chExt cx="591112" cy="317460"/>
            </a:xfrm>
          </p:grpSpPr>
          <p:sp>
            <p:nvSpPr>
              <p:cNvPr id="198" name="Google Shape;198;p56"/>
              <p:cNvSpPr/>
              <p:nvPr/>
            </p:nvSpPr>
            <p:spPr>
              <a:xfrm>
                <a:off x="5117424" y="4520941"/>
                <a:ext cx="189322" cy="317459"/>
              </a:xfrm>
              <a:custGeom>
                <a:rect b="b" l="l" r="r" t="t"/>
                <a:pathLst>
                  <a:path extrusionOk="0" h="1704" w="777">
                    <a:moveTo>
                      <a:pt x="451" y="0"/>
                    </a:moveTo>
                    <a:cubicBezTo>
                      <a:pt x="434" y="0"/>
                      <a:pt x="416" y="4"/>
                      <a:pt x="397" y="11"/>
                    </a:cubicBezTo>
                    <a:cubicBezTo>
                      <a:pt x="0" y="160"/>
                      <a:pt x="423" y="1703"/>
                      <a:pt x="423" y="1703"/>
                    </a:cubicBezTo>
                    <a:cubicBezTo>
                      <a:pt x="624" y="1314"/>
                      <a:pt x="777" y="0"/>
                      <a:pt x="45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56"/>
              <p:cNvSpPr/>
              <p:nvPr/>
            </p:nvSpPr>
            <p:spPr>
              <a:xfrm>
                <a:off x="4942966" y="4560251"/>
                <a:ext cx="279962" cy="278150"/>
              </a:xfrm>
              <a:custGeom>
                <a:rect b="b" l="l" r="r" t="t"/>
                <a:pathLst>
                  <a:path extrusionOk="0" h="1493" w="1149">
                    <a:moveTo>
                      <a:pt x="363" y="1"/>
                    </a:moveTo>
                    <a:cubicBezTo>
                      <a:pt x="327" y="1"/>
                      <a:pt x="293" y="18"/>
                      <a:pt x="264" y="54"/>
                    </a:cubicBezTo>
                    <a:cubicBezTo>
                      <a:pt x="0" y="387"/>
                      <a:pt x="1148" y="1492"/>
                      <a:pt x="1148" y="1492"/>
                    </a:cubicBezTo>
                    <a:cubicBezTo>
                      <a:pt x="1126" y="1083"/>
                      <a:pt x="653" y="1"/>
                      <a:pt x="36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56"/>
              <p:cNvSpPr/>
              <p:nvPr/>
            </p:nvSpPr>
            <p:spPr>
              <a:xfrm>
                <a:off x="5220247" y="4566771"/>
                <a:ext cx="313831" cy="271629"/>
              </a:xfrm>
              <a:custGeom>
                <a:rect b="b" l="l" r="r" t="t"/>
                <a:pathLst>
                  <a:path extrusionOk="0" h="1458" w="1288">
                    <a:moveTo>
                      <a:pt x="922" y="0"/>
                    </a:moveTo>
                    <a:cubicBezTo>
                      <a:pt x="611" y="0"/>
                      <a:pt x="32" y="1050"/>
                      <a:pt x="1" y="1457"/>
                    </a:cubicBezTo>
                    <a:cubicBezTo>
                      <a:pt x="1" y="1457"/>
                      <a:pt x="1288" y="393"/>
                      <a:pt x="1028"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1" name="Google Shape;201;p56"/>
            <p:cNvGrpSpPr/>
            <p:nvPr/>
          </p:nvGrpSpPr>
          <p:grpSpPr>
            <a:xfrm rot="1449154">
              <a:off x="5993772" y="4721229"/>
              <a:ext cx="577936" cy="417288"/>
              <a:chOff x="8751558" y="4621358"/>
              <a:chExt cx="577467" cy="310566"/>
            </a:xfrm>
          </p:grpSpPr>
          <p:sp>
            <p:nvSpPr>
              <p:cNvPr id="202" name="Google Shape;202;p56"/>
              <p:cNvSpPr/>
              <p:nvPr/>
            </p:nvSpPr>
            <p:spPr>
              <a:xfrm>
                <a:off x="8896777" y="4621358"/>
                <a:ext cx="211007" cy="310566"/>
              </a:xfrm>
              <a:custGeom>
                <a:rect b="b" l="l" r="r" t="t"/>
                <a:pathLst>
                  <a:path extrusionOk="0" h="1667" w="866">
                    <a:moveTo>
                      <a:pt x="429" y="0"/>
                    </a:moveTo>
                    <a:cubicBezTo>
                      <a:pt x="405" y="0"/>
                      <a:pt x="379" y="8"/>
                      <a:pt x="353" y="26"/>
                    </a:cubicBezTo>
                    <a:cubicBezTo>
                      <a:pt x="1" y="262"/>
                      <a:pt x="762" y="1667"/>
                      <a:pt x="762" y="1667"/>
                    </a:cubicBezTo>
                    <a:cubicBezTo>
                      <a:pt x="865" y="1254"/>
                      <a:pt x="730" y="0"/>
                      <a:pt x="42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56"/>
              <p:cNvSpPr/>
              <p:nvPr/>
            </p:nvSpPr>
            <p:spPr>
              <a:xfrm>
                <a:off x="8751558" y="4694202"/>
                <a:ext cx="333323" cy="237722"/>
              </a:xfrm>
              <a:custGeom>
                <a:rect b="b" l="l" r="r" t="t"/>
                <a:pathLst>
                  <a:path extrusionOk="0" h="1276" w="1368">
                    <a:moveTo>
                      <a:pt x="298" y="1"/>
                    </a:moveTo>
                    <a:cubicBezTo>
                      <a:pt x="249" y="1"/>
                      <a:pt x="210" y="25"/>
                      <a:pt x="184" y="79"/>
                    </a:cubicBezTo>
                    <a:cubicBezTo>
                      <a:pt x="0" y="462"/>
                      <a:pt x="1368" y="1276"/>
                      <a:pt x="1368" y="1276"/>
                    </a:cubicBezTo>
                    <a:cubicBezTo>
                      <a:pt x="1257" y="894"/>
                      <a:pt x="598" y="1"/>
                      <a:pt x="29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56"/>
              <p:cNvSpPr/>
              <p:nvPr/>
            </p:nvSpPr>
            <p:spPr>
              <a:xfrm>
                <a:off x="9066606" y="4627878"/>
                <a:ext cx="262419" cy="304046"/>
              </a:xfrm>
              <a:custGeom>
                <a:rect b="b" l="l" r="r" t="t"/>
                <a:pathLst>
                  <a:path extrusionOk="0" h="1632" w="1077">
                    <a:moveTo>
                      <a:pt x="663" y="0"/>
                    </a:moveTo>
                    <a:cubicBezTo>
                      <a:pt x="350" y="0"/>
                      <a:pt x="0" y="1215"/>
                      <a:pt x="65" y="1632"/>
                    </a:cubicBezTo>
                    <a:cubicBezTo>
                      <a:pt x="65" y="1632"/>
                      <a:pt x="1076" y="302"/>
                      <a:pt x="750" y="34"/>
                    </a:cubicBezTo>
                    <a:cubicBezTo>
                      <a:pt x="721" y="11"/>
                      <a:pt x="693" y="0"/>
                      <a:pt x="66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5" name="Google Shape;205;p56"/>
            <p:cNvGrpSpPr/>
            <p:nvPr/>
          </p:nvGrpSpPr>
          <p:grpSpPr>
            <a:xfrm rot="65957">
              <a:off x="644189" y="3762996"/>
              <a:ext cx="682288" cy="426289"/>
              <a:chOff x="2789044" y="3934275"/>
              <a:chExt cx="681753" cy="317273"/>
            </a:xfrm>
          </p:grpSpPr>
          <p:sp>
            <p:nvSpPr>
              <p:cNvPr id="206" name="Google Shape;206;p56"/>
              <p:cNvSpPr/>
              <p:nvPr/>
            </p:nvSpPr>
            <p:spPr>
              <a:xfrm>
                <a:off x="3072173" y="3972281"/>
                <a:ext cx="295313" cy="278150"/>
              </a:xfrm>
              <a:custGeom>
                <a:rect b="b" l="l" r="r" t="t"/>
                <a:pathLst>
                  <a:path extrusionOk="0" h="1493" w="1212">
                    <a:moveTo>
                      <a:pt x="767" y="0"/>
                    </a:moveTo>
                    <a:cubicBezTo>
                      <a:pt x="359" y="0"/>
                      <a:pt x="1" y="1493"/>
                      <a:pt x="1" y="1493"/>
                    </a:cubicBezTo>
                    <a:cubicBezTo>
                      <a:pt x="384" y="1239"/>
                      <a:pt x="1211" y="69"/>
                      <a:pt x="793" y="2"/>
                    </a:cubicBezTo>
                    <a:cubicBezTo>
                      <a:pt x="784" y="1"/>
                      <a:pt x="775" y="0"/>
                      <a:pt x="76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56"/>
              <p:cNvSpPr/>
              <p:nvPr/>
            </p:nvSpPr>
            <p:spPr>
              <a:xfrm>
                <a:off x="2960091" y="3934275"/>
                <a:ext cx="187860" cy="317273"/>
              </a:xfrm>
              <a:custGeom>
                <a:rect b="b" l="l" r="r" t="t"/>
                <a:pathLst>
                  <a:path extrusionOk="0" h="1703" w="771">
                    <a:moveTo>
                      <a:pt x="450" y="0"/>
                    </a:moveTo>
                    <a:cubicBezTo>
                      <a:pt x="432" y="0"/>
                      <a:pt x="413" y="4"/>
                      <a:pt x="392" y="13"/>
                    </a:cubicBezTo>
                    <a:cubicBezTo>
                      <a:pt x="1" y="171"/>
                      <a:pt x="470" y="1703"/>
                      <a:pt x="470" y="1703"/>
                    </a:cubicBezTo>
                    <a:cubicBezTo>
                      <a:pt x="658" y="1306"/>
                      <a:pt x="771"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56"/>
              <p:cNvSpPr/>
              <p:nvPr/>
            </p:nvSpPr>
            <p:spPr>
              <a:xfrm>
                <a:off x="2789044" y="3972840"/>
                <a:ext cx="295800" cy="268462"/>
              </a:xfrm>
              <a:custGeom>
                <a:rect b="b" l="l" r="r" t="t"/>
                <a:pathLst>
                  <a:path extrusionOk="0" h="1441" w="1214">
                    <a:moveTo>
                      <a:pt x="347" y="1"/>
                    </a:moveTo>
                    <a:cubicBezTo>
                      <a:pt x="309" y="1"/>
                      <a:pt x="274" y="19"/>
                      <a:pt x="245" y="60"/>
                    </a:cubicBezTo>
                    <a:cubicBezTo>
                      <a:pt x="1" y="408"/>
                      <a:pt x="1213" y="1441"/>
                      <a:pt x="1213" y="1441"/>
                    </a:cubicBezTo>
                    <a:cubicBezTo>
                      <a:pt x="1165" y="1035"/>
                      <a:pt x="639" y="1"/>
                      <a:pt x="34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56"/>
              <p:cNvSpPr/>
              <p:nvPr/>
            </p:nvSpPr>
            <p:spPr>
              <a:xfrm>
                <a:off x="3072173" y="4093564"/>
                <a:ext cx="398624" cy="156867"/>
              </a:xfrm>
              <a:custGeom>
                <a:rect b="b" l="l" r="r" t="t"/>
                <a:pathLst>
                  <a:path extrusionOk="0" h="842" w="1636">
                    <a:moveTo>
                      <a:pt x="1398" y="0"/>
                    </a:moveTo>
                    <a:cubicBezTo>
                      <a:pt x="1032" y="0"/>
                      <a:pt x="202" y="536"/>
                      <a:pt x="1" y="842"/>
                    </a:cubicBezTo>
                    <a:cubicBezTo>
                      <a:pt x="1" y="842"/>
                      <a:pt x="1636" y="545"/>
                      <a:pt x="1571" y="124"/>
                    </a:cubicBezTo>
                    <a:cubicBezTo>
                      <a:pt x="1558" y="37"/>
                      <a:pt x="1494" y="0"/>
                      <a:pt x="139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0" name="Google Shape;210;p56"/>
            <p:cNvGrpSpPr/>
            <p:nvPr/>
          </p:nvGrpSpPr>
          <p:grpSpPr>
            <a:xfrm rot="65957">
              <a:off x="6584429" y="4838007"/>
              <a:ext cx="708134" cy="418279"/>
              <a:chOff x="8148509" y="4685073"/>
              <a:chExt cx="707579" cy="311311"/>
            </a:xfrm>
          </p:grpSpPr>
          <p:sp>
            <p:nvSpPr>
              <p:cNvPr id="211" name="Google Shape;211;p56"/>
              <p:cNvSpPr/>
              <p:nvPr/>
            </p:nvSpPr>
            <p:spPr>
              <a:xfrm>
                <a:off x="8470379" y="4685073"/>
                <a:ext cx="198581" cy="310753"/>
              </a:xfrm>
              <a:custGeom>
                <a:rect b="b" l="l" r="r" t="t"/>
                <a:pathLst>
                  <a:path extrusionOk="0" h="1668" w="815">
                    <a:moveTo>
                      <a:pt x="445" y="0"/>
                    </a:moveTo>
                    <a:cubicBezTo>
                      <a:pt x="437" y="0"/>
                      <a:pt x="428" y="1"/>
                      <a:pt x="419" y="2"/>
                    </a:cubicBezTo>
                    <a:cubicBezTo>
                      <a:pt x="0" y="69"/>
                      <a:pt x="116" y="1667"/>
                      <a:pt x="116" y="1667"/>
                    </a:cubicBezTo>
                    <a:cubicBezTo>
                      <a:pt x="395" y="1317"/>
                      <a:pt x="814" y="0"/>
                      <a:pt x="44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56"/>
              <p:cNvSpPr/>
              <p:nvPr/>
            </p:nvSpPr>
            <p:spPr>
              <a:xfrm>
                <a:off x="8278621" y="4694574"/>
                <a:ext cx="235860" cy="301810"/>
              </a:xfrm>
              <a:custGeom>
                <a:rect b="b" l="l" r="r" t="t"/>
                <a:pathLst>
                  <a:path extrusionOk="0" h="1620" w="968">
                    <a:moveTo>
                      <a:pt x="410" y="0"/>
                    </a:moveTo>
                    <a:cubicBezTo>
                      <a:pt x="382" y="0"/>
                      <a:pt x="354" y="11"/>
                      <a:pt x="326" y="36"/>
                    </a:cubicBezTo>
                    <a:cubicBezTo>
                      <a:pt x="1" y="305"/>
                      <a:pt x="912" y="1620"/>
                      <a:pt x="912" y="1620"/>
                    </a:cubicBezTo>
                    <a:cubicBezTo>
                      <a:pt x="968" y="1202"/>
                      <a:pt x="702" y="0"/>
                      <a:pt x="41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56"/>
              <p:cNvSpPr/>
              <p:nvPr/>
            </p:nvSpPr>
            <p:spPr>
              <a:xfrm>
                <a:off x="8148509" y="4777106"/>
                <a:ext cx="357689" cy="207355"/>
              </a:xfrm>
              <a:custGeom>
                <a:rect b="b" l="l" r="r" t="t"/>
                <a:pathLst>
                  <a:path extrusionOk="0" h="1113" w="1468">
                    <a:moveTo>
                      <a:pt x="254" y="1"/>
                    </a:moveTo>
                    <a:cubicBezTo>
                      <a:pt x="194" y="1"/>
                      <a:pt x="149" y="29"/>
                      <a:pt x="128" y="95"/>
                    </a:cubicBezTo>
                    <a:cubicBezTo>
                      <a:pt x="1" y="502"/>
                      <a:pt x="1468" y="1112"/>
                      <a:pt x="1468" y="1112"/>
                    </a:cubicBezTo>
                    <a:cubicBezTo>
                      <a:pt x="1309" y="760"/>
                      <a:pt x="567" y="1"/>
                      <a:pt x="25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56"/>
              <p:cNvSpPr/>
              <p:nvPr/>
            </p:nvSpPr>
            <p:spPr>
              <a:xfrm>
                <a:off x="8498399" y="4763320"/>
                <a:ext cx="357689" cy="232506"/>
              </a:xfrm>
              <a:custGeom>
                <a:rect b="b" l="l" r="r" t="t"/>
                <a:pathLst>
                  <a:path extrusionOk="0" h="1248" w="1468">
                    <a:moveTo>
                      <a:pt x="1155" y="1"/>
                    </a:moveTo>
                    <a:cubicBezTo>
                      <a:pt x="829" y="1"/>
                      <a:pt x="105" y="867"/>
                      <a:pt x="1" y="1247"/>
                    </a:cubicBezTo>
                    <a:cubicBezTo>
                      <a:pt x="1" y="1247"/>
                      <a:pt x="1468" y="461"/>
                      <a:pt x="1280" y="79"/>
                    </a:cubicBezTo>
                    <a:cubicBezTo>
                      <a:pt x="1253" y="25"/>
                      <a:pt x="1209" y="1"/>
                      <a:pt x="115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215" name="Shape 215"/>
        <p:cNvGrpSpPr/>
        <p:nvPr/>
      </p:nvGrpSpPr>
      <p:grpSpPr>
        <a:xfrm>
          <a:off x="0" y="0"/>
          <a:ext cx="0" cy="0"/>
          <a:chOff x="0" y="0"/>
          <a:chExt cx="0" cy="0"/>
        </a:xfrm>
      </p:grpSpPr>
      <p:sp>
        <p:nvSpPr>
          <p:cNvPr id="216" name="Google Shape;216;p57"/>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217" name="Google Shape;217;p57"/>
          <p:cNvSpPr txBox="1"/>
          <p:nvPr>
            <p:ph idx="1" type="subTitle"/>
          </p:nvPr>
        </p:nvSpPr>
        <p:spPr>
          <a:xfrm>
            <a:off x="1112605" y="2247282"/>
            <a:ext cx="1975200" cy="4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218" name="Google Shape;218;p57"/>
          <p:cNvSpPr txBox="1"/>
          <p:nvPr>
            <p:ph idx="2" type="subTitle"/>
          </p:nvPr>
        </p:nvSpPr>
        <p:spPr>
          <a:xfrm>
            <a:off x="3582450" y="2247282"/>
            <a:ext cx="1975200" cy="4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219" name="Google Shape;219;p57"/>
          <p:cNvSpPr txBox="1"/>
          <p:nvPr>
            <p:ph idx="3" type="subTitle"/>
          </p:nvPr>
        </p:nvSpPr>
        <p:spPr>
          <a:xfrm>
            <a:off x="1112605" y="3985482"/>
            <a:ext cx="1975200" cy="4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220" name="Google Shape;220;p57"/>
          <p:cNvSpPr txBox="1"/>
          <p:nvPr>
            <p:ph idx="4" type="subTitle"/>
          </p:nvPr>
        </p:nvSpPr>
        <p:spPr>
          <a:xfrm>
            <a:off x="3582450" y="3985482"/>
            <a:ext cx="1975200" cy="4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221" name="Google Shape;221;p57"/>
          <p:cNvSpPr txBox="1"/>
          <p:nvPr>
            <p:ph idx="5" type="subTitle"/>
          </p:nvPr>
        </p:nvSpPr>
        <p:spPr>
          <a:xfrm>
            <a:off x="6052295" y="2247282"/>
            <a:ext cx="1975200" cy="4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222" name="Google Shape;222;p57"/>
          <p:cNvSpPr txBox="1"/>
          <p:nvPr>
            <p:ph idx="6" type="subTitle"/>
          </p:nvPr>
        </p:nvSpPr>
        <p:spPr>
          <a:xfrm>
            <a:off x="6052295" y="3985482"/>
            <a:ext cx="1975200" cy="4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223" name="Google Shape;223;p57"/>
          <p:cNvSpPr txBox="1"/>
          <p:nvPr>
            <p:ph idx="7" type="subTitle"/>
          </p:nvPr>
        </p:nvSpPr>
        <p:spPr>
          <a:xfrm>
            <a:off x="1111105" y="1985788"/>
            <a:ext cx="1978200" cy="377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Sora"/>
              <a:buNone/>
              <a:defRPr b="1" sz="2000">
                <a:solidFill>
                  <a:schemeClr val="dk1"/>
                </a:solidFill>
                <a:latin typeface="Sora"/>
                <a:ea typeface="Sora"/>
                <a:cs typeface="Sora"/>
                <a:sym typeface="Sora"/>
              </a:defRPr>
            </a:lvl1pPr>
            <a:lvl2pPr lvl="1" algn="ctr">
              <a:lnSpc>
                <a:spcPct val="100000"/>
              </a:lnSpc>
              <a:spcBef>
                <a:spcPts val="0"/>
              </a:spcBef>
              <a:spcAft>
                <a:spcPts val="0"/>
              </a:spcAft>
              <a:buSzPts val="2400"/>
              <a:buFont typeface="Sora"/>
              <a:buNone/>
              <a:defRPr b="1" sz="2400">
                <a:latin typeface="Sora"/>
                <a:ea typeface="Sora"/>
                <a:cs typeface="Sora"/>
                <a:sym typeface="Sora"/>
              </a:defRPr>
            </a:lvl2pPr>
            <a:lvl3pPr lvl="2" algn="ctr">
              <a:lnSpc>
                <a:spcPct val="100000"/>
              </a:lnSpc>
              <a:spcBef>
                <a:spcPts val="0"/>
              </a:spcBef>
              <a:spcAft>
                <a:spcPts val="0"/>
              </a:spcAft>
              <a:buSzPts val="2400"/>
              <a:buFont typeface="Sora"/>
              <a:buNone/>
              <a:defRPr b="1" sz="2400">
                <a:latin typeface="Sora"/>
                <a:ea typeface="Sora"/>
                <a:cs typeface="Sora"/>
                <a:sym typeface="Sora"/>
              </a:defRPr>
            </a:lvl3pPr>
            <a:lvl4pPr lvl="3" algn="ctr">
              <a:lnSpc>
                <a:spcPct val="100000"/>
              </a:lnSpc>
              <a:spcBef>
                <a:spcPts val="0"/>
              </a:spcBef>
              <a:spcAft>
                <a:spcPts val="0"/>
              </a:spcAft>
              <a:buSzPts val="2400"/>
              <a:buFont typeface="Sora"/>
              <a:buNone/>
              <a:defRPr b="1" sz="2400">
                <a:latin typeface="Sora"/>
                <a:ea typeface="Sora"/>
                <a:cs typeface="Sora"/>
                <a:sym typeface="Sora"/>
              </a:defRPr>
            </a:lvl4pPr>
            <a:lvl5pPr lvl="4" algn="ctr">
              <a:lnSpc>
                <a:spcPct val="100000"/>
              </a:lnSpc>
              <a:spcBef>
                <a:spcPts val="0"/>
              </a:spcBef>
              <a:spcAft>
                <a:spcPts val="0"/>
              </a:spcAft>
              <a:buSzPts val="2400"/>
              <a:buFont typeface="Sora"/>
              <a:buNone/>
              <a:defRPr b="1" sz="2400">
                <a:latin typeface="Sora"/>
                <a:ea typeface="Sora"/>
                <a:cs typeface="Sora"/>
                <a:sym typeface="Sora"/>
              </a:defRPr>
            </a:lvl5pPr>
            <a:lvl6pPr lvl="5" algn="ctr">
              <a:lnSpc>
                <a:spcPct val="100000"/>
              </a:lnSpc>
              <a:spcBef>
                <a:spcPts val="0"/>
              </a:spcBef>
              <a:spcAft>
                <a:spcPts val="0"/>
              </a:spcAft>
              <a:buSzPts val="2400"/>
              <a:buFont typeface="Sora"/>
              <a:buNone/>
              <a:defRPr b="1" sz="2400">
                <a:latin typeface="Sora"/>
                <a:ea typeface="Sora"/>
                <a:cs typeface="Sora"/>
                <a:sym typeface="Sora"/>
              </a:defRPr>
            </a:lvl6pPr>
            <a:lvl7pPr lvl="6" algn="ctr">
              <a:lnSpc>
                <a:spcPct val="100000"/>
              </a:lnSpc>
              <a:spcBef>
                <a:spcPts val="0"/>
              </a:spcBef>
              <a:spcAft>
                <a:spcPts val="0"/>
              </a:spcAft>
              <a:buSzPts val="2400"/>
              <a:buFont typeface="Sora"/>
              <a:buNone/>
              <a:defRPr b="1" sz="2400">
                <a:latin typeface="Sora"/>
                <a:ea typeface="Sora"/>
                <a:cs typeface="Sora"/>
                <a:sym typeface="Sora"/>
              </a:defRPr>
            </a:lvl7pPr>
            <a:lvl8pPr lvl="7" algn="ctr">
              <a:lnSpc>
                <a:spcPct val="100000"/>
              </a:lnSpc>
              <a:spcBef>
                <a:spcPts val="0"/>
              </a:spcBef>
              <a:spcAft>
                <a:spcPts val="0"/>
              </a:spcAft>
              <a:buSzPts val="2400"/>
              <a:buFont typeface="Sora"/>
              <a:buNone/>
              <a:defRPr b="1" sz="2400">
                <a:latin typeface="Sora"/>
                <a:ea typeface="Sora"/>
                <a:cs typeface="Sora"/>
                <a:sym typeface="Sora"/>
              </a:defRPr>
            </a:lvl8pPr>
            <a:lvl9pPr lvl="8" algn="ctr">
              <a:lnSpc>
                <a:spcPct val="100000"/>
              </a:lnSpc>
              <a:spcBef>
                <a:spcPts val="0"/>
              </a:spcBef>
              <a:spcAft>
                <a:spcPts val="0"/>
              </a:spcAft>
              <a:buSzPts val="2400"/>
              <a:buFont typeface="Sora"/>
              <a:buNone/>
              <a:defRPr b="1" sz="2400">
                <a:latin typeface="Sora"/>
                <a:ea typeface="Sora"/>
                <a:cs typeface="Sora"/>
                <a:sym typeface="Sora"/>
              </a:defRPr>
            </a:lvl9pPr>
          </a:lstStyle>
          <a:p/>
        </p:txBody>
      </p:sp>
      <p:sp>
        <p:nvSpPr>
          <p:cNvPr id="224" name="Google Shape;224;p57"/>
          <p:cNvSpPr txBox="1"/>
          <p:nvPr>
            <p:ph idx="8" type="subTitle"/>
          </p:nvPr>
        </p:nvSpPr>
        <p:spPr>
          <a:xfrm>
            <a:off x="3580950" y="1985788"/>
            <a:ext cx="1978200" cy="377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Sora"/>
              <a:buNone/>
              <a:defRPr b="1" sz="2000">
                <a:solidFill>
                  <a:schemeClr val="dk1"/>
                </a:solidFill>
                <a:latin typeface="Sora"/>
                <a:ea typeface="Sora"/>
                <a:cs typeface="Sora"/>
                <a:sym typeface="Sora"/>
              </a:defRPr>
            </a:lvl1pPr>
            <a:lvl2pPr lvl="1" algn="ctr">
              <a:lnSpc>
                <a:spcPct val="100000"/>
              </a:lnSpc>
              <a:spcBef>
                <a:spcPts val="0"/>
              </a:spcBef>
              <a:spcAft>
                <a:spcPts val="0"/>
              </a:spcAft>
              <a:buSzPts val="2400"/>
              <a:buFont typeface="Sora"/>
              <a:buNone/>
              <a:defRPr b="1" sz="2400">
                <a:latin typeface="Sora"/>
                <a:ea typeface="Sora"/>
                <a:cs typeface="Sora"/>
                <a:sym typeface="Sora"/>
              </a:defRPr>
            </a:lvl2pPr>
            <a:lvl3pPr lvl="2" algn="ctr">
              <a:lnSpc>
                <a:spcPct val="100000"/>
              </a:lnSpc>
              <a:spcBef>
                <a:spcPts val="0"/>
              </a:spcBef>
              <a:spcAft>
                <a:spcPts val="0"/>
              </a:spcAft>
              <a:buSzPts val="2400"/>
              <a:buFont typeface="Sora"/>
              <a:buNone/>
              <a:defRPr b="1" sz="2400">
                <a:latin typeface="Sora"/>
                <a:ea typeface="Sora"/>
                <a:cs typeface="Sora"/>
                <a:sym typeface="Sora"/>
              </a:defRPr>
            </a:lvl3pPr>
            <a:lvl4pPr lvl="3" algn="ctr">
              <a:lnSpc>
                <a:spcPct val="100000"/>
              </a:lnSpc>
              <a:spcBef>
                <a:spcPts val="0"/>
              </a:spcBef>
              <a:spcAft>
                <a:spcPts val="0"/>
              </a:spcAft>
              <a:buSzPts val="2400"/>
              <a:buFont typeface="Sora"/>
              <a:buNone/>
              <a:defRPr b="1" sz="2400">
                <a:latin typeface="Sora"/>
                <a:ea typeface="Sora"/>
                <a:cs typeface="Sora"/>
                <a:sym typeface="Sora"/>
              </a:defRPr>
            </a:lvl4pPr>
            <a:lvl5pPr lvl="4" algn="ctr">
              <a:lnSpc>
                <a:spcPct val="100000"/>
              </a:lnSpc>
              <a:spcBef>
                <a:spcPts val="0"/>
              </a:spcBef>
              <a:spcAft>
                <a:spcPts val="0"/>
              </a:spcAft>
              <a:buSzPts val="2400"/>
              <a:buFont typeface="Sora"/>
              <a:buNone/>
              <a:defRPr b="1" sz="2400">
                <a:latin typeface="Sora"/>
                <a:ea typeface="Sora"/>
                <a:cs typeface="Sora"/>
                <a:sym typeface="Sora"/>
              </a:defRPr>
            </a:lvl5pPr>
            <a:lvl6pPr lvl="5" algn="ctr">
              <a:lnSpc>
                <a:spcPct val="100000"/>
              </a:lnSpc>
              <a:spcBef>
                <a:spcPts val="0"/>
              </a:spcBef>
              <a:spcAft>
                <a:spcPts val="0"/>
              </a:spcAft>
              <a:buSzPts val="2400"/>
              <a:buFont typeface="Sora"/>
              <a:buNone/>
              <a:defRPr b="1" sz="2400">
                <a:latin typeface="Sora"/>
                <a:ea typeface="Sora"/>
                <a:cs typeface="Sora"/>
                <a:sym typeface="Sora"/>
              </a:defRPr>
            </a:lvl6pPr>
            <a:lvl7pPr lvl="6" algn="ctr">
              <a:lnSpc>
                <a:spcPct val="100000"/>
              </a:lnSpc>
              <a:spcBef>
                <a:spcPts val="0"/>
              </a:spcBef>
              <a:spcAft>
                <a:spcPts val="0"/>
              </a:spcAft>
              <a:buSzPts val="2400"/>
              <a:buFont typeface="Sora"/>
              <a:buNone/>
              <a:defRPr b="1" sz="2400">
                <a:latin typeface="Sora"/>
                <a:ea typeface="Sora"/>
                <a:cs typeface="Sora"/>
                <a:sym typeface="Sora"/>
              </a:defRPr>
            </a:lvl7pPr>
            <a:lvl8pPr lvl="7" algn="ctr">
              <a:lnSpc>
                <a:spcPct val="100000"/>
              </a:lnSpc>
              <a:spcBef>
                <a:spcPts val="0"/>
              </a:spcBef>
              <a:spcAft>
                <a:spcPts val="0"/>
              </a:spcAft>
              <a:buSzPts val="2400"/>
              <a:buFont typeface="Sora"/>
              <a:buNone/>
              <a:defRPr b="1" sz="2400">
                <a:latin typeface="Sora"/>
                <a:ea typeface="Sora"/>
                <a:cs typeface="Sora"/>
                <a:sym typeface="Sora"/>
              </a:defRPr>
            </a:lvl8pPr>
            <a:lvl9pPr lvl="8" algn="ctr">
              <a:lnSpc>
                <a:spcPct val="100000"/>
              </a:lnSpc>
              <a:spcBef>
                <a:spcPts val="0"/>
              </a:spcBef>
              <a:spcAft>
                <a:spcPts val="0"/>
              </a:spcAft>
              <a:buSzPts val="2400"/>
              <a:buFont typeface="Sora"/>
              <a:buNone/>
              <a:defRPr b="1" sz="2400">
                <a:latin typeface="Sora"/>
                <a:ea typeface="Sora"/>
                <a:cs typeface="Sora"/>
                <a:sym typeface="Sora"/>
              </a:defRPr>
            </a:lvl9pPr>
          </a:lstStyle>
          <a:p/>
        </p:txBody>
      </p:sp>
      <p:sp>
        <p:nvSpPr>
          <p:cNvPr id="225" name="Google Shape;225;p57"/>
          <p:cNvSpPr txBox="1"/>
          <p:nvPr>
            <p:ph idx="9" type="subTitle"/>
          </p:nvPr>
        </p:nvSpPr>
        <p:spPr>
          <a:xfrm>
            <a:off x="6050795" y="1985788"/>
            <a:ext cx="1978200" cy="377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Sora"/>
              <a:buNone/>
              <a:defRPr b="1" sz="2000">
                <a:solidFill>
                  <a:schemeClr val="dk1"/>
                </a:solidFill>
                <a:latin typeface="Sora"/>
                <a:ea typeface="Sora"/>
                <a:cs typeface="Sora"/>
                <a:sym typeface="Sora"/>
              </a:defRPr>
            </a:lvl1pPr>
            <a:lvl2pPr lvl="1" algn="ctr">
              <a:lnSpc>
                <a:spcPct val="100000"/>
              </a:lnSpc>
              <a:spcBef>
                <a:spcPts val="0"/>
              </a:spcBef>
              <a:spcAft>
                <a:spcPts val="0"/>
              </a:spcAft>
              <a:buSzPts val="2400"/>
              <a:buFont typeface="Sora"/>
              <a:buNone/>
              <a:defRPr b="1" sz="2400">
                <a:latin typeface="Sora"/>
                <a:ea typeface="Sora"/>
                <a:cs typeface="Sora"/>
                <a:sym typeface="Sora"/>
              </a:defRPr>
            </a:lvl2pPr>
            <a:lvl3pPr lvl="2" algn="ctr">
              <a:lnSpc>
                <a:spcPct val="100000"/>
              </a:lnSpc>
              <a:spcBef>
                <a:spcPts val="0"/>
              </a:spcBef>
              <a:spcAft>
                <a:spcPts val="0"/>
              </a:spcAft>
              <a:buSzPts val="2400"/>
              <a:buFont typeface="Sora"/>
              <a:buNone/>
              <a:defRPr b="1" sz="2400">
                <a:latin typeface="Sora"/>
                <a:ea typeface="Sora"/>
                <a:cs typeface="Sora"/>
                <a:sym typeface="Sora"/>
              </a:defRPr>
            </a:lvl3pPr>
            <a:lvl4pPr lvl="3" algn="ctr">
              <a:lnSpc>
                <a:spcPct val="100000"/>
              </a:lnSpc>
              <a:spcBef>
                <a:spcPts val="0"/>
              </a:spcBef>
              <a:spcAft>
                <a:spcPts val="0"/>
              </a:spcAft>
              <a:buSzPts val="2400"/>
              <a:buFont typeface="Sora"/>
              <a:buNone/>
              <a:defRPr b="1" sz="2400">
                <a:latin typeface="Sora"/>
                <a:ea typeface="Sora"/>
                <a:cs typeface="Sora"/>
                <a:sym typeface="Sora"/>
              </a:defRPr>
            </a:lvl4pPr>
            <a:lvl5pPr lvl="4" algn="ctr">
              <a:lnSpc>
                <a:spcPct val="100000"/>
              </a:lnSpc>
              <a:spcBef>
                <a:spcPts val="0"/>
              </a:spcBef>
              <a:spcAft>
                <a:spcPts val="0"/>
              </a:spcAft>
              <a:buSzPts val="2400"/>
              <a:buFont typeface="Sora"/>
              <a:buNone/>
              <a:defRPr b="1" sz="2400">
                <a:latin typeface="Sora"/>
                <a:ea typeface="Sora"/>
                <a:cs typeface="Sora"/>
                <a:sym typeface="Sora"/>
              </a:defRPr>
            </a:lvl5pPr>
            <a:lvl6pPr lvl="5" algn="ctr">
              <a:lnSpc>
                <a:spcPct val="100000"/>
              </a:lnSpc>
              <a:spcBef>
                <a:spcPts val="0"/>
              </a:spcBef>
              <a:spcAft>
                <a:spcPts val="0"/>
              </a:spcAft>
              <a:buSzPts val="2400"/>
              <a:buFont typeface="Sora"/>
              <a:buNone/>
              <a:defRPr b="1" sz="2400">
                <a:latin typeface="Sora"/>
                <a:ea typeface="Sora"/>
                <a:cs typeface="Sora"/>
                <a:sym typeface="Sora"/>
              </a:defRPr>
            </a:lvl6pPr>
            <a:lvl7pPr lvl="6" algn="ctr">
              <a:lnSpc>
                <a:spcPct val="100000"/>
              </a:lnSpc>
              <a:spcBef>
                <a:spcPts val="0"/>
              </a:spcBef>
              <a:spcAft>
                <a:spcPts val="0"/>
              </a:spcAft>
              <a:buSzPts val="2400"/>
              <a:buFont typeface="Sora"/>
              <a:buNone/>
              <a:defRPr b="1" sz="2400">
                <a:latin typeface="Sora"/>
                <a:ea typeface="Sora"/>
                <a:cs typeface="Sora"/>
                <a:sym typeface="Sora"/>
              </a:defRPr>
            </a:lvl7pPr>
            <a:lvl8pPr lvl="7" algn="ctr">
              <a:lnSpc>
                <a:spcPct val="100000"/>
              </a:lnSpc>
              <a:spcBef>
                <a:spcPts val="0"/>
              </a:spcBef>
              <a:spcAft>
                <a:spcPts val="0"/>
              </a:spcAft>
              <a:buSzPts val="2400"/>
              <a:buFont typeface="Sora"/>
              <a:buNone/>
              <a:defRPr b="1" sz="2400">
                <a:latin typeface="Sora"/>
                <a:ea typeface="Sora"/>
                <a:cs typeface="Sora"/>
                <a:sym typeface="Sora"/>
              </a:defRPr>
            </a:lvl8pPr>
            <a:lvl9pPr lvl="8" algn="ctr">
              <a:lnSpc>
                <a:spcPct val="100000"/>
              </a:lnSpc>
              <a:spcBef>
                <a:spcPts val="0"/>
              </a:spcBef>
              <a:spcAft>
                <a:spcPts val="0"/>
              </a:spcAft>
              <a:buSzPts val="2400"/>
              <a:buFont typeface="Sora"/>
              <a:buNone/>
              <a:defRPr b="1" sz="2400">
                <a:latin typeface="Sora"/>
                <a:ea typeface="Sora"/>
                <a:cs typeface="Sora"/>
                <a:sym typeface="Sora"/>
              </a:defRPr>
            </a:lvl9pPr>
          </a:lstStyle>
          <a:p/>
        </p:txBody>
      </p:sp>
      <p:sp>
        <p:nvSpPr>
          <p:cNvPr id="226" name="Google Shape;226;p57"/>
          <p:cNvSpPr txBox="1"/>
          <p:nvPr>
            <p:ph idx="13" type="subTitle"/>
          </p:nvPr>
        </p:nvSpPr>
        <p:spPr>
          <a:xfrm>
            <a:off x="1111105" y="3722850"/>
            <a:ext cx="1978200" cy="377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Sora"/>
              <a:buNone/>
              <a:defRPr b="1" sz="2000">
                <a:solidFill>
                  <a:schemeClr val="dk1"/>
                </a:solidFill>
                <a:latin typeface="Sora"/>
                <a:ea typeface="Sora"/>
                <a:cs typeface="Sora"/>
                <a:sym typeface="Sora"/>
              </a:defRPr>
            </a:lvl1pPr>
            <a:lvl2pPr lvl="1" algn="ctr">
              <a:lnSpc>
                <a:spcPct val="100000"/>
              </a:lnSpc>
              <a:spcBef>
                <a:spcPts val="0"/>
              </a:spcBef>
              <a:spcAft>
                <a:spcPts val="0"/>
              </a:spcAft>
              <a:buSzPts val="2400"/>
              <a:buFont typeface="Sora"/>
              <a:buNone/>
              <a:defRPr b="1" sz="2400">
                <a:latin typeface="Sora"/>
                <a:ea typeface="Sora"/>
                <a:cs typeface="Sora"/>
                <a:sym typeface="Sora"/>
              </a:defRPr>
            </a:lvl2pPr>
            <a:lvl3pPr lvl="2" algn="ctr">
              <a:lnSpc>
                <a:spcPct val="100000"/>
              </a:lnSpc>
              <a:spcBef>
                <a:spcPts val="0"/>
              </a:spcBef>
              <a:spcAft>
                <a:spcPts val="0"/>
              </a:spcAft>
              <a:buSzPts val="2400"/>
              <a:buFont typeface="Sora"/>
              <a:buNone/>
              <a:defRPr b="1" sz="2400">
                <a:latin typeface="Sora"/>
                <a:ea typeface="Sora"/>
                <a:cs typeface="Sora"/>
                <a:sym typeface="Sora"/>
              </a:defRPr>
            </a:lvl3pPr>
            <a:lvl4pPr lvl="3" algn="ctr">
              <a:lnSpc>
                <a:spcPct val="100000"/>
              </a:lnSpc>
              <a:spcBef>
                <a:spcPts val="0"/>
              </a:spcBef>
              <a:spcAft>
                <a:spcPts val="0"/>
              </a:spcAft>
              <a:buSzPts val="2400"/>
              <a:buFont typeface="Sora"/>
              <a:buNone/>
              <a:defRPr b="1" sz="2400">
                <a:latin typeface="Sora"/>
                <a:ea typeface="Sora"/>
                <a:cs typeface="Sora"/>
                <a:sym typeface="Sora"/>
              </a:defRPr>
            </a:lvl4pPr>
            <a:lvl5pPr lvl="4" algn="ctr">
              <a:lnSpc>
                <a:spcPct val="100000"/>
              </a:lnSpc>
              <a:spcBef>
                <a:spcPts val="0"/>
              </a:spcBef>
              <a:spcAft>
                <a:spcPts val="0"/>
              </a:spcAft>
              <a:buSzPts val="2400"/>
              <a:buFont typeface="Sora"/>
              <a:buNone/>
              <a:defRPr b="1" sz="2400">
                <a:latin typeface="Sora"/>
                <a:ea typeface="Sora"/>
                <a:cs typeface="Sora"/>
                <a:sym typeface="Sora"/>
              </a:defRPr>
            </a:lvl5pPr>
            <a:lvl6pPr lvl="5" algn="ctr">
              <a:lnSpc>
                <a:spcPct val="100000"/>
              </a:lnSpc>
              <a:spcBef>
                <a:spcPts val="0"/>
              </a:spcBef>
              <a:spcAft>
                <a:spcPts val="0"/>
              </a:spcAft>
              <a:buSzPts val="2400"/>
              <a:buFont typeface="Sora"/>
              <a:buNone/>
              <a:defRPr b="1" sz="2400">
                <a:latin typeface="Sora"/>
                <a:ea typeface="Sora"/>
                <a:cs typeface="Sora"/>
                <a:sym typeface="Sora"/>
              </a:defRPr>
            </a:lvl6pPr>
            <a:lvl7pPr lvl="6" algn="ctr">
              <a:lnSpc>
                <a:spcPct val="100000"/>
              </a:lnSpc>
              <a:spcBef>
                <a:spcPts val="0"/>
              </a:spcBef>
              <a:spcAft>
                <a:spcPts val="0"/>
              </a:spcAft>
              <a:buSzPts val="2400"/>
              <a:buFont typeface="Sora"/>
              <a:buNone/>
              <a:defRPr b="1" sz="2400">
                <a:latin typeface="Sora"/>
                <a:ea typeface="Sora"/>
                <a:cs typeface="Sora"/>
                <a:sym typeface="Sora"/>
              </a:defRPr>
            </a:lvl7pPr>
            <a:lvl8pPr lvl="7" algn="ctr">
              <a:lnSpc>
                <a:spcPct val="100000"/>
              </a:lnSpc>
              <a:spcBef>
                <a:spcPts val="0"/>
              </a:spcBef>
              <a:spcAft>
                <a:spcPts val="0"/>
              </a:spcAft>
              <a:buSzPts val="2400"/>
              <a:buFont typeface="Sora"/>
              <a:buNone/>
              <a:defRPr b="1" sz="2400">
                <a:latin typeface="Sora"/>
                <a:ea typeface="Sora"/>
                <a:cs typeface="Sora"/>
                <a:sym typeface="Sora"/>
              </a:defRPr>
            </a:lvl8pPr>
            <a:lvl9pPr lvl="8" algn="ctr">
              <a:lnSpc>
                <a:spcPct val="100000"/>
              </a:lnSpc>
              <a:spcBef>
                <a:spcPts val="0"/>
              </a:spcBef>
              <a:spcAft>
                <a:spcPts val="0"/>
              </a:spcAft>
              <a:buSzPts val="2400"/>
              <a:buFont typeface="Sora"/>
              <a:buNone/>
              <a:defRPr b="1" sz="2400">
                <a:latin typeface="Sora"/>
                <a:ea typeface="Sora"/>
                <a:cs typeface="Sora"/>
                <a:sym typeface="Sora"/>
              </a:defRPr>
            </a:lvl9pPr>
          </a:lstStyle>
          <a:p/>
        </p:txBody>
      </p:sp>
      <p:sp>
        <p:nvSpPr>
          <p:cNvPr id="227" name="Google Shape;227;p57"/>
          <p:cNvSpPr txBox="1"/>
          <p:nvPr>
            <p:ph idx="14" type="subTitle"/>
          </p:nvPr>
        </p:nvSpPr>
        <p:spPr>
          <a:xfrm>
            <a:off x="3580950" y="3722850"/>
            <a:ext cx="1978200" cy="377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Sora"/>
              <a:buNone/>
              <a:defRPr b="1" sz="2000">
                <a:solidFill>
                  <a:schemeClr val="dk1"/>
                </a:solidFill>
                <a:latin typeface="Sora"/>
                <a:ea typeface="Sora"/>
                <a:cs typeface="Sora"/>
                <a:sym typeface="Sora"/>
              </a:defRPr>
            </a:lvl1pPr>
            <a:lvl2pPr lvl="1" algn="ctr">
              <a:lnSpc>
                <a:spcPct val="100000"/>
              </a:lnSpc>
              <a:spcBef>
                <a:spcPts val="0"/>
              </a:spcBef>
              <a:spcAft>
                <a:spcPts val="0"/>
              </a:spcAft>
              <a:buSzPts val="2400"/>
              <a:buFont typeface="Sora"/>
              <a:buNone/>
              <a:defRPr b="1" sz="2400">
                <a:latin typeface="Sora"/>
                <a:ea typeface="Sora"/>
                <a:cs typeface="Sora"/>
                <a:sym typeface="Sora"/>
              </a:defRPr>
            </a:lvl2pPr>
            <a:lvl3pPr lvl="2" algn="ctr">
              <a:lnSpc>
                <a:spcPct val="100000"/>
              </a:lnSpc>
              <a:spcBef>
                <a:spcPts val="0"/>
              </a:spcBef>
              <a:spcAft>
                <a:spcPts val="0"/>
              </a:spcAft>
              <a:buSzPts val="2400"/>
              <a:buFont typeface="Sora"/>
              <a:buNone/>
              <a:defRPr b="1" sz="2400">
                <a:latin typeface="Sora"/>
                <a:ea typeface="Sora"/>
                <a:cs typeface="Sora"/>
                <a:sym typeface="Sora"/>
              </a:defRPr>
            </a:lvl3pPr>
            <a:lvl4pPr lvl="3" algn="ctr">
              <a:lnSpc>
                <a:spcPct val="100000"/>
              </a:lnSpc>
              <a:spcBef>
                <a:spcPts val="0"/>
              </a:spcBef>
              <a:spcAft>
                <a:spcPts val="0"/>
              </a:spcAft>
              <a:buSzPts val="2400"/>
              <a:buFont typeface="Sora"/>
              <a:buNone/>
              <a:defRPr b="1" sz="2400">
                <a:latin typeface="Sora"/>
                <a:ea typeface="Sora"/>
                <a:cs typeface="Sora"/>
                <a:sym typeface="Sora"/>
              </a:defRPr>
            </a:lvl4pPr>
            <a:lvl5pPr lvl="4" algn="ctr">
              <a:lnSpc>
                <a:spcPct val="100000"/>
              </a:lnSpc>
              <a:spcBef>
                <a:spcPts val="0"/>
              </a:spcBef>
              <a:spcAft>
                <a:spcPts val="0"/>
              </a:spcAft>
              <a:buSzPts val="2400"/>
              <a:buFont typeface="Sora"/>
              <a:buNone/>
              <a:defRPr b="1" sz="2400">
                <a:latin typeface="Sora"/>
                <a:ea typeface="Sora"/>
                <a:cs typeface="Sora"/>
                <a:sym typeface="Sora"/>
              </a:defRPr>
            </a:lvl5pPr>
            <a:lvl6pPr lvl="5" algn="ctr">
              <a:lnSpc>
                <a:spcPct val="100000"/>
              </a:lnSpc>
              <a:spcBef>
                <a:spcPts val="0"/>
              </a:spcBef>
              <a:spcAft>
                <a:spcPts val="0"/>
              </a:spcAft>
              <a:buSzPts val="2400"/>
              <a:buFont typeface="Sora"/>
              <a:buNone/>
              <a:defRPr b="1" sz="2400">
                <a:latin typeface="Sora"/>
                <a:ea typeface="Sora"/>
                <a:cs typeface="Sora"/>
                <a:sym typeface="Sora"/>
              </a:defRPr>
            </a:lvl6pPr>
            <a:lvl7pPr lvl="6" algn="ctr">
              <a:lnSpc>
                <a:spcPct val="100000"/>
              </a:lnSpc>
              <a:spcBef>
                <a:spcPts val="0"/>
              </a:spcBef>
              <a:spcAft>
                <a:spcPts val="0"/>
              </a:spcAft>
              <a:buSzPts val="2400"/>
              <a:buFont typeface="Sora"/>
              <a:buNone/>
              <a:defRPr b="1" sz="2400">
                <a:latin typeface="Sora"/>
                <a:ea typeface="Sora"/>
                <a:cs typeface="Sora"/>
                <a:sym typeface="Sora"/>
              </a:defRPr>
            </a:lvl7pPr>
            <a:lvl8pPr lvl="7" algn="ctr">
              <a:lnSpc>
                <a:spcPct val="100000"/>
              </a:lnSpc>
              <a:spcBef>
                <a:spcPts val="0"/>
              </a:spcBef>
              <a:spcAft>
                <a:spcPts val="0"/>
              </a:spcAft>
              <a:buSzPts val="2400"/>
              <a:buFont typeface="Sora"/>
              <a:buNone/>
              <a:defRPr b="1" sz="2400">
                <a:latin typeface="Sora"/>
                <a:ea typeface="Sora"/>
                <a:cs typeface="Sora"/>
                <a:sym typeface="Sora"/>
              </a:defRPr>
            </a:lvl8pPr>
            <a:lvl9pPr lvl="8" algn="ctr">
              <a:lnSpc>
                <a:spcPct val="100000"/>
              </a:lnSpc>
              <a:spcBef>
                <a:spcPts val="0"/>
              </a:spcBef>
              <a:spcAft>
                <a:spcPts val="0"/>
              </a:spcAft>
              <a:buSzPts val="2400"/>
              <a:buFont typeface="Sora"/>
              <a:buNone/>
              <a:defRPr b="1" sz="2400">
                <a:latin typeface="Sora"/>
                <a:ea typeface="Sora"/>
                <a:cs typeface="Sora"/>
                <a:sym typeface="Sora"/>
              </a:defRPr>
            </a:lvl9pPr>
          </a:lstStyle>
          <a:p/>
        </p:txBody>
      </p:sp>
      <p:sp>
        <p:nvSpPr>
          <p:cNvPr id="228" name="Google Shape;228;p57"/>
          <p:cNvSpPr txBox="1"/>
          <p:nvPr>
            <p:ph idx="15" type="subTitle"/>
          </p:nvPr>
        </p:nvSpPr>
        <p:spPr>
          <a:xfrm>
            <a:off x="6050795" y="3722850"/>
            <a:ext cx="1978200" cy="377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Sora"/>
              <a:buNone/>
              <a:defRPr b="1" sz="2000">
                <a:solidFill>
                  <a:schemeClr val="dk1"/>
                </a:solidFill>
                <a:latin typeface="Sora"/>
                <a:ea typeface="Sora"/>
                <a:cs typeface="Sora"/>
                <a:sym typeface="Sora"/>
              </a:defRPr>
            </a:lvl1pPr>
            <a:lvl2pPr lvl="1" algn="ctr">
              <a:lnSpc>
                <a:spcPct val="100000"/>
              </a:lnSpc>
              <a:spcBef>
                <a:spcPts val="0"/>
              </a:spcBef>
              <a:spcAft>
                <a:spcPts val="0"/>
              </a:spcAft>
              <a:buSzPts val="2400"/>
              <a:buFont typeface="Sora"/>
              <a:buNone/>
              <a:defRPr b="1" sz="2400">
                <a:latin typeface="Sora"/>
                <a:ea typeface="Sora"/>
                <a:cs typeface="Sora"/>
                <a:sym typeface="Sora"/>
              </a:defRPr>
            </a:lvl2pPr>
            <a:lvl3pPr lvl="2" algn="ctr">
              <a:lnSpc>
                <a:spcPct val="100000"/>
              </a:lnSpc>
              <a:spcBef>
                <a:spcPts val="0"/>
              </a:spcBef>
              <a:spcAft>
                <a:spcPts val="0"/>
              </a:spcAft>
              <a:buSzPts val="2400"/>
              <a:buFont typeface="Sora"/>
              <a:buNone/>
              <a:defRPr b="1" sz="2400">
                <a:latin typeface="Sora"/>
                <a:ea typeface="Sora"/>
                <a:cs typeface="Sora"/>
                <a:sym typeface="Sora"/>
              </a:defRPr>
            </a:lvl3pPr>
            <a:lvl4pPr lvl="3" algn="ctr">
              <a:lnSpc>
                <a:spcPct val="100000"/>
              </a:lnSpc>
              <a:spcBef>
                <a:spcPts val="0"/>
              </a:spcBef>
              <a:spcAft>
                <a:spcPts val="0"/>
              </a:spcAft>
              <a:buSzPts val="2400"/>
              <a:buFont typeface="Sora"/>
              <a:buNone/>
              <a:defRPr b="1" sz="2400">
                <a:latin typeface="Sora"/>
                <a:ea typeface="Sora"/>
                <a:cs typeface="Sora"/>
                <a:sym typeface="Sora"/>
              </a:defRPr>
            </a:lvl4pPr>
            <a:lvl5pPr lvl="4" algn="ctr">
              <a:lnSpc>
                <a:spcPct val="100000"/>
              </a:lnSpc>
              <a:spcBef>
                <a:spcPts val="0"/>
              </a:spcBef>
              <a:spcAft>
                <a:spcPts val="0"/>
              </a:spcAft>
              <a:buSzPts val="2400"/>
              <a:buFont typeface="Sora"/>
              <a:buNone/>
              <a:defRPr b="1" sz="2400">
                <a:latin typeface="Sora"/>
                <a:ea typeface="Sora"/>
                <a:cs typeface="Sora"/>
                <a:sym typeface="Sora"/>
              </a:defRPr>
            </a:lvl5pPr>
            <a:lvl6pPr lvl="5" algn="ctr">
              <a:lnSpc>
                <a:spcPct val="100000"/>
              </a:lnSpc>
              <a:spcBef>
                <a:spcPts val="0"/>
              </a:spcBef>
              <a:spcAft>
                <a:spcPts val="0"/>
              </a:spcAft>
              <a:buSzPts val="2400"/>
              <a:buFont typeface="Sora"/>
              <a:buNone/>
              <a:defRPr b="1" sz="2400">
                <a:latin typeface="Sora"/>
                <a:ea typeface="Sora"/>
                <a:cs typeface="Sora"/>
                <a:sym typeface="Sora"/>
              </a:defRPr>
            </a:lvl6pPr>
            <a:lvl7pPr lvl="6" algn="ctr">
              <a:lnSpc>
                <a:spcPct val="100000"/>
              </a:lnSpc>
              <a:spcBef>
                <a:spcPts val="0"/>
              </a:spcBef>
              <a:spcAft>
                <a:spcPts val="0"/>
              </a:spcAft>
              <a:buSzPts val="2400"/>
              <a:buFont typeface="Sora"/>
              <a:buNone/>
              <a:defRPr b="1" sz="2400">
                <a:latin typeface="Sora"/>
                <a:ea typeface="Sora"/>
                <a:cs typeface="Sora"/>
                <a:sym typeface="Sora"/>
              </a:defRPr>
            </a:lvl7pPr>
            <a:lvl8pPr lvl="7" algn="ctr">
              <a:lnSpc>
                <a:spcPct val="100000"/>
              </a:lnSpc>
              <a:spcBef>
                <a:spcPts val="0"/>
              </a:spcBef>
              <a:spcAft>
                <a:spcPts val="0"/>
              </a:spcAft>
              <a:buSzPts val="2400"/>
              <a:buFont typeface="Sora"/>
              <a:buNone/>
              <a:defRPr b="1" sz="2400">
                <a:latin typeface="Sora"/>
                <a:ea typeface="Sora"/>
                <a:cs typeface="Sora"/>
                <a:sym typeface="Sora"/>
              </a:defRPr>
            </a:lvl8pPr>
            <a:lvl9pPr lvl="8" algn="ctr">
              <a:lnSpc>
                <a:spcPct val="100000"/>
              </a:lnSpc>
              <a:spcBef>
                <a:spcPts val="0"/>
              </a:spcBef>
              <a:spcAft>
                <a:spcPts val="0"/>
              </a:spcAft>
              <a:buSzPts val="2400"/>
              <a:buFont typeface="Sora"/>
              <a:buNone/>
              <a:defRPr b="1" sz="2400">
                <a:latin typeface="Sora"/>
                <a:ea typeface="Sora"/>
                <a:cs typeface="Sora"/>
                <a:sym typeface="Sora"/>
              </a:defRPr>
            </a:lvl9pPr>
          </a:lstStyle>
          <a:p/>
        </p:txBody>
      </p:sp>
      <p:sp>
        <p:nvSpPr>
          <p:cNvPr id="229" name="Google Shape;229;p57"/>
          <p:cNvSpPr/>
          <p:nvPr/>
        </p:nvSpPr>
        <p:spPr>
          <a:xfrm flipH="1">
            <a:off x="153876" y="-86801"/>
            <a:ext cx="373874" cy="5143502"/>
          </a:xfrm>
          <a:custGeom>
            <a:rect b="b" l="l" r="r" t="t"/>
            <a:pathLst>
              <a:path extrusionOk="0" h="17439" w="1836">
                <a:moveTo>
                  <a:pt x="971" y="0"/>
                </a:moveTo>
                <a:lnTo>
                  <a:pt x="0" y="17439"/>
                </a:lnTo>
                <a:lnTo>
                  <a:pt x="1405" y="17439"/>
                </a:lnTo>
                <a:lnTo>
                  <a:pt x="1835" y="0"/>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0" name="Google Shape;230;p57"/>
          <p:cNvGrpSpPr/>
          <p:nvPr/>
        </p:nvGrpSpPr>
        <p:grpSpPr>
          <a:xfrm>
            <a:off x="-19162" y="4392616"/>
            <a:ext cx="9353022" cy="889978"/>
            <a:chOff x="-19162" y="4392616"/>
            <a:chExt cx="9353022" cy="889978"/>
          </a:xfrm>
        </p:grpSpPr>
        <p:sp>
          <p:nvSpPr>
            <p:cNvPr id="231" name="Google Shape;231;p57"/>
            <p:cNvSpPr/>
            <p:nvPr/>
          </p:nvSpPr>
          <p:spPr>
            <a:xfrm flipH="1">
              <a:off x="6455912" y="4661299"/>
              <a:ext cx="2759700" cy="519000"/>
            </a:xfrm>
            <a:prstGeom prst="rtTriangle">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2" name="Google Shape;232;p57"/>
            <p:cNvGrpSpPr/>
            <p:nvPr/>
          </p:nvGrpSpPr>
          <p:grpSpPr>
            <a:xfrm>
              <a:off x="-19162" y="4392616"/>
              <a:ext cx="9353022" cy="889978"/>
              <a:chOff x="-19162" y="4392616"/>
              <a:chExt cx="9353022" cy="889978"/>
            </a:xfrm>
          </p:grpSpPr>
          <p:sp>
            <p:nvSpPr>
              <p:cNvPr id="233" name="Google Shape;233;p57"/>
              <p:cNvSpPr/>
              <p:nvPr/>
            </p:nvSpPr>
            <p:spPr>
              <a:xfrm rot="-45243">
                <a:off x="-15614" y="4620436"/>
                <a:ext cx="9345926" cy="600687"/>
              </a:xfrm>
              <a:custGeom>
                <a:rect b="b" l="l" r="r" t="t"/>
                <a:pathLst>
                  <a:path extrusionOk="0" h="7452" w="38953">
                    <a:moveTo>
                      <a:pt x="1" y="1"/>
                    </a:moveTo>
                    <a:lnTo>
                      <a:pt x="1" y="7452"/>
                    </a:lnTo>
                    <a:lnTo>
                      <a:pt x="38952" y="7452"/>
                    </a:lnTo>
                    <a:lnTo>
                      <a:pt x="38952" y="5449"/>
                    </a:lnTo>
                    <a:cubicBezTo>
                      <a:pt x="38040" y="5190"/>
                      <a:pt x="37102" y="5061"/>
                      <a:pt x="36164" y="5061"/>
                    </a:cubicBezTo>
                    <a:cubicBezTo>
                      <a:pt x="35120" y="5061"/>
                      <a:pt x="34076" y="5221"/>
                      <a:pt x="33068" y="5541"/>
                    </a:cubicBezTo>
                    <a:lnTo>
                      <a:pt x="29385" y="6712"/>
                    </a:lnTo>
                    <a:cubicBezTo>
                      <a:pt x="27894" y="5613"/>
                      <a:pt x="26138" y="4940"/>
                      <a:pt x="24299" y="4774"/>
                    </a:cubicBezTo>
                    <a:lnTo>
                      <a:pt x="20770" y="4453"/>
                    </a:lnTo>
                    <a:cubicBezTo>
                      <a:pt x="17375" y="2276"/>
                      <a:pt x="13494" y="983"/>
                      <a:pt x="9482" y="690"/>
                    </a:cubicBezTo>
                    <a:lnTo>
                      <a:pt x="5"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4" name="Google Shape;234;p57"/>
              <p:cNvGrpSpPr/>
              <p:nvPr/>
            </p:nvGrpSpPr>
            <p:grpSpPr>
              <a:xfrm rot="-176721">
                <a:off x="-8561" y="4407571"/>
                <a:ext cx="591546" cy="367767"/>
                <a:chOff x="-152131" y="3701025"/>
                <a:chExt cx="591355" cy="317274"/>
              </a:xfrm>
            </p:grpSpPr>
            <p:sp>
              <p:nvSpPr>
                <p:cNvPr id="235" name="Google Shape;235;p57"/>
                <p:cNvSpPr/>
                <p:nvPr/>
              </p:nvSpPr>
              <p:spPr>
                <a:xfrm>
                  <a:off x="22327" y="3701025"/>
                  <a:ext cx="189566" cy="317273"/>
                </a:xfrm>
                <a:custGeom>
                  <a:rect b="b" l="l" r="r" t="t"/>
                  <a:pathLst>
                    <a:path extrusionOk="0" h="1703" w="778">
                      <a:moveTo>
                        <a:pt x="450" y="0"/>
                      </a:moveTo>
                      <a:cubicBezTo>
                        <a:pt x="433" y="0"/>
                        <a:pt x="415" y="4"/>
                        <a:pt x="396" y="11"/>
                      </a:cubicBezTo>
                      <a:cubicBezTo>
                        <a:pt x="1" y="159"/>
                        <a:pt x="423" y="1703"/>
                        <a:pt x="423" y="1703"/>
                      </a:cubicBezTo>
                      <a:cubicBezTo>
                        <a:pt x="626" y="1312"/>
                        <a:pt x="777"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57"/>
                <p:cNvSpPr/>
                <p:nvPr/>
              </p:nvSpPr>
              <p:spPr>
                <a:xfrm>
                  <a:off x="-152131" y="3740335"/>
                  <a:ext cx="279962" cy="277963"/>
                </a:xfrm>
                <a:custGeom>
                  <a:rect b="b" l="l" r="r" t="t"/>
                  <a:pathLst>
                    <a:path extrusionOk="0" h="1492" w="1149">
                      <a:moveTo>
                        <a:pt x="364" y="1"/>
                      </a:moveTo>
                      <a:cubicBezTo>
                        <a:pt x="328" y="1"/>
                        <a:pt x="294" y="17"/>
                        <a:pt x="265" y="54"/>
                      </a:cubicBezTo>
                      <a:cubicBezTo>
                        <a:pt x="1" y="387"/>
                        <a:pt x="1149" y="1492"/>
                        <a:pt x="1149" y="1492"/>
                      </a:cubicBezTo>
                      <a:cubicBezTo>
                        <a:pt x="1126" y="1081"/>
                        <a:pt x="655" y="1"/>
                        <a:pt x="36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57"/>
                <p:cNvSpPr/>
                <p:nvPr/>
              </p:nvSpPr>
              <p:spPr>
                <a:xfrm>
                  <a:off x="125393" y="3746856"/>
                  <a:ext cx="313831" cy="271443"/>
                </a:xfrm>
                <a:custGeom>
                  <a:rect b="b" l="l" r="r" t="t"/>
                  <a:pathLst>
                    <a:path extrusionOk="0" h="1457" w="1288">
                      <a:moveTo>
                        <a:pt x="922" y="0"/>
                      </a:moveTo>
                      <a:cubicBezTo>
                        <a:pt x="610" y="0"/>
                        <a:pt x="31" y="1048"/>
                        <a:pt x="0" y="1457"/>
                      </a:cubicBezTo>
                      <a:cubicBezTo>
                        <a:pt x="0" y="1457"/>
                        <a:pt x="1287" y="393"/>
                        <a:pt x="1027"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8" name="Google Shape;238;p57"/>
              <p:cNvGrpSpPr/>
              <p:nvPr/>
            </p:nvGrpSpPr>
            <p:grpSpPr>
              <a:xfrm rot="-176721">
                <a:off x="5096135" y="4736443"/>
                <a:ext cx="591302" cy="367983"/>
                <a:chOff x="4942966" y="4520941"/>
                <a:chExt cx="591112" cy="317460"/>
              </a:xfrm>
            </p:grpSpPr>
            <p:sp>
              <p:nvSpPr>
                <p:cNvPr id="239" name="Google Shape;239;p57"/>
                <p:cNvSpPr/>
                <p:nvPr/>
              </p:nvSpPr>
              <p:spPr>
                <a:xfrm>
                  <a:off x="5117424" y="4520941"/>
                  <a:ext cx="189322" cy="317459"/>
                </a:xfrm>
                <a:custGeom>
                  <a:rect b="b" l="l" r="r" t="t"/>
                  <a:pathLst>
                    <a:path extrusionOk="0" h="1704" w="777">
                      <a:moveTo>
                        <a:pt x="451" y="0"/>
                      </a:moveTo>
                      <a:cubicBezTo>
                        <a:pt x="434" y="0"/>
                        <a:pt x="416" y="4"/>
                        <a:pt x="397" y="11"/>
                      </a:cubicBezTo>
                      <a:cubicBezTo>
                        <a:pt x="0" y="160"/>
                        <a:pt x="423" y="1703"/>
                        <a:pt x="423" y="1703"/>
                      </a:cubicBezTo>
                      <a:cubicBezTo>
                        <a:pt x="624" y="1314"/>
                        <a:pt x="777" y="0"/>
                        <a:pt x="45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57"/>
                <p:cNvSpPr/>
                <p:nvPr/>
              </p:nvSpPr>
              <p:spPr>
                <a:xfrm>
                  <a:off x="4942966" y="4560251"/>
                  <a:ext cx="279962" cy="278150"/>
                </a:xfrm>
                <a:custGeom>
                  <a:rect b="b" l="l" r="r" t="t"/>
                  <a:pathLst>
                    <a:path extrusionOk="0" h="1493" w="1149">
                      <a:moveTo>
                        <a:pt x="363" y="1"/>
                      </a:moveTo>
                      <a:cubicBezTo>
                        <a:pt x="327" y="1"/>
                        <a:pt x="293" y="18"/>
                        <a:pt x="264" y="54"/>
                      </a:cubicBezTo>
                      <a:cubicBezTo>
                        <a:pt x="0" y="387"/>
                        <a:pt x="1148" y="1492"/>
                        <a:pt x="1148" y="1492"/>
                      </a:cubicBezTo>
                      <a:cubicBezTo>
                        <a:pt x="1126" y="1083"/>
                        <a:pt x="653" y="1"/>
                        <a:pt x="36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57"/>
                <p:cNvSpPr/>
                <p:nvPr/>
              </p:nvSpPr>
              <p:spPr>
                <a:xfrm>
                  <a:off x="5220247" y="4566771"/>
                  <a:ext cx="313831" cy="271629"/>
                </a:xfrm>
                <a:custGeom>
                  <a:rect b="b" l="l" r="r" t="t"/>
                  <a:pathLst>
                    <a:path extrusionOk="0" h="1458" w="1288">
                      <a:moveTo>
                        <a:pt x="922" y="0"/>
                      </a:moveTo>
                      <a:cubicBezTo>
                        <a:pt x="611" y="0"/>
                        <a:pt x="32" y="1050"/>
                        <a:pt x="1" y="1457"/>
                      </a:cubicBezTo>
                      <a:cubicBezTo>
                        <a:pt x="1" y="1457"/>
                        <a:pt x="1288" y="393"/>
                        <a:pt x="1028"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2" name="Google Shape;242;p57"/>
              <p:cNvGrpSpPr/>
              <p:nvPr/>
            </p:nvGrpSpPr>
            <p:grpSpPr>
              <a:xfrm rot="-176721">
                <a:off x="7357513" y="4805112"/>
                <a:ext cx="577652" cy="359992"/>
                <a:chOff x="8751558" y="4621358"/>
                <a:chExt cx="577467" cy="310566"/>
              </a:xfrm>
            </p:grpSpPr>
            <p:sp>
              <p:nvSpPr>
                <p:cNvPr id="243" name="Google Shape;243;p57"/>
                <p:cNvSpPr/>
                <p:nvPr/>
              </p:nvSpPr>
              <p:spPr>
                <a:xfrm>
                  <a:off x="8896777" y="4621358"/>
                  <a:ext cx="211007" cy="310566"/>
                </a:xfrm>
                <a:custGeom>
                  <a:rect b="b" l="l" r="r" t="t"/>
                  <a:pathLst>
                    <a:path extrusionOk="0" h="1667" w="866">
                      <a:moveTo>
                        <a:pt x="429" y="0"/>
                      </a:moveTo>
                      <a:cubicBezTo>
                        <a:pt x="405" y="0"/>
                        <a:pt x="379" y="8"/>
                        <a:pt x="353" y="26"/>
                      </a:cubicBezTo>
                      <a:cubicBezTo>
                        <a:pt x="1" y="262"/>
                        <a:pt x="762" y="1667"/>
                        <a:pt x="762" y="1667"/>
                      </a:cubicBezTo>
                      <a:cubicBezTo>
                        <a:pt x="865" y="1254"/>
                        <a:pt x="730" y="0"/>
                        <a:pt x="42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57"/>
                <p:cNvSpPr/>
                <p:nvPr/>
              </p:nvSpPr>
              <p:spPr>
                <a:xfrm>
                  <a:off x="8751558" y="4694202"/>
                  <a:ext cx="333323" cy="237722"/>
                </a:xfrm>
                <a:custGeom>
                  <a:rect b="b" l="l" r="r" t="t"/>
                  <a:pathLst>
                    <a:path extrusionOk="0" h="1276" w="1368">
                      <a:moveTo>
                        <a:pt x="298" y="1"/>
                      </a:moveTo>
                      <a:cubicBezTo>
                        <a:pt x="249" y="1"/>
                        <a:pt x="210" y="25"/>
                        <a:pt x="184" y="79"/>
                      </a:cubicBezTo>
                      <a:cubicBezTo>
                        <a:pt x="0" y="462"/>
                        <a:pt x="1368" y="1276"/>
                        <a:pt x="1368" y="1276"/>
                      </a:cubicBezTo>
                      <a:cubicBezTo>
                        <a:pt x="1257" y="894"/>
                        <a:pt x="598" y="1"/>
                        <a:pt x="29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57"/>
                <p:cNvSpPr/>
                <p:nvPr/>
              </p:nvSpPr>
              <p:spPr>
                <a:xfrm>
                  <a:off x="9066606" y="4627878"/>
                  <a:ext cx="262419" cy="304046"/>
                </a:xfrm>
                <a:custGeom>
                  <a:rect b="b" l="l" r="r" t="t"/>
                  <a:pathLst>
                    <a:path extrusionOk="0" h="1632" w="1077">
                      <a:moveTo>
                        <a:pt x="663" y="0"/>
                      </a:moveTo>
                      <a:cubicBezTo>
                        <a:pt x="350" y="0"/>
                        <a:pt x="0" y="1215"/>
                        <a:pt x="65" y="1632"/>
                      </a:cubicBezTo>
                      <a:cubicBezTo>
                        <a:pt x="65" y="1632"/>
                        <a:pt x="1076" y="302"/>
                        <a:pt x="750" y="34"/>
                      </a:cubicBezTo>
                      <a:cubicBezTo>
                        <a:pt x="721" y="11"/>
                        <a:pt x="693" y="0"/>
                        <a:pt x="66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6" name="Google Shape;246;p57"/>
              <p:cNvGrpSpPr/>
              <p:nvPr/>
            </p:nvGrpSpPr>
            <p:grpSpPr>
              <a:xfrm rot="-176721">
                <a:off x="313274" y="4485163"/>
                <a:ext cx="681972" cy="367766"/>
                <a:chOff x="2789044" y="3934275"/>
                <a:chExt cx="681753" cy="317273"/>
              </a:xfrm>
            </p:grpSpPr>
            <p:sp>
              <p:nvSpPr>
                <p:cNvPr id="247" name="Google Shape;247;p57"/>
                <p:cNvSpPr/>
                <p:nvPr/>
              </p:nvSpPr>
              <p:spPr>
                <a:xfrm>
                  <a:off x="3072173" y="3972281"/>
                  <a:ext cx="295313" cy="278150"/>
                </a:xfrm>
                <a:custGeom>
                  <a:rect b="b" l="l" r="r" t="t"/>
                  <a:pathLst>
                    <a:path extrusionOk="0" h="1493" w="1212">
                      <a:moveTo>
                        <a:pt x="767" y="0"/>
                      </a:moveTo>
                      <a:cubicBezTo>
                        <a:pt x="359" y="0"/>
                        <a:pt x="1" y="1493"/>
                        <a:pt x="1" y="1493"/>
                      </a:cubicBezTo>
                      <a:cubicBezTo>
                        <a:pt x="384" y="1239"/>
                        <a:pt x="1211" y="69"/>
                        <a:pt x="793" y="2"/>
                      </a:cubicBezTo>
                      <a:cubicBezTo>
                        <a:pt x="784" y="1"/>
                        <a:pt x="775" y="0"/>
                        <a:pt x="76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57"/>
                <p:cNvSpPr/>
                <p:nvPr/>
              </p:nvSpPr>
              <p:spPr>
                <a:xfrm>
                  <a:off x="2960091" y="3934275"/>
                  <a:ext cx="187860" cy="317273"/>
                </a:xfrm>
                <a:custGeom>
                  <a:rect b="b" l="l" r="r" t="t"/>
                  <a:pathLst>
                    <a:path extrusionOk="0" h="1703" w="771">
                      <a:moveTo>
                        <a:pt x="450" y="0"/>
                      </a:moveTo>
                      <a:cubicBezTo>
                        <a:pt x="432" y="0"/>
                        <a:pt x="413" y="4"/>
                        <a:pt x="392" y="13"/>
                      </a:cubicBezTo>
                      <a:cubicBezTo>
                        <a:pt x="1" y="171"/>
                        <a:pt x="470" y="1703"/>
                        <a:pt x="470" y="1703"/>
                      </a:cubicBezTo>
                      <a:cubicBezTo>
                        <a:pt x="658" y="1306"/>
                        <a:pt x="771"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57"/>
                <p:cNvSpPr/>
                <p:nvPr/>
              </p:nvSpPr>
              <p:spPr>
                <a:xfrm>
                  <a:off x="2789044" y="3972840"/>
                  <a:ext cx="295800" cy="268462"/>
                </a:xfrm>
                <a:custGeom>
                  <a:rect b="b" l="l" r="r" t="t"/>
                  <a:pathLst>
                    <a:path extrusionOk="0" h="1441" w="1214">
                      <a:moveTo>
                        <a:pt x="347" y="1"/>
                      </a:moveTo>
                      <a:cubicBezTo>
                        <a:pt x="309" y="1"/>
                        <a:pt x="274" y="19"/>
                        <a:pt x="245" y="60"/>
                      </a:cubicBezTo>
                      <a:cubicBezTo>
                        <a:pt x="1" y="408"/>
                        <a:pt x="1213" y="1441"/>
                        <a:pt x="1213" y="1441"/>
                      </a:cubicBezTo>
                      <a:cubicBezTo>
                        <a:pt x="1165" y="1035"/>
                        <a:pt x="639" y="1"/>
                        <a:pt x="34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57"/>
                <p:cNvSpPr/>
                <p:nvPr/>
              </p:nvSpPr>
              <p:spPr>
                <a:xfrm>
                  <a:off x="3072173" y="4093564"/>
                  <a:ext cx="398624" cy="156867"/>
                </a:xfrm>
                <a:custGeom>
                  <a:rect b="b" l="l" r="r" t="t"/>
                  <a:pathLst>
                    <a:path extrusionOk="0" h="842" w="1636">
                      <a:moveTo>
                        <a:pt x="1398" y="0"/>
                      </a:moveTo>
                      <a:cubicBezTo>
                        <a:pt x="1032" y="0"/>
                        <a:pt x="202" y="536"/>
                        <a:pt x="1" y="842"/>
                      </a:cubicBezTo>
                      <a:cubicBezTo>
                        <a:pt x="1" y="842"/>
                        <a:pt x="1636" y="545"/>
                        <a:pt x="1571" y="124"/>
                      </a:cubicBezTo>
                      <a:cubicBezTo>
                        <a:pt x="1558" y="37"/>
                        <a:pt x="1494" y="0"/>
                        <a:pt x="139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1" name="Google Shape;251;p57"/>
              <p:cNvGrpSpPr/>
              <p:nvPr/>
            </p:nvGrpSpPr>
            <p:grpSpPr>
              <a:xfrm rot="-176721">
                <a:off x="8430420" y="4577079"/>
                <a:ext cx="707806" cy="360856"/>
                <a:chOff x="8148509" y="4685073"/>
                <a:chExt cx="707579" cy="311311"/>
              </a:xfrm>
            </p:grpSpPr>
            <p:sp>
              <p:nvSpPr>
                <p:cNvPr id="252" name="Google Shape;252;p57"/>
                <p:cNvSpPr/>
                <p:nvPr/>
              </p:nvSpPr>
              <p:spPr>
                <a:xfrm>
                  <a:off x="8470379" y="4685073"/>
                  <a:ext cx="198581" cy="310753"/>
                </a:xfrm>
                <a:custGeom>
                  <a:rect b="b" l="l" r="r" t="t"/>
                  <a:pathLst>
                    <a:path extrusionOk="0" h="1668" w="815">
                      <a:moveTo>
                        <a:pt x="445" y="0"/>
                      </a:moveTo>
                      <a:cubicBezTo>
                        <a:pt x="437" y="0"/>
                        <a:pt x="428" y="1"/>
                        <a:pt x="419" y="2"/>
                      </a:cubicBezTo>
                      <a:cubicBezTo>
                        <a:pt x="0" y="69"/>
                        <a:pt x="116" y="1667"/>
                        <a:pt x="116" y="1667"/>
                      </a:cubicBezTo>
                      <a:cubicBezTo>
                        <a:pt x="395" y="1317"/>
                        <a:pt x="814" y="0"/>
                        <a:pt x="44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57"/>
                <p:cNvSpPr/>
                <p:nvPr/>
              </p:nvSpPr>
              <p:spPr>
                <a:xfrm>
                  <a:off x="8278621" y="4694574"/>
                  <a:ext cx="235860" cy="301810"/>
                </a:xfrm>
                <a:custGeom>
                  <a:rect b="b" l="l" r="r" t="t"/>
                  <a:pathLst>
                    <a:path extrusionOk="0" h="1620" w="968">
                      <a:moveTo>
                        <a:pt x="410" y="0"/>
                      </a:moveTo>
                      <a:cubicBezTo>
                        <a:pt x="382" y="0"/>
                        <a:pt x="354" y="11"/>
                        <a:pt x="326" y="36"/>
                      </a:cubicBezTo>
                      <a:cubicBezTo>
                        <a:pt x="1" y="305"/>
                        <a:pt x="912" y="1620"/>
                        <a:pt x="912" y="1620"/>
                      </a:cubicBezTo>
                      <a:cubicBezTo>
                        <a:pt x="968" y="1202"/>
                        <a:pt x="702" y="0"/>
                        <a:pt x="41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57"/>
                <p:cNvSpPr/>
                <p:nvPr/>
              </p:nvSpPr>
              <p:spPr>
                <a:xfrm>
                  <a:off x="8148509" y="4777106"/>
                  <a:ext cx="357689" cy="207355"/>
                </a:xfrm>
                <a:custGeom>
                  <a:rect b="b" l="l" r="r" t="t"/>
                  <a:pathLst>
                    <a:path extrusionOk="0" h="1113" w="1468">
                      <a:moveTo>
                        <a:pt x="254" y="1"/>
                      </a:moveTo>
                      <a:cubicBezTo>
                        <a:pt x="194" y="1"/>
                        <a:pt x="149" y="29"/>
                        <a:pt x="128" y="95"/>
                      </a:cubicBezTo>
                      <a:cubicBezTo>
                        <a:pt x="1" y="502"/>
                        <a:pt x="1468" y="1112"/>
                        <a:pt x="1468" y="1112"/>
                      </a:cubicBezTo>
                      <a:cubicBezTo>
                        <a:pt x="1309" y="760"/>
                        <a:pt x="567" y="1"/>
                        <a:pt x="25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57"/>
                <p:cNvSpPr/>
                <p:nvPr/>
              </p:nvSpPr>
              <p:spPr>
                <a:xfrm>
                  <a:off x="8498399" y="4763320"/>
                  <a:ext cx="357689" cy="232506"/>
                </a:xfrm>
                <a:custGeom>
                  <a:rect b="b" l="l" r="r" t="t"/>
                  <a:pathLst>
                    <a:path extrusionOk="0" h="1248" w="1468">
                      <a:moveTo>
                        <a:pt x="1155" y="1"/>
                      </a:moveTo>
                      <a:cubicBezTo>
                        <a:pt x="829" y="1"/>
                        <a:pt x="105" y="867"/>
                        <a:pt x="1" y="1247"/>
                      </a:cubicBezTo>
                      <a:cubicBezTo>
                        <a:pt x="1" y="1247"/>
                        <a:pt x="1468" y="461"/>
                        <a:pt x="1280" y="79"/>
                      </a:cubicBezTo>
                      <a:cubicBezTo>
                        <a:pt x="1253" y="25"/>
                        <a:pt x="1209" y="1"/>
                        <a:pt x="115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sp>
        <p:nvSpPr>
          <p:cNvPr id="256" name="Google Shape;256;p57"/>
          <p:cNvSpPr/>
          <p:nvPr/>
        </p:nvSpPr>
        <p:spPr>
          <a:xfrm>
            <a:off x="-1972707" y="-390780"/>
            <a:ext cx="3922715" cy="1016621"/>
          </a:xfrm>
          <a:custGeom>
            <a:rect b="b" l="l" r="r" t="t"/>
            <a:pathLst>
              <a:path extrusionOk="0" h="7152" w="22674">
                <a:moveTo>
                  <a:pt x="1364" y="0"/>
                </a:moveTo>
                <a:cubicBezTo>
                  <a:pt x="1364" y="0"/>
                  <a:pt x="1" y="4040"/>
                  <a:pt x="2974" y="4040"/>
                </a:cubicBezTo>
                <a:cubicBezTo>
                  <a:pt x="2974" y="4040"/>
                  <a:pt x="1217" y="7152"/>
                  <a:pt x="4574" y="7152"/>
                </a:cubicBezTo>
                <a:cubicBezTo>
                  <a:pt x="7931" y="7152"/>
                  <a:pt x="9024" y="5282"/>
                  <a:pt x="9024" y="5282"/>
                </a:cubicBezTo>
                <a:cubicBezTo>
                  <a:pt x="9024" y="5282"/>
                  <a:pt x="9053" y="7035"/>
                  <a:pt x="10618" y="7035"/>
                </a:cubicBezTo>
                <a:cubicBezTo>
                  <a:pt x="10966" y="7035"/>
                  <a:pt x="11390" y="6949"/>
                  <a:pt x="11905" y="6737"/>
                </a:cubicBezTo>
                <a:cubicBezTo>
                  <a:pt x="14746" y="5573"/>
                  <a:pt x="15460" y="4114"/>
                  <a:pt x="15460" y="4114"/>
                </a:cubicBezTo>
                <a:cubicBezTo>
                  <a:pt x="15460" y="4114"/>
                  <a:pt x="15468" y="5457"/>
                  <a:pt x="16525" y="5457"/>
                </a:cubicBezTo>
                <a:cubicBezTo>
                  <a:pt x="16732" y="5457"/>
                  <a:pt x="16979" y="5405"/>
                  <a:pt x="17275" y="5282"/>
                </a:cubicBezTo>
                <a:cubicBezTo>
                  <a:pt x="19080" y="4529"/>
                  <a:pt x="19618" y="3021"/>
                  <a:pt x="19618" y="3021"/>
                </a:cubicBezTo>
                <a:cubicBezTo>
                  <a:pt x="19618" y="3021"/>
                  <a:pt x="20075" y="4382"/>
                  <a:pt x="21352" y="4382"/>
                </a:cubicBezTo>
                <a:cubicBezTo>
                  <a:pt x="21361" y="4382"/>
                  <a:pt x="21370" y="4382"/>
                  <a:pt x="21379" y="4382"/>
                </a:cubicBezTo>
                <a:cubicBezTo>
                  <a:pt x="22674" y="4363"/>
                  <a:pt x="20123" y="0"/>
                  <a:pt x="20123" y="0"/>
                </a:cubicBezTo>
                <a:close/>
              </a:path>
            </a:pathLst>
          </a:custGeom>
          <a:solidFill>
            <a:srgbClr val="E4C08C">
              <a:alpha val="5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57" name="Shape 257"/>
        <p:cNvGrpSpPr/>
        <p:nvPr/>
      </p:nvGrpSpPr>
      <p:grpSpPr>
        <a:xfrm>
          <a:off x="0" y="0"/>
          <a:ext cx="0" cy="0"/>
          <a:chOff x="0" y="0"/>
          <a:chExt cx="0" cy="0"/>
        </a:xfrm>
      </p:grpSpPr>
      <p:sp>
        <p:nvSpPr>
          <p:cNvPr id="258" name="Google Shape;258;p58"/>
          <p:cNvSpPr txBox="1"/>
          <p:nvPr>
            <p:ph hasCustomPrompt="1" type="title"/>
          </p:nvPr>
        </p:nvSpPr>
        <p:spPr>
          <a:xfrm>
            <a:off x="1032623" y="1563725"/>
            <a:ext cx="4945200" cy="1072800"/>
          </a:xfrm>
          <a:prstGeom prst="rect">
            <a:avLst/>
          </a:prstGeom>
          <a:solidFill>
            <a:schemeClr val="dk2"/>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9600"/>
              <a:buNone/>
              <a:defRPr sz="7000"/>
            </a:lvl1pPr>
            <a:lvl2pPr lvl="1" algn="ctr">
              <a:lnSpc>
                <a:spcPct val="100000"/>
              </a:lnSpc>
              <a:spcBef>
                <a:spcPts val="0"/>
              </a:spcBef>
              <a:spcAft>
                <a:spcPts val="0"/>
              </a:spcAft>
              <a:buClr>
                <a:schemeClr val="dk2"/>
              </a:buClr>
              <a:buSzPts val="9600"/>
              <a:buNone/>
              <a:defRPr sz="9600">
                <a:solidFill>
                  <a:schemeClr val="dk2"/>
                </a:solidFill>
              </a:defRPr>
            </a:lvl2pPr>
            <a:lvl3pPr lvl="2" algn="ctr">
              <a:lnSpc>
                <a:spcPct val="100000"/>
              </a:lnSpc>
              <a:spcBef>
                <a:spcPts val="0"/>
              </a:spcBef>
              <a:spcAft>
                <a:spcPts val="0"/>
              </a:spcAft>
              <a:buClr>
                <a:schemeClr val="dk2"/>
              </a:buClr>
              <a:buSzPts val="9600"/>
              <a:buNone/>
              <a:defRPr sz="9600">
                <a:solidFill>
                  <a:schemeClr val="dk2"/>
                </a:solidFill>
              </a:defRPr>
            </a:lvl3pPr>
            <a:lvl4pPr lvl="3" algn="ctr">
              <a:lnSpc>
                <a:spcPct val="100000"/>
              </a:lnSpc>
              <a:spcBef>
                <a:spcPts val="0"/>
              </a:spcBef>
              <a:spcAft>
                <a:spcPts val="0"/>
              </a:spcAft>
              <a:buClr>
                <a:schemeClr val="dk2"/>
              </a:buClr>
              <a:buSzPts val="9600"/>
              <a:buNone/>
              <a:defRPr sz="9600">
                <a:solidFill>
                  <a:schemeClr val="dk2"/>
                </a:solidFill>
              </a:defRPr>
            </a:lvl4pPr>
            <a:lvl5pPr lvl="4" algn="ctr">
              <a:lnSpc>
                <a:spcPct val="100000"/>
              </a:lnSpc>
              <a:spcBef>
                <a:spcPts val="0"/>
              </a:spcBef>
              <a:spcAft>
                <a:spcPts val="0"/>
              </a:spcAft>
              <a:buClr>
                <a:schemeClr val="dk2"/>
              </a:buClr>
              <a:buSzPts val="9600"/>
              <a:buNone/>
              <a:defRPr sz="9600">
                <a:solidFill>
                  <a:schemeClr val="dk2"/>
                </a:solidFill>
              </a:defRPr>
            </a:lvl5pPr>
            <a:lvl6pPr lvl="5" algn="ctr">
              <a:lnSpc>
                <a:spcPct val="100000"/>
              </a:lnSpc>
              <a:spcBef>
                <a:spcPts val="0"/>
              </a:spcBef>
              <a:spcAft>
                <a:spcPts val="0"/>
              </a:spcAft>
              <a:buClr>
                <a:schemeClr val="dk2"/>
              </a:buClr>
              <a:buSzPts val="9600"/>
              <a:buNone/>
              <a:defRPr sz="9600">
                <a:solidFill>
                  <a:schemeClr val="dk2"/>
                </a:solidFill>
              </a:defRPr>
            </a:lvl6pPr>
            <a:lvl7pPr lvl="6" algn="ctr">
              <a:lnSpc>
                <a:spcPct val="100000"/>
              </a:lnSpc>
              <a:spcBef>
                <a:spcPts val="0"/>
              </a:spcBef>
              <a:spcAft>
                <a:spcPts val="0"/>
              </a:spcAft>
              <a:buClr>
                <a:schemeClr val="dk2"/>
              </a:buClr>
              <a:buSzPts val="9600"/>
              <a:buNone/>
              <a:defRPr sz="9600">
                <a:solidFill>
                  <a:schemeClr val="dk2"/>
                </a:solidFill>
              </a:defRPr>
            </a:lvl7pPr>
            <a:lvl8pPr lvl="7" algn="ctr">
              <a:lnSpc>
                <a:spcPct val="100000"/>
              </a:lnSpc>
              <a:spcBef>
                <a:spcPts val="0"/>
              </a:spcBef>
              <a:spcAft>
                <a:spcPts val="0"/>
              </a:spcAft>
              <a:buClr>
                <a:schemeClr val="dk2"/>
              </a:buClr>
              <a:buSzPts val="9600"/>
              <a:buNone/>
              <a:defRPr sz="9600">
                <a:solidFill>
                  <a:schemeClr val="dk2"/>
                </a:solidFill>
              </a:defRPr>
            </a:lvl8pPr>
            <a:lvl9pPr lvl="8" algn="ctr">
              <a:lnSpc>
                <a:spcPct val="100000"/>
              </a:lnSpc>
              <a:spcBef>
                <a:spcPts val="0"/>
              </a:spcBef>
              <a:spcAft>
                <a:spcPts val="0"/>
              </a:spcAft>
              <a:buClr>
                <a:schemeClr val="dk2"/>
              </a:buClr>
              <a:buSzPts val="9600"/>
              <a:buNone/>
              <a:defRPr sz="9600">
                <a:solidFill>
                  <a:schemeClr val="dk2"/>
                </a:solidFill>
              </a:defRPr>
            </a:lvl9pPr>
          </a:lstStyle>
          <a:p>
            <a:r>
              <a:t>xx%</a:t>
            </a:r>
          </a:p>
        </p:txBody>
      </p:sp>
      <p:sp>
        <p:nvSpPr>
          <p:cNvPr id="259" name="Google Shape;259;p58"/>
          <p:cNvSpPr txBox="1"/>
          <p:nvPr>
            <p:ph idx="1" type="subTitle"/>
          </p:nvPr>
        </p:nvSpPr>
        <p:spPr>
          <a:xfrm>
            <a:off x="1032500" y="2814600"/>
            <a:ext cx="4945200" cy="365700"/>
          </a:xfrm>
          <a:prstGeom prst="rect">
            <a:avLst/>
          </a:prstGeom>
          <a:solidFill>
            <a:schemeClr val="dk2"/>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1600"/>
              </a:spcBef>
              <a:spcAft>
                <a:spcPts val="0"/>
              </a:spcAft>
              <a:buClr>
                <a:schemeClr val="dk2"/>
              </a:buClr>
              <a:buSzPts val="1600"/>
              <a:buNone/>
              <a:defRPr sz="1600">
                <a:solidFill>
                  <a:schemeClr val="dk2"/>
                </a:solidFill>
              </a:defRPr>
            </a:lvl3pPr>
            <a:lvl4pPr lvl="3" algn="ctr">
              <a:lnSpc>
                <a:spcPct val="100000"/>
              </a:lnSpc>
              <a:spcBef>
                <a:spcPts val="1600"/>
              </a:spcBef>
              <a:spcAft>
                <a:spcPts val="0"/>
              </a:spcAft>
              <a:buClr>
                <a:schemeClr val="dk2"/>
              </a:buClr>
              <a:buSzPts val="1600"/>
              <a:buNone/>
              <a:defRPr sz="1600">
                <a:solidFill>
                  <a:schemeClr val="dk2"/>
                </a:solidFill>
              </a:defRPr>
            </a:lvl4pPr>
            <a:lvl5pPr lvl="4" algn="ctr">
              <a:lnSpc>
                <a:spcPct val="100000"/>
              </a:lnSpc>
              <a:spcBef>
                <a:spcPts val="1600"/>
              </a:spcBef>
              <a:spcAft>
                <a:spcPts val="0"/>
              </a:spcAft>
              <a:buClr>
                <a:schemeClr val="dk2"/>
              </a:buClr>
              <a:buSzPts val="1600"/>
              <a:buNone/>
              <a:defRPr sz="1600">
                <a:solidFill>
                  <a:schemeClr val="dk2"/>
                </a:solidFill>
              </a:defRPr>
            </a:lvl5pPr>
            <a:lvl6pPr lvl="5" algn="ctr">
              <a:lnSpc>
                <a:spcPct val="100000"/>
              </a:lnSpc>
              <a:spcBef>
                <a:spcPts val="1600"/>
              </a:spcBef>
              <a:spcAft>
                <a:spcPts val="0"/>
              </a:spcAft>
              <a:buClr>
                <a:schemeClr val="dk2"/>
              </a:buClr>
              <a:buSzPts val="1600"/>
              <a:buNone/>
              <a:defRPr sz="1600">
                <a:solidFill>
                  <a:schemeClr val="dk2"/>
                </a:solidFill>
              </a:defRPr>
            </a:lvl6pPr>
            <a:lvl7pPr lvl="6" algn="ctr">
              <a:lnSpc>
                <a:spcPct val="100000"/>
              </a:lnSpc>
              <a:spcBef>
                <a:spcPts val="1600"/>
              </a:spcBef>
              <a:spcAft>
                <a:spcPts val="0"/>
              </a:spcAft>
              <a:buClr>
                <a:schemeClr val="dk2"/>
              </a:buClr>
              <a:buSzPts val="1600"/>
              <a:buNone/>
              <a:defRPr sz="1600">
                <a:solidFill>
                  <a:schemeClr val="dk2"/>
                </a:solidFill>
              </a:defRPr>
            </a:lvl7pPr>
            <a:lvl8pPr lvl="7" algn="ctr">
              <a:lnSpc>
                <a:spcPct val="100000"/>
              </a:lnSpc>
              <a:spcBef>
                <a:spcPts val="1600"/>
              </a:spcBef>
              <a:spcAft>
                <a:spcPts val="0"/>
              </a:spcAft>
              <a:buClr>
                <a:schemeClr val="dk2"/>
              </a:buClr>
              <a:buSzPts val="1600"/>
              <a:buNone/>
              <a:defRPr sz="1600">
                <a:solidFill>
                  <a:schemeClr val="dk2"/>
                </a:solidFill>
              </a:defRPr>
            </a:lvl8pPr>
            <a:lvl9pPr lvl="8" algn="ctr">
              <a:lnSpc>
                <a:spcPct val="100000"/>
              </a:lnSpc>
              <a:spcBef>
                <a:spcPts val="1600"/>
              </a:spcBef>
              <a:spcAft>
                <a:spcPts val="1600"/>
              </a:spcAft>
              <a:buClr>
                <a:schemeClr val="dk2"/>
              </a:buClr>
              <a:buSzPts val="1600"/>
              <a:buNone/>
              <a:defRPr sz="1600">
                <a:solidFill>
                  <a:schemeClr val="dk2"/>
                </a:solidFill>
              </a:defRPr>
            </a:lvl9pPr>
          </a:lstStyle>
          <a:p/>
        </p:txBody>
      </p:sp>
      <p:grpSp>
        <p:nvGrpSpPr>
          <p:cNvPr id="260" name="Google Shape;260;p58"/>
          <p:cNvGrpSpPr/>
          <p:nvPr/>
        </p:nvGrpSpPr>
        <p:grpSpPr>
          <a:xfrm>
            <a:off x="6062325" y="-297184"/>
            <a:ext cx="4736797" cy="5440830"/>
            <a:chOff x="-1034936" y="-361950"/>
            <a:chExt cx="5914343" cy="5867390"/>
          </a:xfrm>
        </p:grpSpPr>
        <p:sp>
          <p:nvSpPr>
            <p:cNvPr id="261" name="Google Shape;261;p58"/>
            <p:cNvSpPr/>
            <p:nvPr/>
          </p:nvSpPr>
          <p:spPr>
            <a:xfrm flipH="1">
              <a:off x="3571195" y="190646"/>
              <a:ext cx="205805" cy="4762202"/>
            </a:xfrm>
            <a:custGeom>
              <a:rect b="b" l="l" r="r" t="t"/>
              <a:pathLst>
                <a:path extrusionOk="0" h="18257" w="789">
                  <a:moveTo>
                    <a:pt x="0" y="0"/>
                  </a:moveTo>
                  <a:lnTo>
                    <a:pt x="0" y="18256"/>
                  </a:lnTo>
                  <a:lnTo>
                    <a:pt x="788" y="18256"/>
                  </a:lnTo>
                  <a:lnTo>
                    <a:pt x="788"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62" name="Google Shape;262;p58"/>
            <p:cNvGrpSpPr/>
            <p:nvPr/>
          </p:nvGrpSpPr>
          <p:grpSpPr>
            <a:xfrm flipH="1">
              <a:off x="-1034936" y="-361950"/>
              <a:ext cx="5914343" cy="5867390"/>
              <a:chOff x="-7035686" y="-182875"/>
              <a:chExt cx="5914343" cy="5867390"/>
            </a:xfrm>
          </p:grpSpPr>
          <p:grpSp>
            <p:nvGrpSpPr>
              <p:cNvPr id="263" name="Google Shape;263;p58"/>
              <p:cNvGrpSpPr/>
              <p:nvPr/>
            </p:nvGrpSpPr>
            <p:grpSpPr>
              <a:xfrm>
                <a:off x="-7035686" y="-182875"/>
                <a:ext cx="5914343" cy="1865546"/>
                <a:chOff x="-7035686" y="-182875"/>
                <a:chExt cx="5914343" cy="1865546"/>
              </a:xfrm>
            </p:grpSpPr>
            <p:sp>
              <p:nvSpPr>
                <p:cNvPr id="264" name="Google Shape;264;p58"/>
                <p:cNvSpPr/>
                <p:nvPr/>
              </p:nvSpPr>
              <p:spPr>
                <a:xfrm>
                  <a:off x="-2676756" y="1256313"/>
                  <a:ext cx="285623" cy="300751"/>
                </a:xfrm>
                <a:custGeom>
                  <a:rect b="b" l="l" r="r" t="t"/>
                  <a:pathLst>
                    <a:path extrusionOk="0" h="1153" w="1095">
                      <a:moveTo>
                        <a:pt x="1" y="0"/>
                      </a:moveTo>
                      <a:cubicBezTo>
                        <a:pt x="1" y="1"/>
                        <a:pt x="57" y="977"/>
                        <a:pt x="969" y="1153"/>
                      </a:cubicBezTo>
                      <a:cubicBezTo>
                        <a:pt x="969" y="1153"/>
                        <a:pt x="1094" y="296"/>
                        <a:pt x="1" y="0"/>
                      </a:cubicBezTo>
                      <a:close/>
                    </a:path>
                  </a:pathLst>
                </a:custGeom>
                <a:solidFill>
                  <a:srgbClr val="E4C08C">
                    <a:alpha val="5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58"/>
                <p:cNvSpPr/>
                <p:nvPr/>
              </p:nvSpPr>
              <p:spPr>
                <a:xfrm>
                  <a:off x="-2618066" y="1215883"/>
                  <a:ext cx="390220" cy="144507"/>
                </a:xfrm>
                <a:custGeom>
                  <a:rect b="b" l="l" r="r" t="t"/>
                  <a:pathLst>
                    <a:path extrusionOk="0" h="554" w="1496">
                      <a:moveTo>
                        <a:pt x="837" y="0"/>
                      </a:moveTo>
                      <a:cubicBezTo>
                        <a:pt x="606" y="0"/>
                        <a:pt x="323" y="80"/>
                        <a:pt x="1" y="330"/>
                      </a:cubicBezTo>
                      <a:cubicBezTo>
                        <a:pt x="1" y="330"/>
                        <a:pt x="327" y="553"/>
                        <a:pt x="743" y="553"/>
                      </a:cubicBezTo>
                      <a:cubicBezTo>
                        <a:pt x="979" y="553"/>
                        <a:pt x="1244" y="481"/>
                        <a:pt x="1495" y="255"/>
                      </a:cubicBezTo>
                      <a:cubicBezTo>
                        <a:pt x="1495" y="255"/>
                        <a:pt x="1250" y="0"/>
                        <a:pt x="837" y="0"/>
                      </a:cubicBezTo>
                      <a:close/>
                    </a:path>
                  </a:pathLst>
                </a:custGeom>
                <a:solidFill>
                  <a:srgbClr val="E4C08C">
                    <a:alpha val="5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58"/>
                <p:cNvSpPr/>
                <p:nvPr/>
              </p:nvSpPr>
              <p:spPr>
                <a:xfrm>
                  <a:off x="-4896129" y="1250309"/>
                  <a:ext cx="301273" cy="383178"/>
                </a:xfrm>
                <a:custGeom>
                  <a:rect b="b" l="l" r="r" t="t"/>
                  <a:pathLst>
                    <a:path extrusionOk="0" h="1469" w="1155">
                      <a:moveTo>
                        <a:pt x="761" y="1"/>
                      </a:moveTo>
                      <a:cubicBezTo>
                        <a:pt x="761" y="1"/>
                        <a:pt x="0" y="402"/>
                        <a:pt x="403" y="1468"/>
                      </a:cubicBezTo>
                      <a:cubicBezTo>
                        <a:pt x="403" y="1468"/>
                        <a:pt x="1154" y="850"/>
                        <a:pt x="761" y="1"/>
                      </a:cubicBezTo>
                      <a:close/>
                    </a:path>
                  </a:pathLst>
                </a:custGeom>
                <a:solidFill>
                  <a:srgbClr val="E4C08C">
                    <a:alpha val="5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58"/>
                <p:cNvSpPr/>
                <p:nvPr/>
              </p:nvSpPr>
              <p:spPr>
                <a:xfrm>
                  <a:off x="-3605659" y="1280441"/>
                  <a:ext cx="280927" cy="365180"/>
                </a:xfrm>
                <a:custGeom>
                  <a:rect b="b" l="l" r="r" t="t"/>
                  <a:pathLst>
                    <a:path extrusionOk="0" h="1400" w="1077">
                      <a:moveTo>
                        <a:pt x="808" y="1"/>
                      </a:moveTo>
                      <a:cubicBezTo>
                        <a:pt x="808" y="1"/>
                        <a:pt x="0" y="289"/>
                        <a:pt x="245" y="1400"/>
                      </a:cubicBezTo>
                      <a:cubicBezTo>
                        <a:pt x="245" y="1400"/>
                        <a:pt x="1076" y="899"/>
                        <a:pt x="808" y="1"/>
                      </a:cubicBezTo>
                      <a:close/>
                    </a:path>
                  </a:pathLst>
                </a:custGeom>
                <a:solidFill>
                  <a:srgbClr val="E4C08C">
                    <a:alpha val="5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58"/>
                <p:cNvSpPr/>
                <p:nvPr/>
              </p:nvSpPr>
              <p:spPr>
                <a:xfrm>
                  <a:off x="-7035686" y="-182875"/>
                  <a:ext cx="5914343" cy="1865546"/>
                </a:xfrm>
                <a:custGeom>
                  <a:rect b="b" l="l" r="r" t="t"/>
                  <a:pathLst>
                    <a:path extrusionOk="0" h="7152" w="22674">
                      <a:moveTo>
                        <a:pt x="1364" y="0"/>
                      </a:moveTo>
                      <a:cubicBezTo>
                        <a:pt x="1364" y="0"/>
                        <a:pt x="1" y="4040"/>
                        <a:pt x="2974" y="4040"/>
                      </a:cubicBezTo>
                      <a:cubicBezTo>
                        <a:pt x="2974" y="4040"/>
                        <a:pt x="1217" y="7152"/>
                        <a:pt x="4574" y="7152"/>
                      </a:cubicBezTo>
                      <a:cubicBezTo>
                        <a:pt x="7931" y="7152"/>
                        <a:pt x="9024" y="5282"/>
                        <a:pt x="9024" y="5282"/>
                      </a:cubicBezTo>
                      <a:cubicBezTo>
                        <a:pt x="9024" y="5282"/>
                        <a:pt x="9053" y="7035"/>
                        <a:pt x="10618" y="7035"/>
                      </a:cubicBezTo>
                      <a:cubicBezTo>
                        <a:pt x="10966" y="7035"/>
                        <a:pt x="11390" y="6949"/>
                        <a:pt x="11905" y="6737"/>
                      </a:cubicBezTo>
                      <a:cubicBezTo>
                        <a:pt x="14746" y="5573"/>
                        <a:pt x="15460" y="4114"/>
                        <a:pt x="15460" y="4114"/>
                      </a:cubicBezTo>
                      <a:cubicBezTo>
                        <a:pt x="15460" y="4114"/>
                        <a:pt x="15468" y="5457"/>
                        <a:pt x="16525" y="5457"/>
                      </a:cubicBezTo>
                      <a:cubicBezTo>
                        <a:pt x="16732" y="5457"/>
                        <a:pt x="16979" y="5405"/>
                        <a:pt x="17275" y="5282"/>
                      </a:cubicBezTo>
                      <a:cubicBezTo>
                        <a:pt x="19080" y="4529"/>
                        <a:pt x="19618" y="3021"/>
                        <a:pt x="19618" y="3021"/>
                      </a:cubicBezTo>
                      <a:cubicBezTo>
                        <a:pt x="19618" y="3021"/>
                        <a:pt x="20075" y="4382"/>
                        <a:pt x="21352" y="4382"/>
                      </a:cubicBezTo>
                      <a:cubicBezTo>
                        <a:pt x="21361" y="4382"/>
                        <a:pt x="21370" y="4382"/>
                        <a:pt x="21379" y="4382"/>
                      </a:cubicBezTo>
                      <a:cubicBezTo>
                        <a:pt x="22674" y="4363"/>
                        <a:pt x="20123" y="0"/>
                        <a:pt x="20123" y="0"/>
                      </a:cubicBezTo>
                      <a:close/>
                    </a:path>
                  </a:pathLst>
                </a:custGeom>
                <a:solidFill>
                  <a:srgbClr val="E4C08C">
                    <a:alpha val="5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9" name="Google Shape;269;p58"/>
              <p:cNvSpPr/>
              <p:nvPr/>
            </p:nvSpPr>
            <p:spPr>
              <a:xfrm>
                <a:off x="-3358080" y="533446"/>
                <a:ext cx="205805" cy="4762202"/>
              </a:xfrm>
              <a:custGeom>
                <a:rect b="b" l="l" r="r" t="t"/>
                <a:pathLst>
                  <a:path extrusionOk="0" h="18257" w="789">
                    <a:moveTo>
                      <a:pt x="0" y="0"/>
                    </a:moveTo>
                    <a:lnTo>
                      <a:pt x="0" y="18256"/>
                    </a:lnTo>
                    <a:lnTo>
                      <a:pt x="788" y="18256"/>
                    </a:lnTo>
                    <a:lnTo>
                      <a:pt x="788"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58"/>
              <p:cNvSpPr/>
              <p:nvPr/>
            </p:nvSpPr>
            <p:spPr>
              <a:xfrm>
                <a:off x="-5602360" y="480446"/>
                <a:ext cx="478907" cy="4548832"/>
              </a:xfrm>
              <a:custGeom>
                <a:rect b="b" l="l" r="r" t="t"/>
                <a:pathLst>
                  <a:path extrusionOk="0" h="17439" w="1836">
                    <a:moveTo>
                      <a:pt x="971" y="0"/>
                    </a:moveTo>
                    <a:lnTo>
                      <a:pt x="0" y="17439"/>
                    </a:lnTo>
                    <a:lnTo>
                      <a:pt x="1405" y="17439"/>
                    </a:lnTo>
                    <a:lnTo>
                      <a:pt x="1835" y="0"/>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58"/>
              <p:cNvSpPr/>
              <p:nvPr/>
            </p:nvSpPr>
            <p:spPr>
              <a:xfrm>
                <a:off x="-5299783" y="480446"/>
                <a:ext cx="1883544" cy="5204069"/>
              </a:xfrm>
              <a:custGeom>
                <a:rect b="b" l="l" r="r" t="t"/>
                <a:pathLst>
                  <a:path extrusionOk="0" h="19951" w="7221">
                    <a:moveTo>
                      <a:pt x="6354" y="0"/>
                    </a:moveTo>
                    <a:lnTo>
                      <a:pt x="0" y="19950"/>
                    </a:lnTo>
                    <a:lnTo>
                      <a:pt x="1401" y="19950"/>
                    </a:lnTo>
                    <a:lnTo>
                      <a:pt x="7220" y="0"/>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58"/>
              <p:cNvSpPr/>
              <p:nvPr/>
            </p:nvSpPr>
            <p:spPr>
              <a:xfrm>
                <a:off x="-4480478" y="480446"/>
                <a:ext cx="588200" cy="1102320"/>
              </a:xfrm>
              <a:custGeom>
                <a:rect b="b" l="l" r="r" t="t"/>
                <a:pathLst>
                  <a:path extrusionOk="0" h="4226" w="2255">
                    <a:moveTo>
                      <a:pt x="1" y="0"/>
                    </a:moveTo>
                    <a:lnTo>
                      <a:pt x="1887" y="4226"/>
                    </a:lnTo>
                    <a:lnTo>
                      <a:pt x="2254" y="3013"/>
                    </a:lnTo>
                    <a:lnTo>
                      <a:pt x="425" y="0"/>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73" name="Google Shape;273;p58"/>
          <p:cNvGrpSpPr/>
          <p:nvPr/>
        </p:nvGrpSpPr>
        <p:grpSpPr>
          <a:xfrm>
            <a:off x="-21147" y="4011616"/>
            <a:ext cx="9357010" cy="1270979"/>
            <a:chOff x="-21147" y="4011616"/>
            <a:chExt cx="9357010" cy="1270979"/>
          </a:xfrm>
        </p:grpSpPr>
        <p:sp>
          <p:nvSpPr>
            <p:cNvPr id="274" name="Google Shape;274;p58"/>
            <p:cNvSpPr/>
            <p:nvPr/>
          </p:nvSpPr>
          <p:spPr>
            <a:xfrm flipH="1">
              <a:off x="3945200" y="4340375"/>
              <a:ext cx="5270400" cy="840000"/>
            </a:xfrm>
            <a:prstGeom prst="rtTriangle">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58"/>
            <p:cNvSpPr/>
            <p:nvPr/>
          </p:nvSpPr>
          <p:spPr>
            <a:xfrm rot="-45243">
              <a:off x="-15605" y="4317377"/>
              <a:ext cx="9345926" cy="903760"/>
            </a:xfrm>
            <a:custGeom>
              <a:rect b="b" l="l" r="r" t="t"/>
              <a:pathLst>
                <a:path extrusionOk="0" h="7452" w="38953">
                  <a:moveTo>
                    <a:pt x="1" y="1"/>
                  </a:moveTo>
                  <a:lnTo>
                    <a:pt x="1" y="7452"/>
                  </a:lnTo>
                  <a:lnTo>
                    <a:pt x="38952" y="7452"/>
                  </a:lnTo>
                  <a:lnTo>
                    <a:pt x="38952" y="5449"/>
                  </a:lnTo>
                  <a:cubicBezTo>
                    <a:pt x="38040" y="5190"/>
                    <a:pt x="37102" y="5061"/>
                    <a:pt x="36164" y="5061"/>
                  </a:cubicBezTo>
                  <a:cubicBezTo>
                    <a:pt x="35120" y="5061"/>
                    <a:pt x="34076" y="5221"/>
                    <a:pt x="33068" y="5541"/>
                  </a:cubicBezTo>
                  <a:lnTo>
                    <a:pt x="29385" y="6712"/>
                  </a:lnTo>
                  <a:cubicBezTo>
                    <a:pt x="27894" y="5613"/>
                    <a:pt x="26138" y="4940"/>
                    <a:pt x="24299" y="4774"/>
                  </a:cubicBezTo>
                  <a:lnTo>
                    <a:pt x="20770" y="4453"/>
                  </a:lnTo>
                  <a:cubicBezTo>
                    <a:pt x="17375" y="2276"/>
                    <a:pt x="13494" y="983"/>
                    <a:pt x="9482" y="690"/>
                  </a:cubicBezTo>
                  <a:lnTo>
                    <a:pt x="5"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76" name="Google Shape;276;p58"/>
            <p:cNvGrpSpPr/>
            <p:nvPr/>
          </p:nvGrpSpPr>
          <p:grpSpPr>
            <a:xfrm rot="-176721">
              <a:off x="-8561" y="4026571"/>
              <a:ext cx="591546" cy="367767"/>
              <a:chOff x="-152131" y="3701025"/>
              <a:chExt cx="591355" cy="317274"/>
            </a:xfrm>
          </p:grpSpPr>
          <p:sp>
            <p:nvSpPr>
              <p:cNvPr id="277" name="Google Shape;277;p58"/>
              <p:cNvSpPr/>
              <p:nvPr/>
            </p:nvSpPr>
            <p:spPr>
              <a:xfrm>
                <a:off x="22327" y="3701025"/>
                <a:ext cx="189566" cy="317273"/>
              </a:xfrm>
              <a:custGeom>
                <a:rect b="b" l="l" r="r" t="t"/>
                <a:pathLst>
                  <a:path extrusionOk="0" h="1703" w="778">
                    <a:moveTo>
                      <a:pt x="450" y="0"/>
                    </a:moveTo>
                    <a:cubicBezTo>
                      <a:pt x="433" y="0"/>
                      <a:pt x="415" y="4"/>
                      <a:pt x="396" y="11"/>
                    </a:cubicBezTo>
                    <a:cubicBezTo>
                      <a:pt x="1" y="159"/>
                      <a:pt x="423" y="1703"/>
                      <a:pt x="423" y="1703"/>
                    </a:cubicBezTo>
                    <a:cubicBezTo>
                      <a:pt x="626" y="1312"/>
                      <a:pt x="777"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58"/>
              <p:cNvSpPr/>
              <p:nvPr/>
            </p:nvSpPr>
            <p:spPr>
              <a:xfrm>
                <a:off x="-152131" y="3740335"/>
                <a:ext cx="279962" cy="277963"/>
              </a:xfrm>
              <a:custGeom>
                <a:rect b="b" l="l" r="r" t="t"/>
                <a:pathLst>
                  <a:path extrusionOk="0" h="1492" w="1149">
                    <a:moveTo>
                      <a:pt x="364" y="1"/>
                    </a:moveTo>
                    <a:cubicBezTo>
                      <a:pt x="328" y="1"/>
                      <a:pt x="294" y="17"/>
                      <a:pt x="265" y="54"/>
                    </a:cubicBezTo>
                    <a:cubicBezTo>
                      <a:pt x="1" y="387"/>
                      <a:pt x="1149" y="1492"/>
                      <a:pt x="1149" y="1492"/>
                    </a:cubicBezTo>
                    <a:cubicBezTo>
                      <a:pt x="1126" y="1081"/>
                      <a:pt x="655" y="1"/>
                      <a:pt x="36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58"/>
              <p:cNvSpPr/>
              <p:nvPr/>
            </p:nvSpPr>
            <p:spPr>
              <a:xfrm>
                <a:off x="125393" y="3746856"/>
                <a:ext cx="313831" cy="271443"/>
              </a:xfrm>
              <a:custGeom>
                <a:rect b="b" l="l" r="r" t="t"/>
                <a:pathLst>
                  <a:path extrusionOk="0" h="1457" w="1288">
                    <a:moveTo>
                      <a:pt x="922" y="0"/>
                    </a:moveTo>
                    <a:cubicBezTo>
                      <a:pt x="610" y="0"/>
                      <a:pt x="31" y="1048"/>
                      <a:pt x="0" y="1457"/>
                    </a:cubicBezTo>
                    <a:cubicBezTo>
                      <a:pt x="0" y="1457"/>
                      <a:pt x="1287" y="393"/>
                      <a:pt x="1027"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0" name="Google Shape;280;p58"/>
            <p:cNvGrpSpPr/>
            <p:nvPr/>
          </p:nvGrpSpPr>
          <p:grpSpPr>
            <a:xfrm rot="-176721">
              <a:off x="5124710" y="4585268"/>
              <a:ext cx="591302" cy="367983"/>
              <a:chOff x="4942966" y="4520941"/>
              <a:chExt cx="591112" cy="317460"/>
            </a:xfrm>
          </p:grpSpPr>
          <p:sp>
            <p:nvSpPr>
              <p:cNvPr id="281" name="Google Shape;281;p58"/>
              <p:cNvSpPr/>
              <p:nvPr/>
            </p:nvSpPr>
            <p:spPr>
              <a:xfrm>
                <a:off x="5117424" y="4520941"/>
                <a:ext cx="189322" cy="317459"/>
              </a:xfrm>
              <a:custGeom>
                <a:rect b="b" l="l" r="r" t="t"/>
                <a:pathLst>
                  <a:path extrusionOk="0" h="1704" w="777">
                    <a:moveTo>
                      <a:pt x="451" y="0"/>
                    </a:moveTo>
                    <a:cubicBezTo>
                      <a:pt x="434" y="0"/>
                      <a:pt x="416" y="4"/>
                      <a:pt x="397" y="11"/>
                    </a:cubicBezTo>
                    <a:cubicBezTo>
                      <a:pt x="0" y="160"/>
                      <a:pt x="423" y="1703"/>
                      <a:pt x="423" y="1703"/>
                    </a:cubicBezTo>
                    <a:cubicBezTo>
                      <a:pt x="624" y="1314"/>
                      <a:pt x="777" y="0"/>
                      <a:pt x="45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58"/>
              <p:cNvSpPr/>
              <p:nvPr/>
            </p:nvSpPr>
            <p:spPr>
              <a:xfrm>
                <a:off x="4942966" y="4560251"/>
                <a:ext cx="279962" cy="278150"/>
              </a:xfrm>
              <a:custGeom>
                <a:rect b="b" l="l" r="r" t="t"/>
                <a:pathLst>
                  <a:path extrusionOk="0" h="1493" w="1149">
                    <a:moveTo>
                      <a:pt x="363" y="1"/>
                    </a:moveTo>
                    <a:cubicBezTo>
                      <a:pt x="327" y="1"/>
                      <a:pt x="293" y="18"/>
                      <a:pt x="264" y="54"/>
                    </a:cubicBezTo>
                    <a:cubicBezTo>
                      <a:pt x="0" y="387"/>
                      <a:pt x="1148" y="1492"/>
                      <a:pt x="1148" y="1492"/>
                    </a:cubicBezTo>
                    <a:cubicBezTo>
                      <a:pt x="1126" y="1083"/>
                      <a:pt x="653" y="1"/>
                      <a:pt x="36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58"/>
              <p:cNvSpPr/>
              <p:nvPr/>
            </p:nvSpPr>
            <p:spPr>
              <a:xfrm>
                <a:off x="5220247" y="4566771"/>
                <a:ext cx="313831" cy="271629"/>
              </a:xfrm>
              <a:custGeom>
                <a:rect b="b" l="l" r="r" t="t"/>
                <a:pathLst>
                  <a:path extrusionOk="0" h="1458" w="1288">
                    <a:moveTo>
                      <a:pt x="922" y="0"/>
                    </a:moveTo>
                    <a:cubicBezTo>
                      <a:pt x="611" y="0"/>
                      <a:pt x="32" y="1050"/>
                      <a:pt x="1" y="1457"/>
                    </a:cubicBezTo>
                    <a:cubicBezTo>
                      <a:pt x="1" y="1457"/>
                      <a:pt x="1288" y="393"/>
                      <a:pt x="1028" y="56"/>
                    </a:cubicBezTo>
                    <a:cubicBezTo>
                      <a:pt x="998" y="18"/>
                      <a:pt x="962" y="0"/>
                      <a:pt x="92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4" name="Google Shape;284;p58"/>
            <p:cNvGrpSpPr/>
            <p:nvPr/>
          </p:nvGrpSpPr>
          <p:grpSpPr>
            <a:xfrm rot="-176721">
              <a:off x="7357513" y="4424112"/>
              <a:ext cx="577652" cy="359992"/>
              <a:chOff x="8751558" y="4621358"/>
              <a:chExt cx="577467" cy="310566"/>
            </a:xfrm>
          </p:grpSpPr>
          <p:sp>
            <p:nvSpPr>
              <p:cNvPr id="285" name="Google Shape;285;p58"/>
              <p:cNvSpPr/>
              <p:nvPr/>
            </p:nvSpPr>
            <p:spPr>
              <a:xfrm>
                <a:off x="8896777" y="4621358"/>
                <a:ext cx="211007" cy="310566"/>
              </a:xfrm>
              <a:custGeom>
                <a:rect b="b" l="l" r="r" t="t"/>
                <a:pathLst>
                  <a:path extrusionOk="0" h="1667" w="866">
                    <a:moveTo>
                      <a:pt x="429" y="0"/>
                    </a:moveTo>
                    <a:cubicBezTo>
                      <a:pt x="405" y="0"/>
                      <a:pt x="379" y="8"/>
                      <a:pt x="353" y="26"/>
                    </a:cubicBezTo>
                    <a:cubicBezTo>
                      <a:pt x="1" y="262"/>
                      <a:pt x="762" y="1667"/>
                      <a:pt x="762" y="1667"/>
                    </a:cubicBezTo>
                    <a:cubicBezTo>
                      <a:pt x="865" y="1254"/>
                      <a:pt x="730" y="0"/>
                      <a:pt x="42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58"/>
              <p:cNvSpPr/>
              <p:nvPr/>
            </p:nvSpPr>
            <p:spPr>
              <a:xfrm>
                <a:off x="8751558" y="4694202"/>
                <a:ext cx="333323" cy="237722"/>
              </a:xfrm>
              <a:custGeom>
                <a:rect b="b" l="l" r="r" t="t"/>
                <a:pathLst>
                  <a:path extrusionOk="0" h="1276" w="1368">
                    <a:moveTo>
                      <a:pt x="298" y="1"/>
                    </a:moveTo>
                    <a:cubicBezTo>
                      <a:pt x="249" y="1"/>
                      <a:pt x="210" y="25"/>
                      <a:pt x="184" y="79"/>
                    </a:cubicBezTo>
                    <a:cubicBezTo>
                      <a:pt x="0" y="462"/>
                      <a:pt x="1368" y="1276"/>
                      <a:pt x="1368" y="1276"/>
                    </a:cubicBezTo>
                    <a:cubicBezTo>
                      <a:pt x="1257" y="894"/>
                      <a:pt x="598" y="1"/>
                      <a:pt x="29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58"/>
              <p:cNvSpPr/>
              <p:nvPr/>
            </p:nvSpPr>
            <p:spPr>
              <a:xfrm>
                <a:off x="9066606" y="4627878"/>
                <a:ext cx="262419" cy="304046"/>
              </a:xfrm>
              <a:custGeom>
                <a:rect b="b" l="l" r="r" t="t"/>
                <a:pathLst>
                  <a:path extrusionOk="0" h="1632" w="1077">
                    <a:moveTo>
                      <a:pt x="663" y="0"/>
                    </a:moveTo>
                    <a:cubicBezTo>
                      <a:pt x="350" y="0"/>
                      <a:pt x="0" y="1215"/>
                      <a:pt x="65" y="1632"/>
                    </a:cubicBezTo>
                    <a:cubicBezTo>
                      <a:pt x="65" y="1632"/>
                      <a:pt x="1076" y="302"/>
                      <a:pt x="750" y="34"/>
                    </a:cubicBezTo>
                    <a:cubicBezTo>
                      <a:pt x="721" y="11"/>
                      <a:pt x="693" y="0"/>
                      <a:pt x="66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8" name="Google Shape;288;p58"/>
            <p:cNvGrpSpPr/>
            <p:nvPr/>
          </p:nvGrpSpPr>
          <p:grpSpPr>
            <a:xfrm rot="-176721">
              <a:off x="198974" y="4192625"/>
              <a:ext cx="681972" cy="367766"/>
              <a:chOff x="2789044" y="3934275"/>
              <a:chExt cx="681753" cy="317273"/>
            </a:xfrm>
          </p:grpSpPr>
          <p:sp>
            <p:nvSpPr>
              <p:cNvPr id="289" name="Google Shape;289;p58"/>
              <p:cNvSpPr/>
              <p:nvPr/>
            </p:nvSpPr>
            <p:spPr>
              <a:xfrm>
                <a:off x="3072173" y="3972281"/>
                <a:ext cx="295313" cy="278150"/>
              </a:xfrm>
              <a:custGeom>
                <a:rect b="b" l="l" r="r" t="t"/>
                <a:pathLst>
                  <a:path extrusionOk="0" h="1493" w="1212">
                    <a:moveTo>
                      <a:pt x="767" y="0"/>
                    </a:moveTo>
                    <a:cubicBezTo>
                      <a:pt x="359" y="0"/>
                      <a:pt x="1" y="1493"/>
                      <a:pt x="1" y="1493"/>
                    </a:cubicBezTo>
                    <a:cubicBezTo>
                      <a:pt x="384" y="1239"/>
                      <a:pt x="1211" y="69"/>
                      <a:pt x="793" y="2"/>
                    </a:cubicBezTo>
                    <a:cubicBezTo>
                      <a:pt x="784" y="1"/>
                      <a:pt x="775" y="0"/>
                      <a:pt x="76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58"/>
              <p:cNvSpPr/>
              <p:nvPr/>
            </p:nvSpPr>
            <p:spPr>
              <a:xfrm>
                <a:off x="2960091" y="3934275"/>
                <a:ext cx="187860" cy="317273"/>
              </a:xfrm>
              <a:custGeom>
                <a:rect b="b" l="l" r="r" t="t"/>
                <a:pathLst>
                  <a:path extrusionOk="0" h="1703" w="771">
                    <a:moveTo>
                      <a:pt x="450" y="0"/>
                    </a:moveTo>
                    <a:cubicBezTo>
                      <a:pt x="432" y="0"/>
                      <a:pt x="413" y="4"/>
                      <a:pt x="392" y="13"/>
                    </a:cubicBezTo>
                    <a:cubicBezTo>
                      <a:pt x="1" y="171"/>
                      <a:pt x="470" y="1703"/>
                      <a:pt x="470" y="1703"/>
                    </a:cubicBezTo>
                    <a:cubicBezTo>
                      <a:pt x="658" y="1306"/>
                      <a:pt x="771" y="0"/>
                      <a:pt x="45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58"/>
              <p:cNvSpPr/>
              <p:nvPr/>
            </p:nvSpPr>
            <p:spPr>
              <a:xfrm>
                <a:off x="2789044" y="3972840"/>
                <a:ext cx="295800" cy="268462"/>
              </a:xfrm>
              <a:custGeom>
                <a:rect b="b" l="l" r="r" t="t"/>
                <a:pathLst>
                  <a:path extrusionOk="0" h="1441" w="1214">
                    <a:moveTo>
                      <a:pt x="347" y="1"/>
                    </a:moveTo>
                    <a:cubicBezTo>
                      <a:pt x="309" y="1"/>
                      <a:pt x="274" y="19"/>
                      <a:pt x="245" y="60"/>
                    </a:cubicBezTo>
                    <a:cubicBezTo>
                      <a:pt x="1" y="408"/>
                      <a:pt x="1213" y="1441"/>
                      <a:pt x="1213" y="1441"/>
                    </a:cubicBezTo>
                    <a:cubicBezTo>
                      <a:pt x="1165" y="1035"/>
                      <a:pt x="639" y="1"/>
                      <a:pt x="34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58"/>
              <p:cNvSpPr/>
              <p:nvPr/>
            </p:nvSpPr>
            <p:spPr>
              <a:xfrm>
                <a:off x="3072173" y="4093564"/>
                <a:ext cx="398624" cy="156867"/>
              </a:xfrm>
              <a:custGeom>
                <a:rect b="b" l="l" r="r" t="t"/>
                <a:pathLst>
                  <a:path extrusionOk="0" h="842" w="1636">
                    <a:moveTo>
                      <a:pt x="1398" y="0"/>
                    </a:moveTo>
                    <a:cubicBezTo>
                      <a:pt x="1032" y="0"/>
                      <a:pt x="202" y="536"/>
                      <a:pt x="1" y="842"/>
                    </a:cubicBezTo>
                    <a:cubicBezTo>
                      <a:pt x="1" y="842"/>
                      <a:pt x="1636" y="545"/>
                      <a:pt x="1571" y="124"/>
                    </a:cubicBezTo>
                    <a:cubicBezTo>
                      <a:pt x="1558" y="37"/>
                      <a:pt x="1494" y="0"/>
                      <a:pt x="139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3" name="Google Shape;293;p58"/>
            <p:cNvGrpSpPr/>
            <p:nvPr/>
          </p:nvGrpSpPr>
          <p:grpSpPr>
            <a:xfrm rot="-176721">
              <a:off x="8430420" y="4196079"/>
              <a:ext cx="707806" cy="360856"/>
              <a:chOff x="8148509" y="4685073"/>
              <a:chExt cx="707579" cy="311311"/>
            </a:xfrm>
          </p:grpSpPr>
          <p:sp>
            <p:nvSpPr>
              <p:cNvPr id="294" name="Google Shape;294;p58"/>
              <p:cNvSpPr/>
              <p:nvPr/>
            </p:nvSpPr>
            <p:spPr>
              <a:xfrm>
                <a:off x="8470379" y="4685073"/>
                <a:ext cx="198581" cy="310753"/>
              </a:xfrm>
              <a:custGeom>
                <a:rect b="b" l="l" r="r" t="t"/>
                <a:pathLst>
                  <a:path extrusionOk="0" h="1668" w="815">
                    <a:moveTo>
                      <a:pt x="445" y="0"/>
                    </a:moveTo>
                    <a:cubicBezTo>
                      <a:pt x="437" y="0"/>
                      <a:pt x="428" y="1"/>
                      <a:pt x="419" y="2"/>
                    </a:cubicBezTo>
                    <a:cubicBezTo>
                      <a:pt x="0" y="69"/>
                      <a:pt x="116" y="1667"/>
                      <a:pt x="116" y="1667"/>
                    </a:cubicBezTo>
                    <a:cubicBezTo>
                      <a:pt x="395" y="1317"/>
                      <a:pt x="814" y="0"/>
                      <a:pt x="44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58"/>
              <p:cNvSpPr/>
              <p:nvPr/>
            </p:nvSpPr>
            <p:spPr>
              <a:xfrm>
                <a:off x="8278621" y="4694574"/>
                <a:ext cx="235860" cy="301810"/>
              </a:xfrm>
              <a:custGeom>
                <a:rect b="b" l="l" r="r" t="t"/>
                <a:pathLst>
                  <a:path extrusionOk="0" h="1620" w="968">
                    <a:moveTo>
                      <a:pt x="410" y="0"/>
                    </a:moveTo>
                    <a:cubicBezTo>
                      <a:pt x="382" y="0"/>
                      <a:pt x="354" y="11"/>
                      <a:pt x="326" y="36"/>
                    </a:cubicBezTo>
                    <a:cubicBezTo>
                      <a:pt x="1" y="305"/>
                      <a:pt x="912" y="1620"/>
                      <a:pt x="912" y="1620"/>
                    </a:cubicBezTo>
                    <a:cubicBezTo>
                      <a:pt x="968" y="1202"/>
                      <a:pt x="702" y="0"/>
                      <a:pt x="41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58"/>
              <p:cNvSpPr/>
              <p:nvPr/>
            </p:nvSpPr>
            <p:spPr>
              <a:xfrm>
                <a:off x="8148509" y="4777106"/>
                <a:ext cx="357689" cy="207355"/>
              </a:xfrm>
              <a:custGeom>
                <a:rect b="b" l="l" r="r" t="t"/>
                <a:pathLst>
                  <a:path extrusionOk="0" h="1113" w="1468">
                    <a:moveTo>
                      <a:pt x="254" y="1"/>
                    </a:moveTo>
                    <a:cubicBezTo>
                      <a:pt x="194" y="1"/>
                      <a:pt x="149" y="29"/>
                      <a:pt x="128" y="95"/>
                    </a:cubicBezTo>
                    <a:cubicBezTo>
                      <a:pt x="1" y="502"/>
                      <a:pt x="1468" y="1112"/>
                      <a:pt x="1468" y="1112"/>
                    </a:cubicBezTo>
                    <a:cubicBezTo>
                      <a:pt x="1309" y="760"/>
                      <a:pt x="567" y="1"/>
                      <a:pt x="25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58"/>
              <p:cNvSpPr/>
              <p:nvPr/>
            </p:nvSpPr>
            <p:spPr>
              <a:xfrm>
                <a:off x="8498399" y="4763320"/>
                <a:ext cx="357689" cy="232506"/>
              </a:xfrm>
              <a:custGeom>
                <a:rect b="b" l="l" r="r" t="t"/>
                <a:pathLst>
                  <a:path extrusionOk="0" h="1248" w="1468">
                    <a:moveTo>
                      <a:pt x="1155" y="1"/>
                    </a:moveTo>
                    <a:cubicBezTo>
                      <a:pt x="829" y="1"/>
                      <a:pt x="105" y="867"/>
                      <a:pt x="1" y="1247"/>
                    </a:cubicBezTo>
                    <a:cubicBezTo>
                      <a:pt x="1" y="1247"/>
                      <a:pt x="1468" y="461"/>
                      <a:pt x="1280" y="79"/>
                    </a:cubicBezTo>
                    <a:cubicBezTo>
                      <a:pt x="1253" y="25"/>
                      <a:pt x="1209" y="1"/>
                      <a:pt x="115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49"/>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500"/>
              <a:buFont typeface="Sora"/>
              <a:buNone/>
              <a:defRPr b="1" i="0" sz="2500" u="none" cap="none" strike="noStrike">
                <a:solidFill>
                  <a:schemeClr val="dk1"/>
                </a:solidFill>
                <a:latin typeface="Sora"/>
                <a:ea typeface="Sora"/>
                <a:cs typeface="Sora"/>
                <a:sym typeface="Sora"/>
              </a:defRPr>
            </a:lvl1pPr>
            <a:lvl2pPr lvl="1" marR="0" rtl="0" algn="l">
              <a:lnSpc>
                <a:spcPct val="100000"/>
              </a:lnSpc>
              <a:spcBef>
                <a:spcPts val="0"/>
              </a:spcBef>
              <a:spcAft>
                <a:spcPts val="0"/>
              </a:spcAft>
              <a:buClr>
                <a:schemeClr val="dk1"/>
              </a:buClr>
              <a:buSzPts val="3500"/>
              <a:buFont typeface="Sora"/>
              <a:buNone/>
              <a:defRPr b="0" i="0" sz="3500" u="none" cap="none" strike="noStrike">
                <a:solidFill>
                  <a:schemeClr val="dk1"/>
                </a:solidFill>
                <a:latin typeface="Sora"/>
                <a:ea typeface="Sora"/>
                <a:cs typeface="Sora"/>
                <a:sym typeface="Sora"/>
              </a:defRPr>
            </a:lvl2pPr>
            <a:lvl3pPr lvl="2" marR="0" rtl="0" algn="l">
              <a:lnSpc>
                <a:spcPct val="100000"/>
              </a:lnSpc>
              <a:spcBef>
                <a:spcPts val="0"/>
              </a:spcBef>
              <a:spcAft>
                <a:spcPts val="0"/>
              </a:spcAft>
              <a:buClr>
                <a:schemeClr val="dk1"/>
              </a:buClr>
              <a:buSzPts val="3500"/>
              <a:buFont typeface="Sora"/>
              <a:buNone/>
              <a:defRPr b="0" i="0" sz="3500" u="none" cap="none" strike="noStrike">
                <a:solidFill>
                  <a:schemeClr val="dk1"/>
                </a:solidFill>
                <a:latin typeface="Sora"/>
                <a:ea typeface="Sora"/>
                <a:cs typeface="Sora"/>
                <a:sym typeface="Sora"/>
              </a:defRPr>
            </a:lvl3pPr>
            <a:lvl4pPr lvl="3" marR="0" rtl="0" algn="l">
              <a:lnSpc>
                <a:spcPct val="100000"/>
              </a:lnSpc>
              <a:spcBef>
                <a:spcPts val="0"/>
              </a:spcBef>
              <a:spcAft>
                <a:spcPts val="0"/>
              </a:spcAft>
              <a:buClr>
                <a:schemeClr val="dk1"/>
              </a:buClr>
              <a:buSzPts val="3500"/>
              <a:buFont typeface="Sora"/>
              <a:buNone/>
              <a:defRPr b="0" i="0" sz="3500" u="none" cap="none" strike="noStrike">
                <a:solidFill>
                  <a:schemeClr val="dk1"/>
                </a:solidFill>
                <a:latin typeface="Sora"/>
                <a:ea typeface="Sora"/>
                <a:cs typeface="Sora"/>
                <a:sym typeface="Sora"/>
              </a:defRPr>
            </a:lvl4pPr>
            <a:lvl5pPr lvl="4" marR="0" rtl="0" algn="l">
              <a:lnSpc>
                <a:spcPct val="100000"/>
              </a:lnSpc>
              <a:spcBef>
                <a:spcPts val="0"/>
              </a:spcBef>
              <a:spcAft>
                <a:spcPts val="0"/>
              </a:spcAft>
              <a:buClr>
                <a:schemeClr val="dk1"/>
              </a:buClr>
              <a:buSzPts val="3500"/>
              <a:buFont typeface="Sora"/>
              <a:buNone/>
              <a:defRPr b="0" i="0" sz="3500" u="none" cap="none" strike="noStrike">
                <a:solidFill>
                  <a:schemeClr val="dk1"/>
                </a:solidFill>
                <a:latin typeface="Sora"/>
                <a:ea typeface="Sora"/>
                <a:cs typeface="Sora"/>
                <a:sym typeface="Sora"/>
              </a:defRPr>
            </a:lvl5pPr>
            <a:lvl6pPr lvl="5" marR="0" rtl="0" algn="l">
              <a:lnSpc>
                <a:spcPct val="100000"/>
              </a:lnSpc>
              <a:spcBef>
                <a:spcPts val="0"/>
              </a:spcBef>
              <a:spcAft>
                <a:spcPts val="0"/>
              </a:spcAft>
              <a:buClr>
                <a:schemeClr val="dk1"/>
              </a:buClr>
              <a:buSzPts val="3500"/>
              <a:buFont typeface="Sora"/>
              <a:buNone/>
              <a:defRPr b="0" i="0" sz="3500" u="none" cap="none" strike="noStrike">
                <a:solidFill>
                  <a:schemeClr val="dk1"/>
                </a:solidFill>
                <a:latin typeface="Sora"/>
                <a:ea typeface="Sora"/>
                <a:cs typeface="Sora"/>
                <a:sym typeface="Sora"/>
              </a:defRPr>
            </a:lvl6pPr>
            <a:lvl7pPr lvl="6" marR="0" rtl="0" algn="l">
              <a:lnSpc>
                <a:spcPct val="100000"/>
              </a:lnSpc>
              <a:spcBef>
                <a:spcPts val="0"/>
              </a:spcBef>
              <a:spcAft>
                <a:spcPts val="0"/>
              </a:spcAft>
              <a:buClr>
                <a:schemeClr val="dk1"/>
              </a:buClr>
              <a:buSzPts val="3500"/>
              <a:buFont typeface="Sora"/>
              <a:buNone/>
              <a:defRPr b="0" i="0" sz="3500" u="none" cap="none" strike="noStrike">
                <a:solidFill>
                  <a:schemeClr val="dk1"/>
                </a:solidFill>
                <a:latin typeface="Sora"/>
                <a:ea typeface="Sora"/>
                <a:cs typeface="Sora"/>
                <a:sym typeface="Sora"/>
              </a:defRPr>
            </a:lvl7pPr>
            <a:lvl8pPr lvl="7" marR="0" rtl="0" algn="l">
              <a:lnSpc>
                <a:spcPct val="100000"/>
              </a:lnSpc>
              <a:spcBef>
                <a:spcPts val="0"/>
              </a:spcBef>
              <a:spcAft>
                <a:spcPts val="0"/>
              </a:spcAft>
              <a:buClr>
                <a:schemeClr val="dk1"/>
              </a:buClr>
              <a:buSzPts val="3500"/>
              <a:buFont typeface="Sora"/>
              <a:buNone/>
              <a:defRPr b="0" i="0" sz="3500" u="none" cap="none" strike="noStrike">
                <a:solidFill>
                  <a:schemeClr val="dk1"/>
                </a:solidFill>
                <a:latin typeface="Sora"/>
                <a:ea typeface="Sora"/>
                <a:cs typeface="Sora"/>
                <a:sym typeface="Sora"/>
              </a:defRPr>
            </a:lvl8pPr>
            <a:lvl9pPr lvl="8" marR="0" rtl="0" algn="l">
              <a:lnSpc>
                <a:spcPct val="100000"/>
              </a:lnSpc>
              <a:spcBef>
                <a:spcPts val="0"/>
              </a:spcBef>
              <a:spcAft>
                <a:spcPts val="0"/>
              </a:spcAft>
              <a:buClr>
                <a:schemeClr val="dk1"/>
              </a:buClr>
              <a:buSzPts val="3500"/>
              <a:buFont typeface="Sora"/>
              <a:buNone/>
              <a:defRPr b="0" i="0" sz="3500" u="none" cap="none" strike="noStrike">
                <a:solidFill>
                  <a:schemeClr val="dk1"/>
                </a:solidFill>
                <a:latin typeface="Sora"/>
                <a:ea typeface="Sora"/>
                <a:cs typeface="Sora"/>
                <a:sym typeface="Sora"/>
              </a:defRPr>
            </a:lvl9pPr>
          </a:lstStyle>
          <a:p/>
        </p:txBody>
      </p:sp>
      <p:sp>
        <p:nvSpPr>
          <p:cNvPr id="7" name="Google Shape;7;p49"/>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Asap"/>
              <a:buChar char="●"/>
              <a:defRPr b="0" i="0" sz="1400" u="none" cap="none" strike="noStrike">
                <a:solidFill>
                  <a:schemeClr val="dk1"/>
                </a:solidFill>
                <a:latin typeface="Asap"/>
                <a:ea typeface="Asap"/>
                <a:cs typeface="Asap"/>
                <a:sym typeface="Asap"/>
              </a:defRPr>
            </a:lvl1pPr>
            <a:lvl2pPr indent="-317500" lvl="1" marL="914400" marR="0" rtl="0" algn="l">
              <a:lnSpc>
                <a:spcPct val="100000"/>
              </a:lnSpc>
              <a:spcBef>
                <a:spcPts val="1600"/>
              </a:spcBef>
              <a:spcAft>
                <a:spcPts val="0"/>
              </a:spcAft>
              <a:buClr>
                <a:schemeClr val="dk1"/>
              </a:buClr>
              <a:buSzPts val="1400"/>
              <a:buFont typeface="Asap"/>
              <a:buChar char="○"/>
              <a:defRPr b="0" i="0" sz="1400" u="none" cap="none" strike="noStrike">
                <a:solidFill>
                  <a:schemeClr val="dk1"/>
                </a:solidFill>
                <a:latin typeface="Asap"/>
                <a:ea typeface="Asap"/>
                <a:cs typeface="Asap"/>
                <a:sym typeface="Asap"/>
              </a:defRPr>
            </a:lvl2pPr>
            <a:lvl3pPr indent="-317500" lvl="2" marL="1371600" marR="0" rtl="0" algn="l">
              <a:lnSpc>
                <a:spcPct val="100000"/>
              </a:lnSpc>
              <a:spcBef>
                <a:spcPts val="1600"/>
              </a:spcBef>
              <a:spcAft>
                <a:spcPts val="0"/>
              </a:spcAft>
              <a:buClr>
                <a:schemeClr val="dk1"/>
              </a:buClr>
              <a:buSzPts val="1400"/>
              <a:buFont typeface="Asap"/>
              <a:buChar char="■"/>
              <a:defRPr b="0" i="0" sz="1400" u="none" cap="none" strike="noStrike">
                <a:solidFill>
                  <a:schemeClr val="dk1"/>
                </a:solidFill>
                <a:latin typeface="Asap"/>
                <a:ea typeface="Asap"/>
                <a:cs typeface="Asap"/>
                <a:sym typeface="Asap"/>
              </a:defRPr>
            </a:lvl3pPr>
            <a:lvl4pPr indent="-317500" lvl="3" marL="1828800" marR="0" rtl="0" algn="l">
              <a:lnSpc>
                <a:spcPct val="100000"/>
              </a:lnSpc>
              <a:spcBef>
                <a:spcPts val="1600"/>
              </a:spcBef>
              <a:spcAft>
                <a:spcPts val="0"/>
              </a:spcAft>
              <a:buClr>
                <a:schemeClr val="dk1"/>
              </a:buClr>
              <a:buSzPts val="1400"/>
              <a:buFont typeface="Asap"/>
              <a:buChar char="●"/>
              <a:defRPr b="0" i="0" sz="1400" u="none" cap="none" strike="noStrike">
                <a:solidFill>
                  <a:schemeClr val="dk1"/>
                </a:solidFill>
                <a:latin typeface="Asap"/>
                <a:ea typeface="Asap"/>
                <a:cs typeface="Asap"/>
                <a:sym typeface="Asap"/>
              </a:defRPr>
            </a:lvl4pPr>
            <a:lvl5pPr indent="-317500" lvl="4" marL="2286000" marR="0" rtl="0" algn="l">
              <a:lnSpc>
                <a:spcPct val="100000"/>
              </a:lnSpc>
              <a:spcBef>
                <a:spcPts val="1600"/>
              </a:spcBef>
              <a:spcAft>
                <a:spcPts val="0"/>
              </a:spcAft>
              <a:buClr>
                <a:schemeClr val="dk1"/>
              </a:buClr>
              <a:buSzPts val="1400"/>
              <a:buFont typeface="Asap"/>
              <a:buChar char="○"/>
              <a:defRPr b="0" i="0" sz="1400" u="none" cap="none" strike="noStrike">
                <a:solidFill>
                  <a:schemeClr val="dk1"/>
                </a:solidFill>
                <a:latin typeface="Asap"/>
                <a:ea typeface="Asap"/>
                <a:cs typeface="Asap"/>
                <a:sym typeface="Asap"/>
              </a:defRPr>
            </a:lvl5pPr>
            <a:lvl6pPr indent="-317500" lvl="5" marL="2743200" marR="0" rtl="0" algn="l">
              <a:lnSpc>
                <a:spcPct val="100000"/>
              </a:lnSpc>
              <a:spcBef>
                <a:spcPts val="1600"/>
              </a:spcBef>
              <a:spcAft>
                <a:spcPts val="0"/>
              </a:spcAft>
              <a:buClr>
                <a:schemeClr val="dk1"/>
              </a:buClr>
              <a:buSzPts val="1400"/>
              <a:buFont typeface="Asap"/>
              <a:buChar char="■"/>
              <a:defRPr b="0" i="0" sz="1400" u="none" cap="none" strike="noStrike">
                <a:solidFill>
                  <a:schemeClr val="dk1"/>
                </a:solidFill>
                <a:latin typeface="Asap"/>
                <a:ea typeface="Asap"/>
                <a:cs typeface="Asap"/>
                <a:sym typeface="Asap"/>
              </a:defRPr>
            </a:lvl6pPr>
            <a:lvl7pPr indent="-317500" lvl="6" marL="3200400" marR="0" rtl="0" algn="l">
              <a:lnSpc>
                <a:spcPct val="100000"/>
              </a:lnSpc>
              <a:spcBef>
                <a:spcPts val="1600"/>
              </a:spcBef>
              <a:spcAft>
                <a:spcPts val="0"/>
              </a:spcAft>
              <a:buClr>
                <a:schemeClr val="dk1"/>
              </a:buClr>
              <a:buSzPts val="1400"/>
              <a:buFont typeface="Asap"/>
              <a:buChar char="●"/>
              <a:defRPr b="0" i="0" sz="1400" u="none" cap="none" strike="noStrike">
                <a:solidFill>
                  <a:schemeClr val="dk1"/>
                </a:solidFill>
                <a:latin typeface="Asap"/>
                <a:ea typeface="Asap"/>
                <a:cs typeface="Asap"/>
                <a:sym typeface="Asap"/>
              </a:defRPr>
            </a:lvl7pPr>
            <a:lvl8pPr indent="-317500" lvl="7" marL="3657600" marR="0" rtl="0" algn="l">
              <a:lnSpc>
                <a:spcPct val="100000"/>
              </a:lnSpc>
              <a:spcBef>
                <a:spcPts val="1600"/>
              </a:spcBef>
              <a:spcAft>
                <a:spcPts val="0"/>
              </a:spcAft>
              <a:buClr>
                <a:schemeClr val="dk1"/>
              </a:buClr>
              <a:buSzPts val="1400"/>
              <a:buFont typeface="Asap"/>
              <a:buChar char="○"/>
              <a:defRPr b="0" i="0" sz="1400" u="none" cap="none" strike="noStrike">
                <a:solidFill>
                  <a:schemeClr val="dk1"/>
                </a:solidFill>
                <a:latin typeface="Asap"/>
                <a:ea typeface="Asap"/>
                <a:cs typeface="Asap"/>
                <a:sym typeface="Asap"/>
              </a:defRPr>
            </a:lvl8pPr>
            <a:lvl9pPr indent="-317500" lvl="8" marL="4114800" marR="0" rtl="0" algn="l">
              <a:lnSpc>
                <a:spcPct val="100000"/>
              </a:lnSpc>
              <a:spcBef>
                <a:spcPts val="1600"/>
              </a:spcBef>
              <a:spcAft>
                <a:spcPts val="1600"/>
              </a:spcAft>
              <a:buClr>
                <a:schemeClr val="dk1"/>
              </a:buClr>
              <a:buSzPts val="1400"/>
              <a:buFont typeface="Asap"/>
              <a:buChar char="■"/>
              <a:defRPr b="0" i="0" sz="1400" u="none" cap="none" strike="noStrike">
                <a:solidFill>
                  <a:schemeClr val="dk1"/>
                </a:solidFill>
                <a:latin typeface="Asap"/>
                <a:ea typeface="Asap"/>
                <a:cs typeface="Asap"/>
                <a:sym typeface="Asap"/>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slide" Target="/ppt/slides/slide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1.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11.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13.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image" Target="../media/image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9.jpg"/><Relationship Id="rId4" Type="http://schemas.openxmlformats.org/officeDocument/2006/relationships/image" Target="../media/image1.jpg"/><Relationship Id="rId5"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1"/>
          <p:cNvSpPr txBox="1"/>
          <p:nvPr>
            <p:ph type="ctrTitle"/>
          </p:nvPr>
        </p:nvSpPr>
        <p:spPr>
          <a:xfrm>
            <a:off x="305727" y="137771"/>
            <a:ext cx="5884907" cy="3052030"/>
          </a:xfrm>
          <a:prstGeom prst="rect">
            <a:avLst/>
          </a:prstGeom>
          <a:noFill/>
          <a:ln>
            <a:noFill/>
          </a:ln>
        </p:spPr>
        <p:txBody>
          <a:bodyPr anchorCtr="0" anchor="b" bIns="91425" lIns="91425" spcFirstLastPara="1" rIns="91425" wrap="square" tIns="91425">
            <a:noAutofit/>
          </a:bodyPr>
          <a:lstStyle/>
          <a:p>
            <a:pPr indent="0" lvl="0" marL="0" rtl="0" algn="r">
              <a:lnSpc>
                <a:spcPct val="150000"/>
              </a:lnSpc>
              <a:spcBef>
                <a:spcPts val="0"/>
              </a:spcBef>
              <a:spcAft>
                <a:spcPts val="0"/>
              </a:spcAft>
              <a:buSzPts val="5200"/>
              <a:buNone/>
            </a:pPr>
            <a:r>
              <a:rPr lang="vi-VN">
                <a:latin typeface="Arial"/>
                <a:ea typeface="Arial"/>
                <a:cs typeface="Arial"/>
                <a:sym typeface="Arial"/>
              </a:rPr>
              <a:t>MỜI CÁC EM QUAY LẠI </a:t>
            </a:r>
            <a:br>
              <a:rPr lang="vi-VN">
                <a:latin typeface="Arial"/>
                <a:ea typeface="Arial"/>
                <a:cs typeface="Arial"/>
                <a:sym typeface="Arial"/>
              </a:rPr>
            </a:br>
            <a:r>
              <a:rPr lang="vi-VN">
                <a:latin typeface="Arial"/>
                <a:ea typeface="Arial"/>
                <a:cs typeface="Arial"/>
                <a:sym typeface="Arial"/>
              </a:rPr>
              <a:t>VỚI TIẾT HỌC </a:t>
            </a:r>
            <a:br>
              <a:rPr lang="vi-VN">
                <a:latin typeface="Arial"/>
                <a:ea typeface="Arial"/>
                <a:cs typeface="Arial"/>
                <a:sym typeface="Arial"/>
              </a:rPr>
            </a:br>
            <a:r>
              <a:rPr lang="vi-VN">
                <a:latin typeface="Arial"/>
                <a:ea typeface="Arial"/>
                <a:cs typeface="Arial"/>
                <a:sym typeface="Arial"/>
              </a:rPr>
              <a:t>MÔN CÔNG NGHỆ </a:t>
            </a:r>
            <a:endParaRPr>
              <a:latin typeface="Arial"/>
              <a:ea typeface="Arial"/>
              <a:cs typeface="Arial"/>
              <a:sym typeface="Arial"/>
            </a:endParaRPr>
          </a:p>
        </p:txBody>
      </p:sp>
      <p:sp>
        <p:nvSpPr>
          <p:cNvPr id="417" name="Google Shape;417;p1"/>
          <p:cNvSpPr/>
          <p:nvPr/>
        </p:nvSpPr>
        <p:spPr>
          <a:xfrm>
            <a:off x="6451450" y="4633100"/>
            <a:ext cx="2963054" cy="365699"/>
          </a:xfrm>
          <a:custGeom>
            <a:rect b="b" l="l" r="r" t="t"/>
            <a:pathLst>
              <a:path extrusionOk="0" h="862" w="3579">
                <a:moveTo>
                  <a:pt x="2361" y="1"/>
                </a:moveTo>
                <a:cubicBezTo>
                  <a:pt x="1057" y="1"/>
                  <a:pt x="0" y="194"/>
                  <a:pt x="0" y="431"/>
                </a:cubicBezTo>
                <a:cubicBezTo>
                  <a:pt x="0" y="668"/>
                  <a:pt x="1057" y="861"/>
                  <a:pt x="2361" y="861"/>
                </a:cubicBezTo>
                <a:cubicBezTo>
                  <a:pt x="2807" y="861"/>
                  <a:pt x="3224" y="840"/>
                  <a:pt x="3578" y="801"/>
                </a:cubicBezTo>
                <a:lnTo>
                  <a:pt x="3578" y="61"/>
                </a:lnTo>
                <a:cubicBezTo>
                  <a:pt x="3220" y="22"/>
                  <a:pt x="2805" y="1"/>
                  <a:pt x="2361" y="1"/>
                </a:cubicBezTo>
                <a:close/>
              </a:path>
            </a:pathLst>
          </a:custGeom>
          <a:solidFill>
            <a:srgbClr val="FDF9F2">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18" name="Google Shape;418;p1"/>
          <p:cNvGrpSpPr/>
          <p:nvPr/>
        </p:nvGrpSpPr>
        <p:grpSpPr>
          <a:xfrm>
            <a:off x="5228142" y="2907750"/>
            <a:ext cx="4110112" cy="1947273"/>
            <a:chOff x="-18835775" y="-179478"/>
            <a:chExt cx="18572580" cy="8799247"/>
          </a:xfrm>
        </p:grpSpPr>
        <p:sp>
          <p:nvSpPr>
            <p:cNvPr id="419" name="Google Shape;419;p1"/>
            <p:cNvSpPr/>
            <p:nvPr/>
          </p:nvSpPr>
          <p:spPr>
            <a:xfrm>
              <a:off x="-8657762" y="2557951"/>
              <a:ext cx="284005" cy="61541"/>
            </a:xfrm>
            <a:custGeom>
              <a:rect b="b" l="l" r="r" t="t"/>
              <a:pathLst>
                <a:path extrusionOk="0" h="148" w="683">
                  <a:moveTo>
                    <a:pt x="0" y="1"/>
                  </a:moveTo>
                  <a:lnTo>
                    <a:pt x="0" y="148"/>
                  </a:lnTo>
                  <a:lnTo>
                    <a:pt x="683" y="148"/>
                  </a:lnTo>
                  <a:lnTo>
                    <a:pt x="683" y="1"/>
                  </a:lnTo>
                  <a:close/>
                </a:path>
              </a:pathLst>
            </a:custGeom>
            <a:solidFill>
              <a:srgbClr val="4436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1"/>
            <p:cNvSpPr/>
            <p:nvPr/>
          </p:nvSpPr>
          <p:spPr>
            <a:xfrm>
              <a:off x="-8945093" y="2392871"/>
              <a:ext cx="391702" cy="391702"/>
            </a:xfrm>
            <a:custGeom>
              <a:rect b="b" l="l" r="r" t="t"/>
              <a:pathLst>
                <a:path extrusionOk="0" h="942" w="942">
                  <a:moveTo>
                    <a:pt x="472" y="1"/>
                  </a:moveTo>
                  <a:cubicBezTo>
                    <a:pt x="210" y="1"/>
                    <a:pt x="1" y="210"/>
                    <a:pt x="1" y="470"/>
                  </a:cubicBezTo>
                  <a:cubicBezTo>
                    <a:pt x="1" y="730"/>
                    <a:pt x="210" y="942"/>
                    <a:pt x="470" y="942"/>
                  </a:cubicBezTo>
                  <a:cubicBezTo>
                    <a:pt x="732" y="942"/>
                    <a:pt x="942" y="730"/>
                    <a:pt x="942" y="472"/>
                  </a:cubicBezTo>
                  <a:cubicBezTo>
                    <a:pt x="942" y="212"/>
                    <a:pt x="732" y="3"/>
                    <a:pt x="47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1"/>
            <p:cNvSpPr/>
            <p:nvPr/>
          </p:nvSpPr>
          <p:spPr>
            <a:xfrm>
              <a:off x="-4238017" y="1979962"/>
              <a:ext cx="280263" cy="932268"/>
            </a:xfrm>
            <a:custGeom>
              <a:rect b="b" l="l" r="r" t="t"/>
              <a:pathLst>
                <a:path extrusionOk="0" h="2242" w="674">
                  <a:moveTo>
                    <a:pt x="1" y="0"/>
                  </a:moveTo>
                  <a:lnTo>
                    <a:pt x="1" y="2242"/>
                  </a:lnTo>
                  <a:lnTo>
                    <a:pt x="674" y="2242"/>
                  </a:lnTo>
                  <a:lnTo>
                    <a:pt x="674"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1"/>
            <p:cNvSpPr/>
            <p:nvPr/>
          </p:nvSpPr>
          <p:spPr>
            <a:xfrm>
              <a:off x="-11021695" y="1040211"/>
              <a:ext cx="669054" cy="849520"/>
            </a:xfrm>
            <a:custGeom>
              <a:rect b="b" l="l" r="r" t="t"/>
              <a:pathLst>
                <a:path extrusionOk="0" h="2043" w="1609">
                  <a:moveTo>
                    <a:pt x="807" y="1"/>
                  </a:moveTo>
                  <a:cubicBezTo>
                    <a:pt x="361" y="1"/>
                    <a:pt x="1" y="459"/>
                    <a:pt x="1" y="1020"/>
                  </a:cubicBezTo>
                  <a:cubicBezTo>
                    <a:pt x="1" y="1585"/>
                    <a:pt x="361" y="2043"/>
                    <a:pt x="803" y="2043"/>
                  </a:cubicBezTo>
                  <a:cubicBezTo>
                    <a:pt x="1247" y="2043"/>
                    <a:pt x="1605" y="1585"/>
                    <a:pt x="1609" y="1024"/>
                  </a:cubicBezTo>
                  <a:cubicBezTo>
                    <a:pt x="1609" y="459"/>
                    <a:pt x="1249" y="1"/>
                    <a:pt x="80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1"/>
            <p:cNvSpPr/>
            <p:nvPr/>
          </p:nvSpPr>
          <p:spPr>
            <a:xfrm>
              <a:off x="-7357078" y="5632518"/>
              <a:ext cx="3225100" cy="2983924"/>
            </a:xfrm>
            <a:custGeom>
              <a:rect b="b" l="l" r="r" t="t"/>
              <a:pathLst>
                <a:path extrusionOk="0" h="7176" w="7756">
                  <a:moveTo>
                    <a:pt x="2939" y="1"/>
                  </a:moveTo>
                  <a:cubicBezTo>
                    <a:pt x="1319" y="1"/>
                    <a:pt x="4" y="1606"/>
                    <a:pt x="4" y="3586"/>
                  </a:cubicBezTo>
                  <a:cubicBezTo>
                    <a:pt x="0" y="5566"/>
                    <a:pt x="1317" y="7176"/>
                    <a:pt x="2938" y="7176"/>
                  </a:cubicBezTo>
                  <a:cubicBezTo>
                    <a:pt x="2964" y="7176"/>
                    <a:pt x="2989" y="7174"/>
                    <a:pt x="3016" y="7174"/>
                  </a:cubicBezTo>
                  <a:cubicBezTo>
                    <a:pt x="3042" y="7174"/>
                    <a:pt x="3067" y="7176"/>
                    <a:pt x="3095" y="7176"/>
                  </a:cubicBezTo>
                  <a:cubicBezTo>
                    <a:pt x="3120" y="7176"/>
                    <a:pt x="3145" y="7174"/>
                    <a:pt x="3173" y="7174"/>
                  </a:cubicBezTo>
                  <a:cubicBezTo>
                    <a:pt x="3198" y="7174"/>
                    <a:pt x="3224" y="7176"/>
                    <a:pt x="3251" y="7176"/>
                  </a:cubicBezTo>
                  <a:cubicBezTo>
                    <a:pt x="3277" y="7176"/>
                    <a:pt x="3302" y="7174"/>
                    <a:pt x="3329" y="7174"/>
                  </a:cubicBezTo>
                  <a:cubicBezTo>
                    <a:pt x="3355" y="7174"/>
                    <a:pt x="3380" y="7176"/>
                    <a:pt x="3408" y="7176"/>
                  </a:cubicBezTo>
                  <a:cubicBezTo>
                    <a:pt x="3433" y="7176"/>
                    <a:pt x="3458" y="7174"/>
                    <a:pt x="3486" y="7174"/>
                  </a:cubicBezTo>
                  <a:cubicBezTo>
                    <a:pt x="3511" y="7174"/>
                    <a:pt x="3537" y="7176"/>
                    <a:pt x="3564" y="7176"/>
                  </a:cubicBezTo>
                  <a:cubicBezTo>
                    <a:pt x="3589" y="7176"/>
                    <a:pt x="3615" y="7174"/>
                    <a:pt x="3642" y="7174"/>
                  </a:cubicBezTo>
                  <a:cubicBezTo>
                    <a:pt x="3668" y="7174"/>
                    <a:pt x="3693" y="7176"/>
                    <a:pt x="3721" y="7176"/>
                  </a:cubicBezTo>
                  <a:cubicBezTo>
                    <a:pt x="3746" y="7176"/>
                    <a:pt x="3771" y="7174"/>
                    <a:pt x="3799" y="7174"/>
                  </a:cubicBezTo>
                  <a:cubicBezTo>
                    <a:pt x="3824" y="7174"/>
                    <a:pt x="3850" y="7176"/>
                    <a:pt x="3877" y="7176"/>
                  </a:cubicBezTo>
                  <a:cubicBezTo>
                    <a:pt x="3902" y="7176"/>
                    <a:pt x="3928" y="7174"/>
                    <a:pt x="3955" y="7174"/>
                  </a:cubicBezTo>
                  <a:cubicBezTo>
                    <a:pt x="3981" y="7174"/>
                    <a:pt x="4006" y="7176"/>
                    <a:pt x="4034" y="7176"/>
                  </a:cubicBezTo>
                  <a:cubicBezTo>
                    <a:pt x="4059" y="7176"/>
                    <a:pt x="4084" y="7174"/>
                    <a:pt x="4112" y="7174"/>
                  </a:cubicBezTo>
                  <a:cubicBezTo>
                    <a:pt x="4137" y="7174"/>
                    <a:pt x="4163" y="7176"/>
                    <a:pt x="4190" y="7176"/>
                  </a:cubicBezTo>
                  <a:cubicBezTo>
                    <a:pt x="4215" y="7176"/>
                    <a:pt x="4241" y="7174"/>
                    <a:pt x="4268" y="7174"/>
                  </a:cubicBezTo>
                  <a:cubicBezTo>
                    <a:pt x="4294" y="7174"/>
                    <a:pt x="4319" y="7176"/>
                    <a:pt x="4346" y="7176"/>
                  </a:cubicBezTo>
                  <a:cubicBezTo>
                    <a:pt x="4372" y="7176"/>
                    <a:pt x="4397" y="7174"/>
                    <a:pt x="4425" y="7174"/>
                  </a:cubicBezTo>
                  <a:cubicBezTo>
                    <a:pt x="4450" y="7174"/>
                    <a:pt x="4476" y="7176"/>
                    <a:pt x="4503" y="7176"/>
                  </a:cubicBezTo>
                  <a:cubicBezTo>
                    <a:pt x="4528" y="7176"/>
                    <a:pt x="4554" y="7174"/>
                    <a:pt x="4581" y="7174"/>
                  </a:cubicBezTo>
                  <a:cubicBezTo>
                    <a:pt x="4607" y="7174"/>
                    <a:pt x="4632" y="7176"/>
                    <a:pt x="4659" y="7176"/>
                  </a:cubicBezTo>
                  <a:cubicBezTo>
                    <a:pt x="4685" y="7176"/>
                    <a:pt x="4710" y="7174"/>
                    <a:pt x="4738" y="7174"/>
                  </a:cubicBezTo>
                  <a:cubicBezTo>
                    <a:pt x="4763" y="7174"/>
                    <a:pt x="4789" y="7176"/>
                    <a:pt x="4816" y="7176"/>
                  </a:cubicBezTo>
                  <a:cubicBezTo>
                    <a:pt x="4817" y="7176"/>
                    <a:pt x="4818" y="7176"/>
                    <a:pt x="4819" y="7176"/>
                  </a:cubicBezTo>
                  <a:cubicBezTo>
                    <a:pt x="6437" y="7176"/>
                    <a:pt x="7754" y="5571"/>
                    <a:pt x="7754" y="3590"/>
                  </a:cubicBezTo>
                  <a:cubicBezTo>
                    <a:pt x="7756" y="1611"/>
                    <a:pt x="6443" y="5"/>
                    <a:pt x="4820" y="1"/>
                  </a:cubicBezTo>
                  <a:cubicBezTo>
                    <a:pt x="4792" y="1"/>
                    <a:pt x="4769" y="5"/>
                    <a:pt x="4742" y="5"/>
                  </a:cubicBezTo>
                  <a:cubicBezTo>
                    <a:pt x="4714" y="5"/>
                    <a:pt x="4691" y="1"/>
                    <a:pt x="4663" y="1"/>
                  </a:cubicBezTo>
                  <a:cubicBezTo>
                    <a:pt x="4636" y="1"/>
                    <a:pt x="4613" y="5"/>
                    <a:pt x="4585" y="5"/>
                  </a:cubicBezTo>
                  <a:cubicBezTo>
                    <a:pt x="4558" y="5"/>
                    <a:pt x="4534" y="1"/>
                    <a:pt x="4507" y="1"/>
                  </a:cubicBezTo>
                  <a:cubicBezTo>
                    <a:pt x="4480" y="1"/>
                    <a:pt x="4456" y="5"/>
                    <a:pt x="4429" y="5"/>
                  </a:cubicBezTo>
                  <a:cubicBezTo>
                    <a:pt x="4401" y="5"/>
                    <a:pt x="4378" y="1"/>
                    <a:pt x="4350" y="1"/>
                  </a:cubicBezTo>
                  <a:cubicBezTo>
                    <a:pt x="4323" y="1"/>
                    <a:pt x="4300" y="5"/>
                    <a:pt x="4272" y="5"/>
                  </a:cubicBezTo>
                  <a:cubicBezTo>
                    <a:pt x="4245" y="5"/>
                    <a:pt x="4221" y="1"/>
                    <a:pt x="4194" y="1"/>
                  </a:cubicBezTo>
                  <a:cubicBezTo>
                    <a:pt x="4167" y="1"/>
                    <a:pt x="4143" y="5"/>
                    <a:pt x="4116" y="5"/>
                  </a:cubicBezTo>
                  <a:cubicBezTo>
                    <a:pt x="4088" y="5"/>
                    <a:pt x="4065" y="1"/>
                    <a:pt x="4037" y="1"/>
                  </a:cubicBezTo>
                  <a:cubicBezTo>
                    <a:pt x="4010" y="1"/>
                    <a:pt x="3987" y="5"/>
                    <a:pt x="3959" y="5"/>
                  </a:cubicBezTo>
                  <a:cubicBezTo>
                    <a:pt x="3932" y="5"/>
                    <a:pt x="3908" y="1"/>
                    <a:pt x="3881" y="1"/>
                  </a:cubicBezTo>
                  <a:cubicBezTo>
                    <a:pt x="3854" y="1"/>
                    <a:pt x="3830" y="5"/>
                    <a:pt x="3803" y="5"/>
                  </a:cubicBezTo>
                  <a:cubicBezTo>
                    <a:pt x="3775" y="5"/>
                    <a:pt x="3752" y="1"/>
                    <a:pt x="3724" y="1"/>
                  </a:cubicBezTo>
                  <a:cubicBezTo>
                    <a:pt x="3697" y="1"/>
                    <a:pt x="3674" y="5"/>
                    <a:pt x="3646" y="5"/>
                  </a:cubicBezTo>
                  <a:cubicBezTo>
                    <a:pt x="3619" y="5"/>
                    <a:pt x="3595" y="1"/>
                    <a:pt x="3568" y="1"/>
                  </a:cubicBezTo>
                  <a:cubicBezTo>
                    <a:pt x="3541" y="1"/>
                    <a:pt x="3517" y="5"/>
                    <a:pt x="3490" y="5"/>
                  </a:cubicBezTo>
                  <a:cubicBezTo>
                    <a:pt x="3462" y="5"/>
                    <a:pt x="3439" y="1"/>
                    <a:pt x="3411" y="1"/>
                  </a:cubicBezTo>
                  <a:cubicBezTo>
                    <a:pt x="3384" y="1"/>
                    <a:pt x="3361" y="5"/>
                    <a:pt x="3333" y="5"/>
                  </a:cubicBezTo>
                  <a:cubicBezTo>
                    <a:pt x="3306" y="5"/>
                    <a:pt x="3282" y="1"/>
                    <a:pt x="3255" y="1"/>
                  </a:cubicBezTo>
                  <a:cubicBezTo>
                    <a:pt x="3228" y="1"/>
                    <a:pt x="3204" y="5"/>
                    <a:pt x="3177" y="5"/>
                  </a:cubicBezTo>
                  <a:cubicBezTo>
                    <a:pt x="3149" y="5"/>
                    <a:pt x="3126" y="1"/>
                    <a:pt x="3099" y="1"/>
                  </a:cubicBezTo>
                  <a:cubicBezTo>
                    <a:pt x="3071" y="1"/>
                    <a:pt x="3048" y="5"/>
                    <a:pt x="3020" y="5"/>
                  </a:cubicBezTo>
                  <a:cubicBezTo>
                    <a:pt x="2993" y="5"/>
                    <a:pt x="2969" y="1"/>
                    <a:pt x="2942" y="1"/>
                  </a:cubicBezTo>
                  <a:cubicBezTo>
                    <a:pt x="2941" y="1"/>
                    <a:pt x="2940" y="1"/>
                    <a:pt x="293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1"/>
            <p:cNvSpPr/>
            <p:nvPr/>
          </p:nvSpPr>
          <p:spPr>
            <a:xfrm>
              <a:off x="-5423934" y="5270755"/>
              <a:ext cx="3337787" cy="1250371"/>
            </a:xfrm>
            <a:custGeom>
              <a:rect b="b" l="l" r="r" t="t"/>
              <a:pathLst>
                <a:path extrusionOk="0" h="3007" w="8027">
                  <a:moveTo>
                    <a:pt x="1" y="0"/>
                  </a:moveTo>
                  <a:lnTo>
                    <a:pt x="1" y="3007"/>
                  </a:lnTo>
                  <a:lnTo>
                    <a:pt x="8027" y="3007"/>
                  </a:lnTo>
                  <a:lnTo>
                    <a:pt x="802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1"/>
            <p:cNvSpPr/>
            <p:nvPr/>
          </p:nvSpPr>
          <p:spPr>
            <a:xfrm>
              <a:off x="-5423102" y="4338489"/>
              <a:ext cx="3337787" cy="1249955"/>
            </a:xfrm>
            <a:custGeom>
              <a:rect b="b" l="l" r="r" t="t"/>
              <a:pathLst>
                <a:path extrusionOk="0" h="3006" w="8027">
                  <a:moveTo>
                    <a:pt x="1" y="1"/>
                  </a:moveTo>
                  <a:lnTo>
                    <a:pt x="1" y="3005"/>
                  </a:lnTo>
                  <a:lnTo>
                    <a:pt x="8026" y="3005"/>
                  </a:lnTo>
                  <a:lnTo>
                    <a:pt x="8026" y="1"/>
                  </a:lnTo>
                  <a:close/>
                </a:path>
              </a:pathLst>
            </a:custGeom>
            <a:solidFill>
              <a:srgbClr val="FDF9F2">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1"/>
            <p:cNvSpPr/>
            <p:nvPr/>
          </p:nvSpPr>
          <p:spPr>
            <a:xfrm>
              <a:off x="-5421439" y="6054159"/>
              <a:ext cx="3334461" cy="130567"/>
            </a:xfrm>
            <a:custGeom>
              <a:rect b="b" l="l" r="r" t="t"/>
              <a:pathLst>
                <a:path extrusionOk="0" h="314" w="8019">
                  <a:moveTo>
                    <a:pt x="1" y="0"/>
                  </a:moveTo>
                  <a:lnTo>
                    <a:pt x="1" y="313"/>
                  </a:lnTo>
                  <a:lnTo>
                    <a:pt x="8019" y="313"/>
                  </a:lnTo>
                  <a:lnTo>
                    <a:pt x="8019" y="0"/>
                  </a:lnTo>
                  <a:close/>
                </a:path>
              </a:pathLst>
            </a:custGeom>
            <a:solidFill>
              <a:srgbClr val="FDF9F2">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1"/>
            <p:cNvSpPr/>
            <p:nvPr/>
          </p:nvSpPr>
          <p:spPr>
            <a:xfrm>
              <a:off x="-5423934" y="2510132"/>
              <a:ext cx="3488314" cy="2837556"/>
            </a:xfrm>
            <a:custGeom>
              <a:rect b="b" l="l" r="r" t="t"/>
              <a:pathLst>
                <a:path extrusionOk="0" h="6824" w="8389">
                  <a:moveTo>
                    <a:pt x="5" y="0"/>
                  </a:moveTo>
                  <a:lnTo>
                    <a:pt x="1" y="6815"/>
                  </a:lnTo>
                  <a:lnTo>
                    <a:pt x="8148" y="6823"/>
                  </a:lnTo>
                  <a:cubicBezTo>
                    <a:pt x="8279" y="6823"/>
                    <a:pt x="8386" y="6716"/>
                    <a:pt x="8386" y="6585"/>
                  </a:cubicBezTo>
                  <a:lnTo>
                    <a:pt x="8388" y="1487"/>
                  </a:lnTo>
                  <a:cubicBezTo>
                    <a:pt x="8388" y="456"/>
                    <a:pt x="3301" y="4"/>
                    <a:pt x="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1"/>
            <p:cNvSpPr/>
            <p:nvPr/>
          </p:nvSpPr>
          <p:spPr>
            <a:xfrm>
              <a:off x="-4951147" y="2517616"/>
              <a:ext cx="3017190" cy="2692434"/>
            </a:xfrm>
            <a:custGeom>
              <a:rect b="b" l="l" r="r" t="t"/>
              <a:pathLst>
                <a:path extrusionOk="0" h="6475" w="7256">
                  <a:moveTo>
                    <a:pt x="4" y="0"/>
                  </a:moveTo>
                  <a:lnTo>
                    <a:pt x="0" y="6471"/>
                  </a:lnTo>
                  <a:lnTo>
                    <a:pt x="7249" y="6475"/>
                  </a:lnTo>
                  <a:lnTo>
                    <a:pt x="7255" y="1467"/>
                  </a:lnTo>
                  <a:cubicBezTo>
                    <a:pt x="7255" y="552"/>
                    <a:pt x="3218" y="92"/>
                    <a:pt x="4"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1"/>
            <p:cNvSpPr/>
            <p:nvPr/>
          </p:nvSpPr>
          <p:spPr>
            <a:xfrm>
              <a:off x="-7505942" y="3879008"/>
              <a:ext cx="2201351" cy="2640041"/>
            </a:xfrm>
            <a:custGeom>
              <a:rect b="b" l="l" r="r" t="t"/>
              <a:pathLst>
                <a:path extrusionOk="0" h="6349" w="5294">
                  <a:moveTo>
                    <a:pt x="123" y="1"/>
                  </a:moveTo>
                  <a:lnTo>
                    <a:pt x="0" y="6346"/>
                  </a:lnTo>
                  <a:lnTo>
                    <a:pt x="5287" y="6348"/>
                  </a:lnTo>
                  <a:lnTo>
                    <a:pt x="5293" y="4"/>
                  </a:lnTo>
                  <a:lnTo>
                    <a:pt x="123"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1"/>
            <p:cNvSpPr/>
            <p:nvPr/>
          </p:nvSpPr>
          <p:spPr>
            <a:xfrm>
              <a:off x="-7504279" y="3879008"/>
              <a:ext cx="2199688" cy="531418"/>
            </a:xfrm>
            <a:custGeom>
              <a:rect b="b" l="l" r="r" t="t"/>
              <a:pathLst>
                <a:path extrusionOk="0" h="1278" w="5290">
                  <a:moveTo>
                    <a:pt x="119" y="1"/>
                  </a:moveTo>
                  <a:lnTo>
                    <a:pt x="0" y="1278"/>
                  </a:lnTo>
                  <a:lnTo>
                    <a:pt x="5289" y="765"/>
                  </a:lnTo>
                  <a:lnTo>
                    <a:pt x="5289" y="4"/>
                  </a:lnTo>
                  <a:lnTo>
                    <a:pt x="119" y="1"/>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1"/>
            <p:cNvSpPr/>
            <p:nvPr/>
          </p:nvSpPr>
          <p:spPr>
            <a:xfrm>
              <a:off x="-6702579" y="6351885"/>
              <a:ext cx="4335755" cy="597118"/>
            </a:xfrm>
            <a:custGeom>
              <a:rect b="b" l="l" r="r" t="t"/>
              <a:pathLst>
                <a:path extrusionOk="0" h="1436" w="10427">
                  <a:moveTo>
                    <a:pt x="1" y="0"/>
                  </a:moveTo>
                  <a:lnTo>
                    <a:pt x="1" y="1436"/>
                  </a:lnTo>
                  <a:lnTo>
                    <a:pt x="10427" y="1436"/>
                  </a:lnTo>
                  <a:lnTo>
                    <a:pt x="10427"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1"/>
            <p:cNvSpPr/>
            <p:nvPr/>
          </p:nvSpPr>
          <p:spPr>
            <a:xfrm>
              <a:off x="-4343635" y="6351885"/>
              <a:ext cx="1758919" cy="597949"/>
            </a:xfrm>
            <a:custGeom>
              <a:rect b="b" l="l" r="r" t="t"/>
              <a:pathLst>
                <a:path extrusionOk="0" h="1438" w="4230">
                  <a:moveTo>
                    <a:pt x="396" y="0"/>
                  </a:moveTo>
                  <a:lnTo>
                    <a:pt x="0" y="1436"/>
                  </a:lnTo>
                  <a:lnTo>
                    <a:pt x="3834" y="1438"/>
                  </a:lnTo>
                  <a:lnTo>
                    <a:pt x="4229" y="6"/>
                  </a:lnTo>
                  <a:lnTo>
                    <a:pt x="396" y="0"/>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1"/>
            <p:cNvSpPr/>
            <p:nvPr/>
          </p:nvSpPr>
          <p:spPr>
            <a:xfrm>
              <a:off x="-9508528" y="3878177"/>
              <a:ext cx="2548561" cy="2640041"/>
            </a:xfrm>
            <a:custGeom>
              <a:rect b="b" l="l" r="r" t="t"/>
              <a:pathLst>
                <a:path extrusionOk="0" h="6349" w="6129">
                  <a:moveTo>
                    <a:pt x="1397" y="1"/>
                  </a:moveTo>
                  <a:lnTo>
                    <a:pt x="0" y="6342"/>
                  </a:lnTo>
                  <a:lnTo>
                    <a:pt x="5289" y="6348"/>
                  </a:lnTo>
                  <a:lnTo>
                    <a:pt x="6129" y="3"/>
                  </a:lnTo>
                  <a:lnTo>
                    <a:pt x="1397"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1"/>
            <p:cNvSpPr/>
            <p:nvPr/>
          </p:nvSpPr>
          <p:spPr>
            <a:xfrm>
              <a:off x="-9581713" y="4363022"/>
              <a:ext cx="2061220" cy="1968076"/>
            </a:xfrm>
            <a:custGeom>
              <a:rect b="b" l="l" r="r" t="t"/>
              <a:pathLst>
                <a:path extrusionOk="0" h="4733" w="4957">
                  <a:moveTo>
                    <a:pt x="1886" y="0"/>
                  </a:moveTo>
                  <a:lnTo>
                    <a:pt x="0" y="2129"/>
                  </a:lnTo>
                  <a:lnTo>
                    <a:pt x="4953" y="4732"/>
                  </a:lnTo>
                  <a:lnTo>
                    <a:pt x="4957" y="2"/>
                  </a:lnTo>
                  <a:lnTo>
                    <a:pt x="1886" y="0"/>
                  </a:lnTo>
                  <a:close/>
                </a:path>
              </a:pathLst>
            </a:custGeom>
            <a:solidFill>
              <a:srgbClr val="C97A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1"/>
            <p:cNvSpPr/>
            <p:nvPr/>
          </p:nvSpPr>
          <p:spPr>
            <a:xfrm>
              <a:off x="-9581713" y="4363022"/>
              <a:ext cx="2061220" cy="1968076"/>
            </a:xfrm>
            <a:custGeom>
              <a:rect b="b" l="l" r="r" t="t"/>
              <a:pathLst>
                <a:path extrusionOk="0" h="4733" w="4957">
                  <a:moveTo>
                    <a:pt x="1886" y="0"/>
                  </a:moveTo>
                  <a:lnTo>
                    <a:pt x="0" y="2129"/>
                  </a:lnTo>
                  <a:lnTo>
                    <a:pt x="4953" y="4732"/>
                  </a:lnTo>
                  <a:lnTo>
                    <a:pt x="4957" y="2"/>
                  </a:lnTo>
                  <a:lnTo>
                    <a:pt x="188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1"/>
            <p:cNvSpPr/>
            <p:nvPr/>
          </p:nvSpPr>
          <p:spPr>
            <a:xfrm>
              <a:off x="-8366688" y="4483194"/>
              <a:ext cx="399187" cy="182129"/>
            </a:xfrm>
            <a:custGeom>
              <a:rect b="b" l="l" r="r" t="t"/>
              <a:pathLst>
                <a:path extrusionOk="0" h="438" w="960">
                  <a:moveTo>
                    <a:pt x="390" y="1"/>
                  </a:moveTo>
                  <a:lnTo>
                    <a:pt x="1" y="437"/>
                  </a:lnTo>
                  <a:lnTo>
                    <a:pt x="576" y="433"/>
                  </a:lnTo>
                  <a:lnTo>
                    <a:pt x="959"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1"/>
            <p:cNvSpPr/>
            <p:nvPr/>
          </p:nvSpPr>
          <p:spPr>
            <a:xfrm>
              <a:off x="-8782508" y="4481946"/>
              <a:ext cx="399187" cy="183377"/>
            </a:xfrm>
            <a:custGeom>
              <a:rect b="b" l="l" r="r" t="t"/>
              <a:pathLst>
                <a:path extrusionOk="0" h="441" w="960">
                  <a:moveTo>
                    <a:pt x="390" y="0"/>
                  </a:moveTo>
                  <a:lnTo>
                    <a:pt x="1" y="440"/>
                  </a:lnTo>
                  <a:lnTo>
                    <a:pt x="1" y="440"/>
                  </a:lnTo>
                  <a:lnTo>
                    <a:pt x="572" y="436"/>
                  </a:lnTo>
                  <a:lnTo>
                    <a:pt x="959"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1"/>
            <p:cNvSpPr/>
            <p:nvPr/>
          </p:nvSpPr>
          <p:spPr>
            <a:xfrm>
              <a:off x="-8345481" y="4503569"/>
              <a:ext cx="740575" cy="1375117"/>
            </a:xfrm>
            <a:custGeom>
              <a:rect b="b" l="l" r="r" t="t"/>
              <a:pathLst>
                <a:path extrusionOk="0" h="3307" w="1781">
                  <a:moveTo>
                    <a:pt x="1424" y="1"/>
                  </a:moveTo>
                  <a:lnTo>
                    <a:pt x="0" y="1607"/>
                  </a:lnTo>
                  <a:lnTo>
                    <a:pt x="1778" y="3307"/>
                  </a:lnTo>
                  <a:lnTo>
                    <a:pt x="1780"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1"/>
            <p:cNvSpPr/>
            <p:nvPr/>
          </p:nvSpPr>
          <p:spPr>
            <a:xfrm>
              <a:off x="-12676657" y="5628776"/>
              <a:ext cx="3225516" cy="2983924"/>
            </a:xfrm>
            <a:custGeom>
              <a:rect b="b" l="l" r="r" t="t"/>
              <a:pathLst>
                <a:path extrusionOk="0" h="7176" w="7757">
                  <a:moveTo>
                    <a:pt x="2939" y="0"/>
                  </a:moveTo>
                  <a:cubicBezTo>
                    <a:pt x="1319" y="0"/>
                    <a:pt x="4" y="1605"/>
                    <a:pt x="4" y="3586"/>
                  </a:cubicBezTo>
                  <a:cubicBezTo>
                    <a:pt x="0" y="5565"/>
                    <a:pt x="1317" y="7175"/>
                    <a:pt x="2938" y="7175"/>
                  </a:cubicBezTo>
                  <a:cubicBezTo>
                    <a:pt x="2964" y="7175"/>
                    <a:pt x="2989" y="7173"/>
                    <a:pt x="3017" y="7173"/>
                  </a:cubicBezTo>
                  <a:cubicBezTo>
                    <a:pt x="3042" y="7173"/>
                    <a:pt x="3067" y="7175"/>
                    <a:pt x="3095" y="7175"/>
                  </a:cubicBezTo>
                  <a:cubicBezTo>
                    <a:pt x="3120" y="7175"/>
                    <a:pt x="3146" y="7173"/>
                    <a:pt x="3173" y="7173"/>
                  </a:cubicBezTo>
                  <a:cubicBezTo>
                    <a:pt x="3198" y="7173"/>
                    <a:pt x="3224" y="7175"/>
                    <a:pt x="3251" y="7175"/>
                  </a:cubicBezTo>
                  <a:cubicBezTo>
                    <a:pt x="3277" y="7175"/>
                    <a:pt x="3302" y="7173"/>
                    <a:pt x="3329" y="7173"/>
                  </a:cubicBezTo>
                  <a:cubicBezTo>
                    <a:pt x="3355" y="7173"/>
                    <a:pt x="3380" y="7175"/>
                    <a:pt x="3408" y="7175"/>
                  </a:cubicBezTo>
                  <a:cubicBezTo>
                    <a:pt x="3433" y="7175"/>
                    <a:pt x="3459" y="7173"/>
                    <a:pt x="3486" y="7173"/>
                  </a:cubicBezTo>
                  <a:cubicBezTo>
                    <a:pt x="3511" y="7173"/>
                    <a:pt x="3537" y="7175"/>
                    <a:pt x="3564" y="7175"/>
                  </a:cubicBezTo>
                  <a:cubicBezTo>
                    <a:pt x="3590" y="7175"/>
                    <a:pt x="3615" y="7173"/>
                    <a:pt x="3642" y="7173"/>
                  </a:cubicBezTo>
                  <a:cubicBezTo>
                    <a:pt x="3668" y="7173"/>
                    <a:pt x="3693" y="7175"/>
                    <a:pt x="3721" y="7175"/>
                  </a:cubicBezTo>
                  <a:cubicBezTo>
                    <a:pt x="3746" y="7175"/>
                    <a:pt x="3772" y="7173"/>
                    <a:pt x="3799" y="7173"/>
                  </a:cubicBezTo>
                  <a:cubicBezTo>
                    <a:pt x="3824" y="7173"/>
                    <a:pt x="3850" y="7175"/>
                    <a:pt x="3877" y="7175"/>
                  </a:cubicBezTo>
                  <a:cubicBezTo>
                    <a:pt x="3903" y="7175"/>
                    <a:pt x="3928" y="7173"/>
                    <a:pt x="3955" y="7173"/>
                  </a:cubicBezTo>
                  <a:cubicBezTo>
                    <a:pt x="3981" y="7173"/>
                    <a:pt x="4006" y="7175"/>
                    <a:pt x="4034" y="7175"/>
                  </a:cubicBezTo>
                  <a:cubicBezTo>
                    <a:pt x="4059" y="7175"/>
                    <a:pt x="4085" y="7173"/>
                    <a:pt x="4112" y="7173"/>
                  </a:cubicBezTo>
                  <a:cubicBezTo>
                    <a:pt x="4137" y="7173"/>
                    <a:pt x="4163" y="7175"/>
                    <a:pt x="4190" y="7175"/>
                  </a:cubicBezTo>
                  <a:cubicBezTo>
                    <a:pt x="4216" y="7175"/>
                    <a:pt x="4241" y="7173"/>
                    <a:pt x="4268" y="7173"/>
                  </a:cubicBezTo>
                  <a:cubicBezTo>
                    <a:pt x="4294" y="7173"/>
                    <a:pt x="4319" y="7175"/>
                    <a:pt x="4347" y="7175"/>
                  </a:cubicBezTo>
                  <a:cubicBezTo>
                    <a:pt x="4372" y="7175"/>
                    <a:pt x="4398" y="7173"/>
                    <a:pt x="4425" y="7173"/>
                  </a:cubicBezTo>
                  <a:cubicBezTo>
                    <a:pt x="4450" y="7173"/>
                    <a:pt x="4476" y="7175"/>
                    <a:pt x="4503" y="7175"/>
                  </a:cubicBezTo>
                  <a:cubicBezTo>
                    <a:pt x="4529" y="7175"/>
                    <a:pt x="4554" y="7173"/>
                    <a:pt x="4581" y="7173"/>
                  </a:cubicBezTo>
                  <a:cubicBezTo>
                    <a:pt x="4607" y="7173"/>
                    <a:pt x="4632" y="7175"/>
                    <a:pt x="4660" y="7175"/>
                  </a:cubicBezTo>
                  <a:cubicBezTo>
                    <a:pt x="4685" y="7175"/>
                    <a:pt x="4710" y="7173"/>
                    <a:pt x="4738" y="7173"/>
                  </a:cubicBezTo>
                  <a:cubicBezTo>
                    <a:pt x="4763" y="7173"/>
                    <a:pt x="4789" y="7175"/>
                    <a:pt x="4816" y="7175"/>
                  </a:cubicBezTo>
                  <a:cubicBezTo>
                    <a:pt x="4817" y="7175"/>
                    <a:pt x="4818" y="7175"/>
                    <a:pt x="4819" y="7175"/>
                  </a:cubicBezTo>
                  <a:cubicBezTo>
                    <a:pt x="6437" y="7175"/>
                    <a:pt x="7754" y="5570"/>
                    <a:pt x="7754" y="3590"/>
                  </a:cubicBezTo>
                  <a:cubicBezTo>
                    <a:pt x="7756" y="1610"/>
                    <a:pt x="6442" y="4"/>
                    <a:pt x="4820" y="0"/>
                  </a:cubicBezTo>
                  <a:cubicBezTo>
                    <a:pt x="4793" y="0"/>
                    <a:pt x="4769" y="4"/>
                    <a:pt x="4742" y="4"/>
                  </a:cubicBezTo>
                  <a:cubicBezTo>
                    <a:pt x="4714" y="4"/>
                    <a:pt x="4691" y="0"/>
                    <a:pt x="4664" y="0"/>
                  </a:cubicBezTo>
                  <a:cubicBezTo>
                    <a:pt x="4636" y="0"/>
                    <a:pt x="4613" y="4"/>
                    <a:pt x="4585" y="4"/>
                  </a:cubicBezTo>
                  <a:cubicBezTo>
                    <a:pt x="4558" y="4"/>
                    <a:pt x="4534" y="0"/>
                    <a:pt x="4507" y="0"/>
                  </a:cubicBezTo>
                  <a:cubicBezTo>
                    <a:pt x="4480" y="0"/>
                    <a:pt x="4456" y="4"/>
                    <a:pt x="4429" y="4"/>
                  </a:cubicBezTo>
                  <a:cubicBezTo>
                    <a:pt x="4401" y="4"/>
                    <a:pt x="4378" y="0"/>
                    <a:pt x="4351" y="0"/>
                  </a:cubicBezTo>
                  <a:cubicBezTo>
                    <a:pt x="4323" y="0"/>
                    <a:pt x="4300" y="4"/>
                    <a:pt x="4272" y="4"/>
                  </a:cubicBezTo>
                  <a:cubicBezTo>
                    <a:pt x="4245" y="4"/>
                    <a:pt x="4221" y="0"/>
                    <a:pt x="4194" y="0"/>
                  </a:cubicBezTo>
                  <a:cubicBezTo>
                    <a:pt x="4167" y="0"/>
                    <a:pt x="4143" y="4"/>
                    <a:pt x="4116" y="4"/>
                  </a:cubicBezTo>
                  <a:cubicBezTo>
                    <a:pt x="4088" y="4"/>
                    <a:pt x="4065" y="0"/>
                    <a:pt x="4038" y="0"/>
                  </a:cubicBezTo>
                  <a:cubicBezTo>
                    <a:pt x="4010" y="0"/>
                    <a:pt x="3987" y="4"/>
                    <a:pt x="3959" y="4"/>
                  </a:cubicBezTo>
                  <a:cubicBezTo>
                    <a:pt x="3932" y="4"/>
                    <a:pt x="3908" y="0"/>
                    <a:pt x="3881" y="0"/>
                  </a:cubicBezTo>
                  <a:cubicBezTo>
                    <a:pt x="3854" y="0"/>
                    <a:pt x="3830" y="4"/>
                    <a:pt x="3803" y="4"/>
                  </a:cubicBezTo>
                  <a:cubicBezTo>
                    <a:pt x="3775" y="4"/>
                    <a:pt x="3752" y="0"/>
                    <a:pt x="3725" y="0"/>
                  </a:cubicBezTo>
                  <a:cubicBezTo>
                    <a:pt x="3697" y="0"/>
                    <a:pt x="3674" y="4"/>
                    <a:pt x="3646" y="4"/>
                  </a:cubicBezTo>
                  <a:cubicBezTo>
                    <a:pt x="3619" y="4"/>
                    <a:pt x="3596" y="0"/>
                    <a:pt x="3568" y="0"/>
                  </a:cubicBezTo>
                  <a:cubicBezTo>
                    <a:pt x="3541" y="0"/>
                    <a:pt x="3517" y="4"/>
                    <a:pt x="3490" y="4"/>
                  </a:cubicBezTo>
                  <a:cubicBezTo>
                    <a:pt x="3462" y="4"/>
                    <a:pt x="3439" y="0"/>
                    <a:pt x="3412" y="0"/>
                  </a:cubicBezTo>
                  <a:cubicBezTo>
                    <a:pt x="3384" y="0"/>
                    <a:pt x="3361" y="4"/>
                    <a:pt x="3333" y="4"/>
                  </a:cubicBezTo>
                  <a:cubicBezTo>
                    <a:pt x="3306" y="4"/>
                    <a:pt x="3283" y="0"/>
                    <a:pt x="3255" y="0"/>
                  </a:cubicBezTo>
                  <a:cubicBezTo>
                    <a:pt x="3228" y="0"/>
                    <a:pt x="3204" y="4"/>
                    <a:pt x="3177" y="4"/>
                  </a:cubicBezTo>
                  <a:cubicBezTo>
                    <a:pt x="3150" y="4"/>
                    <a:pt x="3126" y="0"/>
                    <a:pt x="3099" y="0"/>
                  </a:cubicBezTo>
                  <a:cubicBezTo>
                    <a:pt x="3071" y="0"/>
                    <a:pt x="3048" y="4"/>
                    <a:pt x="3020" y="4"/>
                  </a:cubicBezTo>
                  <a:cubicBezTo>
                    <a:pt x="2993" y="4"/>
                    <a:pt x="2970" y="0"/>
                    <a:pt x="2942" y="0"/>
                  </a:cubicBezTo>
                  <a:cubicBezTo>
                    <a:pt x="2941" y="0"/>
                    <a:pt x="2940" y="0"/>
                    <a:pt x="293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1"/>
            <p:cNvSpPr/>
            <p:nvPr/>
          </p:nvSpPr>
          <p:spPr>
            <a:xfrm>
              <a:off x="-11749380" y="5772649"/>
              <a:ext cx="2207173" cy="2696593"/>
            </a:xfrm>
            <a:custGeom>
              <a:rect b="b" l="l" r="r" t="t"/>
              <a:pathLst>
                <a:path extrusionOk="0" h="6485" w="5308">
                  <a:moveTo>
                    <a:pt x="2653" y="0"/>
                  </a:moveTo>
                  <a:cubicBezTo>
                    <a:pt x="1188" y="0"/>
                    <a:pt x="0" y="1452"/>
                    <a:pt x="0" y="3242"/>
                  </a:cubicBezTo>
                  <a:cubicBezTo>
                    <a:pt x="0" y="5031"/>
                    <a:pt x="1188" y="6485"/>
                    <a:pt x="2653" y="6485"/>
                  </a:cubicBezTo>
                  <a:cubicBezTo>
                    <a:pt x="4120" y="6485"/>
                    <a:pt x="5307" y="5031"/>
                    <a:pt x="5307" y="3242"/>
                  </a:cubicBezTo>
                  <a:cubicBezTo>
                    <a:pt x="5307" y="1452"/>
                    <a:pt x="4120" y="0"/>
                    <a:pt x="2653" y="0"/>
                  </a:cubicBezTo>
                  <a:close/>
                </a:path>
              </a:pathLst>
            </a:custGeom>
            <a:solidFill>
              <a:srgbClr val="FDF9F2">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1"/>
            <p:cNvSpPr/>
            <p:nvPr/>
          </p:nvSpPr>
          <p:spPr>
            <a:xfrm>
              <a:off x="-11210893" y="6429644"/>
              <a:ext cx="1131862" cy="1382602"/>
            </a:xfrm>
            <a:custGeom>
              <a:rect b="b" l="l" r="r" t="t"/>
              <a:pathLst>
                <a:path extrusionOk="0" h="3325" w="2722">
                  <a:moveTo>
                    <a:pt x="1362" y="1"/>
                  </a:moveTo>
                  <a:cubicBezTo>
                    <a:pt x="610" y="1"/>
                    <a:pt x="0" y="744"/>
                    <a:pt x="0" y="1662"/>
                  </a:cubicBezTo>
                  <a:cubicBezTo>
                    <a:pt x="0" y="2579"/>
                    <a:pt x="608" y="3324"/>
                    <a:pt x="1360" y="3324"/>
                  </a:cubicBezTo>
                  <a:cubicBezTo>
                    <a:pt x="2109" y="3324"/>
                    <a:pt x="2719" y="2581"/>
                    <a:pt x="2721" y="1664"/>
                  </a:cubicBezTo>
                  <a:cubicBezTo>
                    <a:pt x="2721" y="748"/>
                    <a:pt x="2113" y="1"/>
                    <a:pt x="136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1"/>
            <p:cNvSpPr/>
            <p:nvPr/>
          </p:nvSpPr>
          <p:spPr>
            <a:xfrm>
              <a:off x="-10619598" y="6834651"/>
              <a:ext cx="1170533" cy="736001"/>
            </a:xfrm>
            <a:custGeom>
              <a:rect b="b" l="l" r="r" t="t"/>
              <a:pathLst>
                <a:path extrusionOk="0" h="1770" w="2815">
                  <a:moveTo>
                    <a:pt x="6" y="1"/>
                  </a:moveTo>
                  <a:lnTo>
                    <a:pt x="0" y="1544"/>
                  </a:lnTo>
                  <a:cubicBezTo>
                    <a:pt x="0" y="1666"/>
                    <a:pt x="100" y="1765"/>
                    <a:pt x="223" y="1765"/>
                  </a:cubicBezTo>
                  <a:lnTo>
                    <a:pt x="2588" y="1769"/>
                  </a:lnTo>
                  <a:cubicBezTo>
                    <a:pt x="2711" y="1769"/>
                    <a:pt x="2813" y="1668"/>
                    <a:pt x="2813" y="1544"/>
                  </a:cubicBezTo>
                  <a:lnTo>
                    <a:pt x="2815" y="3"/>
                  </a:lnTo>
                  <a:lnTo>
                    <a:pt x="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1"/>
            <p:cNvSpPr/>
            <p:nvPr/>
          </p:nvSpPr>
          <p:spPr>
            <a:xfrm>
              <a:off x="-9238662" y="6835483"/>
              <a:ext cx="1405056" cy="822076"/>
            </a:xfrm>
            <a:custGeom>
              <a:rect b="b" l="l" r="r" t="t"/>
              <a:pathLst>
                <a:path extrusionOk="0" h="1977" w="3379">
                  <a:moveTo>
                    <a:pt x="3" y="1"/>
                  </a:moveTo>
                  <a:lnTo>
                    <a:pt x="1" y="1714"/>
                  </a:lnTo>
                  <a:cubicBezTo>
                    <a:pt x="1" y="1859"/>
                    <a:pt x="114" y="1975"/>
                    <a:pt x="259" y="1975"/>
                  </a:cubicBezTo>
                  <a:lnTo>
                    <a:pt x="3377" y="1977"/>
                  </a:lnTo>
                  <a:lnTo>
                    <a:pt x="3379" y="3"/>
                  </a:lnTo>
                  <a:lnTo>
                    <a:pt x="3"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1"/>
            <p:cNvSpPr/>
            <p:nvPr/>
          </p:nvSpPr>
          <p:spPr>
            <a:xfrm>
              <a:off x="-4353614" y="7038819"/>
              <a:ext cx="1405472" cy="822076"/>
            </a:xfrm>
            <a:custGeom>
              <a:rect b="b" l="l" r="r" t="t"/>
              <a:pathLst>
                <a:path extrusionOk="0" h="1977" w="3380">
                  <a:moveTo>
                    <a:pt x="3" y="1"/>
                  </a:moveTo>
                  <a:lnTo>
                    <a:pt x="1" y="1715"/>
                  </a:lnTo>
                  <a:cubicBezTo>
                    <a:pt x="1" y="1859"/>
                    <a:pt x="116" y="1975"/>
                    <a:pt x="259" y="1975"/>
                  </a:cubicBezTo>
                  <a:lnTo>
                    <a:pt x="3377" y="1977"/>
                  </a:lnTo>
                  <a:lnTo>
                    <a:pt x="3379" y="3"/>
                  </a:lnTo>
                  <a:lnTo>
                    <a:pt x="3"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1"/>
            <p:cNvSpPr/>
            <p:nvPr/>
          </p:nvSpPr>
          <p:spPr>
            <a:xfrm>
              <a:off x="-6478868" y="6752735"/>
              <a:ext cx="3506194" cy="671549"/>
            </a:xfrm>
            <a:custGeom>
              <a:rect b="b" l="l" r="r" t="t"/>
              <a:pathLst>
                <a:path extrusionOk="0" h="1615" w="8432">
                  <a:moveTo>
                    <a:pt x="1" y="0"/>
                  </a:moveTo>
                  <a:lnTo>
                    <a:pt x="1" y="1614"/>
                  </a:lnTo>
                  <a:lnTo>
                    <a:pt x="8431" y="1614"/>
                  </a:lnTo>
                  <a:lnTo>
                    <a:pt x="8431"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1"/>
            <p:cNvSpPr/>
            <p:nvPr/>
          </p:nvSpPr>
          <p:spPr>
            <a:xfrm>
              <a:off x="-6105462" y="6752735"/>
              <a:ext cx="1585522" cy="323924"/>
            </a:xfrm>
            <a:custGeom>
              <a:rect b="b" l="l" r="r" t="t"/>
              <a:pathLst>
                <a:path extrusionOk="0" h="779" w="3813">
                  <a:moveTo>
                    <a:pt x="0" y="0"/>
                  </a:moveTo>
                  <a:lnTo>
                    <a:pt x="0" y="779"/>
                  </a:lnTo>
                  <a:lnTo>
                    <a:pt x="3813" y="779"/>
                  </a:lnTo>
                  <a:lnTo>
                    <a:pt x="3813" y="0"/>
                  </a:lnTo>
                  <a:close/>
                </a:path>
              </a:pathLst>
            </a:custGeom>
            <a:solidFill>
              <a:srgbClr val="FDF9F2">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1"/>
            <p:cNvSpPr/>
            <p:nvPr/>
          </p:nvSpPr>
          <p:spPr>
            <a:xfrm>
              <a:off x="-10754739" y="5982638"/>
              <a:ext cx="697330" cy="697330"/>
            </a:xfrm>
            <a:custGeom>
              <a:rect b="b" l="l" r="r" t="t"/>
              <a:pathLst>
                <a:path extrusionOk="0" h="1677" w="1677">
                  <a:moveTo>
                    <a:pt x="77" y="0"/>
                  </a:moveTo>
                  <a:cubicBezTo>
                    <a:pt x="34" y="0"/>
                    <a:pt x="2" y="35"/>
                    <a:pt x="2" y="74"/>
                  </a:cubicBezTo>
                  <a:lnTo>
                    <a:pt x="0" y="1600"/>
                  </a:lnTo>
                  <a:cubicBezTo>
                    <a:pt x="0" y="1641"/>
                    <a:pt x="34" y="1672"/>
                    <a:pt x="73" y="1672"/>
                  </a:cubicBezTo>
                  <a:lnTo>
                    <a:pt x="1599" y="1676"/>
                  </a:lnTo>
                  <a:cubicBezTo>
                    <a:pt x="1642" y="1676"/>
                    <a:pt x="1673" y="1641"/>
                    <a:pt x="1673" y="1602"/>
                  </a:cubicBezTo>
                  <a:lnTo>
                    <a:pt x="1673" y="76"/>
                  </a:lnTo>
                  <a:cubicBezTo>
                    <a:pt x="1677" y="37"/>
                    <a:pt x="1644" y="4"/>
                    <a:pt x="1602" y="4"/>
                  </a:cubicBezTo>
                  <a:lnTo>
                    <a:pt x="7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1"/>
            <p:cNvSpPr/>
            <p:nvPr/>
          </p:nvSpPr>
          <p:spPr>
            <a:xfrm>
              <a:off x="-11149352" y="6403031"/>
              <a:ext cx="3040060" cy="701488"/>
            </a:xfrm>
            <a:custGeom>
              <a:rect b="b" l="l" r="r" t="t"/>
              <a:pathLst>
                <a:path extrusionOk="0" h="1687" w="7311">
                  <a:moveTo>
                    <a:pt x="89" y="0"/>
                  </a:moveTo>
                  <a:cubicBezTo>
                    <a:pt x="42" y="0"/>
                    <a:pt x="3" y="39"/>
                    <a:pt x="3" y="84"/>
                  </a:cubicBezTo>
                  <a:lnTo>
                    <a:pt x="1" y="1596"/>
                  </a:lnTo>
                  <a:cubicBezTo>
                    <a:pt x="1" y="1641"/>
                    <a:pt x="40" y="1681"/>
                    <a:pt x="87" y="1681"/>
                  </a:cubicBezTo>
                  <a:lnTo>
                    <a:pt x="7223" y="1686"/>
                  </a:lnTo>
                  <a:cubicBezTo>
                    <a:pt x="7270" y="1686"/>
                    <a:pt x="7309" y="1647"/>
                    <a:pt x="7309" y="1600"/>
                  </a:cubicBezTo>
                  <a:lnTo>
                    <a:pt x="7309" y="90"/>
                  </a:lnTo>
                  <a:cubicBezTo>
                    <a:pt x="7311" y="43"/>
                    <a:pt x="7272" y="4"/>
                    <a:pt x="7227" y="4"/>
                  </a:cubicBezTo>
                  <a:lnTo>
                    <a:pt x="89"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1"/>
            <p:cNvSpPr/>
            <p:nvPr/>
          </p:nvSpPr>
          <p:spPr>
            <a:xfrm>
              <a:off x="-10600055" y="4706905"/>
              <a:ext cx="1923168" cy="2657921"/>
            </a:xfrm>
            <a:custGeom>
              <a:rect b="b" l="l" r="r" t="t"/>
              <a:pathLst>
                <a:path extrusionOk="0" h="6392" w="4625">
                  <a:moveTo>
                    <a:pt x="2046" y="1"/>
                  </a:moveTo>
                  <a:lnTo>
                    <a:pt x="0" y="1112"/>
                  </a:lnTo>
                  <a:lnTo>
                    <a:pt x="1540" y="4160"/>
                  </a:lnTo>
                  <a:lnTo>
                    <a:pt x="3433" y="6391"/>
                  </a:lnTo>
                  <a:lnTo>
                    <a:pt x="4624" y="2984"/>
                  </a:lnTo>
                  <a:lnTo>
                    <a:pt x="2046" y="1"/>
                  </a:lnTo>
                  <a:close/>
                </a:path>
              </a:pathLst>
            </a:custGeom>
            <a:solidFill>
              <a:srgbClr val="C46C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1"/>
            <p:cNvSpPr/>
            <p:nvPr/>
          </p:nvSpPr>
          <p:spPr>
            <a:xfrm>
              <a:off x="-11290731" y="1263090"/>
              <a:ext cx="2492425" cy="4112044"/>
            </a:xfrm>
            <a:custGeom>
              <a:rect b="b" l="l" r="r" t="t"/>
              <a:pathLst>
                <a:path extrusionOk="0" h="9889" w="5994">
                  <a:moveTo>
                    <a:pt x="849" y="1"/>
                  </a:moveTo>
                  <a:lnTo>
                    <a:pt x="0" y="1212"/>
                  </a:lnTo>
                  <a:lnTo>
                    <a:pt x="2101" y="9889"/>
                  </a:lnTo>
                  <a:lnTo>
                    <a:pt x="5994" y="9247"/>
                  </a:lnTo>
                  <a:lnTo>
                    <a:pt x="849"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1"/>
            <p:cNvSpPr/>
            <p:nvPr/>
          </p:nvSpPr>
          <p:spPr>
            <a:xfrm>
              <a:off x="-11290731" y="1263090"/>
              <a:ext cx="733091" cy="1899050"/>
            </a:xfrm>
            <a:custGeom>
              <a:rect b="b" l="l" r="r" t="t"/>
              <a:pathLst>
                <a:path extrusionOk="0" h="4567" w="1763">
                  <a:moveTo>
                    <a:pt x="849" y="1"/>
                  </a:moveTo>
                  <a:lnTo>
                    <a:pt x="0" y="1214"/>
                  </a:lnTo>
                  <a:lnTo>
                    <a:pt x="812" y="4566"/>
                  </a:lnTo>
                  <a:cubicBezTo>
                    <a:pt x="994" y="3412"/>
                    <a:pt x="1327" y="2405"/>
                    <a:pt x="1763" y="1644"/>
                  </a:cubicBezTo>
                  <a:lnTo>
                    <a:pt x="84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1"/>
            <p:cNvSpPr/>
            <p:nvPr/>
          </p:nvSpPr>
          <p:spPr>
            <a:xfrm>
              <a:off x="-10600055" y="5168880"/>
              <a:ext cx="1474082" cy="2195945"/>
            </a:xfrm>
            <a:custGeom>
              <a:rect b="b" l="l" r="r" t="t"/>
              <a:pathLst>
                <a:path extrusionOk="0" h="5281" w="3545">
                  <a:moveTo>
                    <a:pt x="0" y="1"/>
                  </a:moveTo>
                  <a:lnTo>
                    <a:pt x="1094" y="5278"/>
                  </a:lnTo>
                  <a:lnTo>
                    <a:pt x="3545" y="5280"/>
                  </a:lnTo>
                  <a:lnTo>
                    <a:pt x="2449" y="5"/>
                  </a:ln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1"/>
            <p:cNvSpPr/>
            <p:nvPr/>
          </p:nvSpPr>
          <p:spPr>
            <a:xfrm>
              <a:off x="-9752614" y="4707736"/>
              <a:ext cx="1923168" cy="2657090"/>
            </a:xfrm>
            <a:custGeom>
              <a:rect b="b" l="l" r="r" t="t"/>
              <a:pathLst>
                <a:path extrusionOk="0" h="6390" w="4625">
                  <a:moveTo>
                    <a:pt x="2050" y="1"/>
                  </a:moveTo>
                  <a:lnTo>
                    <a:pt x="0" y="1110"/>
                  </a:lnTo>
                  <a:lnTo>
                    <a:pt x="1094" y="6389"/>
                  </a:lnTo>
                  <a:lnTo>
                    <a:pt x="3433" y="6389"/>
                  </a:lnTo>
                  <a:lnTo>
                    <a:pt x="4625" y="2984"/>
                  </a:lnTo>
                  <a:lnTo>
                    <a:pt x="2050"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1"/>
            <p:cNvSpPr/>
            <p:nvPr/>
          </p:nvSpPr>
          <p:spPr>
            <a:xfrm>
              <a:off x="-9445324" y="5630855"/>
              <a:ext cx="1615877" cy="1733969"/>
            </a:xfrm>
            <a:custGeom>
              <a:rect b="b" l="l" r="r" t="t"/>
              <a:pathLst>
                <a:path extrusionOk="0" h="4170" w="3886">
                  <a:moveTo>
                    <a:pt x="3101" y="1"/>
                  </a:moveTo>
                  <a:cubicBezTo>
                    <a:pt x="1564" y="1"/>
                    <a:pt x="128" y="1447"/>
                    <a:pt x="1" y="3287"/>
                  </a:cubicBezTo>
                  <a:lnTo>
                    <a:pt x="185" y="4167"/>
                  </a:lnTo>
                  <a:lnTo>
                    <a:pt x="2694" y="4169"/>
                  </a:lnTo>
                  <a:lnTo>
                    <a:pt x="3886" y="764"/>
                  </a:lnTo>
                  <a:lnTo>
                    <a:pt x="3228" y="1"/>
                  </a:lnTo>
                  <a:cubicBezTo>
                    <a:pt x="3211" y="1"/>
                    <a:pt x="3195" y="1"/>
                    <a:pt x="3179" y="3"/>
                  </a:cubicBezTo>
                  <a:cubicBezTo>
                    <a:pt x="3152" y="3"/>
                    <a:pt x="3129" y="1"/>
                    <a:pt x="3101" y="1"/>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1"/>
            <p:cNvSpPr/>
            <p:nvPr/>
          </p:nvSpPr>
          <p:spPr>
            <a:xfrm>
              <a:off x="-6010239" y="3929323"/>
              <a:ext cx="373822" cy="236602"/>
            </a:xfrm>
            <a:custGeom>
              <a:rect b="b" l="l" r="r" t="t"/>
              <a:pathLst>
                <a:path extrusionOk="0" h="569" w="899">
                  <a:moveTo>
                    <a:pt x="0" y="1"/>
                  </a:moveTo>
                  <a:lnTo>
                    <a:pt x="0" y="568"/>
                  </a:lnTo>
                  <a:lnTo>
                    <a:pt x="898" y="568"/>
                  </a:lnTo>
                  <a:lnTo>
                    <a:pt x="898"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1"/>
            <p:cNvSpPr/>
            <p:nvPr/>
          </p:nvSpPr>
          <p:spPr>
            <a:xfrm>
              <a:off x="-6906746" y="3469011"/>
              <a:ext cx="1432084" cy="2452922"/>
            </a:xfrm>
            <a:custGeom>
              <a:rect b="b" l="l" r="r" t="t"/>
              <a:pathLst>
                <a:path extrusionOk="0" h="5899" w="3444">
                  <a:moveTo>
                    <a:pt x="91" y="89"/>
                  </a:moveTo>
                  <a:lnTo>
                    <a:pt x="3357" y="93"/>
                  </a:lnTo>
                  <a:lnTo>
                    <a:pt x="3353" y="5810"/>
                  </a:lnTo>
                  <a:lnTo>
                    <a:pt x="87" y="5808"/>
                  </a:lnTo>
                  <a:lnTo>
                    <a:pt x="91" y="89"/>
                  </a:lnTo>
                  <a:close/>
                  <a:moveTo>
                    <a:pt x="7" y="1"/>
                  </a:moveTo>
                  <a:lnTo>
                    <a:pt x="1" y="5896"/>
                  </a:lnTo>
                  <a:lnTo>
                    <a:pt x="3440" y="5898"/>
                  </a:lnTo>
                  <a:lnTo>
                    <a:pt x="3443" y="5"/>
                  </a:lnTo>
                  <a:lnTo>
                    <a:pt x="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1"/>
            <p:cNvSpPr/>
            <p:nvPr/>
          </p:nvSpPr>
          <p:spPr>
            <a:xfrm>
              <a:off x="-8807457" y="5631686"/>
              <a:ext cx="3225516" cy="2983924"/>
            </a:xfrm>
            <a:custGeom>
              <a:rect b="b" l="l" r="r" t="t"/>
              <a:pathLst>
                <a:path extrusionOk="0" h="7176" w="7757">
                  <a:moveTo>
                    <a:pt x="2937" y="1"/>
                  </a:moveTo>
                  <a:cubicBezTo>
                    <a:pt x="1319" y="1"/>
                    <a:pt x="2" y="1606"/>
                    <a:pt x="2" y="3586"/>
                  </a:cubicBezTo>
                  <a:cubicBezTo>
                    <a:pt x="0" y="5566"/>
                    <a:pt x="1315" y="7176"/>
                    <a:pt x="2936" y="7176"/>
                  </a:cubicBezTo>
                  <a:cubicBezTo>
                    <a:pt x="2964" y="7176"/>
                    <a:pt x="2987" y="7172"/>
                    <a:pt x="3015" y="7172"/>
                  </a:cubicBezTo>
                  <a:cubicBezTo>
                    <a:pt x="3042" y="7172"/>
                    <a:pt x="3066" y="7176"/>
                    <a:pt x="3093" y="7176"/>
                  </a:cubicBezTo>
                  <a:cubicBezTo>
                    <a:pt x="3120" y="7176"/>
                    <a:pt x="3144" y="7172"/>
                    <a:pt x="3171" y="7172"/>
                  </a:cubicBezTo>
                  <a:cubicBezTo>
                    <a:pt x="3199" y="7172"/>
                    <a:pt x="3222" y="7176"/>
                    <a:pt x="3249" y="7176"/>
                  </a:cubicBezTo>
                  <a:cubicBezTo>
                    <a:pt x="3277" y="7176"/>
                    <a:pt x="3300" y="7172"/>
                    <a:pt x="3328" y="7172"/>
                  </a:cubicBezTo>
                  <a:cubicBezTo>
                    <a:pt x="3355" y="7172"/>
                    <a:pt x="3379" y="7176"/>
                    <a:pt x="3406" y="7176"/>
                  </a:cubicBezTo>
                  <a:cubicBezTo>
                    <a:pt x="3433" y="7176"/>
                    <a:pt x="3457" y="7172"/>
                    <a:pt x="3484" y="7172"/>
                  </a:cubicBezTo>
                  <a:cubicBezTo>
                    <a:pt x="3512" y="7172"/>
                    <a:pt x="3535" y="7176"/>
                    <a:pt x="3562" y="7176"/>
                  </a:cubicBezTo>
                  <a:cubicBezTo>
                    <a:pt x="3590" y="7176"/>
                    <a:pt x="3613" y="7172"/>
                    <a:pt x="3641" y="7172"/>
                  </a:cubicBezTo>
                  <a:cubicBezTo>
                    <a:pt x="3668" y="7172"/>
                    <a:pt x="3691" y="7176"/>
                    <a:pt x="3719" y="7176"/>
                  </a:cubicBezTo>
                  <a:cubicBezTo>
                    <a:pt x="3746" y="7176"/>
                    <a:pt x="3770" y="7172"/>
                    <a:pt x="3797" y="7172"/>
                  </a:cubicBezTo>
                  <a:cubicBezTo>
                    <a:pt x="3825" y="7172"/>
                    <a:pt x="3848" y="7176"/>
                    <a:pt x="3875" y="7176"/>
                  </a:cubicBezTo>
                  <a:cubicBezTo>
                    <a:pt x="3903" y="7176"/>
                    <a:pt x="3926" y="7172"/>
                    <a:pt x="3954" y="7172"/>
                  </a:cubicBezTo>
                  <a:cubicBezTo>
                    <a:pt x="3981" y="7172"/>
                    <a:pt x="4004" y="7176"/>
                    <a:pt x="4032" y="7176"/>
                  </a:cubicBezTo>
                  <a:cubicBezTo>
                    <a:pt x="4059" y="7176"/>
                    <a:pt x="4083" y="7172"/>
                    <a:pt x="4110" y="7172"/>
                  </a:cubicBezTo>
                  <a:cubicBezTo>
                    <a:pt x="4137" y="7172"/>
                    <a:pt x="4161" y="7176"/>
                    <a:pt x="4188" y="7176"/>
                  </a:cubicBezTo>
                  <a:cubicBezTo>
                    <a:pt x="4216" y="7176"/>
                    <a:pt x="4239" y="7172"/>
                    <a:pt x="4267" y="7172"/>
                  </a:cubicBezTo>
                  <a:cubicBezTo>
                    <a:pt x="4294" y="7172"/>
                    <a:pt x="4317" y="7176"/>
                    <a:pt x="4345" y="7176"/>
                  </a:cubicBezTo>
                  <a:cubicBezTo>
                    <a:pt x="4372" y="7176"/>
                    <a:pt x="4396" y="7172"/>
                    <a:pt x="4423" y="7172"/>
                  </a:cubicBezTo>
                  <a:cubicBezTo>
                    <a:pt x="4450" y="7172"/>
                    <a:pt x="4474" y="7176"/>
                    <a:pt x="4501" y="7176"/>
                  </a:cubicBezTo>
                  <a:cubicBezTo>
                    <a:pt x="4529" y="7176"/>
                    <a:pt x="4552" y="7172"/>
                    <a:pt x="4580" y="7172"/>
                  </a:cubicBezTo>
                  <a:cubicBezTo>
                    <a:pt x="4607" y="7172"/>
                    <a:pt x="4630" y="7176"/>
                    <a:pt x="4658" y="7176"/>
                  </a:cubicBezTo>
                  <a:cubicBezTo>
                    <a:pt x="4685" y="7176"/>
                    <a:pt x="4709" y="7172"/>
                    <a:pt x="4736" y="7172"/>
                  </a:cubicBezTo>
                  <a:cubicBezTo>
                    <a:pt x="4763" y="7172"/>
                    <a:pt x="4787" y="7176"/>
                    <a:pt x="4814" y="7176"/>
                  </a:cubicBezTo>
                  <a:cubicBezTo>
                    <a:pt x="4815" y="7176"/>
                    <a:pt x="4816" y="7176"/>
                    <a:pt x="4817" y="7176"/>
                  </a:cubicBezTo>
                  <a:cubicBezTo>
                    <a:pt x="6437" y="7176"/>
                    <a:pt x="7752" y="5571"/>
                    <a:pt x="7752" y="3590"/>
                  </a:cubicBezTo>
                  <a:cubicBezTo>
                    <a:pt x="7756" y="1611"/>
                    <a:pt x="6440" y="3"/>
                    <a:pt x="4818" y="1"/>
                  </a:cubicBezTo>
                  <a:cubicBezTo>
                    <a:pt x="4793" y="1"/>
                    <a:pt x="4767" y="3"/>
                    <a:pt x="4740" y="3"/>
                  </a:cubicBezTo>
                  <a:cubicBezTo>
                    <a:pt x="4715" y="3"/>
                    <a:pt x="4689" y="1"/>
                    <a:pt x="4662" y="1"/>
                  </a:cubicBezTo>
                  <a:cubicBezTo>
                    <a:pt x="4636" y="1"/>
                    <a:pt x="4611" y="3"/>
                    <a:pt x="4583" y="3"/>
                  </a:cubicBezTo>
                  <a:cubicBezTo>
                    <a:pt x="4558" y="3"/>
                    <a:pt x="4533" y="1"/>
                    <a:pt x="4505" y="1"/>
                  </a:cubicBezTo>
                  <a:cubicBezTo>
                    <a:pt x="4480" y="1"/>
                    <a:pt x="4454" y="3"/>
                    <a:pt x="4427" y="3"/>
                  </a:cubicBezTo>
                  <a:cubicBezTo>
                    <a:pt x="4402" y="3"/>
                    <a:pt x="4376" y="1"/>
                    <a:pt x="4349" y="1"/>
                  </a:cubicBezTo>
                  <a:cubicBezTo>
                    <a:pt x="4323" y="1"/>
                    <a:pt x="4298" y="3"/>
                    <a:pt x="4270" y="3"/>
                  </a:cubicBezTo>
                  <a:cubicBezTo>
                    <a:pt x="4245" y="3"/>
                    <a:pt x="4220" y="1"/>
                    <a:pt x="4192" y="1"/>
                  </a:cubicBezTo>
                  <a:cubicBezTo>
                    <a:pt x="4167" y="1"/>
                    <a:pt x="4141" y="3"/>
                    <a:pt x="4114" y="3"/>
                  </a:cubicBezTo>
                  <a:cubicBezTo>
                    <a:pt x="4089" y="3"/>
                    <a:pt x="4063" y="1"/>
                    <a:pt x="4036" y="1"/>
                  </a:cubicBezTo>
                  <a:cubicBezTo>
                    <a:pt x="4010" y="1"/>
                    <a:pt x="3985" y="3"/>
                    <a:pt x="3958" y="3"/>
                  </a:cubicBezTo>
                  <a:cubicBezTo>
                    <a:pt x="3932" y="3"/>
                    <a:pt x="3907" y="1"/>
                    <a:pt x="3879" y="1"/>
                  </a:cubicBezTo>
                  <a:cubicBezTo>
                    <a:pt x="3854" y="1"/>
                    <a:pt x="3828" y="3"/>
                    <a:pt x="3801" y="3"/>
                  </a:cubicBezTo>
                  <a:cubicBezTo>
                    <a:pt x="3776" y="3"/>
                    <a:pt x="3750" y="1"/>
                    <a:pt x="3723" y="1"/>
                  </a:cubicBezTo>
                  <a:cubicBezTo>
                    <a:pt x="3697" y="1"/>
                    <a:pt x="3672" y="3"/>
                    <a:pt x="3645" y="3"/>
                  </a:cubicBezTo>
                  <a:cubicBezTo>
                    <a:pt x="3619" y="3"/>
                    <a:pt x="3594" y="1"/>
                    <a:pt x="3566" y="1"/>
                  </a:cubicBezTo>
                  <a:cubicBezTo>
                    <a:pt x="3541" y="1"/>
                    <a:pt x="3515" y="3"/>
                    <a:pt x="3488" y="3"/>
                  </a:cubicBezTo>
                  <a:cubicBezTo>
                    <a:pt x="3463" y="3"/>
                    <a:pt x="3437" y="1"/>
                    <a:pt x="3410" y="1"/>
                  </a:cubicBezTo>
                  <a:cubicBezTo>
                    <a:pt x="3384" y="1"/>
                    <a:pt x="3359" y="3"/>
                    <a:pt x="3332" y="3"/>
                  </a:cubicBezTo>
                  <a:cubicBezTo>
                    <a:pt x="3306" y="3"/>
                    <a:pt x="3281" y="1"/>
                    <a:pt x="3253" y="1"/>
                  </a:cubicBezTo>
                  <a:cubicBezTo>
                    <a:pt x="3228" y="1"/>
                    <a:pt x="3202" y="3"/>
                    <a:pt x="3175" y="3"/>
                  </a:cubicBezTo>
                  <a:cubicBezTo>
                    <a:pt x="3150" y="3"/>
                    <a:pt x="3124" y="1"/>
                    <a:pt x="3097" y="1"/>
                  </a:cubicBezTo>
                  <a:cubicBezTo>
                    <a:pt x="3071" y="1"/>
                    <a:pt x="3046" y="3"/>
                    <a:pt x="3019" y="3"/>
                  </a:cubicBezTo>
                  <a:cubicBezTo>
                    <a:pt x="2993" y="3"/>
                    <a:pt x="2968" y="1"/>
                    <a:pt x="2940" y="1"/>
                  </a:cubicBezTo>
                  <a:cubicBezTo>
                    <a:pt x="2939" y="1"/>
                    <a:pt x="2938" y="1"/>
                    <a:pt x="293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1"/>
            <p:cNvSpPr/>
            <p:nvPr/>
          </p:nvSpPr>
          <p:spPr>
            <a:xfrm>
              <a:off x="-8810783" y="6204685"/>
              <a:ext cx="3223852" cy="2409261"/>
            </a:xfrm>
            <a:custGeom>
              <a:rect b="b" l="l" r="r" t="t"/>
              <a:pathLst>
                <a:path extrusionOk="0" h="5794" w="7753">
                  <a:moveTo>
                    <a:pt x="626" y="0"/>
                  </a:moveTo>
                  <a:cubicBezTo>
                    <a:pt x="235" y="608"/>
                    <a:pt x="2" y="1373"/>
                    <a:pt x="2" y="2205"/>
                  </a:cubicBezTo>
                  <a:cubicBezTo>
                    <a:pt x="1" y="4186"/>
                    <a:pt x="1315" y="5794"/>
                    <a:pt x="2937" y="5794"/>
                  </a:cubicBezTo>
                  <a:cubicBezTo>
                    <a:pt x="2964" y="5794"/>
                    <a:pt x="2987" y="5792"/>
                    <a:pt x="3015" y="5792"/>
                  </a:cubicBezTo>
                  <a:cubicBezTo>
                    <a:pt x="3042" y="5792"/>
                    <a:pt x="3066" y="5794"/>
                    <a:pt x="3093" y="5794"/>
                  </a:cubicBezTo>
                  <a:cubicBezTo>
                    <a:pt x="3120" y="5794"/>
                    <a:pt x="3144" y="5792"/>
                    <a:pt x="3171" y="5792"/>
                  </a:cubicBezTo>
                  <a:cubicBezTo>
                    <a:pt x="3199" y="5792"/>
                    <a:pt x="3222" y="5794"/>
                    <a:pt x="3250" y="5794"/>
                  </a:cubicBezTo>
                  <a:cubicBezTo>
                    <a:pt x="3277" y="5794"/>
                    <a:pt x="3300" y="5792"/>
                    <a:pt x="3328" y="5792"/>
                  </a:cubicBezTo>
                  <a:cubicBezTo>
                    <a:pt x="3355" y="5792"/>
                    <a:pt x="3379" y="5794"/>
                    <a:pt x="3406" y="5794"/>
                  </a:cubicBezTo>
                  <a:cubicBezTo>
                    <a:pt x="3433" y="5794"/>
                    <a:pt x="3457" y="5792"/>
                    <a:pt x="3484" y="5792"/>
                  </a:cubicBezTo>
                  <a:cubicBezTo>
                    <a:pt x="3512" y="5792"/>
                    <a:pt x="3535" y="5794"/>
                    <a:pt x="3563" y="5794"/>
                  </a:cubicBezTo>
                  <a:cubicBezTo>
                    <a:pt x="3590" y="5794"/>
                    <a:pt x="3613" y="5792"/>
                    <a:pt x="3641" y="5792"/>
                  </a:cubicBezTo>
                  <a:cubicBezTo>
                    <a:pt x="3668" y="5792"/>
                    <a:pt x="3692" y="5794"/>
                    <a:pt x="3719" y="5794"/>
                  </a:cubicBezTo>
                  <a:cubicBezTo>
                    <a:pt x="3746" y="5794"/>
                    <a:pt x="3770" y="5792"/>
                    <a:pt x="3797" y="5792"/>
                  </a:cubicBezTo>
                  <a:cubicBezTo>
                    <a:pt x="3825" y="5792"/>
                    <a:pt x="3848" y="5794"/>
                    <a:pt x="3876" y="5794"/>
                  </a:cubicBezTo>
                  <a:cubicBezTo>
                    <a:pt x="3903" y="5794"/>
                    <a:pt x="3926" y="5792"/>
                    <a:pt x="3954" y="5792"/>
                  </a:cubicBezTo>
                  <a:cubicBezTo>
                    <a:pt x="3981" y="5792"/>
                    <a:pt x="4005" y="5794"/>
                    <a:pt x="4032" y="5794"/>
                  </a:cubicBezTo>
                  <a:cubicBezTo>
                    <a:pt x="4059" y="5794"/>
                    <a:pt x="4083" y="5792"/>
                    <a:pt x="4110" y="5792"/>
                  </a:cubicBezTo>
                  <a:cubicBezTo>
                    <a:pt x="4138" y="5792"/>
                    <a:pt x="4161" y="5794"/>
                    <a:pt x="4189" y="5794"/>
                  </a:cubicBezTo>
                  <a:cubicBezTo>
                    <a:pt x="4216" y="5794"/>
                    <a:pt x="4239" y="5792"/>
                    <a:pt x="4267" y="5792"/>
                  </a:cubicBezTo>
                  <a:cubicBezTo>
                    <a:pt x="4294" y="5792"/>
                    <a:pt x="4318" y="5794"/>
                    <a:pt x="4345" y="5794"/>
                  </a:cubicBezTo>
                  <a:cubicBezTo>
                    <a:pt x="4372" y="5794"/>
                    <a:pt x="4396" y="5792"/>
                    <a:pt x="4423" y="5792"/>
                  </a:cubicBezTo>
                  <a:cubicBezTo>
                    <a:pt x="4451" y="5792"/>
                    <a:pt x="4474" y="5794"/>
                    <a:pt x="4501" y="5794"/>
                  </a:cubicBezTo>
                  <a:cubicBezTo>
                    <a:pt x="4529" y="5794"/>
                    <a:pt x="4552" y="5792"/>
                    <a:pt x="4580" y="5792"/>
                  </a:cubicBezTo>
                  <a:cubicBezTo>
                    <a:pt x="4607" y="5792"/>
                    <a:pt x="4631" y="5794"/>
                    <a:pt x="4658" y="5794"/>
                  </a:cubicBezTo>
                  <a:cubicBezTo>
                    <a:pt x="4685" y="5794"/>
                    <a:pt x="4709" y="5792"/>
                    <a:pt x="4736" y="5792"/>
                  </a:cubicBezTo>
                  <a:cubicBezTo>
                    <a:pt x="4764" y="5792"/>
                    <a:pt x="4787" y="5794"/>
                    <a:pt x="4814" y="5794"/>
                  </a:cubicBezTo>
                  <a:cubicBezTo>
                    <a:pt x="4816" y="5794"/>
                    <a:pt x="4818" y="5794"/>
                    <a:pt x="4820" y="5794"/>
                  </a:cubicBezTo>
                  <a:cubicBezTo>
                    <a:pt x="6439" y="5794"/>
                    <a:pt x="7753" y="4188"/>
                    <a:pt x="7753" y="2210"/>
                  </a:cubicBezTo>
                  <a:cubicBezTo>
                    <a:pt x="7753" y="1821"/>
                    <a:pt x="7702" y="1448"/>
                    <a:pt x="7610" y="1097"/>
                  </a:cubicBezTo>
                  <a:cubicBezTo>
                    <a:pt x="6915" y="1867"/>
                    <a:pt x="5754" y="2367"/>
                    <a:pt x="4439" y="2367"/>
                  </a:cubicBezTo>
                  <a:cubicBezTo>
                    <a:pt x="4436" y="2367"/>
                    <a:pt x="4434" y="2367"/>
                    <a:pt x="4431" y="2367"/>
                  </a:cubicBezTo>
                  <a:cubicBezTo>
                    <a:pt x="2561" y="2365"/>
                    <a:pt x="998" y="1350"/>
                    <a:pt x="626" y="0"/>
                  </a:cubicBezTo>
                  <a:close/>
                </a:path>
              </a:pathLst>
            </a:custGeom>
            <a:solidFill>
              <a:srgbClr val="FDF9F2">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1"/>
            <p:cNvSpPr/>
            <p:nvPr/>
          </p:nvSpPr>
          <p:spPr>
            <a:xfrm>
              <a:off x="-7908039" y="5775144"/>
              <a:ext cx="2206341" cy="2696593"/>
            </a:xfrm>
            <a:custGeom>
              <a:rect b="b" l="l" r="r" t="t"/>
              <a:pathLst>
                <a:path extrusionOk="0" h="6485" w="5306">
                  <a:moveTo>
                    <a:pt x="2653" y="0"/>
                  </a:moveTo>
                  <a:cubicBezTo>
                    <a:pt x="1188" y="0"/>
                    <a:pt x="1" y="1452"/>
                    <a:pt x="1" y="3243"/>
                  </a:cubicBezTo>
                  <a:cubicBezTo>
                    <a:pt x="1" y="5033"/>
                    <a:pt x="1188" y="6485"/>
                    <a:pt x="2653" y="6485"/>
                  </a:cubicBezTo>
                  <a:cubicBezTo>
                    <a:pt x="4118" y="6485"/>
                    <a:pt x="5306" y="5033"/>
                    <a:pt x="5306" y="3243"/>
                  </a:cubicBezTo>
                  <a:cubicBezTo>
                    <a:pt x="5306" y="1452"/>
                    <a:pt x="4118" y="0"/>
                    <a:pt x="2653" y="0"/>
                  </a:cubicBezTo>
                  <a:close/>
                </a:path>
              </a:pathLst>
            </a:custGeom>
            <a:solidFill>
              <a:srgbClr val="FDF9F2">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1"/>
            <p:cNvSpPr/>
            <p:nvPr/>
          </p:nvSpPr>
          <p:spPr>
            <a:xfrm>
              <a:off x="-7290547" y="6424238"/>
              <a:ext cx="1133525" cy="1400066"/>
            </a:xfrm>
            <a:custGeom>
              <a:rect b="b" l="l" r="r" t="t"/>
              <a:pathLst>
                <a:path extrusionOk="0" h="3367" w="2726">
                  <a:moveTo>
                    <a:pt x="1364" y="0"/>
                  </a:moveTo>
                  <a:cubicBezTo>
                    <a:pt x="611" y="0"/>
                    <a:pt x="2" y="753"/>
                    <a:pt x="0" y="1682"/>
                  </a:cubicBezTo>
                  <a:cubicBezTo>
                    <a:pt x="0" y="2612"/>
                    <a:pt x="609" y="3367"/>
                    <a:pt x="1362" y="3367"/>
                  </a:cubicBezTo>
                  <a:cubicBezTo>
                    <a:pt x="2115" y="3367"/>
                    <a:pt x="2725" y="2614"/>
                    <a:pt x="2725" y="1684"/>
                  </a:cubicBezTo>
                  <a:cubicBezTo>
                    <a:pt x="2725" y="755"/>
                    <a:pt x="2117" y="0"/>
                    <a:pt x="136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1"/>
            <p:cNvSpPr/>
            <p:nvPr/>
          </p:nvSpPr>
          <p:spPr>
            <a:xfrm>
              <a:off x="-7171623" y="6717806"/>
              <a:ext cx="654917" cy="810433"/>
            </a:xfrm>
            <a:custGeom>
              <a:rect b="b" l="l" r="r" t="t"/>
              <a:pathLst>
                <a:path extrusionOk="0" h="1949" w="1575">
                  <a:moveTo>
                    <a:pt x="786" y="0"/>
                  </a:moveTo>
                  <a:cubicBezTo>
                    <a:pt x="352" y="0"/>
                    <a:pt x="0" y="437"/>
                    <a:pt x="0" y="974"/>
                  </a:cubicBezTo>
                  <a:cubicBezTo>
                    <a:pt x="0" y="1512"/>
                    <a:pt x="352" y="1947"/>
                    <a:pt x="786" y="1949"/>
                  </a:cubicBezTo>
                  <a:cubicBezTo>
                    <a:pt x="788" y="1949"/>
                    <a:pt x="790" y="1949"/>
                    <a:pt x="792" y="1949"/>
                  </a:cubicBezTo>
                  <a:cubicBezTo>
                    <a:pt x="1226" y="1949"/>
                    <a:pt x="1575" y="1512"/>
                    <a:pt x="1575" y="976"/>
                  </a:cubicBezTo>
                  <a:cubicBezTo>
                    <a:pt x="1575" y="438"/>
                    <a:pt x="1223" y="2"/>
                    <a:pt x="786" y="0"/>
                  </a:cubicBezTo>
                  <a:close/>
                </a:path>
              </a:pathLst>
            </a:custGeom>
            <a:solidFill>
              <a:srgbClr val="FDF9F2">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1"/>
            <p:cNvSpPr/>
            <p:nvPr/>
          </p:nvSpPr>
          <p:spPr>
            <a:xfrm>
              <a:off x="-3487047" y="5635845"/>
              <a:ext cx="3223852" cy="2983924"/>
            </a:xfrm>
            <a:custGeom>
              <a:rect b="b" l="l" r="r" t="t"/>
              <a:pathLst>
                <a:path extrusionOk="0" h="7176" w="7753">
                  <a:moveTo>
                    <a:pt x="2939" y="1"/>
                  </a:moveTo>
                  <a:cubicBezTo>
                    <a:pt x="1319" y="1"/>
                    <a:pt x="2" y="1606"/>
                    <a:pt x="2" y="3586"/>
                  </a:cubicBezTo>
                  <a:cubicBezTo>
                    <a:pt x="0" y="5566"/>
                    <a:pt x="1315" y="7176"/>
                    <a:pt x="2936" y="7176"/>
                  </a:cubicBezTo>
                  <a:cubicBezTo>
                    <a:pt x="2964" y="7176"/>
                    <a:pt x="2987" y="7172"/>
                    <a:pt x="3014" y="7172"/>
                  </a:cubicBezTo>
                  <a:cubicBezTo>
                    <a:pt x="3042" y="7172"/>
                    <a:pt x="3065" y="7176"/>
                    <a:pt x="3093" y="7176"/>
                  </a:cubicBezTo>
                  <a:cubicBezTo>
                    <a:pt x="3120" y="7176"/>
                    <a:pt x="3144" y="7172"/>
                    <a:pt x="3171" y="7172"/>
                  </a:cubicBezTo>
                  <a:cubicBezTo>
                    <a:pt x="3198" y="7172"/>
                    <a:pt x="3222" y="7176"/>
                    <a:pt x="3249" y="7176"/>
                  </a:cubicBezTo>
                  <a:cubicBezTo>
                    <a:pt x="3277" y="7176"/>
                    <a:pt x="3300" y="7172"/>
                    <a:pt x="3327" y="7172"/>
                  </a:cubicBezTo>
                  <a:cubicBezTo>
                    <a:pt x="3355" y="7172"/>
                    <a:pt x="3378" y="7176"/>
                    <a:pt x="3406" y="7176"/>
                  </a:cubicBezTo>
                  <a:cubicBezTo>
                    <a:pt x="3433" y="7176"/>
                    <a:pt x="3457" y="7172"/>
                    <a:pt x="3484" y="7172"/>
                  </a:cubicBezTo>
                  <a:cubicBezTo>
                    <a:pt x="3511" y="7172"/>
                    <a:pt x="3535" y="7176"/>
                    <a:pt x="3562" y="7176"/>
                  </a:cubicBezTo>
                  <a:cubicBezTo>
                    <a:pt x="3590" y="7176"/>
                    <a:pt x="3613" y="7172"/>
                    <a:pt x="3640" y="7172"/>
                  </a:cubicBezTo>
                  <a:cubicBezTo>
                    <a:pt x="3668" y="7172"/>
                    <a:pt x="3691" y="7176"/>
                    <a:pt x="3719" y="7176"/>
                  </a:cubicBezTo>
                  <a:cubicBezTo>
                    <a:pt x="3746" y="7176"/>
                    <a:pt x="3770" y="7172"/>
                    <a:pt x="3797" y="7172"/>
                  </a:cubicBezTo>
                  <a:cubicBezTo>
                    <a:pt x="3824" y="7172"/>
                    <a:pt x="3848" y="7176"/>
                    <a:pt x="3875" y="7176"/>
                  </a:cubicBezTo>
                  <a:cubicBezTo>
                    <a:pt x="3903" y="7176"/>
                    <a:pt x="3926" y="7172"/>
                    <a:pt x="3953" y="7172"/>
                  </a:cubicBezTo>
                  <a:cubicBezTo>
                    <a:pt x="3981" y="7172"/>
                    <a:pt x="4004" y="7176"/>
                    <a:pt x="4032" y="7176"/>
                  </a:cubicBezTo>
                  <a:cubicBezTo>
                    <a:pt x="4059" y="7176"/>
                    <a:pt x="4083" y="7172"/>
                    <a:pt x="4110" y="7172"/>
                  </a:cubicBezTo>
                  <a:cubicBezTo>
                    <a:pt x="4137" y="7172"/>
                    <a:pt x="4161" y="7176"/>
                    <a:pt x="4188" y="7176"/>
                  </a:cubicBezTo>
                  <a:cubicBezTo>
                    <a:pt x="4216" y="7176"/>
                    <a:pt x="4239" y="7172"/>
                    <a:pt x="4266" y="7172"/>
                  </a:cubicBezTo>
                  <a:cubicBezTo>
                    <a:pt x="4294" y="7172"/>
                    <a:pt x="4317" y="7176"/>
                    <a:pt x="4345" y="7176"/>
                  </a:cubicBezTo>
                  <a:cubicBezTo>
                    <a:pt x="4372" y="7176"/>
                    <a:pt x="4395" y="7172"/>
                    <a:pt x="4423" y="7172"/>
                  </a:cubicBezTo>
                  <a:cubicBezTo>
                    <a:pt x="4450" y="7172"/>
                    <a:pt x="4474" y="7176"/>
                    <a:pt x="4501" y="7176"/>
                  </a:cubicBezTo>
                  <a:cubicBezTo>
                    <a:pt x="4529" y="7176"/>
                    <a:pt x="4552" y="7172"/>
                    <a:pt x="4579" y="7172"/>
                  </a:cubicBezTo>
                  <a:cubicBezTo>
                    <a:pt x="4607" y="7172"/>
                    <a:pt x="4630" y="7176"/>
                    <a:pt x="4658" y="7176"/>
                  </a:cubicBezTo>
                  <a:cubicBezTo>
                    <a:pt x="4685" y="7176"/>
                    <a:pt x="4708" y="7172"/>
                    <a:pt x="4736" y="7172"/>
                  </a:cubicBezTo>
                  <a:cubicBezTo>
                    <a:pt x="4763" y="7172"/>
                    <a:pt x="4787" y="7176"/>
                    <a:pt x="4814" y="7176"/>
                  </a:cubicBezTo>
                  <a:cubicBezTo>
                    <a:pt x="4815" y="7176"/>
                    <a:pt x="4816" y="7176"/>
                    <a:pt x="4817" y="7176"/>
                  </a:cubicBezTo>
                  <a:cubicBezTo>
                    <a:pt x="6437" y="7176"/>
                    <a:pt x="7752" y="5570"/>
                    <a:pt x="7752" y="3590"/>
                  </a:cubicBezTo>
                  <a:cubicBezTo>
                    <a:pt x="7752" y="1611"/>
                    <a:pt x="6440" y="3"/>
                    <a:pt x="4818" y="1"/>
                  </a:cubicBezTo>
                  <a:cubicBezTo>
                    <a:pt x="4793" y="1"/>
                    <a:pt x="4767" y="3"/>
                    <a:pt x="4742" y="3"/>
                  </a:cubicBezTo>
                  <a:cubicBezTo>
                    <a:pt x="4714" y="3"/>
                    <a:pt x="4689" y="1"/>
                    <a:pt x="4663" y="1"/>
                  </a:cubicBezTo>
                  <a:cubicBezTo>
                    <a:pt x="4636" y="1"/>
                    <a:pt x="4611" y="3"/>
                    <a:pt x="4585" y="3"/>
                  </a:cubicBezTo>
                  <a:cubicBezTo>
                    <a:pt x="4558" y="3"/>
                    <a:pt x="4532" y="1"/>
                    <a:pt x="4507" y="1"/>
                  </a:cubicBezTo>
                  <a:cubicBezTo>
                    <a:pt x="4480" y="1"/>
                    <a:pt x="4454" y="3"/>
                    <a:pt x="4429" y="3"/>
                  </a:cubicBezTo>
                  <a:cubicBezTo>
                    <a:pt x="4401" y="3"/>
                    <a:pt x="4376" y="1"/>
                    <a:pt x="4350" y="1"/>
                  </a:cubicBezTo>
                  <a:cubicBezTo>
                    <a:pt x="4323" y="1"/>
                    <a:pt x="4298" y="3"/>
                    <a:pt x="4272" y="3"/>
                  </a:cubicBezTo>
                  <a:cubicBezTo>
                    <a:pt x="4245" y="3"/>
                    <a:pt x="4219" y="1"/>
                    <a:pt x="4194" y="1"/>
                  </a:cubicBezTo>
                  <a:cubicBezTo>
                    <a:pt x="4167" y="1"/>
                    <a:pt x="4141" y="3"/>
                    <a:pt x="4116" y="3"/>
                  </a:cubicBezTo>
                  <a:cubicBezTo>
                    <a:pt x="4088" y="3"/>
                    <a:pt x="4063" y="1"/>
                    <a:pt x="4038" y="1"/>
                  </a:cubicBezTo>
                  <a:cubicBezTo>
                    <a:pt x="4010" y="1"/>
                    <a:pt x="3985" y="3"/>
                    <a:pt x="3959" y="3"/>
                  </a:cubicBezTo>
                  <a:cubicBezTo>
                    <a:pt x="3932" y="3"/>
                    <a:pt x="3906" y="1"/>
                    <a:pt x="3881" y="1"/>
                  </a:cubicBezTo>
                  <a:cubicBezTo>
                    <a:pt x="3854" y="1"/>
                    <a:pt x="3828" y="3"/>
                    <a:pt x="3803" y="3"/>
                  </a:cubicBezTo>
                  <a:cubicBezTo>
                    <a:pt x="3775" y="3"/>
                    <a:pt x="3750" y="1"/>
                    <a:pt x="3725" y="1"/>
                  </a:cubicBezTo>
                  <a:cubicBezTo>
                    <a:pt x="3697" y="1"/>
                    <a:pt x="3672" y="3"/>
                    <a:pt x="3646" y="3"/>
                  </a:cubicBezTo>
                  <a:cubicBezTo>
                    <a:pt x="3619" y="3"/>
                    <a:pt x="3593" y="1"/>
                    <a:pt x="3568" y="1"/>
                  </a:cubicBezTo>
                  <a:cubicBezTo>
                    <a:pt x="3541" y="1"/>
                    <a:pt x="3515" y="3"/>
                    <a:pt x="3490" y="3"/>
                  </a:cubicBezTo>
                  <a:cubicBezTo>
                    <a:pt x="3462" y="3"/>
                    <a:pt x="3437" y="1"/>
                    <a:pt x="3412" y="1"/>
                  </a:cubicBezTo>
                  <a:cubicBezTo>
                    <a:pt x="3384" y="1"/>
                    <a:pt x="3359" y="3"/>
                    <a:pt x="3333" y="3"/>
                  </a:cubicBezTo>
                  <a:cubicBezTo>
                    <a:pt x="3306" y="3"/>
                    <a:pt x="3281" y="1"/>
                    <a:pt x="3255" y="1"/>
                  </a:cubicBezTo>
                  <a:cubicBezTo>
                    <a:pt x="3228" y="1"/>
                    <a:pt x="3202" y="3"/>
                    <a:pt x="3177" y="3"/>
                  </a:cubicBezTo>
                  <a:cubicBezTo>
                    <a:pt x="3149" y="3"/>
                    <a:pt x="3124" y="1"/>
                    <a:pt x="3099" y="1"/>
                  </a:cubicBezTo>
                  <a:cubicBezTo>
                    <a:pt x="3071" y="1"/>
                    <a:pt x="3046" y="3"/>
                    <a:pt x="3020" y="3"/>
                  </a:cubicBezTo>
                  <a:cubicBezTo>
                    <a:pt x="2993" y="3"/>
                    <a:pt x="2968" y="1"/>
                    <a:pt x="2942" y="1"/>
                  </a:cubicBezTo>
                  <a:cubicBezTo>
                    <a:pt x="2941" y="1"/>
                    <a:pt x="2940" y="1"/>
                    <a:pt x="293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1"/>
            <p:cNvSpPr/>
            <p:nvPr/>
          </p:nvSpPr>
          <p:spPr>
            <a:xfrm>
              <a:off x="-3490373" y="6108631"/>
              <a:ext cx="3224684" cy="2511137"/>
            </a:xfrm>
            <a:custGeom>
              <a:rect b="b" l="l" r="r" t="t"/>
              <a:pathLst>
                <a:path extrusionOk="0" h="6039" w="7755">
                  <a:moveTo>
                    <a:pt x="798" y="0"/>
                  </a:moveTo>
                  <a:cubicBezTo>
                    <a:pt x="305" y="642"/>
                    <a:pt x="6" y="1502"/>
                    <a:pt x="2" y="2449"/>
                  </a:cubicBezTo>
                  <a:cubicBezTo>
                    <a:pt x="0" y="4429"/>
                    <a:pt x="1317" y="6039"/>
                    <a:pt x="2936" y="6039"/>
                  </a:cubicBezTo>
                  <a:cubicBezTo>
                    <a:pt x="2964" y="6039"/>
                    <a:pt x="2989" y="6035"/>
                    <a:pt x="3015" y="6035"/>
                  </a:cubicBezTo>
                  <a:cubicBezTo>
                    <a:pt x="3042" y="6035"/>
                    <a:pt x="3066" y="6039"/>
                    <a:pt x="3093" y="6039"/>
                  </a:cubicBezTo>
                  <a:cubicBezTo>
                    <a:pt x="3120" y="6039"/>
                    <a:pt x="3144" y="6035"/>
                    <a:pt x="3171" y="6035"/>
                  </a:cubicBezTo>
                  <a:cubicBezTo>
                    <a:pt x="3199" y="6035"/>
                    <a:pt x="3222" y="6039"/>
                    <a:pt x="3249" y="6039"/>
                  </a:cubicBezTo>
                  <a:cubicBezTo>
                    <a:pt x="3277" y="6039"/>
                    <a:pt x="3302" y="6035"/>
                    <a:pt x="3328" y="6035"/>
                  </a:cubicBezTo>
                  <a:cubicBezTo>
                    <a:pt x="3355" y="6035"/>
                    <a:pt x="3380" y="6039"/>
                    <a:pt x="3406" y="6039"/>
                  </a:cubicBezTo>
                  <a:cubicBezTo>
                    <a:pt x="3433" y="6039"/>
                    <a:pt x="3457" y="6035"/>
                    <a:pt x="3484" y="6035"/>
                  </a:cubicBezTo>
                  <a:cubicBezTo>
                    <a:pt x="3512" y="6035"/>
                    <a:pt x="3535" y="6039"/>
                    <a:pt x="3562" y="6039"/>
                  </a:cubicBezTo>
                  <a:cubicBezTo>
                    <a:pt x="3590" y="6039"/>
                    <a:pt x="3613" y="6035"/>
                    <a:pt x="3641" y="6035"/>
                  </a:cubicBezTo>
                  <a:cubicBezTo>
                    <a:pt x="3668" y="6035"/>
                    <a:pt x="3691" y="6039"/>
                    <a:pt x="3719" y="6039"/>
                  </a:cubicBezTo>
                  <a:cubicBezTo>
                    <a:pt x="3746" y="6039"/>
                    <a:pt x="3770" y="6035"/>
                    <a:pt x="3797" y="6035"/>
                  </a:cubicBezTo>
                  <a:cubicBezTo>
                    <a:pt x="3824" y="6035"/>
                    <a:pt x="3848" y="6039"/>
                    <a:pt x="3875" y="6039"/>
                  </a:cubicBezTo>
                  <a:cubicBezTo>
                    <a:pt x="3903" y="6039"/>
                    <a:pt x="3926" y="6035"/>
                    <a:pt x="3954" y="6035"/>
                  </a:cubicBezTo>
                  <a:cubicBezTo>
                    <a:pt x="3981" y="6035"/>
                    <a:pt x="4004" y="6039"/>
                    <a:pt x="4032" y="6039"/>
                  </a:cubicBezTo>
                  <a:cubicBezTo>
                    <a:pt x="4059" y="6039"/>
                    <a:pt x="4083" y="6035"/>
                    <a:pt x="4110" y="6035"/>
                  </a:cubicBezTo>
                  <a:cubicBezTo>
                    <a:pt x="4137" y="6035"/>
                    <a:pt x="4161" y="6039"/>
                    <a:pt x="4188" y="6039"/>
                  </a:cubicBezTo>
                  <a:cubicBezTo>
                    <a:pt x="4216" y="6039"/>
                    <a:pt x="4239" y="6035"/>
                    <a:pt x="4267" y="6035"/>
                  </a:cubicBezTo>
                  <a:cubicBezTo>
                    <a:pt x="4294" y="6035"/>
                    <a:pt x="4317" y="6039"/>
                    <a:pt x="4345" y="6039"/>
                  </a:cubicBezTo>
                  <a:cubicBezTo>
                    <a:pt x="4372" y="6039"/>
                    <a:pt x="4396" y="6035"/>
                    <a:pt x="4423" y="6035"/>
                  </a:cubicBezTo>
                  <a:cubicBezTo>
                    <a:pt x="4450" y="6035"/>
                    <a:pt x="4474" y="6039"/>
                    <a:pt x="4501" y="6039"/>
                  </a:cubicBezTo>
                  <a:cubicBezTo>
                    <a:pt x="4529" y="6039"/>
                    <a:pt x="4552" y="6035"/>
                    <a:pt x="4580" y="6035"/>
                  </a:cubicBezTo>
                  <a:cubicBezTo>
                    <a:pt x="4607" y="6035"/>
                    <a:pt x="4630" y="6039"/>
                    <a:pt x="4658" y="6039"/>
                  </a:cubicBezTo>
                  <a:cubicBezTo>
                    <a:pt x="4685" y="6039"/>
                    <a:pt x="4709" y="6035"/>
                    <a:pt x="4736" y="6035"/>
                  </a:cubicBezTo>
                  <a:cubicBezTo>
                    <a:pt x="4763" y="6035"/>
                    <a:pt x="4787" y="6039"/>
                    <a:pt x="4814" y="6039"/>
                  </a:cubicBezTo>
                  <a:cubicBezTo>
                    <a:pt x="4815" y="6039"/>
                    <a:pt x="4816" y="6039"/>
                    <a:pt x="4817" y="6039"/>
                  </a:cubicBezTo>
                  <a:cubicBezTo>
                    <a:pt x="6437" y="6039"/>
                    <a:pt x="7754" y="4433"/>
                    <a:pt x="7754" y="2453"/>
                  </a:cubicBezTo>
                  <a:cubicBezTo>
                    <a:pt x="7754" y="2396"/>
                    <a:pt x="7750" y="2342"/>
                    <a:pt x="7750" y="2285"/>
                  </a:cubicBezTo>
                  <a:cubicBezTo>
                    <a:pt x="7021" y="2725"/>
                    <a:pt x="6066" y="2991"/>
                    <a:pt x="5026" y="2991"/>
                  </a:cubicBezTo>
                  <a:cubicBezTo>
                    <a:pt x="2690" y="2989"/>
                    <a:pt x="798" y="1651"/>
                    <a:pt x="798" y="0"/>
                  </a:cubicBezTo>
                  <a:close/>
                </a:path>
              </a:pathLst>
            </a:custGeom>
            <a:solidFill>
              <a:srgbClr val="FDF9F2">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1"/>
            <p:cNvSpPr/>
            <p:nvPr/>
          </p:nvSpPr>
          <p:spPr>
            <a:xfrm>
              <a:off x="-2588461" y="5778886"/>
              <a:ext cx="2206341" cy="2697009"/>
            </a:xfrm>
            <a:custGeom>
              <a:rect b="b" l="l" r="r" t="t"/>
              <a:pathLst>
                <a:path extrusionOk="0" h="6486" w="5306">
                  <a:moveTo>
                    <a:pt x="2653" y="1"/>
                  </a:moveTo>
                  <a:cubicBezTo>
                    <a:pt x="1188" y="1"/>
                    <a:pt x="1" y="1452"/>
                    <a:pt x="1" y="3244"/>
                  </a:cubicBezTo>
                  <a:cubicBezTo>
                    <a:pt x="1" y="5034"/>
                    <a:pt x="1188" y="6485"/>
                    <a:pt x="2653" y="6485"/>
                  </a:cubicBezTo>
                  <a:cubicBezTo>
                    <a:pt x="4118" y="6485"/>
                    <a:pt x="5306" y="5034"/>
                    <a:pt x="5306" y="3244"/>
                  </a:cubicBezTo>
                  <a:cubicBezTo>
                    <a:pt x="5306" y="1452"/>
                    <a:pt x="4118" y="1"/>
                    <a:pt x="2653" y="1"/>
                  </a:cubicBezTo>
                  <a:close/>
                </a:path>
              </a:pathLst>
            </a:custGeom>
            <a:solidFill>
              <a:srgbClr val="FDF9F2">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1"/>
            <p:cNvSpPr/>
            <p:nvPr/>
          </p:nvSpPr>
          <p:spPr>
            <a:xfrm>
              <a:off x="-1970137" y="6427980"/>
              <a:ext cx="1134357" cy="1400482"/>
            </a:xfrm>
            <a:custGeom>
              <a:rect b="b" l="l" r="r" t="t"/>
              <a:pathLst>
                <a:path extrusionOk="0" h="3368" w="2728">
                  <a:moveTo>
                    <a:pt x="1364" y="1"/>
                  </a:moveTo>
                  <a:cubicBezTo>
                    <a:pt x="611" y="1"/>
                    <a:pt x="2" y="754"/>
                    <a:pt x="0" y="1683"/>
                  </a:cubicBezTo>
                  <a:cubicBezTo>
                    <a:pt x="0" y="2612"/>
                    <a:pt x="609" y="3367"/>
                    <a:pt x="1362" y="3367"/>
                  </a:cubicBezTo>
                  <a:cubicBezTo>
                    <a:pt x="1363" y="3367"/>
                    <a:pt x="1364" y="3367"/>
                    <a:pt x="1365" y="3367"/>
                  </a:cubicBezTo>
                  <a:cubicBezTo>
                    <a:pt x="2116" y="3367"/>
                    <a:pt x="2723" y="2613"/>
                    <a:pt x="2727" y="1685"/>
                  </a:cubicBezTo>
                  <a:cubicBezTo>
                    <a:pt x="2727" y="756"/>
                    <a:pt x="2117" y="1"/>
                    <a:pt x="136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1"/>
            <p:cNvSpPr/>
            <p:nvPr/>
          </p:nvSpPr>
          <p:spPr>
            <a:xfrm>
              <a:off x="-1851629" y="6722796"/>
              <a:ext cx="655332" cy="811265"/>
            </a:xfrm>
            <a:custGeom>
              <a:rect b="b" l="l" r="r" t="t"/>
              <a:pathLst>
                <a:path extrusionOk="0" h="1951" w="1576">
                  <a:moveTo>
                    <a:pt x="789" y="0"/>
                  </a:moveTo>
                  <a:cubicBezTo>
                    <a:pt x="353" y="0"/>
                    <a:pt x="1" y="436"/>
                    <a:pt x="1" y="974"/>
                  </a:cubicBezTo>
                  <a:cubicBezTo>
                    <a:pt x="1" y="1512"/>
                    <a:pt x="353" y="1946"/>
                    <a:pt x="789" y="1950"/>
                  </a:cubicBezTo>
                  <a:cubicBezTo>
                    <a:pt x="1221" y="1950"/>
                    <a:pt x="1574" y="1514"/>
                    <a:pt x="1576" y="976"/>
                  </a:cubicBezTo>
                  <a:cubicBezTo>
                    <a:pt x="1576" y="438"/>
                    <a:pt x="1223" y="4"/>
                    <a:pt x="789" y="0"/>
                  </a:cubicBezTo>
                  <a:close/>
                </a:path>
              </a:pathLst>
            </a:custGeom>
            <a:solidFill>
              <a:srgbClr val="FDF9F2">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1"/>
            <p:cNvSpPr/>
            <p:nvPr/>
          </p:nvSpPr>
          <p:spPr>
            <a:xfrm>
              <a:off x="-8984180" y="-166912"/>
              <a:ext cx="3695808" cy="4159447"/>
            </a:xfrm>
            <a:custGeom>
              <a:rect b="b" l="l" r="r" t="t"/>
              <a:pathLst>
                <a:path extrusionOk="0" h="10003" w="8888">
                  <a:moveTo>
                    <a:pt x="4935" y="1"/>
                  </a:moveTo>
                  <a:cubicBezTo>
                    <a:pt x="2984" y="1"/>
                    <a:pt x="1042" y="171"/>
                    <a:pt x="1042" y="514"/>
                  </a:cubicBezTo>
                  <a:lnTo>
                    <a:pt x="1" y="9995"/>
                  </a:lnTo>
                  <a:lnTo>
                    <a:pt x="8880" y="10002"/>
                  </a:lnTo>
                  <a:lnTo>
                    <a:pt x="8887" y="519"/>
                  </a:lnTo>
                  <a:cubicBezTo>
                    <a:pt x="8887" y="174"/>
                    <a:pt x="6906" y="1"/>
                    <a:pt x="493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1"/>
            <p:cNvSpPr/>
            <p:nvPr/>
          </p:nvSpPr>
          <p:spPr>
            <a:xfrm>
              <a:off x="-8578792" y="-179478"/>
              <a:ext cx="3290443" cy="480796"/>
            </a:xfrm>
            <a:custGeom>
              <a:rect b="b" l="l" r="r" t="t"/>
              <a:pathLst>
                <a:path extrusionOk="0" h="1126" w="7913">
                  <a:moveTo>
                    <a:pt x="3960" y="1"/>
                  </a:moveTo>
                  <a:cubicBezTo>
                    <a:pt x="2009" y="1"/>
                    <a:pt x="67" y="171"/>
                    <a:pt x="67" y="514"/>
                  </a:cubicBezTo>
                  <a:lnTo>
                    <a:pt x="0" y="1118"/>
                  </a:lnTo>
                  <a:lnTo>
                    <a:pt x="7912" y="1126"/>
                  </a:lnTo>
                  <a:lnTo>
                    <a:pt x="7912" y="519"/>
                  </a:lnTo>
                  <a:cubicBezTo>
                    <a:pt x="7912" y="174"/>
                    <a:pt x="5931" y="1"/>
                    <a:pt x="39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vi-V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69" name="Google Shape;469;p1"/>
            <p:cNvSpPr/>
            <p:nvPr/>
          </p:nvSpPr>
          <p:spPr>
            <a:xfrm>
              <a:off x="-10993836" y="1116721"/>
              <a:ext cx="549298" cy="697746"/>
            </a:xfrm>
            <a:custGeom>
              <a:rect b="b" l="l" r="r" t="t"/>
              <a:pathLst>
                <a:path extrusionOk="0" h="1678" w="1321">
                  <a:moveTo>
                    <a:pt x="662" y="1"/>
                  </a:moveTo>
                  <a:cubicBezTo>
                    <a:pt x="296" y="1"/>
                    <a:pt x="0" y="374"/>
                    <a:pt x="0" y="840"/>
                  </a:cubicBezTo>
                  <a:cubicBezTo>
                    <a:pt x="0" y="1302"/>
                    <a:pt x="296" y="1677"/>
                    <a:pt x="662" y="1677"/>
                  </a:cubicBezTo>
                  <a:cubicBezTo>
                    <a:pt x="1025" y="1675"/>
                    <a:pt x="1321" y="1302"/>
                    <a:pt x="1321" y="840"/>
                  </a:cubicBezTo>
                  <a:cubicBezTo>
                    <a:pt x="1321" y="376"/>
                    <a:pt x="1025" y="1"/>
                    <a:pt x="662" y="1"/>
                  </a:cubicBezTo>
                  <a:close/>
                </a:path>
              </a:pathLst>
            </a:custGeom>
            <a:solidFill>
              <a:srgbClr val="DD98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1"/>
            <p:cNvSpPr/>
            <p:nvPr/>
          </p:nvSpPr>
          <p:spPr>
            <a:xfrm>
              <a:off x="-11103612" y="1263090"/>
              <a:ext cx="2060804" cy="3538628"/>
            </a:xfrm>
            <a:custGeom>
              <a:rect b="b" l="l" r="r" t="t"/>
              <a:pathLst>
                <a:path extrusionOk="0" h="8510" w="4956">
                  <a:moveTo>
                    <a:pt x="399" y="1"/>
                  </a:moveTo>
                  <a:lnTo>
                    <a:pt x="0" y="738"/>
                  </a:lnTo>
                  <a:lnTo>
                    <a:pt x="3032" y="8510"/>
                  </a:lnTo>
                  <a:lnTo>
                    <a:pt x="4955" y="8189"/>
                  </a:lnTo>
                  <a:lnTo>
                    <a:pt x="399" y="1"/>
                  </a:lnTo>
                  <a:close/>
                </a:path>
              </a:pathLst>
            </a:custGeom>
            <a:solidFill>
              <a:srgbClr val="FDF9F2">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1"/>
            <p:cNvSpPr/>
            <p:nvPr/>
          </p:nvSpPr>
          <p:spPr>
            <a:xfrm>
              <a:off x="-10371770" y="4922715"/>
              <a:ext cx="383802" cy="600444"/>
            </a:xfrm>
            <a:custGeom>
              <a:rect b="b" l="l" r="r" t="t"/>
              <a:pathLst>
                <a:path extrusionOk="0" h="1444" w="923">
                  <a:moveTo>
                    <a:pt x="218" y="0"/>
                  </a:moveTo>
                  <a:cubicBezTo>
                    <a:pt x="95" y="0"/>
                    <a:pt x="1" y="114"/>
                    <a:pt x="26" y="237"/>
                  </a:cubicBezTo>
                  <a:lnTo>
                    <a:pt x="243" y="1287"/>
                  </a:lnTo>
                  <a:cubicBezTo>
                    <a:pt x="263" y="1379"/>
                    <a:pt x="343" y="1444"/>
                    <a:pt x="437" y="1444"/>
                  </a:cubicBezTo>
                  <a:lnTo>
                    <a:pt x="705" y="1444"/>
                  </a:lnTo>
                  <a:cubicBezTo>
                    <a:pt x="830" y="1444"/>
                    <a:pt x="922" y="1330"/>
                    <a:pt x="899" y="1207"/>
                  </a:cubicBezTo>
                  <a:lnTo>
                    <a:pt x="681" y="157"/>
                  </a:lnTo>
                  <a:cubicBezTo>
                    <a:pt x="662" y="65"/>
                    <a:pt x="580" y="0"/>
                    <a:pt x="48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1"/>
            <p:cNvSpPr/>
            <p:nvPr/>
          </p:nvSpPr>
          <p:spPr>
            <a:xfrm>
              <a:off x="-10377175" y="5034986"/>
              <a:ext cx="237017" cy="373822"/>
            </a:xfrm>
            <a:custGeom>
              <a:rect b="b" l="l" r="r" t="t"/>
              <a:pathLst>
                <a:path extrusionOk="0" h="899" w="570">
                  <a:moveTo>
                    <a:pt x="133" y="0"/>
                  </a:moveTo>
                  <a:cubicBezTo>
                    <a:pt x="55" y="0"/>
                    <a:pt x="0" y="73"/>
                    <a:pt x="14" y="147"/>
                  </a:cubicBezTo>
                  <a:lnTo>
                    <a:pt x="149" y="800"/>
                  </a:lnTo>
                  <a:cubicBezTo>
                    <a:pt x="160" y="857"/>
                    <a:pt x="209" y="898"/>
                    <a:pt x="268" y="898"/>
                  </a:cubicBezTo>
                  <a:lnTo>
                    <a:pt x="434" y="898"/>
                  </a:lnTo>
                  <a:cubicBezTo>
                    <a:pt x="513" y="898"/>
                    <a:pt x="569" y="828"/>
                    <a:pt x="554" y="751"/>
                  </a:cubicBezTo>
                  <a:lnTo>
                    <a:pt x="421" y="98"/>
                  </a:lnTo>
                  <a:cubicBezTo>
                    <a:pt x="407" y="43"/>
                    <a:pt x="358" y="0"/>
                    <a:pt x="29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1"/>
            <p:cNvSpPr/>
            <p:nvPr/>
          </p:nvSpPr>
          <p:spPr>
            <a:xfrm>
              <a:off x="-11385122" y="1414448"/>
              <a:ext cx="400435" cy="735586"/>
            </a:xfrm>
            <a:custGeom>
              <a:rect b="b" l="l" r="r" t="t"/>
              <a:pathLst>
                <a:path extrusionOk="0" h="1769" w="963">
                  <a:moveTo>
                    <a:pt x="462" y="1"/>
                  </a:moveTo>
                  <a:lnTo>
                    <a:pt x="462" y="1"/>
                  </a:lnTo>
                  <a:cubicBezTo>
                    <a:pt x="194" y="134"/>
                    <a:pt x="0" y="466"/>
                    <a:pt x="0" y="854"/>
                  </a:cubicBezTo>
                  <a:cubicBezTo>
                    <a:pt x="0" y="1360"/>
                    <a:pt x="323" y="1769"/>
                    <a:pt x="718" y="1769"/>
                  </a:cubicBezTo>
                  <a:cubicBezTo>
                    <a:pt x="804" y="1769"/>
                    <a:pt x="885" y="1749"/>
                    <a:pt x="963" y="1714"/>
                  </a:cubicBezTo>
                  <a:lnTo>
                    <a:pt x="364" y="183"/>
                  </a:lnTo>
                  <a:lnTo>
                    <a:pt x="462"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1"/>
            <p:cNvSpPr/>
            <p:nvPr/>
          </p:nvSpPr>
          <p:spPr>
            <a:xfrm>
              <a:off x="-14338687" y="1002787"/>
              <a:ext cx="3626782" cy="1287379"/>
            </a:xfrm>
            <a:custGeom>
              <a:rect b="b" l="l" r="r" t="t"/>
              <a:pathLst>
                <a:path extrusionOk="0" h="3096" w="8722">
                  <a:moveTo>
                    <a:pt x="1" y="1"/>
                  </a:moveTo>
                  <a:lnTo>
                    <a:pt x="447" y="1098"/>
                  </a:lnTo>
                  <a:lnTo>
                    <a:pt x="2352" y="3095"/>
                  </a:lnTo>
                  <a:lnTo>
                    <a:pt x="8324" y="2219"/>
                  </a:lnTo>
                  <a:lnTo>
                    <a:pt x="8721" y="1016"/>
                  </a:lnTo>
                  <a:lnTo>
                    <a:pt x="8721" y="463"/>
                  </a:lnTo>
                  <a:cubicBezTo>
                    <a:pt x="8721" y="224"/>
                    <a:pt x="8526" y="28"/>
                    <a:pt x="8287" y="28"/>
                  </a:cubicBez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1"/>
            <p:cNvSpPr/>
            <p:nvPr/>
          </p:nvSpPr>
          <p:spPr>
            <a:xfrm>
              <a:off x="-12668756" y="1010272"/>
              <a:ext cx="1069489" cy="1177186"/>
            </a:xfrm>
            <a:custGeom>
              <a:rect b="b" l="l" r="r" t="t"/>
              <a:pathLst>
                <a:path extrusionOk="0" h="2831" w="2572">
                  <a:moveTo>
                    <a:pt x="1540" y="0"/>
                  </a:moveTo>
                  <a:cubicBezTo>
                    <a:pt x="1485" y="161"/>
                    <a:pt x="1429" y="323"/>
                    <a:pt x="1364" y="484"/>
                  </a:cubicBezTo>
                  <a:cubicBezTo>
                    <a:pt x="989" y="1421"/>
                    <a:pt x="496" y="2205"/>
                    <a:pt x="1" y="2716"/>
                  </a:cubicBezTo>
                  <a:lnTo>
                    <a:pt x="1" y="2831"/>
                  </a:lnTo>
                  <a:lnTo>
                    <a:pt x="2407" y="2477"/>
                  </a:lnTo>
                  <a:cubicBezTo>
                    <a:pt x="2352" y="1910"/>
                    <a:pt x="2368" y="1248"/>
                    <a:pt x="2471" y="554"/>
                  </a:cubicBezTo>
                  <a:cubicBezTo>
                    <a:pt x="2501" y="366"/>
                    <a:pt x="2534" y="182"/>
                    <a:pt x="2571" y="2"/>
                  </a:cubicBezTo>
                  <a:lnTo>
                    <a:pt x="1540" y="0"/>
                  </a:lnTo>
                  <a:close/>
                </a:path>
              </a:pathLst>
            </a:custGeom>
            <a:solidFill>
              <a:srgbClr val="FDF9F2">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1"/>
            <p:cNvSpPr/>
            <p:nvPr/>
          </p:nvSpPr>
          <p:spPr>
            <a:xfrm>
              <a:off x="-11005479" y="1173689"/>
              <a:ext cx="460313" cy="583811"/>
            </a:xfrm>
            <a:custGeom>
              <a:rect b="b" l="l" r="r" t="t"/>
              <a:pathLst>
                <a:path extrusionOk="0" h="1404" w="1107">
                  <a:moveTo>
                    <a:pt x="555" y="1"/>
                  </a:moveTo>
                  <a:cubicBezTo>
                    <a:pt x="249" y="1"/>
                    <a:pt x="1" y="314"/>
                    <a:pt x="1" y="703"/>
                  </a:cubicBezTo>
                  <a:cubicBezTo>
                    <a:pt x="1" y="1090"/>
                    <a:pt x="249" y="1403"/>
                    <a:pt x="555" y="1403"/>
                  </a:cubicBezTo>
                  <a:cubicBezTo>
                    <a:pt x="860" y="1403"/>
                    <a:pt x="1106" y="1088"/>
                    <a:pt x="1106" y="703"/>
                  </a:cubicBezTo>
                  <a:cubicBezTo>
                    <a:pt x="1106" y="314"/>
                    <a:pt x="860" y="1"/>
                    <a:pt x="55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1"/>
            <p:cNvSpPr/>
            <p:nvPr/>
          </p:nvSpPr>
          <p:spPr>
            <a:xfrm>
              <a:off x="-10950175" y="1297187"/>
              <a:ext cx="264877" cy="336398"/>
            </a:xfrm>
            <a:custGeom>
              <a:rect b="b" l="l" r="r" t="t"/>
              <a:pathLst>
                <a:path extrusionOk="0" h="809" w="637">
                  <a:moveTo>
                    <a:pt x="318" y="1"/>
                  </a:moveTo>
                  <a:cubicBezTo>
                    <a:pt x="142" y="1"/>
                    <a:pt x="1" y="183"/>
                    <a:pt x="1" y="406"/>
                  </a:cubicBezTo>
                  <a:cubicBezTo>
                    <a:pt x="1" y="627"/>
                    <a:pt x="142" y="809"/>
                    <a:pt x="318" y="809"/>
                  </a:cubicBezTo>
                  <a:cubicBezTo>
                    <a:pt x="494" y="809"/>
                    <a:pt x="637" y="627"/>
                    <a:pt x="637" y="406"/>
                  </a:cubicBezTo>
                  <a:cubicBezTo>
                    <a:pt x="637" y="183"/>
                    <a:pt x="494" y="1"/>
                    <a:pt x="31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1"/>
            <p:cNvSpPr/>
            <p:nvPr/>
          </p:nvSpPr>
          <p:spPr>
            <a:xfrm>
              <a:off x="-16178273" y="385711"/>
              <a:ext cx="1124377" cy="776336"/>
            </a:xfrm>
            <a:custGeom>
              <a:rect b="b" l="l" r="r" t="t"/>
              <a:pathLst>
                <a:path extrusionOk="0" h="1867" w="2704">
                  <a:moveTo>
                    <a:pt x="474" y="0"/>
                  </a:moveTo>
                  <a:cubicBezTo>
                    <a:pt x="0" y="0"/>
                    <a:pt x="470" y="1866"/>
                    <a:pt x="470" y="1866"/>
                  </a:cubicBezTo>
                  <a:lnTo>
                    <a:pt x="2704" y="1714"/>
                  </a:lnTo>
                  <a:cubicBezTo>
                    <a:pt x="2704" y="489"/>
                    <a:pt x="1348" y="0"/>
                    <a:pt x="47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1"/>
            <p:cNvSpPr/>
            <p:nvPr/>
          </p:nvSpPr>
          <p:spPr>
            <a:xfrm>
              <a:off x="-15227709" y="345793"/>
              <a:ext cx="1141842" cy="795879"/>
            </a:xfrm>
            <a:custGeom>
              <a:rect b="b" l="l" r="r" t="t"/>
              <a:pathLst>
                <a:path extrusionOk="0" h="1914" w="2746">
                  <a:moveTo>
                    <a:pt x="480" y="0"/>
                  </a:moveTo>
                  <a:cubicBezTo>
                    <a:pt x="1" y="0"/>
                    <a:pt x="478" y="1913"/>
                    <a:pt x="478" y="1913"/>
                  </a:cubicBezTo>
                  <a:lnTo>
                    <a:pt x="2741" y="1759"/>
                  </a:lnTo>
                  <a:cubicBezTo>
                    <a:pt x="2745" y="503"/>
                    <a:pt x="1370" y="0"/>
                    <a:pt x="48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1"/>
            <p:cNvSpPr/>
            <p:nvPr/>
          </p:nvSpPr>
          <p:spPr>
            <a:xfrm>
              <a:off x="-16139186" y="3540532"/>
              <a:ext cx="1165128" cy="799206"/>
            </a:xfrm>
            <a:custGeom>
              <a:rect b="b" l="l" r="r" t="t"/>
              <a:pathLst>
                <a:path extrusionOk="0" h="1922" w="2802">
                  <a:moveTo>
                    <a:pt x="0" y="1"/>
                  </a:moveTo>
                  <a:cubicBezTo>
                    <a:pt x="0" y="1"/>
                    <a:pt x="57" y="1922"/>
                    <a:pt x="536" y="1922"/>
                  </a:cubicBezTo>
                  <a:cubicBezTo>
                    <a:pt x="1422" y="1922"/>
                    <a:pt x="2799" y="1421"/>
                    <a:pt x="2801" y="159"/>
                  </a:cubicBez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1"/>
            <p:cNvSpPr/>
            <p:nvPr/>
          </p:nvSpPr>
          <p:spPr>
            <a:xfrm>
              <a:off x="-15253490" y="3565065"/>
              <a:ext cx="1165128" cy="799206"/>
            </a:xfrm>
            <a:custGeom>
              <a:rect b="b" l="l" r="r" t="t"/>
              <a:pathLst>
                <a:path extrusionOk="0" h="1922" w="2802">
                  <a:moveTo>
                    <a:pt x="0" y="1"/>
                  </a:moveTo>
                  <a:cubicBezTo>
                    <a:pt x="0" y="1"/>
                    <a:pt x="55" y="1921"/>
                    <a:pt x="534" y="1921"/>
                  </a:cubicBezTo>
                  <a:cubicBezTo>
                    <a:pt x="1422" y="1921"/>
                    <a:pt x="2799" y="1421"/>
                    <a:pt x="2801" y="159"/>
                  </a:cubicBez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1"/>
            <p:cNvSpPr/>
            <p:nvPr/>
          </p:nvSpPr>
          <p:spPr>
            <a:xfrm>
              <a:off x="-18835775" y="759117"/>
              <a:ext cx="5902565" cy="3365647"/>
            </a:xfrm>
            <a:custGeom>
              <a:rect b="b" l="l" r="r" t="t"/>
              <a:pathLst>
                <a:path extrusionOk="0" h="8094" w="14195">
                  <a:moveTo>
                    <a:pt x="14192" y="0"/>
                  </a:moveTo>
                  <a:cubicBezTo>
                    <a:pt x="14192" y="0"/>
                    <a:pt x="9989" y="145"/>
                    <a:pt x="8756" y="145"/>
                  </a:cubicBezTo>
                  <a:cubicBezTo>
                    <a:pt x="8638" y="145"/>
                    <a:pt x="8547" y="144"/>
                    <a:pt x="8490" y="141"/>
                  </a:cubicBezTo>
                  <a:cubicBezTo>
                    <a:pt x="8458" y="139"/>
                    <a:pt x="8416" y="139"/>
                    <a:pt x="8365" y="139"/>
                  </a:cubicBezTo>
                  <a:cubicBezTo>
                    <a:pt x="7378" y="139"/>
                    <a:pt x="3080" y="413"/>
                    <a:pt x="3080" y="413"/>
                  </a:cubicBezTo>
                  <a:cubicBezTo>
                    <a:pt x="1" y="1113"/>
                    <a:pt x="206" y="6522"/>
                    <a:pt x="2536" y="7623"/>
                  </a:cubicBezTo>
                  <a:cubicBezTo>
                    <a:pt x="4501" y="7407"/>
                    <a:pt x="6183" y="7363"/>
                    <a:pt x="7228" y="7363"/>
                  </a:cubicBezTo>
                  <a:cubicBezTo>
                    <a:pt x="7948" y="7363"/>
                    <a:pt x="8365" y="7384"/>
                    <a:pt x="8365" y="7384"/>
                  </a:cubicBezTo>
                  <a:cubicBezTo>
                    <a:pt x="8365" y="7384"/>
                    <a:pt x="13593" y="8094"/>
                    <a:pt x="14070" y="8094"/>
                  </a:cubicBezTo>
                  <a:cubicBezTo>
                    <a:pt x="14089" y="8094"/>
                    <a:pt x="14101" y="8093"/>
                    <a:pt x="14104" y="8090"/>
                  </a:cubicBezTo>
                  <a:cubicBezTo>
                    <a:pt x="14194" y="8030"/>
                    <a:pt x="14192" y="0"/>
                    <a:pt x="1419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1"/>
            <p:cNvSpPr/>
            <p:nvPr/>
          </p:nvSpPr>
          <p:spPr>
            <a:xfrm>
              <a:off x="-17959643" y="1670593"/>
              <a:ext cx="3121145" cy="326835"/>
            </a:xfrm>
            <a:custGeom>
              <a:rect b="b" l="l" r="r" t="t"/>
              <a:pathLst>
                <a:path extrusionOk="0" h="786" w="7506">
                  <a:moveTo>
                    <a:pt x="660" y="1"/>
                  </a:moveTo>
                  <a:lnTo>
                    <a:pt x="0" y="764"/>
                  </a:lnTo>
                  <a:cubicBezTo>
                    <a:pt x="1190" y="724"/>
                    <a:pt x="2343" y="711"/>
                    <a:pt x="3373" y="711"/>
                  </a:cubicBezTo>
                  <a:cubicBezTo>
                    <a:pt x="5771" y="711"/>
                    <a:pt x="7506" y="785"/>
                    <a:pt x="7506" y="785"/>
                  </a:cubicBezTo>
                  <a:cubicBezTo>
                    <a:pt x="7506" y="785"/>
                    <a:pt x="2661" y="226"/>
                    <a:pt x="660" y="1"/>
                  </a:cubicBezTo>
                  <a:close/>
                </a:path>
              </a:pathLst>
            </a:custGeom>
            <a:solidFill>
              <a:srgbClr val="443438">
                <a:alpha val="3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1"/>
            <p:cNvSpPr/>
            <p:nvPr/>
          </p:nvSpPr>
          <p:spPr>
            <a:xfrm>
              <a:off x="-16281812" y="1179510"/>
              <a:ext cx="3124056" cy="792553"/>
            </a:xfrm>
            <a:custGeom>
              <a:rect b="b" l="l" r="r" t="t"/>
              <a:pathLst>
                <a:path extrusionOk="0" h="1906" w="7513">
                  <a:moveTo>
                    <a:pt x="7512" y="0"/>
                  </a:moveTo>
                  <a:lnTo>
                    <a:pt x="7512" y="0"/>
                  </a:lnTo>
                  <a:cubicBezTo>
                    <a:pt x="6190" y="114"/>
                    <a:pt x="1" y="1115"/>
                    <a:pt x="1" y="1115"/>
                  </a:cubicBezTo>
                  <a:cubicBezTo>
                    <a:pt x="1" y="1115"/>
                    <a:pt x="659" y="1031"/>
                    <a:pt x="1616" y="1031"/>
                  </a:cubicBezTo>
                  <a:cubicBezTo>
                    <a:pt x="2907" y="1031"/>
                    <a:pt x="4740" y="1184"/>
                    <a:pt x="6233" y="1906"/>
                  </a:cubicBezTo>
                  <a:lnTo>
                    <a:pt x="7512" y="0"/>
                  </a:lnTo>
                  <a:close/>
                </a:path>
              </a:pathLst>
            </a:custGeom>
            <a:solidFill>
              <a:srgbClr val="443438">
                <a:alpha val="3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1"/>
            <p:cNvSpPr/>
            <p:nvPr/>
          </p:nvSpPr>
          <p:spPr>
            <a:xfrm>
              <a:off x="-18834943" y="933761"/>
              <a:ext cx="5897575" cy="3191003"/>
            </a:xfrm>
            <a:custGeom>
              <a:rect b="b" l="l" r="r" t="t"/>
              <a:pathLst>
                <a:path extrusionOk="0" h="7674" w="14183">
                  <a:moveTo>
                    <a:pt x="3050" y="1"/>
                  </a:moveTo>
                  <a:lnTo>
                    <a:pt x="3050" y="1"/>
                  </a:lnTo>
                  <a:cubicBezTo>
                    <a:pt x="1" y="726"/>
                    <a:pt x="212" y="6104"/>
                    <a:pt x="2534" y="7203"/>
                  </a:cubicBezTo>
                  <a:cubicBezTo>
                    <a:pt x="4499" y="6987"/>
                    <a:pt x="6181" y="6943"/>
                    <a:pt x="7226" y="6943"/>
                  </a:cubicBezTo>
                  <a:cubicBezTo>
                    <a:pt x="7946" y="6943"/>
                    <a:pt x="8363" y="6964"/>
                    <a:pt x="8363" y="6964"/>
                  </a:cubicBezTo>
                  <a:cubicBezTo>
                    <a:pt x="8363" y="6964"/>
                    <a:pt x="13591" y="7674"/>
                    <a:pt x="14068" y="7674"/>
                  </a:cubicBezTo>
                  <a:cubicBezTo>
                    <a:pt x="14087" y="7674"/>
                    <a:pt x="14099" y="7673"/>
                    <a:pt x="14102" y="7670"/>
                  </a:cubicBezTo>
                  <a:cubicBezTo>
                    <a:pt x="14151" y="7637"/>
                    <a:pt x="14173" y="5237"/>
                    <a:pt x="14182" y="3062"/>
                  </a:cubicBezTo>
                  <a:lnTo>
                    <a:pt x="14182" y="3062"/>
                  </a:lnTo>
                  <a:cubicBezTo>
                    <a:pt x="12957" y="3363"/>
                    <a:pt x="11441" y="3541"/>
                    <a:pt x="9798" y="3541"/>
                  </a:cubicBezTo>
                  <a:cubicBezTo>
                    <a:pt x="9789" y="3541"/>
                    <a:pt x="9780" y="3541"/>
                    <a:pt x="9771" y="3541"/>
                  </a:cubicBezTo>
                  <a:cubicBezTo>
                    <a:pt x="5669" y="3539"/>
                    <a:pt x="2344" y="2424"/>
                    <a:pt x="2346" y="1055"/>
                  </a:cubicBezTo>
                  <a:cubicBezTo>
                    <a:pt x="2346" y="677"/>
                    <a:pt x="2600" y="321"/>
                    <a:pt x="3050" y="1"/>
                  </a:cubicBezTo>
                  <a:close/>
                </a:path>
              </a:pathLst>
            </a:custGeom>
            <a:solidFill>
              <a:srgbClr val="443438">
                <a:alpha val="3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1"/>
            <p:cNvSpPr/>
            <p:nvPr/>
          </p:nvSpPr>
          <p:spPr>
            <a:xfrm>
              <a:off x="-17821591" y="3438240"/>
              <a:ext cx="4871747" cy="686519"/>
            </a:xfrm>
            <a:custGeom>
              <a:rect b="b" l="l" r="r" t="t"/>
              <a:pathLst>
                <a:path extrusionOk="0" h="1651" w="11716">
                  <a:moveTo>
                    <a:pt x="7143" y="0"/>
                  </a:moveTo>
                  <a:cubicBezTo>
                    <a:pt x="3802" y="0"/>
                    <a:pt x="981" y="474"/>
                    <a:pt x="1" y="1131"/>
                  </a:cubicBezTo>
                  <a:cubicBezTo>
                    <a:pt x="34" y="1149"/>
                    <a:pt x="65" y="1166"/>
                    <a:pt x="97" y="1180"/>
                  </a:cubicBezTo>
                  <a:cubicBezTo>
                    <a:pt x="2062" y="964"/>
                    <a:pt x="3744" y="920"/>
                    <a:pt x="4789" y="920"/>
                  </a:cubicBezTo>
                  <a:cubicBezTo>
                    <a:pt x="5509" y="920"/>
                    <a:pt x="5926" y="941"/>
                    <a:pt x="5926" y="941"/>
                  </a:cubicBezTo>
                  <a:cubicBezTo>
                    <a:pt x="5926" y="941"/>
                    <a:pt x="11154" y="1651"/>
                    <a:pt x="11631" y="1651"/>
                  </a:cubicBezTo>
                  <a:cubicBezTo>
                    <a:pt x="11650" y="1651"/>
                    <a:pt x="11662" y="1650"/>
                    <a:pt x="11665" y="1647"/>
                  </a:cubicBezTo>
                  <a:cubicBezTo>
                    <a:pt x="11687" y="1634"/>
                    <a:pt x="11704" y="1108"/>
                    <a:pt x="11716" y="335"/>
                  </a:cubicBezTo>
                  <a:cubicBezTo>
                    <a:pt x="10454" y="124"/>
                    <a:pt x="8885" y="2"/>
                    <a:pt x="7184" y="0"/>
                  </a:cubicBezTo>
                  <a:cubicBezTo>
                    <a:pt x="7170" y="0"/>
                    <a:pt x="7156" y="0"/>
                    <a:pt x="7143" y="0"/>
                  </a:cubicBezTo>
                  <a:close/>
                </a:path>
              </a:pathLst>
            </a:custGeom>
            <a:solidFill>
              <a:srgbClr val="443438">
                <a:alpha val="3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1"/>
            <p:cNvSpPr/>
            <p:nvPr/>
          </p:nvSpPr>
          <p:spPr>
            <a:xfrm>
              <a:off x="-17033198" y="385711"/>
              <a:ext cx="1146416" cy="1427926"/>
            </a:xfrm>
            <a:custGeom>
              <a:rect b="b" l="l" r="r" t="t"/>
              <a:pathLst>
                <a:path extrusionOk="0" h="3434" w="2757">
                  <a:moveTo>
                    <a:pt x="2530" y="0"/>
                  </a:moveTo>
                  <a:cubicBezTo>
                    <a:pt x="1182" y="0"/>
                    <a:pt x="2" y="718"/>
                    <a:pt x="0" y="2265"/>
                  </a:cubicBezTo>
                  <a:cubicBezTo>
                    <a:pt x="0" y="2633"/>
                    <a:pt x="75" y="3020"/>
                    <a:pt x="206" y="3318"/>
                  </a:cubicBezTo>
                  <a:cubicBezTo>
                    <a:pt x="241" y="3397"/>
                    <a:pt x="312" y="3434"/>
                    <a:pt x="383" y="3434"/>
                  </a:cubicBezTo>
                  <a:cubicBezTo>
                    <a:pt x="480" y="3434"/>
                    <a:pt x="577" y="3364"/>
                    <a:pt x="579" y="3245"/>
                  </a:cubicBezTo>
                  <a:cubicBezTo>
                    <a:pt x="603" y="2387"/>
                    <a:pt x="967" y="1190"/>
                    <a:pt x="2569" y="1105"/>
                  </a:cubicBezTo>
                  <a:cubicBezTo>
                    <a:pt x="2670" y="1101"/>
                    <a:pt x="2755" y="1017"/>
                    <a:pt x="2755" y="912"/>
                  </a:cubicBezTo>
                  <a:cubicBezTo>
                    <a:pt x="2757" y="597"/>
                    <a:pt x="2737"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1"/>
            <p:cNvSpPr/>
            <p:nvPr/>
          </p:nvSpPr>
          <p:spPr>
            <a:xfrm>
              <a:off x="-16094693" y="345793"/>
              <a:ext cx="1163464" cy="1468676"/>
            </a:xfrm>
            <a:custGeom>
              <a:rect b="b" l="l" r="r" t="t"/>
              <a:pathLst>
                <a:path extrusionOk="0" h="3532" w="2798">
                  <a:moveTo>
                    <a:pt x="2565" y="0"/>
                  </a:moveTo>
                  <a:cubicBezTo>
                    <a:pt x="1198" y="0"/>
                    <a:pt x="1" y="740"/>
                    <a:pt x="1" y="2324"/>
                  </a:cubicBezTo>
                  <a:cubicBezTo>
                    <a:pt x="1" y="2708"/>
                    <a:pt x="75" y="3109"/>
                    <a:pt x="212" y="3418"/>
                  </a:cubicBezTo>
                  <a:cubicBezTo>
                    <a:pt x="248" y="3496"/>
                    <a:pt x="317" y="3532"/>
                    <a:pt x="387" y="3532"/>
                  </a:cubicBezTo>
                  <a:cubicBezTo>
                    <a:pt x="485" y="3532"/>
                    <a:pt x="584" y="3461"/>
                    <a:pt x="588" y="3339"/>
                  </a:cubicBezTo>
                  <a:cubicBezTo>
                    <a:pt x="607" y="2455"/>
                    <a:pt x="973" y="1219"/>
                    <a:pt x="2606" y="1135"/>
                  </a:cubicBezTo>
                  <a:cubicBezTo>
                    <a:pt x="2710" y="1131"/>
                    <a:pt x="2792" y="1047"/>
                    <a:pt x="2792" y="943"/>
                  </a:cubicBezTo>
                  <a:cubicBezTo>
                    <a:pt x="2798" y="618"/>
                    <a:pt x="2778" y="0"/>
                    <a:pt x="256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1"/>
            <p:cNvSpPr/>
            <p:nvPr/>
          </p:nvSpPr>
          <p:spPr>
            <a:xfrm>
              <a:off x="-18356751" y="3135524"/>
              <a:ext cx="3630524" cy="523517"/>
            </a:xfrm>
            <a:custGeom>
              <a:rect b="b" l="l" r="r" t="t"/>
              <a:pathLst>
                <a:path extrusionOk="0" h="1259" w="8731">
                  <a:moveTo>
                    <a:pt x="8731" y="1"/>
                  </a:moveTo>
                  <a:lnTo>
                    <a:pt x="8731" y="1"/>
                  </a:lnTo>
                  <a:cubicBezTo>
                    <a:pt x="8731" y="1"/>
                    <a:pt x="6070" y="32"/>
                    <a:pt x="1" y="288"/>
                  </a:cubicBezTo>
                  <a:cubicBezTo>
                    <a:pt x="148" y="654"/>
                    <a:pt x="339" y="983"/>
                    <a:pt x="570" y="1258"/>
                  </a:cubicBezTo>
                  <a:cubicBezTo>
                    <a:pt x="3512" y="773"/>
                    <a:pt x="8731" y="1"/>
                    <a:pt x="8731" y="1"/>
                  </a:cubicBezTo>
                  <a:close/>
                </a:path>
              </a:pathLst>
            </a:custGeom>
            <a:solidFill>
              <a:srgbClr val="443438">
                <a:alpha val="3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1"/>
            <p:cNvSpPr/>
            <p:nvPr/>
          </p:nvSpPr>
          <p:spPr>
            <a:xfrm>
              <a:off x="-16965003" y="2825738"/>
              <a:ext cx="1169286" cy="1514001"/>
            </a:xfrm>
            <a:custGeom>
              <a:rect b="b" l="l" r="r" t="t"/>
              <a:pathLst>
                <a:path extrusionOk="0" h="3641" w="2812">
                  <a:moveTo>
                    <a:pt x="534" y="1"/>
                  </a:moveTo>
                  <a:cubicBezTo>
                    <a:pt x="466" y="1"/>
                    <a:pt x="399" y="35"/>
                    <a:pt x="363" y="110"/>
                  </a:cubicBezTo>
                  <a:cubicBezTo>
                    <a:pt x="208" y="429"/>
                    <a:pt x="110" y="842"/>
                    <a:pt x="89" y="1235"/>
                  </a:cubicBezTo>
                  <a:cubicBezTo>
                    <a:pt x="1" y="2874"/>
                    <a:pt x="1155" y="3641"/>
                    <a:pt x="2522" y="3641"/>
                  </a:cubicBezTo>
                  <a:cubicBezTo>
                    <a:pt x="2661" y="3641"/>
                    <a:pt x="2731" y="3365"/>
                    <a:pt x="2771" y="3079"/>
                  </a:cubicBezTo>
                  <a:cubicBezTo>
                    <a:pt x="2812" y="2768"/>
                    <a:pt x="2598" y="2485"/>
                    <a:pt x="2291" y="2432"/>
                  </a:cubicBezTo>
                  <a:cubicBezTo>
                    <a:pt x="963" y="2197"/>
                    <a:pt x="709" y="1045"/>
                    <a:pt x="734" y="202"/>
                  </a:cubicBezTo>
                  <a:cubicBezTo>
                    <a:pt x="737" y="77"/>
                    <a:pt x="635" y="1"/>
                    <a:pt x="53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1"/>
            <p:cNvSpPr/>
            <p:nvPr/>
          </p:nvSpPr>
          <p:spPr>
            <a:xfrm>
              <a:off x="-16079308" y="2850272"/>
              <a:ext cx="1169286" cy="1514001"/>
            </a:xfrm>
            <a:custGeom>
              <a:rect b="b" l="l" r="r" t="t"/>
              <a:pathLst>
                <a:path extrusionOk="0" h="3641" w="2812">
                  <a:moveTo>
                    <a:pt x="534" y="1"/>
                  </a:moveTo>
                  <a:cubicBezTo>
                    <a:pt x="466" y="1"/>
                    <a:pt x="399" y="34"/>
                    <a:pt x="363" y="110"/>
                  </a:cubicBezTo>
                  <a:cubicBezTo>
                    <a:pt x="208" y="429"/>
                    <a:pt x="110" y="841"/>
                    <a:pt x="89" y="1234"/>
                  </a:cubicBezTo>
                  <a:cubicBezTo>
                    <a:pt x="1" y="2874"/>
                    <a:pt x="1155" y="3640"/>
                    <a:pt x="2520" y="3640"/>
                  </a:cubicBezTo>
                  <a:cubicBezTo>
                    <a:pt x="2661" y="3640"/>
                    <a:pt x="2734" y="3363"/>
                    <a:pt x="2771" y="3079"/>
                  </a:cubicBezTo>
                  <a:cubicBezTo>
                    <a:pt x="2812" y="2768"/>
                    <a:pt x="2599" y="2484"/>
                    <a:pt x="2291" y="2432"/>
                  </a:cubicBezTo>
                  <a:cubicBezTo>
                    <a:pt x="963" y="2197"/>
                    <a:pt x="709" y="1045"/>
                    <a:pt x="734" y="202"/>
                  </a:cubicBezTo>
                  <a:cubicBezTo>
                    <a:pt x="737" y="76"/>
                    <a:pt x="635" y="1"/>
                    <a:pt x="53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1"/>
            <p:cNvSpPr/>
            <p:nvPr/>
          </p:nvSpPr>
          <p:spPr>
            <a:xfrm>
              <a:off x="-6838967" y="498814"/>
              <a:ext cx="1344762" cy="3322818"/>
            </a:xfrm>
            <a:custGeom>
              <a:rect b="b" l="l" r="r" t="t"/>
              <a:pathLst>
                <a:path extrusionOk="0" h="7991" w="3234">
                  <a:moveTo>
                    <a:pt x="779" y="0"/>
                  </a:moveTo>
                  <a:lnTo>
                    <a:pt x="0" y="7987"/>
                  </a:lnTo>
                  <a:lnTo>
                    <a:pt x="3228" y="7991"/>
                  </a:lnTo>
                  <a:lnTo>
                    <a:pt x="3234" y="2"/>
                  </a:lnTo>
                  <a:lnTo>
                    <a:pt x="779"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1"/>
            <p:cNvSpPr/>
            <p:nvPr/>
          </p:nvSpPr>
          <p:spPr>
            <a:xfrm>
              <a:off x="-6672224" y="703813"/>
              <a:ext cx="1019591" cy="1405887"/>
            </a:xfrm>
            <a:custGeom>
              <a:rect b="b" l="l" r="r" t="t"/>
              <a:pathLst>
                <a:path extrusionOk="0" h="3381" w="2452">
                  <a:moveTo>
                    <a:pt x="333" y="0"/>
                  </a:moveTo>
                  <a:lnTo>
                    <a:pt x="0" y="3378"/>
                  </a:lnTo>
                  <a:lnTo>
                    <a:pt x="2449" y="3380"/>
                  </a:lnTo>
                  <a:lnTo>
                    <a:pt x="2451" y="2"/>
                  </a:lnTo>
                  <a:lnTo>
                    <a:pt x="333" y="0"/>
                  </a:lnTo>
                  <a:close/>
                </a:path>
              </a:pathLst>
            </a:custGeom>
            <a:solidFill>
              <a:srgbClr val="FDF9F2">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1"/>
            <p:cNvSpPr/>
            <p:nvPr/>
          </p:nvSpPr>
          <p:spPr>
            <a:xfrm>
              <a:off x="-8831990" y="485508"/>
              <a:ext cx="2050408" cy="3324897"/>
            </a:xfrm>
            <a:custGeom>
              <a:rect b="b" l="l" r="r" t="t"/>
              <a:pathLst>
                <a:path extrusionOk="0" h="7996" w="4931">
                  <a:moveTo>
                    <a:pt x="875" y="1"/>
                  </a:moveTo>
                  <a:lnTo>
                    <a:pt x="1" y="7991"/>
                  </a:lnTo>
                  <a:lnTo>
                    <a:pt x="4054" y="7995"/>
                  </a:lnTo>
                  <a:lnTo>
                    <a:pt x="4930" y="5"/>
                  </a:lnTo>
                  <a:lnTo>
                    <a:pt x="875"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1"/>
            <p:cNvSpPr/>
            <p:nvPr/>
          </p:nvSpPr>
          <p:spPr>
            <a:xfrm>
              <a:off x="-9090630" y="3939302"/>
              <a:ext cx="2176402" cy="101876"/>
            </a:xfrm>
            <a:custGeom>
              <a:rect b="b" l="l" r="r" t="t"/>
              <a:pathLst>
                <a:path extrusionOk="0" h="245" w="5234">
                  <a:moveTo>
                    <a:pt x="120" y="0"/>
                  </a:moveTo>
                  <a:cubicBezTo>
                    <a:pt x="55" y="0"/>
                    <a:pt x="1" y="53"/>
                    <a:pt x="1" y="120"/>
                  </a:cubicBezTo>
                  <a:cubicBezTo>
                    <a:pt x="1" y="186"/>
                    <a:pt x="55" y="239"/>
                    <a:pt x="120" y="239"/>
                  </a:cubicBezTo>
                  <a:lnTo>
                    <a:pt x="5114" y="245"/>
                  </a:lnTo>
                  <a:cubicBezTo>
                    <a:pt x="5180" y="245"/>
                    <a:pt x="5233" y="190"/>
                    <a:pt x="5233" y="126"/>
                  </a:cubicBezTo>
                  <a:cubicBezTo>
                    <a:pt x="5233" y="59"/>
                    <a:pt x="5182" y="4"/>
                    <a:pt x="5114" y="4"/>
                  </a:cubicBezTo>
                  <a:lnTo>
                    <a:pt x="120"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1"/>
            <p:cNvSpPr/>
            <p:nvPr/>
          </p:nvSpPr>
          <p:spPr>
            <a:xfrm>
              <a:off x="-7045630" y="3941797"/>
              <a:ext cx="1819213" cy="101876"/>
            </a:xfrm>
            <a:custGeom>
              <a:rect b="b" l="l" r="r" t="t"/>
              <a:pathLst>
                <a:path extrusionOk="0" h="245" w="4375">
                  <a:moveTo>
                    <a:pt x="22" y="0"/>
                  </a:moveTo>
                  <a:cubicBezTo>
                    <a:pt x="10" y="0"/>
                    <a:pt x="0" y="10"/>
                    <a:pt x="0" y="24"/>
                  </a:cubicBezTo>
                  <a:lnTo>
                    <a:pt x="0" y="221"/>
                  </a:lnTo>
                  <a:cubicBezTo>
                    <a:pt x="0" y="233"/>
                    <a:pt x="10" y="243"/>
                    <a:pt x="22" y="243"/>
                  </a:cubicBezTo>
                  <a:lnTo>
                    <a:pt x="4353" y="245"/>
                  </a:lnTo>
                  <a:cubicBezTo>
                    <a:pt x="4364" y="245"/>
                    <a:pt x="4374" y="237"/>
                    <a:pt x="4374" y="223"/>
                  </a:cubicBezTo>
                  <a:lnTo>
                    <a:pt x="4374" y="26"/>
                  </a:lnTo>
                  <a:cubicBezTo>
                    <a:pt x="4374" y="14"/>
                    <a:pt x="4364" y="4"/>
                    <a:pt x="4353" y="4"/>
                  </a:cubicBezTo>
                  <a:lnTo>
                    <a:pt x="22"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1"/>
            <p:cNvSpPr/>
            <p:nvPr/>
          </p:nvSpPr>
          <p:spPr>
            <a:xfrm>
              <a:off x="-8705165" y="587384"/>
              <a:ext cx="1232075" cy="3142352"/>
            </a:xfrm>
            <a:custGeom>
              <a:rect b="b" l="l" r="r" t="t"/>
              <a:pathLst>
                <a:path extrusionOk="0" h="7557" w="2963">
                  <a:moveTo>
                    <a:pt x="715" y="0"/>
                  </a:moveTo>
                  <a:lnTo>
                    <a:pt x="1" y="7555"/>
                  </a:lnTo>
                  <a:lnTo>
                    <a:pt x="2955" y="7557"/>
                  </a:lnTo>
                  <a:lnTo>
                    <a:pt x="2962" y="2"/>
                  </a:lnTo>
                  <a:lnTo>
                    <a:pt x="715" y="0"/>
                  </a:lnTo>
                  <a:close/>
                </a:path>
              </a:pathLst>
            </a:custGeom>
            <a:solidFill>
              <a:srgbClr val="FDF9F2">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1"/>
            <p:cNvSpPr/>
            <p:nvPr/>
          </p:nvSpPr>
          <p:spPr>
            <a:xfrm>
              <a:off x="-8420329" y="547465"/>
              <a:ext cx="62373" cy="3226347"/>
            </a:xfrm>
            <a:custGeom>
              <a:rect b="b" l="l" r="r" t="t"/>
              <a:pathLst>
                <a:path extrusionOk="0" h="7759" w="150">
                  <a:moveTo>
                    <a:pt x="0" y="0"/>
                  </a:moveTo>
                  <a:lnTo>
                    <a:pt x="0" y="7758"/>
                  </a:lnTo>
                  <a:lnTo>
                    <a:pt x="149" y="7758"/>
                  </a:lnTo>
                  <a:lnTo>
                    <a:pt x="149"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1"/>
            <p:cNvSpPr/>
            <p:nvPr/>
          </p:nvSpPr>
          <p:spPr>
            <a:xfrm>
              <a:off x="-7244391" y="702981"/>
              <a:ext cx="439106" cy="1405887"/>
            </a:xfrm>
            <a:custGeom>
              <a:rect b="b" l="l" r="r" t="t"/>
              <a:pathLst>
                <a:path extrusionOk="0" h="3381" w="1056">
                  <a:moveTo>
                    <a:pt x="3" y="0"/>
                  </a:moveTo>
                  <a:lnTo>
                    <a:pt x="1" y="3380"/>
                  </a:lnTo>
                  <a:lnTo>
                    <a:pt x="686" y="3380"/>
                  </a:lnTo>
                  <a:lnTo>
                    <a:pt x="1055" y="2"/>
                  </a:lnTo>
                  <a:lnTo>
                    <a:pt x="3" y="0"/>
                  </a:lnTo>
                  <a:close/>
                </a:path>
              </a:pathLst>
            </a:custGeom>
            <a:solidFill>
              <a:srgbClr val="FDF9F2">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1"/>
            <p:cNvSpPr/>
            <p:nvPr/>
          </p:nvSpPr>
          <p:spPr>
            <a:xfrm>
              <a:off x="-4951147" y="2605354"/>
              <a:ext cx="3015527" cy="2603865"/>
            </a:xfrm>
            <a:custGeom>
              <a:rect b="b" l="l" r="r" t="t"/>
              <a:pathLst>
                <a:path extrusionOk="0" h="6262" w="7252">
                  <a:moveTo>
                    <a:pt x="3253" y="0"/>
                  </a:moveTo>
                  <a:lnTo>
                    <a:pt x="3253" y="0"/>
                  </a:lnTo>
                  <a:cubicBezTo>
                    <a:pt x="3889" y="2269"/>
                    <a:pt x="2793" y="4771"/>
                    <a:pt x="540" y="5888"/>
                  </a:cubicBezTo>
                  <a:cubicBezTo>
                    <a:pt x="362" y="5976"/>
                    <a:pt x="180" y="6052"/>
                    <a:pt x="0" y="6121"/>
                  </a:cubicBezTo>
                  <a:lnTo>
                    <a:pt x="0" y="6260"/>
                  </a:lnTo>
                  <a:lnTo>
                    <a:pt x="2535" y="6262"/>
                  </a:lnTo>
                  <a:cubicBezTo>
                    <a:pt x="2645" y="4507"/>
                    <a:pt x="3689" y="2837"/>
                    <a:pt x="5419" y="1978"/>
                  </a:cubicBezTo>
                  <a:cubicBezTo>
                    <a:pt x="6013" y="1685"/>
                    <a:pt x="6633" y="1514"/>
                    <a:pt x="7251" y="1452"/>
                  </a:cubicBezTo>
                  <a:lnTo>
                    <a:pt x="7251" y="1256"/>
                  </a:lnTo>
                  <a:cubicBezTo>
                    <a:pt x="7251" y="638"/>
                    <a:pt x="5426" y="229"/>
                    <a:pt x="3253" y="0"/>
                  </a:cubicBezTo>
                  <a:close/>
                </a:path>
              </a:pathLst>
            </a:custGeom>
            <a:solidFill>
              <a:srgbClr val="FDF9F2">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1"/>
            <p:cNvSpPr/>
            <p:nvPr/>
          </p:nvSpPr>
          <p:spPr>
            <a:xfrm>
              <a:off x="-4031354" y="2950068"/>
              <a:ext cx="129736" cy="1118972"/>
            </a:xfrm>
            <a:custGeom>
              <a:rect b="b" l="l" r="r" t="t"/>
              <a:pathLst>
                <a:path extrusionOk="0" h="2691" w="312">
                  <a:moveTo>
                    <a:pt x="1" y="1"/>
                  </a:moveTo>
                  <a:lnTo>
                    <a:pt x="1" y="2690"/>
                  </a:lnTo>
                  <a:lnTo>
                    <a:pt x="312" y="2690"/>
                  </a:lnTo>
                  <a:lnTo>
                    <a:pt x="312"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1"/>
            <p:cNvSpPr/>
            <p:nvPr/>
          </p:nvSpPr>
          <p:spPr>
            <a:xfrm>
              <a:off x="-4259223" y="2950068"/>
              <a:ext cx="129736" cy="1118972"/>
            </a:xfrm>
            <a:custGeom>
              <a:rect b="b" l="l" r="r" t="t"/>
              <a:pathLst>
                <a:path extrusionOk="0" h="2691" w="312">
                  <a:moveTo>
                    <a:pt x="1" y="1"/>
                  </a:moveTo>
                  <a:lnTo>
                    <a:pt x="1" y="2690"/>
                  </a:lnTo>
                  <a:lnTo>
                    <a:pt x="312" y="2690"/>
                  </a:lnTo>
                  <a:lnTo>
                    <a:pt x="312"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1"/>
            <p:cNvSpPr/>
            <p:nvPr/>
          </p:nvSpPr>
          <p:spPr>
            <a:xfrm>
              <a:off x="-4486677" y="2948405"/>
              <a:ext cx="129736" cy="1118972"/>
            </a:xfrm>
            <a:custGeom>
              <a:rect b="b" l="l" r="r" t="t"/>
              <a:pathLst>
                <a:path extrusionOk="0" h="2691" w="312">
                  <a:moveTo>
                    <a:pt x="0" y="1"/>
                  </a:moveTo>
                  <a:lnTo>
                    <a:pt x="0" y="2690"/>
                  </a:lnTo>
                  <a:lnTo>
                    <a:pt x="311" y="2690"/>
                  </a:lnTo>
                  <a:lnTo>
                    <a:pt x="31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1"/>
            <p:cNvSpPr/>
            <p:nvPr/>
          </p:nvSpPr>
          <p:spPr>
            <a:xfrm>
              <a:off x="-4713714" y="2948405"/>
              <a:ext cx="129736" cy="1118972"/>
            </a:xfrm>
            <a:custGeom>
              <a:rect b="b" l="l" r="r" t="t"/>
              <a:pathLst>
                <a:path extrusionOk="0" h="2691" w="312">
                  <a:moveTo>
                    <a:pt x="0" y="1"/>
                  </a:moveTo>
                  <a:lnTo>
                    <a:pt x="0" y="2690"/>
                  </a:lnTo>
                  <a:lnTo>
                    <a:pt x="311" y="2690"/>
                  </a:lnTo>
                  <a:lnTo>
                    <a:pt x="31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1"/>
            <p:cNvSpPr/>
            <p:nvPr/>
          </p:nvSpPr>
          <p:spPr>
            <a:xfrm>
              <a:off x="-3036714" y="2677707"/>
              <a:ext cx="543061" cy="2531512"/>
            </a:xfrm>
            <a:custGeom>
              <a:rect b="b" l="l" r="r" t="t"/>
              <a:pathLst>
                <a:path extrusionOk="0" h="6088" w="1306">
                  <a:moveTo>
                    <a:pt x="5" y="0"/>
                  </a:moveTo>
                  <a:lnTo>
                    <a:pt x="1" y="6088"/>
                  </a:lnTo>
                  <a:lnTo>
                    <a:pt x="1302" y="6088"/>
                  </a:lnTo>
                  <a:lnTo>
                    <a:pt x="1306" y="265"/>
                  </a:lnTo>
                  <a:cubicBezTo>
                    <a:pt x="926" y="163"/>
                    <a:pt x="486" y="75"/>
                    <a:pt x="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1"/>
            <p:cNvSpPr/>
            <p:nvPr/>
          </p:nvSpPr>
          <p:spPr>
            <a:xfrm>
              <a:off x="-4169822" y="2077264"/>
              <a:ext cx="212900" cy="326003"/>
            </a:xfrm>
            <a:custGeom>
              <a:rect b="b" l="l" r="r" t="t"/>
              <a:pathLst>
                <a:path extrusionOk="0" h="784" w="512">
                  <a:moveTo>
                    <a:pt x="512" y="1"/>
                  </a:moveTo>
                  <a:lnTo>
                    <a:pt x="3" y="136"/>
                  </a:lnTo>
                  <a:lnTo>
                    <a:pt x="1" y="783"/>
                  </a:lnTo>
                  <a:lnTo>
                    <a:pt x="510" y="783"/>
                  </a:lnTo>
                  <a:lnTo>
                    <a:pt x="512" y="1"/>
                  </a:lnTo>
                  <a:close/>
                </a:path>
              </a:pathLst>
            </a:custGeom>
            <a:solidFill>
              <a:srgbClr val="FDF9F2">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1"/>
            <p:cNvSpPr/>
            <p:nvPr/>
          </p:nvSpPr>
          <p:spPr>
            <a:xfrm>
              <a:off x="-4329913" y="1812387"/>
              <a:ext cx="419562" cy="270283"/>
            </a:xfrm>
            <a:custGeom>
              <a:rect b="b" l="l" r="r" t="t"/>
              <a:pathLst>
                <a:path extrusionOk="0" h="650" w="1009">
                  <a:moveTo>
                    <a:pt x="515" y="0"/>
                  </a:moveTo>
                  <a:lnTo>
                    <a:pt x="1" y="460"/>
                  </a:lnTo>
                  <a:lnTo>
                    <a:pt x="55" y="650"/>
                  </a:lnTo>
                  <a:lnTo>
                    <a:pt x="1008" y="460"/>
                  </a:lnTo>
                  <a:lnTo>
                    <a:pt x="1008" y="258"/>
                  </a:lnTo>
                  <a:lnTo>
                    <a:pt x="515"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1"/>
            <p:cNvSpPr/>
            <p:nvPr/>
          </p:nvSpPr>
          <p:spPr>
            <a:xfrm>
              <a:off x="-13984825" y="759117"/>
              <a:ext cx="2331087" cy="3372716"/>
            </a:xfrm>
            <a:custGeom>
              <a:rect b="b" l="l" r="r" t="t"/>
              <a:pathLst>
                <a:path extrusionOk="0" h="8111" w="5606">
                  <a:moveTo>
                    <a:pt x="2491" y="1"/>
                  </a:moveTo>
                  <a:cubicBezTo>
                    <a:pt x="1179" y="1"/>
                    <a:pt x="1" y="1715"/>
                    <a:pt x="1" y="2400"/>
                  </a:cubicBezTo>
                  <a:cubicBezTo>
                    <a:pt x="1" y="3251"/>
                    <a:pt x="505" y="7930"/>
                    <a:pt x="2342" y="8090"/>
                  </a:cubicBezTo>
                  <a:cubicBezTo>
                    <a:pt x="2495" y="8104"/>
                    <a:pt x="2641" y="8111"/>
                    <a:pt x="2780" y="8111"/>
                  </a:cubicBezTo>
                  <a:cubicBezTo>
                    <a:pt x="5199" y="8111"/>
                    <a:pt x="5601" y="6139"/>
                    <a:pt x="5605" y="5164"/>
                  </a:cubicBezTo>
                  <a:cubicBezTo>
                    <a:pt x="5605" y="4131"/>
                    <a:pt x="5091" y="1577"/>
                    <a:pt x="3455" y="342"/>
                  </a:cubicBezTo>
                  <a:cubicBezTo>
                    <a:pt x="3136" y="101"/>
                    <a:pt x="2810" y="1"/>
                    <a:pt x="249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1"/>
            <p:cNvSpPr/>
            <p:nvPr/>
          </p:nvSpPr>
          <p:spPr>
            <a:xfrm>
              <a:off x="-13783153" y="1048527"/>
              <a:ext cx="2044587" cy="2643368"/>
            </a:xfrm>
            <a:custGeom>
              <a:rect b="b" l="l" r="r" t="t"/>
              <a:pathLst>
                <a:path extrusionOk="0" h="6357" w="4917">
                  <a:moveTo>
                    <a:pt x="1803" y="1"/>
                  </a:moveTo>
                  <a:cubicBezTo>
                    <a:pt x="1176" y="1"/>
                    <a:pt x="579" y="393"/>
                    <a:pt x="126" y="879"/>
                  </a:cubicBezTo>
                  <a:cubicBezTo>
                    <a:pt x="38" y="1215"/>
                    <a:pt x="1" y="1497"/>
                    <a:pt x="20" y="1669"/>
                  </a:cubicBezTo>
                  <a:cubicBezTo>
                    <a:pt x="114" y="2459"/>
                    <a:pt x="945" y="6356"/>
                    <a:pt x="2392" y="6356"/>
                  </a:cubicBezTo>
                  <a:cubicBezTo>
                    <a:pt x="2400" y="6356"/>
                    <a:pt x="2407" y="6356"/>
                    <a:pt x="2415" y="6356"/>
                  </a:cubicBezTo>
                  <a:cubicBezTo>
                    <a:pt x="3667" y="6319"/>
                    <a:pt x="4441" y="5810"/>
                    <a:pt x="4917" y="5163"/>
                  </a:cubicBezTo>
                  <a:cubicBezTo>
                    <a:pt x="4917" y="4130"/>
                    <a:pt x="4402" y="1575"/>
                    <a:pt x="2767" y="343"/>
                  </a:cubicBezTo>
                  <a:cubicBezTo>
                    <a:pt x="2448" y="102"/>
                    <a:pt x="2121" y="1"/>
                    <a:pt x="1803" y="1"/>
                  </a:cubicBezTo>
                  <a:close/>
                </a:path>
              </a:pathLst>
            </a:custGeom>
            <a:solidFill>
              <a:srgbClr val="443438">
                <a:alpha val="3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1"/>
            <p:cNvSpPr/>
            <p:nvPr/>
          </p:nvSpPr>
          <p:spPr>
            <a:xfrm>
              <a:off x="-13557778" y="1398647"/>
              <a:ext cx="1377612" cy="2048329"/>
            </a:xfrm>
            <a:custGeom>
              <a:rect b="b" l="l" r="r" t="t"/>
              <a:pathLst>
                <a:path extrusionOk="0" h="4926" w="3313">
                  <a:moveTo>
                    <a:pt x="1697" y="0"/>
                  </a:moveTo>
                  <a:cubicBezTo>
                    <a:pt x="1012" y="0"/>
                    <a:pt x="511" y="249"/>
                    <a:pt x="147" y="598"/>
                  </a:cubicBezTo>
                  <a:cubicBezTo>
                    <a:pt x="1" y="1377"/>
                    <a:pt x="16" y="3372"/>
                    <a:pt x="1051" y="4520"/>
                  </a:cubicBezTo>
                  <a:cubicBezTo>
                    <a:pt x="1312" y="4810"/>
                    <a:pt x="1614" y="4926"/>
                    <a:pt x="1923" y="4926"/>
                  </a:cubicBezTo>
                  <a:cubicBezTo>
                    <a:pt x="2325" y="4926"/>
                    <a:pt x="2737" y="4731"/>
                    <a:pt x="3082" y="4471"/>
                  </a:cubicBezTo>
                  <a:cubicBezTo>
                    <a:pt x="3193" y="4231"/>
                    <a:pt x="3262" y="4021"/>
                    <a:pt x="3271" y="3890"/>
                  </a:cubicBezTo>
                  <a:cubicBezTo>
                    <a:pt x="3312" y="3280"/>
                    <a:pt x="3252" y="203"/>
                    <a:pt x="2166" y="37"/>
                  </a:cubicBezTo>
                  <a:cubicBezTo>
                    <a:pt x="2001" y="12"/>
                    <a:pt x="1844" y="0"/>
                    <a:pt x="1697" y="0"/>
                  </a:cubicBezTo>
                  <a:close/>
                </a:path>
              </a:pathLst>
            </a:custGeom>
            <a:solidFill>
              <a:srgbClr val="443438">
                <a:alpha val="3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1"/>
            <p:cNvSpPr/>
            <p:nvPr/>
          </p:nvSpPr>
          <p:spPr>
            <a:xfrm>
              <a:off x="-13174393" y="1981210"/>
              <a:ext cx="676123" cy="1005869"/>
            </a:xfrm>
            <a:custGeom>
              <a:rect b="b" l="l" r="r" t="t"/>
              <a:pathLst>
                <a:path extrusionOk="0" h="2419" w="1626">
                  <a:moveTo>
                    <a:pt x="830" y="1"/>
                  </a:moveTo>
                  <a:cubicBezTo>
                    <a:pt x="495" y="1"/>
                    <a:pt x="249" y="123"/>
                    <a:pt x="70" y="296"/>
                  </a:cubicBezTo>
                  <a:cubicBezTo>
                    <a:pt x="0" y="678"/>
                    <a:pt x="8" y="1656"/>
                    <a:pt x="516" y="2219"/>
                  </a:cubicBezTo>
                  <a:cubicBezTo>
                    <a:pt x="644" y="2362"/>
                    <a:pt x="792" y="2419"/>
                    <a:pt x="944" y="2419"/>
                  </a:cubicBezTo>
                  <a:cubicBezTo>
                    <a:pt x="1140" y="2419"/>
                    <a:pt x="1342" y="2323"/>
                    <a:pt x="1510" y="2196"/>
                  </a:cubicBezTo>
                  <a:cubicBezTo>
                    <a:pt x="1567" y="2076"/>
                    <a:pt x="1598" y="1975"/>
                    <a:pt x="1604" y="1910"/>
                  </a:cubicBezTo>
                  <a:cubicBezTo>
                    <a:pt x="1626" y="1611"/>
                    <a:pt x="1596" y="101"/>
                    <a:pt x="1060" y="19"/>
                  </a:cubicBezTo>
                  <a:cubicBezTo>
                    <a:pt x="979" y="6"/>
                    <a:pt x="902" y="1"/>
                    <a:pt x="830" y="1"/>
                  </a:cubicBezTo>
                  <a:close/>
                </a:path>
              </a:pathLst>
            </a:custGeom>
            <a:solidFill>
              <a:srgbClr val="443438">
                <a:alpha val="3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1"/>
            <p:cNvSpPr/>
            <p:nvPr/>
          </p:nvSpPr>
          <p:spPr>
            <a:xfrm>
              <a:off x="-13073765" y="2094728"/>
              <a:ext cx="542229" cy="785068"/>
            </a:xfrm>
            <a:custGeom>
              <a:rect b="b" l="l" r="r" t="t"/>
              <a:pathLst>
                <a:path extrusionOk="0" h="1888" w="1304">
                  <a:moveTo>
                    <a:pt x="496" y="0"/>
                  </a:moveTo>
                  <a:cubicBezTo>
                    <a:pt x="343" y="0"/>
                    <a:pt x="189" y="75"/>
                    <a:pt x="63" y="174"/>
                  </a:cubicBezTo>
                  <a:cubicBezTo>
                    <a:pt x="24" y="268"/>
                    <a:pt x="5" y="346"/>
                    <a:pt x="3" y="397"/>
                  </a:cubicBezTo>
                  <a:cubicBezTo>
                    <a:pt x="1" y="632"/>
                    <a:pt x="85" y="1809"/>
                    <a:pt x="503" y="1874"/>
                  </a:cubicBezTo>
                  <a:cubicBezTo>
                    <a:pt x="568" y="1883"/>
                    <a:pt x="628" y="1888"/>
                    <a:pt x="685" y="1888"/>
                  </a:cubicBezTo>
                  <a:cubicBezTo>
                    <a:pt x="946" y="1888"/>
                    <a:pt x="1131" y="1794"/>
                    <a:pt x="1264" y="1659"/>
                  </a:cubicBezTo>
                  <a:cubicBezTo>
                    <a:pt x="1303" y="1359"/>
                    <a:pt x="1256" y="597"/>
                    <a:pt x="838" y="156"/>
                  </a:cubicBezTo>
                  <a:cubicBezTo>
                    <a:pt x="733" y="45"/>
                    <a:pt x="615" y="0"/>
                    <a:pt x="496"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1"/>
            <p:cNvSpPr/>
            <p:nvPr/>
          </p:nvSpPr>
          <p:spPr>
            <a:xfrm>
              <a:off x="-12876666" y="2312617"/>
              <a:ext cx="194604" cy="358853"/>
            </a:xfrm>
            <a:custGeom>
              <a:rect b="b" l="l" r="r" t="t"/>
              <a:pathLst>
                <a:path extrusionOk="0" h="863" w="468">
                  <a:moveTo>
                    <a:pt x="253" y="1"/>
                  </a:moveTo>
                  <a:cubicBezTo>
                    <a:pt x="144" y="1"/>
                    <a:pt x="69" y="54"/>
                    <a:pt x="16" y="125"/>
                  </a:cubicBezTo>
                  <a:cubicBezTo>
                    <a:pt x="0" y="264"/>
                    <a:pt x="18" y="614"/>
                    <a:pt x="168" y="802"/>
                  </a:cubicBezTo>
                  <a:cubicBezTo>
                    <a:pt x="202" y="845"/>
                    <a:pt x="239" y="862"/>
                    <a:pt x="277" y="862"/>
                  </a:cubicBezTo>
                  <a:cubicBezTo>
                    <a:pt x="336" y="862"/>
                    <a:pt x="396" y="820"/>
                    <a:pt x="446" y="767"/>
                  </a:cubicBezTo>
                  <a:cubicBezTo>
                    <a:pt x="458" y="724"/>
                    <a:pt x="468" y="687"/>
                    <a:pt x="468" y="663"/>
                  </a:cubicBezTo>
                  <a:cubicBezTo>
                    <a:pt x="468" y="558"/>
                    <a:pt x="436" y="18"/>
                    <a:pt x="286" y="2"/>
                  </a:cubicBezTo>
                  <a:cubicBezTo>
                    <a:pt x="274" y="1"/>
                    <a:pt x="263" y="1"/>
                    <a:pt x="25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1"/>
            <p:cNvSpPr/>
            <p:nvPr/>
          </p:nvSpPr>
          <p:spPr>
            <a:xfrm>
              <a:off x="-13984825" y="1517155"/>
              <a:ext cx="2256239" cy="2614676"/>
            </a:xfrm>
            <a:custGeom>
              <a:rect b="b" l="l" r="r" t="t"/>
              <a:pathLst>
                <a:path extrusionOk="0" h="6288" w="5426">
                  <a:moveTo>
                    <a:pt x="163" y="0"/>
                  </a:moveTo>
                  <a:lnTo>
                    <a:pt x="163" y="0"/>
                  </a:lnTo>
                  <a:cubicBezTo>
                    <a:pt x="59" y="223"/>
                    <a:pt x="3" y="427"/>
                    <a:pt x="1" y="577"/>
                  </a:cubicBezTo>
                  <a:cubicBezTo>
                    <a:pt x="1" y="1428"/>
                    <a:pt x="505" y="6107"/>
                    <a:pt x="2342" y="6267"/>
                  </a:cubicBezTo>
                  <a:cubicBezTo>
                    <a:pt x="2495" y="6281"/>
                    <a:pt x="2640" y="6287"/>
                    <a:pt x="2779" y="6287"/>
                  </a:cubicBezTo>
                  <a:cubicBezTo>
                    <a:pt x="4427" y="6287"/>
                    <a:pt x="5136" y="5373"/>
                    <a:pt x="5425" y="4482"/>
                  </a:cubicBezTo>
                  <a:lnTo>
                    <a:pt x="5425" y="4482"/>
                  </a:lnTo>
                  <a:cubicBezTo>
                    <a:pt x="5075" y="5264"/>
                    <a:pt x="4350" y="5974"/>
                    <a:pt x="2897" y="5974"/>
                  </a:cubicBezTo>
                  <a:cubicBezTo>
                    <a:pt x="2758" y="5974"/>
                    <a:pt x="2613" y="5968"/>
                    <a:pt x="2462" y="5954"/>
                  </a:cubicBezTo>
                  <a:cubicBezTo>
                    <a:pt x="627" y="5792"/>
                    <a:pt x="120" y="1115"/>
                    <a:pt x="120" y="264"/>
                  </a:cubicBezTo>
                  <a:cubicBezTo>
                    <a:pt x="120" y="188"/>
                    <a:pt x="134" y="98"/>
                    <a:pt x="1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1"/>
            <p:cNvSpPr/>
            <p:nvPr/>
          </p:nvSpPr>
          <p:spPr>
            <a:xfrm>
              <a:off x="-13838457" y="931682"/>
              <a:ext cx="2035023" cy="3047961"/>
            </a:xfrm>
            <a:custGeom>
              <a:rect b="b" l="l" r="r" t="t"/>
              <a:pathLst>
                <a:path extrusionOk="0" h="7330" w="4894">
                  <a:moveTo>
                    <a:pt x="2281" y="98"/>
                  </a:moveTo>
                  <a:cubicBezTo>
                    <a:pt x="2540" y="98"/>
                    <a:pt x="2804" y="187"/>
                    <a:pt x="3058" y="399"/>
                  </a:cubicBezTo>
                  <a:cubicBezTo>
                    <a:pt x="4365" y="1484"/>
                    <a:pt x="4725" y="3734"/>
                    <a:pt x="4699" y="4642"/>
                  </a:cubicBezTo>
                  <a:cubicBezTo>
                    <a:pt x="4677" y="5500"/>
                    <a:pt x="4303" y="7233"/>
                    <a:pt x="2326" y="7233"/>
                  </a:cubicBezTo>
                  <a:cubicBezTo>
                    <a:pt x="2213" y="7233"/>
                    <a:pt x="2096" y="7227"/>
                    <a:pt x="1973" y="7216"/>
                  </a:cubicBezTo>
                  <a:cubicBezTo>
                    <a:pt x="480" y="7075"/>
                    <a:pt x="173" y="2961"/>
                    <a:pt x="197" y="2210"/>
                  </a:cubicBezTo>
                  <a:cubicBezTo>
                    <a:pt x="212" y="1609"/>
                    <a:pt x="1212" y="98"/>
                    <a:pt x="2281" y="98"/>
                  </a:cubicBezTo>
                  <a:close/>
                  <a:moveTo>
                    <a:pt x="2237" y="0"/>
                  </a:moveTo>
                  <a:cubicBezTo>
                    <a:pt x="1088" y="0"/>
                    <a:pt x="27" y="1552"/>
                    <a:pt x="15" y="2169"/>
                  </a:cubicBezTo>
                  <a:cubicBezTo>
                    <a:pt x="1" y="2940"/>
                    <a:pt x="367" y="7167"/>
                    <a:pt x="1971" y="7312"/>
                  </a:cubicBezTo>
                  <a:cubicBezTo>
                    <a:pt x="2104" y="7324"/>
                    <a:pt x="2231" y="7330"/>
                    <a:pt x="2352" y="7330"/>
                  </a:cubicBezTo>
                  <a:cubicBezTo>
                    <a:pt x="4471" y="7330"/>
                    <a:pt x="4857" y="5548"/>
                    <a:pt x="4874" y="4665"/>
                  </a:cubicBezTo>
                  <a:cubicBezTo>
                    <a:pt x="4893" y="3736"/>
                    <a:pt x="4486" y="1426"/>
                    <a:pt x="3074" y="309"/>
                  </a:cubicBezTo>
                  <a:cubicBezTo>
                    <a:pt x="2799" y="91"/>
                    <a:pt x="2515" y="0"/>
                    <a:pt x="223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1"/>
            <p:cNvSpPr/>
            <p:nvPr/>
          </p:nvSpPr>
          <p:spPr>
            <a:xfrm>
              <a:off x="-13682524" y="1217350"/>
              <a:ext cx="1657043" cy="2559788"/>
            </a:xfrm>
            <a:custGeom>
              <a:rect b="b" l="l" r="r" t="t"/>
              <a:pathLst>
                <a:path extrusionOk="0" h="6156" w="3985">
                  <a:moveTo>
                    <a:pt x="1978" y="81"/>
                  </a:moveTo>
                  <a:cubicBezTo>
                    <a:pt x="2061" y="81"/>
                    <a:pt x="2148" y="85"/>
                    <a:pt x="2239" y="93"/>
                  </a:cubicBezTo>
                  <a:cubicBezTo>
                    <a:pt x="3432" y="203"/>
                    <a:pt x="3818" y="3655"/>
                    <a:pt x="3828" y="4285"/>
                  </a:cubicBezTo>
                  <a:cubicBezTo>
                    <a:pt x="3835" y="4792"/>
                    <a:pt x="3089" y="6070"/>
                    <a:pt x="2236" y="6070"/>
                  </a:cubicBezTo>
                  <a:cubicBezTo>
                    <a:pt x="2031" y="6070"/>
                    <a:pt x="1821" y="5997"/>
                    <a:pt x="1613" y="5823"/>
                  </a:cubicBezTo>
                  <a:cubicBezTo>
                    <a:pt x="537" y="4921"/>
                    <a:pt x="170" y="3035"/>
                    <a:pt x="158" y="2272"/>
                  </a:cubicBezTo>
                  <a:cubicBezTo>
                    <a:pt x="147" y="1547"/>
                    <a:pt x="386" y="81"/>
                    <a:pt x="1978" y="81"/>
                  </a:cubicBezTo>
                  <a:close/>
                  <a:moveTo>
                    <a:pt x="1955" y="0"/>
                  </a:moveTo>
                  <a:cubicBezTo>
                    <a:pt x="247" y="0"/>
                    <a:pt x="0" y="1509"/>
                    <a:pt x="19" y="2253"/>
                  </a:cubicBezTo>
                  <a:cubicBezTo>
                    <a:pt x="37" y="3035"/>
                    <a:pt x="442" y="4972"/>
                    <a:pt x="1604" y="5901"/>
                  </a:cubicBezTo>
                  <a:cubicBezTo>
                    <a:pt x="1828" y="6080"/>
                    <a:pt x="2054" y="6155"/>
                    <a:pt x="2274" y="6155"/>
                  </a:cubicBezTo>
                  <a:cubicBezTo>
                    <a:pt x="3191" y="6155"/>
                    <a:pt x="3985" y="4839"/>
                    <a:pt x="3972" y="4318"/>
                  </a:cubicBezTo>
                  <a:cubicBezTo>
                    <a:pt x="3959" y="3673"/>
                    <a:pt x="3519" y="125"/>
                    <a:pt x="2237" y="13"/>
                  </a:cubicBezTo>
                  <a:cubicBezTo>
                    <a:pt x="2139" y="4"/>
                    <a:pt x="2045" y="0"/>
                    <a:pt x="195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1"/>
            <p:cNvSpPr/>
            <p:nvPr/>
          </p:nvSpPr>
          <p:spPr>
            <a:xfrm>
              <a:off x="-13419726" y="1480147"/>
              <a:ext cx="1141426" cy="1858300"/>
            </a:xfrm>
            <a:custGeom>
              <a:rect b="b" l="l" r="r" t="t"/>
              <a:pathLst>
                <a:path extrusionOk="0" h="4469" w="2745">
                  <a:moveTo>
                    <a:pt x="1188" y="62"/>
                  </a:moveTo>
                  <a:cubicBezTo>
                    <a:pt x="1328" y="62"/>
                    <a:pt x="1472" y="115"/>
                    <a:pt x="1615" y="242"/>
                  </a:cubicBezTo>
                  <a:cubicBezTo>
                    <a:pt x="2353" y="897"/>
                    <a:pt x="2617" y="2266"/>
                    <a:pt x="2632" y="2818"/>
                  </a:cubicBezTo>
                  <a:cubicBezTo>
                    <a:pt x="2645" y="3344"/>
                    <a:pt x="2492" y="4409"/>
                    <a:pt x="1408" y="4409"/>
                  </a:cubicBezTo>
                  <a:cubicBezTo>
                    <a:pt x="1350" y="4409"/>
                    <a:pt x="1290" y="4407"/>
                    <a:pt x="1228" y="4400"/>
                  </a:cubicBezTo>
                  <a:cubicBezTo>
                    <a:pt x="414" y="4320"/>
                    <a:pt x="123" y="1816"/>
                    <a:pt x="113" y="1359"/>
                  </a:cubicBezTo>
                  <a:cubicBezTo>
                    <a:pt x="103" y="989"/>
                    <a:pt x="605" y="62"/>
                    <a:pt x="1188" y="62"/>
                  </a:cubicBezTo>
                  <a:close/>
                  <a:moveTo>
                    <a:pt x="1160" y="1"/>
                  </a:moveTo>
                  <a:cubicBezTo>
                    <a:pt x="533" y="1"/>
                    <a:pt x="1" y="956"/>
                    <a:pt x="15" y="1335"/>
                  </a:cubicBezTo>
                  <a:cubicBezTo>
                    <a:pt x="31" y="1805"/>
                    <a:pt x="355" y="4379"/>
                    <a:pt x="1230" y="4459"/>
                  </a:cubicBezTo>
                  <a:cubicBezTo>
                    <a:pt x="1296" y="4465"/>
                    <a:pt x="1360" y="4468"/>
                    <a:pt x="1421" y="4468"/>
                  </a:cubicBezTo>
                  <a:cubicBezTo>
                    <a:pt x="2587" y="4468"/>
                    <a:pt x="2745" y="3373"/>
                    <a:pt x="2726" y="2834"/>
                  </a:cubicBezTo>
                  <a:cubicBezTo>
                    <a:pt x="2707" y="2266"/>
                    <a:pt x="2419" y="858"/>
                    <a:pt x="1619" y="185"/>
                  </a:cubicBezTo>
                  <a:cubicBezTo>
                    <a:pt x="1465" y="55"/>
                    <a:pt x="1310" y="1"/>
                    <a:pt x="116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1"/>
            <p:cNvSpPr/>
            <p:nvPr/>
          </p:nvSpPr>
          <p:spPr>
            <a:xfrm>
              <a:off x="-13864237" y="2802037"/>
              <a:ext cx="672797" cy="503974"/>
            </a:xfrm>
            <a:custGeom>
              <a:rect b="b" l="l" r="r" t="t"/>
              <a:pathLst>
                <a:path extrusionOk="0" h="1212" w="1618">
                  <a:moveTo>
                    <a:pt x="1618" y="1"/>
                  </a:moveTo>
                  <a:lnTo>
                    <a:pt x="0" y="719"/>
                  </a:lnTo>
                  <a:lnTo>
                    <a:pt x="270" y="1212"/>
                  </a:lnTo>
                  <a:cubicBezTo>
                    <a:pt x="304" y="1190"/>
                    <a:pt x="1618" y="1"/>
                    <a:pt x="1618" y="1"/>
                  </a:cubicBezTo>
                  <a:close/>
                </a:path>
              </a:pathLst>
            </a:custGeom>
            <a:solidFill>
              <a:srgbClr val="443438">
                <a:alpha val="3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1"/>
            <p:cNvSpPr/>
            <p:nvPr/>
          </p:nvSpPr>
          <p:spPr>
            <a:xfrm>
              <a:off x="-18522663" y="2048988"/>
              <a:ext cx="3909540" cy="755961"/>
            </a:xfrm>
            <a:custGeom>
              <a:rect b="b" l="l" r="r" t="t"/>
              <a:pathLst>
                <a:path extrusionOk="0" h="1818" w="9402">
                  <a:moveTo>
                    <a:pt x="102" y="0"/>
                  </a:moveTo>
                  <a:cubicBezTo>
                    <a:pt x="1" y="593"/>
                    <a:pt x="1" y="1221"/>
                    <a:pt x="99" y="1818"/>
                  </a:cubicBezTo>
                  <a:cubicBezTo>
                    <a:pt x="1457" y="1572"/>
                    <a:pt x="3605" y="1502"/>
                    <a:pt x="5245" y="1502"/>
                  </a:cubicBezTo>
                  <a:cubicBezTo>
                    <a:pt x="5671" y="1502"/>
                    <a:pt x="6063" y="1507"/>
                    <a:pt x="6397" y="1514"/>
                  </a:cubicBezTo>
                  <a:cubicBezTo>
                    <a:pt x="6544" y="1518"/>
                    <a:pt x="6685" y="1520"/>
                    <a:pt x="6821" y="1520"/>
                  </a:cubicBezTo>
                  <a:cubicBezTo>
                    <a:pt x="8570" y="1520"/>
                    <a:pt x="9402" y="1248"/>
                    <a:pt x="9402" y="1248"/>
                  </a:cubicBezTo>
                  <a:cubicBezTo>
                    <a:pt x="9358" y="1246"/>
                    <a:pt x="9301" y="1245"/>
                    <a:pt x="9232" y="1245"/>
                  </a:cubicBezTo>
                  <a:cubicBezTo>
                    <a:pt x="9017" y="1245"/>
                    <a:pt x="8679" y="1254"/>
                    <a:pt x="8237" y="1254"/>
                  </a:cubicBezTo>
                  <a:cubicBezTo>
                    <a:pt x="6629" y="1254"/>
                    <a:pt x="3637" y="1132"/>
                    <a:pt x="102" y="0"/>
                  </a:cubicBezTo>
                  <a:close/>
                </a:path>
              </a:pathLst>
            </a:custGeom>
            <a:solidFill>
              <a:srgbClr val="443438">
                <a:alpha val="3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1"/>
            <p:cNvSpPr/>
            <p:nvPr/>
          </p:nvSpPr>
          <p:spPr>
            <a:xfrm>
              <a:off x="-15100469" y="4087334"/>
              <a:ext cx="809602" cy="276936"/>
            </a:xfrm>
            <a:custGeom>
              <a:rect b="b" l="l" r="r" t="t"/>
              <a:pathLst>
                <a:path extrusionOk="0" h="666" w="1947">
                  <a:moveTo>
                    <a:pt x="1629" y="0"/>
                  </a:moveTo>
                  <a:cubicBezTo>
                    <a:pt x="910" y="0"/>
                    <a:pt x="292" y="235"/>
                    <a:pt x="0" y="575"/>
                  </a:cubicBezTo>
                  <a:cubicBezTo>
                    <a:pt x="49" y="632"/>
                    <a:pt x="104" y="665"/>
                    <a:pt x="166" y="665"/>
                  </a:cubicBezTo>
                  <a:cubicBezTo>
                    <a:pt x="722" y="665"/>
                    <a:pt x="1465" y="470"/>
                    <a:pt x="1946" y="18"/>
                  </a:cubicBezTo>
                  <a:cubicBezTo>
                    <a:pt x="1845" y="8"/>
                    <a:pt x="1737" y="0"/>
                    <a:pt x="1629" y="0"/>
                  </a:cubicBezTo>
                  <a:close/>
                </a:path>
              </a:pathLst>
            </a:custGeom>
            <a:solidFill>
              <a:srgbClr val="FDF9F2">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1"/>
            <p:cNvSpPr/>
            <p:nvPr/>
          </p:nvSpPr>
          <p:spPr>
            <a:xfrm>
              <a:off x="-15591136" y="345793"/>
              <a:ext cx="1343930" cy="321013"/>
            </a:xfrm>
            <a:custGeom>
              <a:rect b="b" l="l" r="r" t="t"/>
              <a:pathLst>
                <a:path extrusionOk="0" h="772" w="3232">
                  <a:moveTo>
                    <a:pt x="1352" y="0"/>
                  </a:moveTo>
                  <a:cubicBezTo>
                    <a:pt x="865" y="0"/>
                    <a:pt x="398" y="94"/>
                    <a:pt x="1" y="290"/>
                  </a:cubicBezTo>
                  <a:cubicBezTo>
                    <a:pt x="695" y="587"/>
                    <a:pt x="1634" y="771"/>
                    <a:pt x="2667" y="771"/>
                  </a:cubicBezTo>
                  <a:cubicBezTo>
                    <a:pt x="2860" y="771"/>
                    <a:pt x="3048" y="763"/>
                    <a:pt x="3232" y="753"/>
                  </a:cubicBezTo>
                  <a:cubicBezTo>
                    <a:pt x="2761" y="227"/>
                    <a:pt x="1949" y="0"/>
                    <a:pt x="1352" y="0"/>
                  </a:cubicBezTo>
                  <a:close/>
                </a:path>
              </a:pathLst>
            </a:custGeom>
            <a:solidFill>
              <a:srgbClr val="FDF9F2">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1"/>
            <p:cNvSpPr/>
            <p:nvPr/>
          </p:nvSpPr>
          <p:spPr>
            <a:xfrm>
              <a:off x="-8548817" y="485508"/>
              <a:ext cx="1767235" cy="941001"/>
            </a:xfrm>
            <a:custGeom>
              <a:rect b="b" l="l" r="r" t="t"/>
              <a:pathLst>
                <a:path extrusionOk="0" h="2263" w="4250">
                  <a:moveTo>
                    <a:pt x="194" y="1"/>
                  </a:moveTo>
                  <a:lnTo>
                    <a:pt x="0" y="1751"/>
                  </a:lnTo>
                  <a:lnTo>
                    <a:pt x="4001" y="2262"/>
                  </a:lnTo>
                  <a:lnTo>
                    <a:pt x="4249" y="5"/>
                  </a:lnTo>
                  <a:lnTo>
                    <a:pt x="194" y="1"/>
                  </a:lnTo>
                  <a:close/>
                </a:path>
              </a:pathLst>
            </a:custGeom>
            <a:solidFill>
              <a:srgbClr val="FDF9F2">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1"/>
            <p:cNvSpPr/>
            <p:nvPr/>
          </p:nvSpPr>
          <p:spPr>
            <a:xfrm>
              <a:off x="-6605693" y="498814"/>
              <a:ext cx="1111487" cy="1106497"/>
            </a:xfrm>
            <a:custGeom>
              <a:rect b="b" l="l" r="r" t="t"/>
              <a:pathLst>
                <a:path extrusionOk="0" h="2661" w="2673">
                  <a:moveTo>
                    <a:pt x="218" y="0"/>
                  </a:moveTo>
                  <a:lnTo>
                    <a:pt x="0" y="2238"/>
                  </a:lnTo>
                  <a:lnTo>
                    <a:pt x="2671" y="2660"/>
                  </a:lnTo>
                  <a:lnTo>
                    <a:pt x="2673" y="2"/>
                  </a:lnTo>
                  <a:lnTo>
                    <a:pt x="218" y="0"/>
                  </a:lnTo>
                  <a:close/>
                </a:path>
              </a:pathLst>
            </a:custGeom>
            <a:solidFill>
              <a:srgbClr val="FDF9F2">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1"/>
            <p:cNvSpPr/>
            <p:nvPr/>
          </p:nvSpPr>
          <p:spPr>
            <a:xfrm>
              <a:off x="-6493421" y="474281"/>
              <a:ext cx="62373" cy="3418040"/>
            </a:xfrm>
            <a:custGeom>
              <a:rect b="b" l="l" r="r" t="t"/>
              <a:pathLst>
                <a:path extrusionOk="0" h="8220" w="150">
                  <a:moveTo>
                    <a:pt x="0" y="0"/>
                  </a:moveTo>
                  <a:lnTo>
                    <a:pt x="0" y="8220"/>
                  </a:lnTo>
                  <a:lnTo>
                    <a:pt x="149" y="8220"/>
                  </a:lnTo>
                  <a:lnTo>
                    <a:pt x="149"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1"/>
            <p:cNvSpPr/>
            <p:nvPr/>
          </p:nvSpPr>
          <p:spPr>
            <a:xfrm>
              <a:off x="-6440612" y="2560446"/>
              <a:ext cx="285253" cy="61541"/>
            </a:xfrm>
            <a:custGeom>
              <a:rect b="b" l="l" r="r" t="t"/>
              <a:pathLst>
                <a:path extrusionOk="0" h="148" w="686">
                  <a:moveTo>
                    <a:pt x="1" y="1"/>
                  </a:moveTo>
                  <a:lnTo>
                    <a:pt x="1" y="147"/>
                  </a:lnTo>
                  <a:lnTo>
                    <a:pt x="685" y="147"/>
                  </a:lnTo>
                  <a:lnTo>
                    <a:pt x="68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1"/>
            <p:cNvSpPr/>
            <p:nvPr/>
          </p:nvSpPr>
          <p:spPr>
            <a:xfrm>
              <a:off x="-6260978" y="2395366"/>
              <a:ext cx="391702" cy="391702"/>
            </a:xfrm>
            <a:custGeom>
              <a:rect b="b" l="l" r="r" t="t"/>
              <a:pathLst>
                <a:path extrusionOk="0" h="942" w="942">
                  <a:moveTo>
                    <a:pt x="472" y="1"/>
                  </a:moveTo>
                  <a:cubicBezTo>
                    <a:pt x="214" y="1"/>
                    <a:pt x="1" y="212"/>
                    <a:pt x="1" y="470"/>
                  </a:cubicBezTo>
                  <a:cubicBezTo>
                    <a:pt x="1" y="730"/>
                    <a:pt x="210" y="942"/>
                    <a:pt x="470" y="942"/>
                  </a:cubicBezTo>
                  <a:cubicBezTo>
                    <a:pt x="729" y="942"/>
                    <a:pt x="942" y="732"/>
                    <a:pt x="942" y="472"/>
                  </a:cubicBezTo>
                  <a:cubicBezTo>
                    <a:pt x="942" y="214"/>
                    <a:pt x="732" y="1"/>
                    <a:pt x="47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1"/>
            <p:cNvSpPr/>
            <p:nvPr/>
          </p:nvSpPr>
          <p:spPr>
            <a:xfrm>
              <a:off x="-8719719" y="2407008"/>
              <a:ext cx="347626" cy="375901"/>
            </a:xfrm>
            <a:custGeom>
              <a:rect b="b" l="l" r="r" t="t"/>
              <a:pathLst>
                <a:path extrusionOk="0" h="904" w="836">
                  <a:moveTo>
                    <a:pt x="98" y="0"/>
                  </a:moveTo>
                  <a:lnTo>
                    <a:pt x="1" y="904"/>
                  </a:lnTo>
                  <a:cubicBezTo>
                    <a:pt x="204" y="874"/>
                    <a:pt x="362" y="716"/>
                    <a:pt x="396" y="513"/>
                  </a:cubicBezTo>
                  <a:lnTo>
                    <a:pt x="836" y="513"/>
                  </a:lnTo>
                  <a:lnTo>
                    <a:pt x="836" y="366"/>
                  </a:lnTo>
                  <a:lnTo>
                    <a:pt x="396" y="366"/>
                  </a:lnTo>
                  <a:cubicBezTo>
                    <a:pt x="366" y="198"/>
                    <a:pt x="251" y="59"/>
                    <a:pt x="9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28" name="Google Shape;528;p1"/>
            <p:cNvGrpSpPr/>
            <p:nvPr/>
          </p:nvGrpSpPr>
          <p:grpSpPr>
            <a:xfrm>
              <a:off x="-7463944" y="6250425"/>
              <a:ext cx="1443310" cy="1746857"/>
              <a:chOff x="-7463944" y="6250425"/>
              <a:chExt cx="1443310" cy="1746857"/>
            </a:xfrm>
          </p:grpSpPr>
          <p:sp>
            <p:nvSpPr>
              <p:cNvPr id="529" name="Google Shape;529;p1"/>
              <p:cNvSpPr/>
              <p:nvPr/>
            </p:nvSpPr>
            <p:spPr>
              <a:xfrm>
                <a:off x="-6790317" y="6250425"/>
                <a:ext cx="98134" cy="108529"/>
              </a:xfrm>
              <a:custGeom>
                <a:rect b="b" l="l" r="r" t="t"/>
                <a:pathLst>
                  <a:path extrusionOk="0" h="261" w="236">
                    <a:moveTo>
                      <a:pt x="117" y="1"/>
                    </a:moveTo>
                    <a:cubicBezTo>
                      <a:pt x="89" y="1"/>
                      <a:pt x="62" y="13"/>
                      <a:pt x="42" y="39"/>
                    </a:cubicBezTo>
                    <a:cubicBezTo>
                      <a:pt x="0" y="90"/>
                      <a:pt x="0" y="172"/>
                      <a:pt x="42" y="223"/>
                    </a:cubicBezTo>
                    <a:cubicBezTo>
                      <a:pt x="62" y="248"/>
                      <a:pt x="89" y="261"/>
                      <a:pt x="117" y="261"/>
                    </a:cubicBezTo>
                    <a:cubicBezTo>
                      <a:pt x="144" y="261"/>
                      <a:pt x="172" y="248"/>
                      <a:pt x="192" y="223"/>
                    </a:cubicBezTo>
                    <a:cubicBezTo>
                      <a:pt x="235" y="174"/>
                      <a:pt x="235" y="90"/>
                      <a:pt x="192" y="39"/>
                    </a:cubicBezTo>
                    <a:cubicBezTo>
                      <a:pt x="172" y="13"/>
                      <a:pt x="144" y="1"/>
                      <a:pt x="11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1"/>
              <p:cNvSpPr/>
              <p:nvPr/>
            </p:nvSpPr>
            <p:spPr>
              <a:xfrm>
                <a:off x="-6792811" y="7888753"/>
                <a:ext cx="98965" cy="108529"/>
              </a:xfrm>
              <a:custGeom>
                <a:rect b="b" l="l" r="r" t="t"/>
                <a:pathLst>
                  <a:path extrusionOk="0" h="261" w="238">
                    <a:moveTo>
                      <a:pt x="119" y="0"/>
                    </a:moveTo>
                    <a:cubicBezTo>
                      <a:pt x="91" y="0"/>
                      <a:pt x="63" y="13"/>
                      <a:pt x="42" y="38"/>
                    </a:cubicBezTo>
                    <a:cubicBezTo>
                      <a:pt x="1" y="89"/>
                      <a:pt x="1" y="169"/>
                      <a:pt x="42" y="222"/>
                    </a:cubicBezTo>
                    <a:cubicBezTo>
                      <a:pt x="63" y="248"/>
                      <a:pt x="91" y="260"/>
                      <a:pt x="119" y="260"/>
                    </a:cubicBezTo>
                    <a:cubicBezTo>
                      <a:pt x="146" y="260"/>
                      <a:pt x="174" y="248"/>
                      <a:pt x="194" y="222"/>
                    </a:cubicBezTo>
                    <a:cubicBezTo>
                      <a:pt x="235" y="173"/>
                      <a:pt x="237" y="89"/>
                      <a:pt x="194" y="38"/>
                    </a:cubicBezTo>
                    <a:cubicBezTo>
                      <a:pt x="174" y="13"/>
                      <a:pt x="146" y="0"/>
                      <a:pt x="11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1"/>
              <p:cNvSpPr/>
              <p:nvPr/>
            </p:nvSpPr>
            <p:spPr>
              <a:xfrm>
                <a:off x="-6118352" y="7069589"/>
                <a:ext cx="97718" cy="108945"/>
              </a:xfrm>
              <a:custGeom>
                <a:rect b="b" l="l" r="r" t="t"/>
                <a:pathLst>
                  <a:path extrusionOk="0" h="262" w="235">
                    <a:moveTo>
                      <a:pt x="117" y="1"/>
                    </a:moveTo>
                    <a:cubicBezTo>
                      <a:pt x="89" y="1"/>
                      <a:pt x="62" y="14"/>
                      <a:pt x="41" y="40"/>
                    </a:cubicBezTo>
                    <a:cubicBezTo>
                      <a:pt x="0" y="91"/>
                      <a:pt x="0" y="171"/>
                      <a:pt x="41" y="222"/>
                    </a:cubicBezTo>
                    <a:cubicBezTo>
                      <a:pt x="62" y="249"/>
                      <a:pt x="89" y="262"/>
                      <a:pt x="117" y="262"/>
                    </a:cubicBezTo>
                    <a:cubicBezTo>
                      <a:pt x="144" y="262"/>
                      <a:pt x="172" y="249"/>
                      <a:pt x="194" y="222"/>
                    </a:cubicBezTo>
                    <a:cubicBezTo>
                      <a:pt x="235" y="171"/>
                      <a:pt x="235" y="91"/>
                      <a:pt x="194" y="40"/>
                    </a:cubicBezTo>
                    <a:cubicBezTo>
                      <a:pt x="172" y="14"/>
                      <a:pt x="144" y="1"/>
                      <a:pt x="11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1"/>
              <p:cNvSpPr/>
              <p:nvPr/>
            </p:nvSpPr>
            <p:spPr>
              <a:xfrm>
                <a:off x="-7463944" y="7068758"/>
                <a:ext cx="98134" cy="108529"/>
              </a:xfrm>
              <a:custGeom>
                <a:rect b="b" l="l" r="r" t="t"/>
                <a:pathLst>
                  <a:path extrusionOk="0" h="261" w="236">
                    <a:moveTo>
                      <a:pt x="119" y="0"/>
                    </a:moveTo>
                    <a:cubicBezTo>
                      <a:pt x="91" y="0"/>
                      <a:pt x="63" y="13"/>
                      <a:pt x="42" y="39"/>
                    </a:cubicBezTo>
                    <a:cubicBezTo>
                      <a:pt x="1" y="91"/>
                      <a:pt x="1" y="172"/>
                      <a:pt x="42" y="222"/>
                    </a:cubicBezTo>
                    <a:cubicBezTo>
                      <a:pt x="63" y="248"/>
                      <a:pt x="90" y="261"/>
                      <a:pt x="117" y="261"/>
                    </a:cubicBezTo>
                    <a:cubicBezTo>
                      <a:pt x="145" y="261"/>
                      <a:pt x="172" y="248"/>
                      <a:pt x="194" y="222"/>
                    </a:cubicBezTo>
                    <a:cubicBezTo>
                      <a:pt x="236" y="172"/>
                      <a:pt x="236" y="91"/>
                      <a:pt x="194" y="39"/>
                    </a:cubicBezTo>
                    <a:cubicBezTo>
                      <a:pt x="174" y="13"/>
                      <a:pt x="147" y="0"/>
                      <a:pt x="11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1"/>
              <p:cNvSpPr/>
              <p:nvPr/>
            </p:nvSpPr>
            <p:spPr>
              <a:xfrm>
                <a:off x="-6312124" y="6490769"/>
                <a:ext cx="89817" cy="108529"/>
              </a:xfrm>
              <a:custGeom>
                <a:rect b="b" l="l" r="r" t="t"/>
                <a:pathLst>
                  <a:path extrusionOk="0" h="261" w="216">
                    <a:moveTo>
                      <a:pt x="108" y="1"/>
                    </a:moveTo>
                    <a:cubicBezTo>
                      <a:pt x="50" y="1"/>
                      <a:pt x="1" y="59"/>
                      <a:pt x="1" y="132"/>
                    </a:cubicBezTo>
                    <a:cubicBezTo>
                      <a:pt x="1" y="202"/>
                      <a:pt x="50" y="261"/>
                      <a:pt x="108" y="261"/>
                    </a:cubicBezTo>
                    <a:cubicBezTo>
                      <a:pt x="171" y="261"/>
                      <a:pt x="216" y="204"/>
                      <a:pt x="216" y="132"/>
                    </a:cubicBezTo>
                    <a:cubicBezTo>
                      <a:pt x="216" y="59"/>
                      <a:pt x="167" y="1"/>
                      <a:pt x="10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1"/>
              <p:cNvSpPr/>
              <p:nvPr/>
            </p:nvSpPr>
            <p:spPr>
              <a:xfrm>
                <a:off x="-7263519" y="7648410"/>
                <a:ext cx="89817" cy="107697"/>
              </a:xfrm>
              <a:custGeom>
                <a:rect b="b" l="l" r="r" t="t"/>
                <a:pathLst>
                  <a:path extrusionOk="0" h="259" w="216">
                    <a:moveTo>
                      <a:pt x="108" y="0"/>
                    </a:moveTo>
                    <a:cubicBezTo>
                      <a:pt x="49" y="0"/>
                      <a:pt x="0" y="59"/>
                      <a:pt x="0" y="129"/>
                    </a:cubicBezTo>
                    <a:cubicBezTo>
                      <a:pt x="0" y="200"/>
                      <a:pt x="49" y="258"/>
                      <a:pt x="108" y="258"/>
                    </a:cubicBezTo>
                    <a:cubicBezTo>
                      <a:pt x="109" y="258"/>
                      <a:pt x="111" y="258"/>
                      <a:pt x="113" y="258"/>
                    </a:cubicBezTo>
                    <a:cubicBezTo>
                      <a:pt x="169" y="258"/>
                      <a:pt x="215" y="201"/>
                      <a:pt x="215" y="129"/>
                    </a:cubicBezTo>
                    <a:cubicBezTo>
                      <a:pt x="215" y="59"/>
                      <a:pt x="166"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1"/>
              <p:cNvSpPr/>
              <p:nvPr/>
            </p:nvSpPr>
            <p:spPr>
              <a:xfrm>
                <a:off x="-6312956" y="7649241"/>
                <a:ext cx="89817" cy="108529"/>
              </a:xfrm>
              <a:custGeom>
                <a:rect b="b" l="l" r="r" t="t"/>
                <a:pathLst>
                  <a:path extrusionOk="0" h="261" w="216">
                    <a:moveTo>
                      <a:pt x="108" y="0"/>
                    </a:moveTo>
                    <a:cubicBezTo>
                      <a:pt x="50" y="0"/>
                      <a:pt x="1" y="59"/>
                      <a:pt x="1" y="129"/>
                    </a:cubicBezTo>
                    <a:cubicBezTo>
                      <a:pt x="3" y="203"/>
                      <a:pt x="50" y="260"/>
                      <a:pt x="108" y="260"/>
                    </a:cubicBezTo>
                    <a:cubicBezTo>
                      <a:pt x="167" y="260"/>
                      <a:pt x="216" y="202"/>
                      <a:pt x="216" y="129"/>
                    </a:cubicBezTo>
                    <a:cubicBezTo>
                      <a:pt x="216" y="59"/>
                      <a:pt x="167"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1"/>
              <p:cNvSpPr/>
              <p:nvPr/>
            </p:nvSpPr>
            <p:spPr>
              <a:xfrm>
                <a:off x="-7262272" y="6490769"/>
                <a:ext cx="90233" cy="108529"/>
              </a:xfrm>
              <a:custGeom>
                <a:rect b="b" l="l" r="r" t="t"/>
                <a:pathLst>
                  <a:path extrusionOk="0" h="261" w="217">
                    <a:moveTo>
                      <a:pt x="109" y="1"/>
                    </a:moveTo>
                    <a:cubicBezTo>
                      <a:pt x="50" y="1"/>
                      <a:pt x="1" y="59"/>
                      <a:pt x="1" y="132"/>
                    </a:cubicBezTo>
                    <a:cubicBezTo>
                      <a:pt x="1" y="202"/>
                      <a:pt x="50" y="261"/>
                      <a:pt x="109" y="261"/>
                    </a:cubicBezTo>
                    <a:cubicBezTo>
                      <a:pt x="167" y="261"/>
                      <a:pt x="216" y="202"/>
                      <a:pt x="216" y="132"/>
                    </a:cubicBezTo>
                    <a:cubicBezTo>
                      <a:pt x="216" y="59"/>
                      <a:pt x="167" y="1"/>
                      <a:pt x="10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1"/>
              <p:cNvSpPr/>
              <p:nvPr/>
            </p:nvSpPr>
            <p:spPr>
              <a:xfrm>
                <a:off x="-6540825" y="6310719"/>
                <a:ext cx="101460" cy="109361"/>
              </a:xfrm>
              <a:custGeom>
                <a:rect b="b" l="l" r="r" t="t"/>
                <a:pathLst>
                  <a:path extrusionOk="0" h="263" w="244">
                    <a:moveTo>
                      <a:pt x="124" y="0"/>
                    </a:moveTo>
                    <a:cubicBezTo>
                      <a:pt x="110" y="0"/>
                      <a:pt x="95" y="4"/>
                      <a:pt x="81" y="11"/>
                    </a:cubicBezTo>
                    <a:cubicBezTo>
                      <a:pt x="28" y="38"/>
                      <a:pt x="1" y="117"/>
                      <a:pt x="26" y="183"/>
                    </a:cubicBezTo>
                    <a:cubicBezTo>
                      <a:pt x="43" y="232"/>
                      <a:pt x="82" y="262"/>
                      <a:pt x="124" y="262"/>
                    </a:cubicBezTo>
                    <a:cubicBezTo>
                      <a:pt x="137" y="262"/>
                      <a:pt x="152" y="259"/>
                      <a:pt x="165" y="252"/>
                    </a:cubicBezTo>
                    <a:cubicBezTo>
                      <a:pt x="218" y="222"/>
                      <a:pt x="244" y="146"/>
                      <a:pt x="222" y="80"/>
                    </a:cubicBezTo>
                    <a:cubicBezTo>
                      <a:pt x="205" y="30"/>
                      <a:pt x="165" y="0"/>
                      <a:pt x="12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1"/>
              <p:cNvSpPr/>
              <p:nvPr/>
            </p:nvSpPr>
            <p:spPr>
              <a:xfrm>
                <a:off x="-7045630" y="7828459"/>
                <a:ext cx="101876" cy="109361"/>
              </a:xfrm>
              <a:custGeom>
                <a:rect b="b" l="l" r="r" t="t"/>
                <a:pathLst>
                  <a:path extrusionOk="0" h="263" w="245">
                    <a:moveTo>
                      <a:pt x="123" y="0"/>
                    </a:moveTo>
                    <a:cubicBezTo>
                      <a:pt x="109" y="0"/>
                      <a:pt x="94" y="4"/>
                      <a:pt x="80" y="11"/>
                    </a:cubicBezTo>
                    <a:cubicBezTo>
                      <a:pt x="28" y="38"/>
                      <a:pt x="0" y="117"/>
                      <a:pt x="24" y="183"/>
                    </a:cubicBezTo>
                    <a:cubicBezTo>
                      <a:pt x="41" y="233"/>
                      <a:pt x="80" y="263"/>
                      <a:pt x="122" y="263"/>
                    </a:cubicBezTo>
                    <a:cubicBezTo>
                      <a:pt x="136" y="263"/>
                      <a:pt x="151" y="259"/>
                      <a:pt x="165" y="252"/>
                    </a:cubicBezTo>
                    <a:cubicBezTo>
                      <a:pt x="217" y="222"/>
                      <a:pt x="245" y="146"/>
                      <a:pt x="219" y="80"/>
                    </a:cubicBezTo>
                    <a:cubicBezTo>
                      <a:pt x="203" y="30"/>
                      <a:pt x="165" y="0"/>
                      <a:pt x="12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1"/>
              <p:cNvSpPr/>
              <p:nvPr/>
            </p:nvSpPr>
            <p:spPr>
              <a:xfrm>
                <a:off x="-6170746" y="7376048"/>
                <a:ext cx="102292" cy="109361"/>
              </a:xfrm>
              <a:custGeom>
                <a:rect b="b" l="l" r="r" t="t"/>
                <a:pathLst>
                  <a:path extrusionOk="0" h="263" w="246">
                    <a:moveTo>
                      <a:pt x="124" y="0"/>
                    </a:moveTo>
                    <a:cubicBezTo>
                      <a:pt x="110" y="0"/>
                      <a:pt x="95" y="4"/>
                      <a:pt x="81" y="12"/>
                    </a:cubicBezTo>
                    <a:cubicBezTo>
                      <a:pt x="28" y="39"/>
                      <a:pt x="1" y="117"/>
                      <a:pt x="26" y="184"/>
                    </a:cubicBezTo>
                    <a:cubicBezTo>
                      <a:pt x="44" y="232"/>
                      <a:pt x="83" y="263"/>
                      <a:pt x="124" y="263"/>
                    </a:cubicBezTo>
                    <a:cubicBezTo>
                      <a:pt x="138" y="263"/>
                      <a:pt x="152" y="259"/>
                      <a:pt x="165" y="252"/>
                    </a:cubicBezTo>
                    <a:cubicBezTo>
                      <a:pt x="218" y="225"/>
                      <a:pt x="246" y="146"/>
                      <a:pt x="222" y="80"/>
                    </a:cubicBezTo>
                    <a:cubicBezTo>
                      <a:pt x="205" y="30"/>
                      <a:pt x="165" y="0"/>
                      <a:pt x="12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1"/>
              <p:cNvSpPr/>
              <p:nvPr/>
            </p:nvSpPr>
            <p:spPr>
              <a:xfrm>
                <a:off x="-7416541" y="6761883"/>
                <a:ext cx="101876" cy="109776"/>
              </a:xfrm>
              <a:custGeom>
                <a:rect b="b" l="l" r="r" t="t"/>
                <a:pathLst>
                  <a:path extrusionOk="0" h="264" w="245">
                    <a:moveTo>
                      <a:pt x="122" y="1"/>
                    </a:moveTo>
                    <a:cubicBezTo>
                      <a:pt x="108" y="1"/>
                      <a:pt x="94" y="4"/>
                      <a:pt x="80" y="12"/>
                    </a:cubicBezTo>
                    <a:cubicBezTo>
                      <a:pt x="26" y="39"/>
                      <a:pt x="0" y="117"/>
                      <a:pt x="24" y="184"/>
                    </a:cubicBezTo>
                    <a:cubicBezTo>
                      <a:pt x="40" y="232"/>
                      <a:pt x="80" y="263"/>
                      <a:pt x="122" y="263"/>
                    </a:cubicBezTo>
                    <a:cubicBezTo>
                      <a:pt x="135" y="263"/>
                      <a:pt x="149" y="260"/>
                      <a:pt x="163" y="252"/>
                    </a:cubicBezTo>
                    <a:cubicBezTo>
                      <a:pt x="217" y="225"/>
                      <a:pt x="245" y="147"/>
                      <a:pt x="219" y="80"/>
                    </a:cubicBezTo>
                    <a:cubicBezTo>
                      <a:pt x="203" y="31"/>
                      <a:pt x="163" y="1"/>
                      <a:pt x="12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1"/>
              <p:cNvSpPr/>
              <p:nvPr/>
            </p:nvSpPr>
            <p:spPr>
              <a:xfrm>
                <a:off x="-6173656" y="6750240"/>
                <a:ext cx="101044" cy="108113"/>
              </a:xfrm>
              <a:custGeom>
                <a:rect b="b" l="l" r="r" t="t"/>
                <a:pathLst>
                  <a:path extrusionOk="0" h="260" w="243">
                    <a:moveTo>
                      <a:pt x="122" y="1"/>
                    </a:moveTo>
                    <a:cubicBezTo>
                      <a:pt x="80" y="1"/>
                      <a:pt x="40" y="32"/>
                      <a:pt x="24" y="81"/>
                    </a:cubicBezTo>
                    <a:cubicBezTo>
                      <a:pt x="0" y="147"/>
                      <a:pt x="28" y="224"/>
                      <a:pt x="82" y="251"/>
                    </a:cubicBezTo>
                    <a:cubicBezTo>
                      <a:pt x="95" y="257"/>
                      <a:pt x="108" y="260"/>
                      <a:pt x="121" y="260"/>
                    </a:cubicBezTo>
                    <a:cubicBezTo>
                      <a:pt x="163" y="260"/>
                      <a:pt x="205" y="229"/>
                      <a:pt x="221" y="179"/>
                    </a:cubicBezTo>
                    <a:cubicBezTo>
                      <a:pt x="243" y="112"/>
                      <a:pt x="215" y="38"/>
                      <a:pt x="163" y="10"/>
                    </a:cubicBezTo>
                    <a:cubicBezTo>
                      <a:pt x="149" y="4"/>
                      <a:pt x="136" y="1"/>
                      <a:pt x="12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1"/>
              <p:cNvSpPr/>
              <p:nvPr/>
            </p:nvSpPr>
            <p:spPr>
              <a:xfrm>
                <a:off x="-7411967" y="7390186"/>
                <a:ext cx="101460" cy="108113"/>
              </a:xfrm>
              <a:custGeom>
                <a:rect b="b" l="l" r="r" t="t"/>
                <a:pathLst>
                  <a:path extrusionOk="0" h="260" w="244">
                    <a:moveTo>
                      <a:pt x="123" y="0"/>
                    </a:moveTo>
                    <a:cubicBezTo>
                      <a:pt x="81" y="0"/>
                      <a:pt x="39" y="30"/>
                      <a:pt x="23" y="81"/>
                    </a:cubicBezTo>
                    <a:cubicBezTo>
                      <a:pt x="1" y="146"/>
                      <a:pt x="28" y="222"/>
                      <a:pt x="81" y="249"/>
                    </a:cubicBezTo>
                    <a:cubicBezTo>
                      <a:pt x="94" y="256"/>
                      <a:pt x="108" y="259"/>
                      <a:pt x="121" y="259"/>
                    </a:cubicBezTo>
                    <a:cubicBezTo>
                      <a:pt x="163" y="259"/>
                      <a:pt x="202" y="228"/>
                      <a:pt x="220" y="179"/>
                    </a:cubicBezTo>
                    <a:cubicBezTo>
                      <a:pt x="244" y="112"/>
                      <a:pt x="216" y="36"/>
                      <a:pt x="161" y="9"/>
                    </a:cubicBezTo>
                    <a:cubicBezTo>
                      <a:pt x="149" y="3"/>
                      <a:pt x="136" y="0"/>
                      <a:pt x="12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1"/>
              <p:cNvSpPr/>
              <p:nvPr/>
            </p:nvSpPr>
            <p:spPr>
              <a:xfrm>
                <a:off x="-6530014" y="7823885"/>
                <a:ext cx="100213" cy="108113"/>
              </a:xfrm>
              <a:custGeom>
                <a:rect b="b" l="l" r="r" t="t"/>
                <a:pathLst>
                  <a:path extrusionOk="0" h="260" w="241">
                    <a:moveTo>
                      <a:pt x="122" y="1"/>
                    </a:moveTo>
                    <a:cubicBezTo>
                      <a:pt x="80" y="1"/>
                      <a:pt x="38" y="32"/>
                      <a:pt x="22" y="81"/>
                    </a:cubicBezTo>
                    <a:cubicBezTo>
                      <a:pt x="0" y="147"/>
                      <a:pt x="24" y="224"/>
                      <a:pt x="81" y="251"/>
                    </a:cubicBezTo>
                    <a:cubicBezTo>
                      <a:pt x="93" y="257"/>
                      <a:pt x="106" y="260"/>
                      <a:pt x="119" y="260"/>
                    </a:cubicBezTo>
                    <a:cubicBezTo>
                      <a:pt x="161" y="260"/>
                      <a:pt x="203" y="230"/>
                      <a:pt x="219" y="179"/>
                    </a:cubicBezTo>
                    <a:cubicBezTo>
                      <a:pt x="241" y="114"/>
                      <a:pt x="216" y="38"/>
                      <a:pt x="161" y="10"/>
                    </a:cubicBezTo>
                    <a:cubicBezTo>
                      <a:pt x="148" y="4"/>
                      <a:pt x="135" y="1"/>
                      <a:pt x="12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1"/>
              <p:cNvSpPr/>
              <p:nvPr/>
            </p:nvSpPr>
            <p:spPr>
              <a:xfrm>
                <a:off x="-7054778" y="6316125"/>
                <a:ext cx="100628" cy="108529"/>
              </a:xfrm>
              <a:custGeom>
                <a:rect b="b" l="l" r="r" t="t"/>
                <a:pathLst>
                  <a:path extrusionOk="0" h="261" w="242">
                    <a:moveTo>
                      <a:pt x="123" y="1"/>
                    </a:moveTo>
                    <a:cubicBezTo>
                      <a:pt x="80" y="1"/>
                      <a:pt x="39" y="31"/>
                      <a:pt x="22" y="82"/>
                    </a:cubicBezTo>
                    <a:cubicBezTo>
                      <a:pt x="1" y="147"/>
                      <a:pt x="24" y="223"/>
                      <a:pt x="81" y="250"/>
                    </a:cubicBezTo>
                    <a:cubicBezTo>
                      <a:pt x="94" y="257"/>
                      <a:pt x="107" y="260"/>
                      <a:pt x="120" y="260"/>
                    </a:cubicBezTo>
                    <a:cubicBezTo>
                      <a:pt x="162" y="260"/>
                      <a:pt x="203" y="229"/>
                      <a:pt x="220" y="180"/>
                    </a:cubicBezTo>
                    <a:cubicBezTo>
                      <a:pt x="241" y="113"/>
                      <a:pt x="216" y="37"/>
                      <a:pt x="161" y="10"/>
                    </a:cubicBezTo>
                    <a:cubicBezTo>
                      <a:pt x="149" y="4"/>
                      <a:pt x="136" y="1"/>
                      <a:pt x="12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45" name="Google Shape;545;p1"/>
            <p:cNvSpPr/>
            <p:nvPr/>
          </p:nvSpPr>
          <p:spPr>
            <a:xfrm>
              <a:off x="-1450363" y="6255415"/>
              <a:ext cx="97718" cy="108529"/>
            </a:xfrm>
            <a:custGeom>
              <a:rect b="b" l="l" r="r" t="t"/>
              <a:pathLst>
                <a:path extrusionOk="0" h="261" w="235">
                  <a:moveTo>
                    <a:pt x="117" y="0"/>
                  </a:moveTo>
                  <a:cubicBezTo>
                    <a:pt x="89" y="0"/>
                    <a:pt x="62" y="13"/>
                    <a:pt x="41" y="38"/>
                  </a:cubicBezTo>
                  <a:cubicBezTo>
                    <a:pt x="0" y="91"/>
                    <a:pt x="0" y="171"/>
                    <a:pt x="41" y="222"/>
                  </a:cubicBezTo>
                  <a:cubicBezTo>
                    <a:pt x="62" y="248"/>
                    <a:pt x="89" y="260"/>
                    <a:pt x="117" y="260"/>
                  </a:cubicBezTo>
                  <a:cubicBezTo>
                    <a:pt x="144" y="260"/>
                    <a:pt x="171" y="248"/>
                    <a:pt x="192" y="222"/>
                  </a:cubicBezTo>
                  <a:cubicBezTo>
                    <a:pt x="235" y="171"/>
                    <a:pt x="235" y="87"/>
                    <a:pt x="192" y="38"/>
                  </a:cubicBezTo>
                  <a:cubicBezTo>
                    <a:pt x="171" y="13"/>
                    <a:pt x="144" y="0"/>
                    <a:pt x="11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1"/>
            <p:cNvSpPr/>
            <p:nvPr/>
          </p:nvSpPr>
          <p:spPr>
            <a:xfrm>
              <a:off x="-1452026" y="7892496"/>
              <a:ext cx="98134" cy="108945"/>
            </a:xfrm>
            <a:custGeom>
              <a:rect b="b" l="l" r="r" t="t"/>
              <a:pathLst>
                <a:path extrusionOk="0" h="262" w="236">
                  <a:moveTo>
                    <a:pt x="119" y="1"/>
                  </a:moveTo>
                  <a:cubicBezTo>
                    <a:pt x="91" y="1"/>
                    <a:pt x="64" y="14"/>
                    <a:pt x="43" y="39"/>
                  </a:cubicBezTo>
                  <a:cubicBezTo>
                    <a:pt x="0" y="90"/>
                    <a:pt x="0" y="170"/>
                    <a:pt x="43" y="223"/>
                  </a:cubicBezTo>
                  <a:cubicBezTo>
                    <a:pt x="64" y="248"/>
                    <a:pt x="91" y="261"/>
                    <a:pt x="119" y="261"/>
                  </a:cubicBezTo>
                  <a:cubicBezTo>
                    <a:pt x="146" y="261"/>
                    <a:pt x="173" y="248"/>
                    <a:pt x="194" y="223"/>
                  </a:cubicBezTo>
                  <a:cubicBezTo>
                    <a:pt x="235" y="174"/>
                    <a:pt x="235" y="90"/>
                    <a:pt x="194" y="39"/>
                  </a:cubicBezTo>
                  <a:cubicBezTo>
                    <a:pt x="173" y="14"/>
                    <a:pt x="146" y="1"/>
                    <a:pt x="11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1"/>
            <p:cNvSpPr/>
            <p:nvPr/>
          </p:nvSpPr>
          <p:spPr>
            <a:xfrm>
              <a:off x="-778814" y="7075411"/>
              <a:ext cx="98134" cy="107697"/>
            </a:xfrm>
            <a:custGeom>
              <a:rect b="b" l="l" r="r" t="t"/>
              <a:pathLst>
                <a:path extrusionOk="0" h="259" w="236">
                  <a:moveTo>
                    <a:pt x="118" y="0"/>
                  </a:moveTo>
                  <a:cubicBezTo>
                    <a:pt x="90" y="0"/>
                    <a:pt x="63" y="13"/>
                    <a:pt x="42" y="38"/>
                  </a:cubicBezTo>
                  <a:cubicBezTo>
                    <a:pt x="1" y="89"/>
                    <a:pt x="1" y="169"/>
                    <a:pt x="42" y="222"/>
                  </a:cubicBezTo>
                  <a:cubicBezTo>
                    <a:pt x="63" y="246"/>
                    <a:pt x="90" y="259"/>
                    <a:pt x="118" y="259"/>
                  </a:cubicBezTo>
                  <a:cubicBezTo>
                    <a:pt x="145" y="259"/>
                    <a:pt x="173" y="246"/>
                    <a:pt x="195" y="222"/>
                  </a:cubicBezTo>
                  <a:cubicBezTo>
                    <a:pt x="236" y="169"/>
                    <a:pt x="236" y="89"/>
                    <a:pt x="195" y="38"/>
                  </a:cubicBezTo>
                  <a:cubicBezTo>
                    <a:pt x="173" y="13"/>
                    <a:pt x="145" y="0"/>
                    <a:pt x="11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1"/>
            <p:cNvSpPr/>
            <p:nvPr/>
          </p:nvSpPr>
          <p:spPr>
            <a:xfrm>
              <a:off x="-2123990" y="7073748"/>
              <a:ext cx="98134" cy="107697"/>
            </a:xfrm>
            <a:custGeom>
              <a:rect b="b" l="l" r="r" t="t"/>
              <a:pathLst>
                <a:path extrusionOk="0" h="259" w="236">
                  <a:moveTo>
                    <a:pt x="119" y="1"/>
                  </a:moveTo>
                  <a:cubicBezTo>
                    <a:pt x="91" y="1"/>
                    <a:pt x="63" y="14"/>
                    <a:pt x="42" y="40"/>
                  </a:cubicBezTo>
                  <a:cubicBezTo>
                    <a:pt x="1" y="91"/>
                    <a:pt x="1" y="171"/>
                    <a:pt x="42" y="222"/>
                  </a:cubicBezTo>
                  <a:cubicBezTo>
                    <a:pt x="63" y="247"/>
                    <a:pt x="91" y="259"/>
                    <a:pt x="119" y="259"/>
                  </a:cubicBezTo>
                  <a:cubicBezTo>
                    <a:pt x="146" y="259"/>
                    <a:pt x="174" y="247"/>
                    <a:pt x="194" y="222"/>
                  </a:cubicBezTo>
                  <a:cubicBezTo>
                    <a:pt x="235" y="171"/>
                    <a:pt x="235" y="91"/>
                    <a:pt x="194" y="40"/>
                  </a:cubicBezTo>
                  <a:cubicBezTo>
                    <a:pt x="174" y="14"/>
                    <a:pt x="146" y="1"/>
                    <a:pt x="11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1"/>
            <p:cNvSpPr/>
            <p:nvPr/>
          </p:nvSpPr>
          <p:spPr>
            <a:xfrm>
              <a:off x="-972171" y="6494927"/>
              <a:ext cx="89817" cy="108529"/>
            </a:xfrm>
            <a:custGeom>
              <a:rect b="b" l="l" r="r" t="t"/>
              <a:pathLst>
                <a:path extrusionOk="0" h="261" w="216">
                  <a:moveTo>
                    <a:pt x="108" y="0"/>
                  </a:moveTo>
                  <a:cubicBezTo>
                    <a:pt x="49" y="0"/>
                    <a:pt x="0" y="59"/>
                    <a:pt x="0" y="131"/>
                  </a:cubicBezTo>
                  <a:cubicBezTo>
                    <a:pt x="0" y="202"/>
                    <a:pt x="49" y="261"/>
                    <a:pt x="108" y="261"/>
                  </a:cubicBezTo>
                  <a:cubicBezTo>
                    <a:pt x="109" y="261"/>
                    <a:pt x="110" y="261"/>
                    <a:pt x="111" y="261"/>
                  </a:cubicBezTo>
                  <a:cubicBezTo>
                    <a:pt x="172" y="261"/>
                    <a:pt x="216" y="203"/>
                    <a:pt x="216" y="131"/>
                  </a:cubicBezTo>
                  <a:cubicBezTo>
                    <a:pt x="216" y="59"/>
                    <a:pt x="167"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1"/>
            <p:cNvSpPr/>
            <p:nvPr/>
          </p:nvSpPr>
          <p:spPr>
            <a:xfrm>
              <a:off x="-1923981" y="7652984"/>
              <a:ext cx="89817" cy="108529"/>
            </a:xfrm>
            <a:custGeom>
              <a:rect b="b" l="l" r="r" t="t"/>
              <a:pathLst>
                <a:path extrusionOk="0" h="261" w="216">
                  <a:moveTo>
                    <a:pt x="108" y="1"/>
                  </a:moveTo>
                  <a:cubicBezTo>
                    <a:pt x="50" y="1"/>
                    <a:pt x="1" y="60"/>
                    <a:pt x="1" y="130"/>
                  </a:cubicBezTo>
                  <a:cubicBezTo>
                    <a:pt x="1" y="202"/>
                    <a:pt x="50" y="261"/>
                    <a:pt x="108" y="261"/>
                  </a:cubicBezTo>
                  <a:cubicBezTo>
                    <a:pt x="167" y="261"/>
                    <a:pt x="216" y="202"/>
                    <a:pt x="216" y="130"/>
                  </a:cubicBezTo>
                  <a:cubicBezTo>
                    <a:pt x="216" y="60"/>
                    <a:pt x="167" y="1"/>
                    <a:pt x="10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1"/>
            <p:cNvSpPr/>
            <p:nvPr/>
          </p:nvSpPr>
          <p:spPr>
            <a:xfrm>
              <a:off x="-972171" y="7653815"/>
              <a:ext cx="89817" cy="108529"/>
            </a:xfrm>
            <a:custGeom>
              <a:rect b="b" l="l" r="r" t="t"/>
              <a:pathLst>
                <a:path extrusionOk="0" h="261" w="216">
                  <a:moveTo>
                    <a:pt x="108" y="1"/>
                  </a:moveTo>
                  <a:cubicBezTo>
                    <a:pt x="49" y="1"/>
                    <a:pt x="0" y="59"/>
                    <a:pt x="0" y="132"/>
                  </a:cubicBezTo>
                  <a:cubicBezTo>
                    <a:pt x="0" y="202"/>
                    <a:pt x="49" y="261"/>
                    <a:pt x="108" y="261"/>
                  </a:cubicBezTo>
                  <a:cubicBezTo>
                    <a:pt x="167" y="261"/>
                    <a:pt x="216" y="202"/>
                    <a:pt x="216" y="132"/>
                  </a:cubicBezTo>
                  <a:cubicBezTo>
                    <a:pt x="216" y="59"/>
                    <a:pt x="167" y="1"/>
                    <a:pt x="10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1"/>
            <p:cNvSpPr/>
            <p:nvPr/>
          </p:nvSpPr>
          <p:spPr>
            <a:xfrm>
              <a:off x="-1922318" y="6494927"/>
              <a:ext cx="89817" cy="108529"/>
            </a:xfrm>
            <a:custGeom>
              <a:rect b="b" l="l" r="r" t="t"/>
              <a:pathLst>
                <a:path extrusionOk="0" h="261" w="216">
                  <a:moveTo>
                    <a:pt x="108" y="0"/>
                  </a:moveTo>
                  <a:cubicBezTo>
                    <a:pt x="50" y="0"/>
                    <a:pt x="1" y="59"/>
                    <a:pt x="1" y="131"/>
                  </a:cubicBezTo>
                  <a:cubicBezTo>
                    <a:pt x="1" y="202"/>
                    <a:pt x="50" y="261"/>
                    <a:pt x="108" y="261"/>
                  </a:cubicBezTo>
                  <a:cubicBezTo>
                    <a:pt x="167" y="261"/>
                    <a:pt x="216" y="202"/>
                    <a:pt x="216" y="131"/>
                  </a:cubicBezTo>
                  <a:cubicBezTo>
                    <a:pt x="216" y="59"/>
                    <a:pt x="167"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1"/>
            <p:cNvSpPr/>
            <p:nvPr/>
          </p:nvSpPr>
          <p:spPr>
            <a:xfrm>
              <a:off x="-1200871" y="6314462"/>
              <a:ext cx="101460" cy="109776"/>
            </a:xfrm>
            <a:custGeom>
              <a:rect b="b" l="l" r="r" t="t"/>
              <a:pathLst>
                <a:path extrusionOk="0" h="264" w="244">
                  <a:moveTo>
                    <a:pt x="124" y="1"/>
                  </a:moveTo>
                  <a:cubicBezTo>
                    <a:pt x="109" y="1"/>
                    <a:pt x="95" y="4"/>
                    <a:pt x="81" y="12"/>
                  </a:cubicBezTo>
                  <a:cubicBezTo>
                    <a:pt x="28" y="39"/>
                    <a:pt x="1" y="117"/>
                    <a:pt x="26" y="184"/>
                  </a:cubicBezTo>
                  <a:cubicBezTo>
                    <a:pt x="42" y="232"/>
                    <a:pt x="82" y="263"/>
                    <a:pt x="123" y="263"/>
                  </a:cubicBezTo>
                  <a:cubicBezTo>
                    <a:pt x="137" y="263"/>
                    <a:pt x="151" y="260"/>
                    <a:pt x="165" y="252"/>
                  </a:cubicBezTo>
                  <a:cubicBezTo>
                    <a:pt x="218" y="223"/>
                    <a:pt x="243" y="147"/>
                    <a:pt x="222" y="80"/>
                  </a:cubicBezTo>
                  <a:cubicBezTo>
                    <a:pt x="204" y="31"/>
                    <a:pt x="165" y="1"/>
                    <a:pt x="12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1"/>
            <p:cNvSpPr/>
            <p:nvPr/>
          </p:nvSpPr>
          <p:spPr>
            <a:xfrm>
              <a:off x="-1706092" y="7832618"/>
              <a:ext cx="102292" cy="109361"/>
            </a:xfrm>
            <a:custGeom>
              <a:rect b="b" l="l" r="r" t="t"/>
              <a:pathLst>
                <a:path extrusionOk="0" h="263" w="246">
                  <a:moveTo>
                    <a:pt x="123" y="0"/>
                  </a:moveTo>
                  <a:cubicBezTo>
                    <a:pt x="109" y="0"/>
                    <a:pt x="95" y="4"/>
                    <a:pt x="81" y="11"/>
                  </a:cubicBezTo>
                  <a:cubicBezTo>
                    <a:pt x="28" y="38"/>
                    <a:pt x="1" y="117"/>
                    <a:pt x="24" y="183"/>
                  </a:cubicBezTo>
                  <a:cubicBezTo>
                    <a:pt x="40" y="233"/>
                    <a:pt x="80" y="263"/>
                    <a:pt x="122" y="263"/>
                  </a:cubicBezTo>
                  <a:cubicBezTo>
                    <a:pt x="137" y="263"/>
                    <a:pt x="151" y="259"/>
                    <a:pt x="165" y="251"/>
                  </a:cubicBezTo>
                  <a:cubicBezTo>
                    <a:pt x="218" y="224"/>
                    <a:pt x="246" y="146"/>
                    <a:pt x="220" y="79"/>
                  </a:cubicBezTo>
                  <a:cubicBezTo>
                    <a:pt x="204" y="31"/>
                    <a:pt x="165" y="0"/>
                    <a:pt x="12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1"/>
            <p:cNvSpPr/>
            <p:nvPr/>
          </p:nvSpPr>
          <p:spPr>
            <a:xfrm>
              <a:off x="-829960" y="7381038"/>
              <a:ext cx="102292" cy="108945"/>
            </a:xfrm>
            <a:custGeom>
              <a:rect b="b" l="l" r="r" t="t"/>
              <a:pathLst>
                <a:path extrusionOk="0" h="262" w="246">
                  <a:moveTo>
                    <a:pt x="125" y="0"/>
                  </a:moveTo>
                  <a:cubicBezTo>
                    <a:pt x="111" y="0"/>
                    <a:pt x="96" y="4"/>
                    <a:pt x="83" y="11"/>
                  </a:cubicBezTo>
                  <a:cubicBezTo>
                    <a:pt x="28" y="39"/>
                    <a:pt x="1" y="117"/>
                    <a:pt x="26" y="183"/>
                  </a:cubicBezTo>
                  <a:cubicBezTo>
                    <a:pt x="42" y="231"/>
                    <a:pt x="84" y="262"/>
                    <a:pt x="126" y="262"/>
                  </a:cubicBezTo>
                  <a:cubicBezTo>
                    <a:pt x="139" y="262"/>
                    <a:pt x="152" y="258"/>
                    <a:pt x="165" y="252"/>
                  </a:cubicBezTo>
                  <a:cubicBezTo>
                    <a:pt x="218" y="224"/>
                    <a:pt x="245" y="146"/>
                    <a:pt x="222" y="80"/>
                  </a:cubicBezTo>
                  <a:cubicBezTo>
                    <a:pt x="206" y="30"/>
                    <a:pt x="166"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1"/>
            <p:cNvSpPr/>
            <p:nvPr/>
          </p:nvSpPr>
          <p:spPr>
            <a:xfrm>
              <a:off x="-2076587" y="6766041"/>
              <a:ext cx="101876" cy="109361"/>
            </a:xfrm>
            <a:custGeom>
              <a:rect b="b" l="l" r="r" t="t"/>
              <a:pathLst>
                <a:path extrusionOk="0" h="263" w="245">
                  <a:moveTo>
                    <a:pt x="122" y="0"/>
                  </a:moveTo>
                  <a:cubicBezTo>
                    <a:pt x="108" y="0"/>
                    <a:pt x="94" y="4"/>
                    <a:pt x="80" y="11"/>
                  </a:cubicBezTo>
                  <a:cubicBezTo>
                    <a:pt x="25" y="39"/>
                    <a:pt x="0" y="117"/>
                    <a:pt x="23" y="184"/>
                  </a:cubicBezTo>
                  <a:cubicBezTo>
                    <a:pt x="40" y="232"/>
                    <a:pt x="80" y="263"/>
                    <a:pt x="121" y="263"/>
                  </a:cubicBezTo>
                  <a:cubicBezTo>
                    <a:pt x="135" y="263"/>
                    <a:pt x="149" y="259"/>
                    <a:pt x="162" y="252"/>
                  </a:cubicBezTo>
                  <a:cubicBezTo>
                    <a:pt x="217" y="225"/>
                    <a:pt x="245" y="146"/>
                    <a:pt x="219" y="80"/>
                  </a:cubicBezTo>
                  <a:cubicBezTo>
                    <a:pt x="203" y="30"/>
                    <a:pt x="163" y="0"/>
                    <a:pt x="12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1"/>
            <p:cNvSpPr/>
            <p:nvPr/>
          </p:nvSpPr>
          <p:spPr>
            <a:xfrm>
              <a:off x="-834118" y="6754398"/>
              <a:ext cx="101460" cy="108945"/>
            </a:xfrm>
            <a:custGeom>
              <a:rect b="b" l="l" r="r" t="t"/>
              <a:pathLst>
                <a:path extrusionOk="0" h="262" w="244">
                  <a:moveTo>
                    <a:pt x="123" y="0"/>
                  </a:moveTo>
                  <a:cubicBezTo>
                    <a:pt x="81" y="0"/>
                    <a:pt x="41" y="31"/>
                    <a:pt x="24" y="81"/>
                  </a:cubicBezTo>
                  <a:cubicBezTo>
                    <a:pt x="1" y="147"/>
                    <a:pt x="28" y="223"/>
                    <a:pt x="83" y="251"/>
                  </a:cubicBezTo>
                  <a:cubicBezTo>
                    <a:pt x="96" y="258"/>
                    <a:pt x="110" y="261"/>
                    <a:pt x="123" y="261"/>
                  </a:cubicBezTo>
                  <a:cubicBezTo>
                    <a:pt x="165" y="261"/>
                    <a:pt x="204" y="229"/>
                    <a:pt x="222" y="178"/>
                  </a:cubicBezTo>
                  <a:cubicBezTo>
                    <a:pt x="243" y="114"/>
                    <a:pt x="216" y="38"/>
                    <a:pt x="163" y="10"/>
                  </a:cubicBezTo>
                  <a:cubicBezTo>
                    <a:pt x="150" y="4"/>
                    <a:pt x="137" y="0"/>
                    <a:pt x="12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1"/>
            <p:cNvSpPr/>
            <p:nvPr/>
          </p:nvSpPr>
          <p:spPr>
            <a:xfrm>
              <a:off x="-2072013" y="7393928"/>
              <a:ext cx="100628" cy="108113"/>
            </a:xfrm>
            <a:custGeom>
              <a:rect b="b" l="l" r="r" t="t"/>
              <a:pathLst>
                <a:path extrusionOk="0" h="260" w="242">
                  <a:moveTo>
                    <a:pt x="123" y="1"/>
                  </a:moveTo>
                  <a:cubicBezTo>
                    <a:pt x="80" y="1"/>
                    <a:pt x="39" y="31"/>
                    <a:pt x="22" y="82"/>
                  </a:cubicBezTo>
                  <a:cubicBezTo>
                    <a:pt x="1" y="147"/>
                    <a:pt x="28" y="223"/>
                    <a:pt x="81" y="250"/>
                  </a:cubicBezTo>
                  <a:cubicBezTo>
                    <a:pt x="94" y="257"/>
                    <a:pt x="108" y="260"/>
                    <a:pt x="121" y="260"/>
                  </a:cubicBezTo>
                  <a:cubicBezTo>
                    <a:pt x="163" y="260"/>
                    <a:pt x="203" y="229"/>
                    <a:pt x="220" y="180"/>
                  </a:cubicBezTo>
                  <a:cubicBezTo>
                    <a:pt x="241" y="113"/>
                    <a:pt x="216" y="37"/>
                    <a:pt x="161" y="10"/>
                  </a:cubicBezTo>
                  <a:cubicBezTo>
                    <a:pt x="149" y="4"/>
                    <a:pt x="136" y="1"/>
                    <a:pt x="12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1"/>
            <p:cNvSpPr/>
            <p:nvPr/>
          </p:nvSpPr>
          <p:spPr>
            <a:xfrm>
              <a:off x="-1190060" y="7828044"/>
              <a:ext cx="100213" cy="108113"/>
            </a:xfrm>
            <a:custGeom>
              <a:rect b="b" l="l" r="r" t="t"/>
              <a:pathLst>
                <a:path extrusionOk="0" h="260" w="241">
                  <a:moveTo>
                    <a:pt x="121" y="1"/>
                  </a:moveTo>
                  <a:cubicBezTo>
                    <a:pt x="79" y="1"/>
                    <a:pt x="38" y="31"/>
                    <a:pt x="22" y="81"/>
                  </a:cubicBezTo>
                  <a:cubicBezTo>
                    <a:pt x="0" y="147"/>
                    <a:pt x="26" y="223"/>
                    <a:pt x="80" y="251"/>
                  </a:cubicBezTo>
                  <a:cubicBezTo>
                    <a:pt x="93" y="257"/>
                    <a:pt x="106" y="260"/>
                    <a:pt x="119" y="260"/>
                  </a:cubicBezTo>
                  <a:cubicBezTo>
                    <a:pt x="161" y="260"/>
                    <a:pt x="203" y="229"/>
                    <a:pt x="219" y="178"/>
                  </a:cubicBezTo>
                  <a:cubicBezTo>
                    <a:pt x="241" y="114"/>
                    <a:pt x="215" y="38"/>
                    <a:pt x="161" y="10"/>
                  </a:cubicBezTo>
                  <a:cubicBezTo>
                    <a:pt x="148" y="4"/>
                    <a:pt x="135" y="1"/>
                    <a:pt x="12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1"/>
            <p:cNvSpPr/>
            <p:nvPr/>
          </p:nvSpPr>
          <p:spPr>
            <a:xfrm>
              <a:off x="-1714824" y="6320283"/>
              <a:ext cx="100628" cy="108113"/>
            </a:xfrm>
            <a:custGeom>
              <a:rect b="b" l="l" r="r" t="t"/>
              <a:pathLst>
                <a:path extrusionOk="0" h="260" w="242">
                  <a:moveTo>
                    <a:pt x="122" y="1"/>
                  </a:moveTo>
                  <a:cubicBezTo>
                    <a:pt x="80" y="1"/>
                    <a:pt x="38" y="31"/>
                    <a:pt x="22" y="82"/>
                  </a:cubicBezTo>
                  <a:cubicBezTo>
                    <a:pt x="0" y="147"/>
                    <a:pt x="26" y="223"/>
                    <a:pt x="81" y="250"/>
                  </a:cubicBezTo>
                  <a:cubicBezTo>
                    <a:pt x="93" y="257"/>
                    <a:pt x="107" y="260"/>
                    <a:pt x="120" y="260"/>
                  </a:cubicBezTo>
                  <a:cubicBezTo>
                    <a:pt x="162" y="260"/>
                    <a:pt x="203" y="229"/>
                    <a:pt x="220" y="180"/>
                  </a:cubicBezTo>
                  <a:cubicBezTo>
                    <a:pt x="241" y="113"/>
                    <a:pt x="214" y="37"/>
                    <a:pt x="161" y="10"/>
                  </a:cubicBezTo>
                  <a:cubicBezTo>
                    <a:pt x="148" y="4"/>
                    <a:pt x="135" y="1"/>
                    <a:pt x="12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61" name="Google Shape;561;p1"/>
          <p:cNvGrpSpPr/>
          <p:nvPr/>
        </p:nvGrpSpPr>
        <p:grpSpPr>
          <a:xfrm>
            <a:off x="-496703" y="4074810"/>
            <a:ext cx="2376046" cy="1144823"/>
            <a:chOff x="-14731000" y="517075"/>
            <a:chExt cx="14034532" cy="6762097"/>
          </a:xfrm>
        </p:grpSpPr>
        <p:sp>
          <p:nvSpPr>
            <p:cNvPr id="562" name="Google Shape;562;p1"/>
            <p:cNvSpPr/>
            <p:nvPr/>
          </p:nvSpPr>
          <p:spPr>
            <a:xfrm>
              <a:off x="-9341079" y="3586342"/>
              <a:ext cx="7882454" cy="3691955"/>
            </a:xfrm>
            <a:custGeom>
              <a:rect b="b" l="l" r="r" t="t"/>
              <a:pathLst>
                <a:path extrusionOk="0" h="8443" w="18026">
                  <a:moveTo>
                    <a:pt x="16107" y="0"/>
                  </a:moveTo>
                  <a:lnTo>
                    <a:pt x="4540" y="469"/>
                  </a:lnTo>
                  <a:lnTo>
                    <a:pt x="4495" y="462"/>
                  </a:lnTo>
                  <a:cubicBezTo>
                    <a:pt x="4477" y="460"/>
                    <a:pt x="4459" y="459"/>
                    <a:pt x="4440" y="459"/>
                  </a:cubicBezTo>
                  <a:cubicBezTo>
                    <a:pt x="3567" y="459"/>
                    <a:pt x="1828" y="2294"/>
                    <a:pt x="1391" y="3807"/>
                  </a:cubicBezTo>
                  <a:cubicBezTo>
                    <a:pt x="1070" y="4912"/>
                    <a:pt x="0" y="8394"/>
                    <a:pt x="1956" y="8442"/>
                  </a:cubicBezTo>
                  <a:lnTo>
                    <a:pt x="18026" y="8442"/>
                  </a:lnTo>
                  <a:lnTo>
                    <a:pt x="1610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1"/>
            <p:cNvSpPr/>
            <p:nvPr/>
          </p:nvSpPr>
          <p:spPr>
            <a:xfrm>
              <a:off x="-3244076" y="3585468"/>
              <a:ext cx="1231388" cy="1509928"/>
            </a:xfrm>
            <a:custGeom>
              <a:rect b="b" l="l" r="r" t="t"/>
              <a:pathLst>
                <a:path extrusionOk="0" h="3453" w="2816">
                  <a:moveTo>
                    <a:pt x="2164" y="0"/>
                  </a:moveTo>
                  <a:lnTo>
                    <a:pt x="302" y="74"/>
                  </a:lnTo>
                  <a:cubicBezTo>
                    <a:pt x="114" y="423"/>
                    <a:pt x="2" y="845"/>
                    <a:pt x="2" y="1299"/>
                  </a:cubicBezTo>
                  <a:cubicBezTo>
                    <a:pt x="0" y="2490"/>
                    <a:pt x="750" y="3453"/>
                    <a:pt x="1671" y="3453"/>
                  </a:cubicBezTo>
                  <a:cubicBezTo>
                    <a:pt x="2113" y="3453"/>
                    <a:pt x="2516" y="3230"/>
                    <a:pt x="2815" y="2868"/>
                  </a:cubicBezTo>
                  <a:lnTo>
                    <a:pt x="2164" y="0"/>
                  </a:lnTo>
                  <a:close/>
                </a:path>
              </a:pathLst>
            </a:custGeom>
            <a:solidFill>
              <a:srgbClr val="FDF9F2">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1"/>
            <p:cNvSpPr/>
            <p:nvPr/>
          </p:nvSpPr>
          <p:spPr>
            <a:xfrm>
              <a:off x="-3070475" y="5738196"/>
              <a:ext cx="1610949" cy="1540975"/>
            </a:xfrm>
            <a:custGeom>
              <a:rect b="b" l="l" r="r" t="t"/>
              <a:pathLst>
                <a:path extrusionOk="0" h="3524" w="3684">
                  <a:moveTo>
                    <a:pt x="2119" y="1"/>
                  </a:moveTo>
                  <a:cubicBezTo>
                    <a:pt x="949" y="1"/>
                    <a:pt x="0" y="1368"/>
                    <a:pt x="0" y="3052"/>
                  </a:cubicBezTo>
                  <a:cubicBezTo>
                    <a:pt x="0" y="3212"/>
                    <a:pt x="10" y="3371"/>
                    <a:pt x="24" y="3523"/>
                  </a:cubicBezTo>
                  <a:lnTo>
                    <a:pt x="3684" y="3523"/>
                  </a:lnTo>
                  <a:lnTo>
                    <a:pt x="2938" y="237"/>
                  </a:lnTo>
                  <a:cubicBezTo>
                    <a:pt x="2686" y="87"/>
                    <a:pt x="2410" y="1"/>
                    <a:pt x="2119" y="1"/>
                  </a:cubicBezTo>
                  <a:close/>
                </a:path>
              </a:pathLst>
            </a:custGeom>
            <a:solidFill>
              <a:srgbClr val="443438">
                <a:alpha val="3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1"/>
            <p:cNvSpPr/>
            <p:nvPr/>
          </p:nvSpPr>
          <p:spPr>
            <a:xfrm>
              <a:off x="-3215215" y="3578471"/>
              <a:ext cx="2518747" cy="3700701"/>
            </a:xfrm>
            <a:custGeom>
              <a:rect b="b" l="l" r="r" t="t"/>
              <a:pathLst>
                <a:path extrusionOk="0" h="8463" w="5760">
                  <a:moveTo>
                    <a:pt x="2000" y="0"/>
                  </a:moveTo>
                  <a:cubicBezTo>
                    <a:pt x="1" y="0"/>
                    <a:pt x="218" y="2966"/>
                    <a:pt x="498" y="4576"/>
                  </a:cubicBezTo>
                  <a:cubicBezTo>
                    <a:pt x="723" y="5871"/>
                    <a:pt x="2430" y="8462"/>
                    <a:pt x="3942" y="8462"/>
                  </a:cubicBezTo>
                  <a:cubicBezTo>
                    <a:pt x="5521" y="8462"/>
                    <a:pt x="5760" y="6618"/>
                    <a:pt x="5488" y="5026"/>
                  </a:cubicBezTo>
                  <a:cubicBezTo>
                    <a:pt x="5300" y="3913"/>
                    <a:pt x="3942" y="0"/>
                    <a:pt x="200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1"/>
            <p:cNvSpPr/>
            <p:nvPr/>
          </p:nvSpPr>
          <p:spPr>
            <a:xfrm>
              <a:off x="-2929234" y="3578471"/>
              <a:ext cx="2160176" cy="3210947"/>
            </a:xfrm>
            <a:custGeom>
              <a:rect b="b" l="l" r="r" t="t"/>
              <a:pathLst>
                <a:path extrusionOk="0" h="7343" w="4940">
                  <a:moveTo>
                    <a:pt x="1346" y="0"/>
                  </a:moveTo>
                  <a:cubicBezTo>
                    <a:pt x="788" y="0"/>
                    <a:pt x="405" y="231"/>
                    <a:pt x="147" y="597"/>
                  </a:cubicBezTo>
                  <a:cubicBezTo>
                    <a:pt x="0" y="1469"/>
                    <a:pt x="59" y="2477"/>
                    <a:pt x="143" y="3210"/>
                  </a:cubicBezTo>
                  <a:cubicBezTo>
                    <a:pt x="296" y="4519"/>
                    <a:pt x="1858" y="7228"/>
                    <a:pt x="3367" y="7338"/>
                  </a:cubicBezTo>
                  <a:cubicBezTo>
                    <a:pt x="3413" y="7341"/>
                    <a:pt x="3459" y="7343"/>
                    <a:pt x="3503" y="7343"/>
                  </a:cubicBezTo>
                  <a:cubicBezTo>
                    <a:pt x="4250" y="7343"/>
                    <a:pt x="4695" y="6884"/>
                    <a:pt x="4930" y="6223"/>
                  </a:cubicBezTo>
                  <a:cubicBezTo>
                    <a:pt x="4939" y="5830"/>
                    <a:pt x="4902" y="5419"/>
                    <a:pt x="4834" y="5026"/>
                  </a:cubicBezTo>
                  <a:cubicBezTo>
                    <a:pt x="4646" y="3915"/>
                    <a:pt x="3288" y="0"/>
                    <a:pt x="1346" y="0"/>
                  </a:cubicBezTo>
                  <a:close/>
                </a:path>
              </a:pathLst>
            </a:custGeom>
            <a:solidFill>
              <a:srgbClr val="CC5E33">
                <a:alpha val="1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1"/>
            <p:cNvSpPr/>
            <p:nvPr/>
          </p:nvSpPr>
          <p:spPr>
            <a:xfrm>
              <a:off x="-2782308" y="4051171"/>
              <a:ext cx="1826529" cy="2966945"/>
            </a:xfrm>
            <a:custGeom>
              <a:rect b="b" l="l" r="r" t="t"/>
              <a:pathLst>
                <a:path extrusionOk="0" h="6785" w="4177">
                  <a:moveTo>
                    <a:pt x="1167" y="1"/>
                  </a:moveTo>
                  <a:cubicBezTo>
                    <a:pt x="741" y="1"/>
                    <a:pt x="427" y="171"/>
                    <a:pt x="196" y="447"/>
                  </a:cubicBezTo>
                  <a:cubicBezTo>
                    <a:pt x="10" y="1220"/>
                    <a:pt x="1" y="2129"/>
                    <a:pt x="32" y="2798"/>
                  </a:cubicBezTo>
                  <a:cubicBezTo>
                    <a:pt x="89" y="3986"/>
                    <a:pt x="1323" y="6546"/>
                    <a:pt x="2673" y="6763"/>
                  </a:cubicBezTo>
                  <a:cubicBezTo>
                    <a:pt x="2763" y="6778"/>
                    <a:pt x="2849" y="6785"/>
                    <a:pt x="2932" y="6785"/>
                  </a:cubicBezTo>
                  <a:cubicBezTo>
                    <a:pt x="3525" y="6785"/>
                    <a:pt x="3914" y="6421"/>
                    <a:pt x="4148" y="5889"/>
                  </a:cubicBezTo>
                  <a:cubicBezTo>
                    <a:pt x="4177" y="5533"/>
                    <a:pt x="4169" y="5161"/>
                    <a:pt x="4136" y="4799"/>
                  </a:cubicBezTo>
                  <a:cubicBezTo>
                    <a:pt x="4036" y="3788"/>
                    <a:pt x="3060" y="163"/>
                    <a:pt x="1313" y="7"/>
                  </a:cubicBezTo>
                  <a:cubicBezTo>
                    <a:pt x="1263" y="3"/>
                    <a:pt x="1214" y="1"/>
                    <a:pt x="1167" y="1"/>
                  </a:cubicBezTo>
                  <a:close/>
                </a:path>
              </a:pathLst>
            </a:custGeom>
            <a:solidFill>
              <a:srgbClr val="CC5E33">
                <a:alpha val="1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1"/>
            <p:cNvSpPr/>
            <p:nvPr/>
          </p:nvSpPr>
          <p:spPr>
            <a:xfrm>
              <a:off x="-2620514" y="4308291"/>
              <a:ext cx="1085772" cy="2087575"/>
            </a:xfrm>
            <a:custGeom>
              <a:rect b="b" l="l" r="r" t="t"/>
              <a:pathLst>
                <a:path extrusionOk="0" h="4774" w="2483">
                  <a:moveTo>
                    <a:pt x="924" y="0"/>
                  </a:moveTo>
                  <a:cubicBezTo>
                    <a:pt x="703" y="0"/>
                    <a:pt x="522" y="92"/>
                    <a:pt x="376" y="241"/>
                  </a:cubicBezTo>
                  <a:cubicBezTo>
                    <a:pt x="194" y="757"/>
                    <a:pt x="108" y="1379"/>
                    <a:pt x="69" y="1835"/>
                  </a:cubicBezTo>
                  <a:cubicBezTo>
                    <a:pt x="0" y="2652"/>
                    <a:pt x="548" y="4491"/>
                    <a:pt x="1372" y="4736"/>
                  </a:cubicBezTo>
                  <a:cubicBezTo>
                    <a:pt x="1459" y="4761"/>
                    <a:pt x="1541" y="4773"/>
                    <a:pt x="1619" y="4773"/>
                  </a:cubicBezTo>
                  <a:cubicBezTo>
                    <a:pt x="1945" y="4773"/>
                    <a:pt x="2192" y="4561"/>
                    <a:pt x="2369" y="4241"/>
                  </a:cubicBezTo>
                  <a:cubicBezTo>
                    <a:pt x="2420" y="4002"/>
                    <a:pt x="2449" y="3748"/>
                    <a:pt x="2457" y="3497"/>
                  </a:cubicBezTo>
                  <a:cubicBezTo>
                    <a:pt x="2483" y="2799"/>
                    <a:pt x="2191" y="250"/>
                    <a:pt x="1113" y="21"/>
                  </a:cubicBezTo>
                  <a:cubicBezTo>
                    <a:pt x="1047" y="7"/>
                    <a:pt x="984" y="0"/>
                    <a:pt x="924" y="0"/>
                  </a:cubicBezTo>
                  <a:close/>
                </a:path>
              </a:pathLst>
            </a:custGeom>
            <a:solidFill>
              <a:srgbClr val="CC5E33">
                <a:alpha val="1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1"/>
            <p:cNvSpPr/>
            <p:nvPr/>
          </p:nvSpPr>
          <p:spPr>
            <a:xfrm>
              <a:off x="-2045927" y="5129065"/>
              <a:ext cx="464394" cy="817276"/>
            </a:xfrm>
            <a:custGeom>
              <a:rect b="b" l="l" r="r" t="t"/>
              <a:pathLst>
                <a:path extrusionOk="0" h="1869" w="1062">
                  <a:moveTo>
                    <a:pt x="315" y="0"/>
                  </a:moveTo>
                  <a:cubicBezTo>
                    <a:pt x="197" y="0"/>
                    <a:pt x="113" y="54"/>
                    <a:pt x="50" y="138"/>
                  </a:cubicBezTo>
                  <a:cubicBezTo>
                    <a:pt x="5" y="355"/>
                    <a:pt x="1" y="609"/>
                    <a:pt x="9" y="795"/>
                  </a:cubicBezTo>
                  <a:cubicBezTo>
                    <a:pt x="24" y="1126"/>
                    <a:pt x="337" y="1824"/>
                    <a:pt x="680" y="1865"/>
                  </a:cubicBezTo>
                  <a:cubicBezTo>
                    <a:pt x="697" y="1867"/>
                    <a:pt x="714" y="1868"/>
                    <a:pt x="730" y="1868"/>
                  </a:cubicBezTo>
                  <a:cubicBezTo>
                    <a:pt x="889" y="1868"/>
                    <a:pt x="991" y="1759"/>
                    <a:pt x="1053" y="1601"/>
                  </a:cubicBezTo>
                  <a:cubicBezTo>
                    <a:pt x="1061" y="1503"/>
                    <a:pt x="1057" y="1401"/>
                    <a:pt x="1047" y="1302"/>
                  </a:cubicBezTo>
                  <a:cubicBezTo>
                    <a:pt x="1024" y="1020"/>
                    <a:pt x="773" y="22"/>
                    <a:pt x="333" y="1"/>
                  </a:cubicBezTo>
                  <a:cubicBezTo>
                    <a:pt x="327" y="1"/>
                    <a:pt x="321" y="0"/>
                    <a:pt x="315" y="0"/>
                  </a:cubicBezTo>
                  <a:close/>
                </a:path>
              </a:pathLst>
            </a:custGeom>
            <a:solidFill>
              <a:srgbClr val="FDF9F2">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1"/>
            <p:cNvSpPr/>
            <p:nvPr/>
          </p:nvSpPr>
          <p:spPr>
            <a:xfrm>
              <a:off x="-10520862" y="1362337"/>
              <a:ext cx="6806739" cy="2678340"/>
            </a:xfrm>
            <a:custGeom>
              <a:rect b="b" l="l" r="r" t="t"/>
              <a:pathLst>
                <a:path extrusionOk="0" h="6125" w="15566">
                  <a:moveTo>
                    <a:pt x="2873" y="0"/>
                  </a:moveTo>
                  <a:cubicBezTo>
                    <a:pt x="2557" y="0"/>
                    <a:pt x="2333" y="1"/>
                    <a:pt x="2227" y="2"/>
                  </a:cubicBezTo>
                  <a:cubicBezTo>
                    <a:pt x="1264" y="16"/>
                    <a:pt x="103" y="1432"/>
                    <a:pt x="46" y="2801"/>
                  </a:cubicBezTo>
                  <a:cubicBezTo>
                    <a:pt x="1" y="3965"/>
                    <a:pt x="222" y="6084"/>
                    <a:pt x="2391" y="6125"/>
                  </a:cubicBezTo>
                  <a:lnTo>
                    <a:pt x="15565" y="6125"/>
                  </a:lnTo>
                  <a:lnTo>
                    <a:pt x="14544" y="39"/>
                  </a:lnTo>
                  <a:cubicBezTo>
                    <a:pt x="14544" y="39"/>
                    <a:pt x="5511" y="0"/>
                    <a:pt x="287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1"/>
            <p:cNvSpPr/>
            <p:nvPr/>
          </p:nvSpPr>
          <p:spPr>
            <a:xfrm>
              <a:off x="-6803977" y="2578412"/>
              <a:ext cx="3090713" cy="1463139"/>
            </a:xfrm>
            <a:custGeom>
              <a:rect b="b" l="l" r="r" t="t"/>
              <a:pathLst>
                <a:path extrusionOk="0" h="3346" w="7068">
                  <a:moveTo>
                    <a:pt x="4261" y="1"/>
                  </a:moveTo>
                  <a:cubicBezTo>
                    <a:pt x="1905" y="1"/>
                    <a:pt x="0" y="984"/>
                    <a:pt x="0" y="2192"/>
                  </a:cubicBezTo>
                  <a:cubicBezTo>
                    <a:pt x="0" y="2616"/>
                    <a:pt x="235" y="3011"/>
                    <a:pt x="638" y="3346"/>
                  </a:cubicBezTo>
                  <a:lnTo>
                    <a:pt x="7067" y="3346"/>
                  </a:lnTo>
                  <a:lnTo>
                    <a:pt x="6565" y="347"/>
                  </a:lnTo>
                  <a:cubicBezTo>
                    <a:pt x="5902" y="128"/>
                    <a:pt x="5115" y="1"/>
                    <a:pt x="4268" y="1"/>
                  </a:cubicBezTo>
                  <a:cubicBezTo>
                    <a:pt x="4266" y="1"/>
                    <a:pt x="4264" y="1"/>
                    <a:pt x="4261" y="1"/>
                  </a:cubicBezTo>
                  <a:close/>
                </a:path>
              </a:pathLst>
            </a:custGeom>
            <a:solidFill>
              <a:srgbClr val="443438">
                <a:alpha val="3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1"/>
            <p:cNvSpPr/>
            <p:nvPr/>
          </p:nvSpPr>
          <p:spPr>
            <a:xfrm>
              <a:off x="-5103830" y="1375018"/>
              <a:ext cx="1129501" cy="1177158"/>
            </a:xfrm>
            <a:custGeom>
              <a:rect b="b" l="l" r="r" t="t"/>
              <a:pathLst>
                <a:path extrusionOk="0" h="2692" w="2583">
                  <a:moveTo>
                    <a:pt x="54" y="1"/>
                  </a:moveTo>
                  <a:lnTo>
                    <a:pt x="54" y="1"/>
                  </a:lnTo>
                  <a:cubicBezTo>
                    <a:pt x="1" y="513"/>
                    <a:pt x="126" y="1100"/>
                    <a:pt x="439" y="1620"/>
                  </a:cubicBezTo>
                  <a:cubicBezTo>
                    <a:pt x="846" y="2303"/>
                    <a:pt x="1462" y="2692"/>
                    <a:pt x="2026" y="2692"/>
                  </a:cubicBezTo>
                  <a:cubicBezTo>
                    <a:pt x="2222" y="2692"/>
                    <a:pt x="2411" y="2645"/>
                    <a:pt x="2583" y="2547"/>
                  </a:cubicBezTo>
                  <a:lnTo>
                    <a:pt x="2156" y="10"/>
                  </a:lnTo>
                  <a:cubicBezTo>
                    <a:pt x="2156" y="10"/>
                    <a:pt x="1306" y="4"/>
                    <a:pt x="54" y="1"/>
                  </a:cubicBezTo>
                  <a:close/>
                </a:path>
              </a:pathLst>
            </a:custGeom>
            <a:solidFill>
              <a:srgbClr val="FDF9F2">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1"/>
            <p:cNvSpPr/>
            <p:nvPr/>
          </p:nvSpPr>
          <p:spPr>
            <a:xfrm>
              <a:off x="-4613639" y="1377642"/>
              <a:ext cx="1618820" cy="2663910"/>
            </a:xfrm>
            <a:custGeom>
              <a:rect b="b" l="l" r="r" t="t"/>
              <a:pathLst>
                <a:path extrusionOk="0" h="6092" w="3702">
                  <a:moveTo>
                    <a:pt x="1166" y="0"/>
                  </a:moveTo>
                  <a:cubicBezTo>
                    <a:pt x="277" y="0"/>
                    <a:pt x="28" y="1755"/>
                    <a:pt x="20" y="2567"/>
                  </a:cubicBezTo>
                  <a:cubicBezTo>
                    <a:pt x="12" y="3400"/>
                    <a:pt x="1" y="6092"/>
                    <a:pt x="2131" y="6092"/>
                  </a:cubicBezTo>
                  <a:cubicBezTo>
                    <a:pt x="3259" y="6092"/>
                    <a:pt x="3702" y="3742"/>
                    <a:pt x="3389" y="2811"/>
                  </a:cubicBezTo>
                  <a:cubicBezTo>
                    <a:pt x="3076" y="1876"/>
                    <a:pt x="2765" y="200"/>
                    <a:pt x="1256" y="6"/>
                  </a:cubicBezTo>
                  <a:cubicBezTo>
                    <a:pt x="1226" y="2"/>
                    <a:pt x="1195" y="0"/>
                    <a:pt x="11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1"/>
            <p:cNvSpPr/>
            <p:nvPr/>
          </p:nvSpPr>
          <p:spPr>
            <a:xfrm>
              <a:off x="-4613639" y="1804427"/>
              <a:ext cx="1493320" cy="2237999"/>
            </a:xfrm>
            <a:custGeom>
              <a:rect b="b" l="l" r="r" t="t"/>
              <a:pathLst>
                <a:path extrusionOk="0" h="5118" w="3415">
                  <a:moveTo>
                    <a:pt x="265" y="1"/>
                  </a:moveTo>
                  <a:lnTo>
                    <a:pt x="265" y="1"/>
                  </a:lnTo>
                  <a:cubicBezTo>
                    <a:pt x="89" y="540"/>
                    <a:pt x="22" y="1184"/>
                    <a:pt x="20" y="1593"/>
                  </a:cubicBezTo>
                  <a:cubicBezTo>
                    <a:pt x="12" y="2428"/>
                    <a:pt x="1" y="5118"/>
                    <a:pt x="2131" y="5118"/>
                  </a:cubicBezTo>
                  <a:cubicBezTo>
                    <a:pt x="2819" y="5118"/>
                    <a:pt x="3250" y="4249"/>
                    <a:pt x="3414" y="3355"/>
                  </a:cubicBezTo>
                  <a:lnTo>
                    <a:pt x="3414" y="3355"/>
                  </a:lnTo>
                  <a:cubicBezTo>
                    <a:pt x="3197" y="4020"/>
                    <a:pt x="2812" y="4564"/>
                    <a:pt x="2270" y="4564"/>
                  </a:cubicBezTo>
                  <a:cubicBezTo>
                    <a:pt x="140" y="4564"/>
                    <a:pt x="151" y="1872"/>
                    <a:pt x="159" y="1037"/>
                  </a:cubicBezTo>
                  <a:cubicBezTo>
                    <a:pt x="161" y="763"/>
                    <a:pt x="190" y="386"/>
                    <a:pt x="265" y="1"/>
                  </a:cubicBezTo>
                  <a:close/>
                </a:path>
              </a:pathLst>
            </a:custGeom>
            <a:solidFill>
              <a:srgbClr val="FDF9F2">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1"/>
            <p:cNvSpPr/>
            <p:nvPr/>
          </p:nvSpPr>
          <p:spPr>
            <a:xfrm>
              <a:off x="-4483766" y="1659250"/>
              <a:ext cx="1370881" cy="2254178"/>
            </a:xfrm>
            <a:custGeom>
              <a:rect b="b" l="l" r="r" t="t"/>
              <a:pathLst>
                <a:path extrusionOk="0" h="5155" w="3135">
                  <a:moveTo>
                    <a:pt x="989" y="1"/>
                  </a:moveTo>
                  <a:cubicBezTo>
                    <a:pt x="237" y="1"/>
                    <a:pt x="24" y="1486"/>
                    <a:pt x="19" y="2171"/>
                  </a:cubicBezTo>
                  <a:cubicBezTo>
                    <a:pt x="11" y="2879"/>
                    <a:pt x="1" y="5154"/>
                    <a:pt x="1804" y="5154"/>
                  </a:cubicBezTo>
                  <a:cubicBezTo>
                    <a:pt x="2759" y="5154"/>
                    <a:pt x="3135" y="3167"/>
                    <a:pt x="2871" y="2381"/>
                  </a:cubicBezTo>
                  <a:cubicBezTo>
                    <a:pt x="2603" y="1588"/>
                    <a:pt x="2342" y="170"/>
                    <a:pt x="1065" y="6"/>
                  </a:cubicBezTo>
                  <a:cubicBezTo>
                    <a:pt x="1039" y="3"/>
                    <a:pt x="1014" y="1"/>
                    <a:pt x="989" y="1"/>
                  </a:cubicBezTo>
                  <a:close/>
                </a:path>
              </a:pathLst>
            </a:custGeom>
            <a:solidFill>
              <a:srgbClr val="CC5E33">
                <a:alpha val="1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1"/>
            <p:cNvSpPr/>
            <p:nvPr/>
          </p:nvSpPr>
          <p:spPr>
            <a:xfrm>
              <a:off x="-4301858" y="1729215"/>
              <a:ext cx="1005312" cy="1815587"/>
            </a:xfrm>
            <a:custGeom>
              <a:rect b="b" l="l" r="r" t="t"/>
              <a:pathLst>
                <a:path extrusionOk="0" h="4152" w="2299">
                  <a:moveTo>
                    <a:pt x="653" y="0"/>
                  </a:moveTo>
                  <a:cubicBezTo>
                    <a:pt x="108" y="0"/>
                    <a:pt x="0" y="1196"/>
                    <a:pt x="15" y="1747"/>
                  </a:cubicBezTo>
                  <a:cubicBezTo>
                    <a:pt x="33" y="2318"/>
                    <a:pt x="94" y="4151"/>
                    <a:pt x="1394" y="4151"/>
                  </a:cubicBezTo>
                  <a:cubicBezTo>
                    <a:pt x="2087" y="4151"/>
                    <a:pt x="2298" y="2553"/>
                    <a:pt x="2083" y="1917"/>
                  </a:cubicBezTo>
                  <a:cubicBezTo>
                    <a:pt x="1868" y="1278"/>
                    <a:pt x="1635" y="137"/>
                    <a:pt x="708" y="4"/>
                  </a:cubicBezTo>
                  <a:cubicBezTo>
                    <a:pt x="689" y="2"/>
                    <a:pt x="671" y="0"/>
                    <a:pt x="653" y="0"/>
                  </a:cubicBezTo>
                  <a:close/>
                </a:path>
              </a:pathLst>
            </a:custGeom>
            <a:solidFill>
              <a:srgbClr val="CC5E33">
                <a:alpha val="1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1"/>
            <p:cNvSpPr/>
            <p:nvPr/>
          </p:nvSpPr>
          <p:spPr>
            <a:xfrm>
              <a:off x="-4188165" y="2147691"/>
              <a:ext cx="778363" cy="1408042"/>
            </a:xfrm>
            <a:custGeom>
              <a:rect b="b" l="l" r="r" t="t"/>
              <a:pathLst>
                <a:path extrusionOk="0" h="3220" w="1780">
                  <a:moveTo>
                    <a:pt x="504" y="1"/>
                  </a:moveTo>
                  <a:cubicBezTo>
                    <a:pt x="86" y="1"/>
                    <a:pt x="0" y="928"/>
                    <a:pt x="14" y="1355"/>
                  </a:cubicBezTo>
                  <a:cubicBezTo>
                    <a:pt x="25" y="1796"/>
                    <a:pt x="72" y="3220"/>
                    <a:pt x="1082" y="3220"/>
                  </a:cubicBezTo>
                  <a:cubicBezTo>
                    <a:pt x="1617" y="3220"/>
                    <a:pt x="1780" y="1979"/>
                    <a:pt x="1614" y="1485"/>
                  </a:cubicBezTo>
                  <a:cubicBezTo>
                    <a:pt x="1447" y="992"/>
                    <a:pt x="1267" y="106"/>
                    <a:pt x="548" y="4"/>
                  </a:cubicBezTo>
                  <a:cubicBezTo>
                    <a:pt x="533" y="2"/>
                    <a:pt x="518" y="1"/>
                    <a:pt x="504" y="1"/>
                  </a:cubicBezTo>
                  <a:close/>
                </a:path>
              </a:pathLst>
            </a:custGeom>
            <a:solidFill>
              <a:srgbClr val="CC5E33">
                <a:alpha val="1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1"/>
            <p:cNvSpPr/>
            <p:nvPr/>
          </p:nvSpPr>
          <p:spPr>
            <a:xfrm>
              <a:off x="-4010629" y="2380324"/>
              <a:ext cx="408422" cy="739440"/>
            </a:xfrm>
            <a:custGeom>
              <a:rect b="b" l="l" r="r" t="t"/>
              <a:pathLst>
                <a:path extrusionOk="0" h="1691" w="934">
                  <a:moveTo>
                    <a:pt x="266" y="0"/>
                  </a:moveTo>
                  <a:cubicBezTo>
                    <a:pt x="47" y="0"/>
                    <a:pt x="1" y="486"/>
                    <a:pt x="9" y="712"/>
                  </a:cubicBezTo>
                  <a:cubicBezTo>
                    <a:pt x="14" y="943"/>
                    <a:pt x="40" y="1690"/>
                    <a:pt x="568" y="1690"/>
                  </a:cubicBezTo>
                  <a:cubicBezTo>
                    <a:pt x="850" y="1690"/>
                    <a:pt x="934" y="1039"/>
                    <a:pt x="846" y="780"/>
                  </a:cubicBezTo>
                  <a:cubicBezTo>
                    <a:pt x="762" y="520"/>
                    <a:pt x="666" y="57"/>
                    <a:pt x="288" y="2"/>
                  </a:cubicBezTo>
                  <a:cubicBezTo>
                    <a:pt x="281" y="1"/>
                    <a:pt x="273" y="0"/>
                    <a:pt x="266" y="0"/>
                  </a:cubicBezTo>
                  <a:close/>
                </a:path>
              </a:pathLst>
            </a:custGeom>
            <a:solidFill>
              <a:srgbClr val="CC5E33">
                <a:alpha val="1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1"/>
            <p:cNvSpPr/>
            <p:nvPr/>
          </p:nvSpPr>
          <p:spPr>
            <a:xfrm>
              <a:off x="-4534928" y="1491772"/>
              <a:ext cx="1453090" cy="2437836"/>
            </a:xfrm>
            <a:custGeom>
              <a:rect b="b" l="l" r="r" t="t"/>
              <a:pathLst>
                <a:path extrusionOk="0" h="5575" w="3323">
                  <a:moveTo>
                    <a:pt x="1071" y="139"/>
                  </a:moveTo>
                  <a:cubicBezTo>
                    <a:pt x="1097" y="139"/>
                    <a:pt x="1122" y="141"/>
                    <a:pt x="1149" y="144"/>
                  </a:cubicBezTo>
                  <a:cubicBezTo>
                    <a:pt x="2434" y="313"/>
                    <a:pt x="2698" y="1770"/>
                    <a:pt x="2968" y="2584"/>
                  </a:cubicBezTo>
                  <a:cubicBezTo>
                    <a:pt x="3234" y="3391"/>
                    <a:pt x="2856" y="5436"/>
                    <a:pt x="1894" y="5436"/>
                  </a:cubicBezTo>
                  <a:cubicBezTo>
                    <a:pt x="77" y="5436"/>
                    <a:pt x="87" y="3096"/>
                    <a:pt x="94" y="2368"/>
                  </a:cubicBezTo>
                  <a:cubicBezTo>
                    <a:pt x="98" y="1664"/>
                    <a:pt x="315" y="139"/>
                    <a:pt x="1071" y="139"/>
                  </a:cubicBezTo>
                  <a:close/>
                  <a:moveTo>
                    <a:pt x="1047" y="0"/>
                  </a:moveTo>
                  <a:cubicBezTo>
                    <a:pt x="250" y="0"/>
                    <a:pt x="26" y="1605"/>
                    <a:pt x="18" y="2347"/>
                  </a:cubicBezTo>
                  <a:cubicBezTo>
                    <a:pt x="10" y="3112"/>
                    <a:pt x="1" y="5574"/>
                    <a:pt x="1912" y="5574"/>
                  </a:cubicBezTo>
                  <a:cubicBezTo>
                    <a:pt x="2925" y="5572"/>
                    <a:pt x="3322" y="3423"/>
                    <a:pt x="3040" y="2572"/>
                  </a:cubicBezTo>
                  <a:cubicBezTo>
                    <a:pt x="2759" y="1717"/>
                    <a:pt x="2481" y="183"/>
                    <a:pt x="1129" y="5"/>
                  </a:cubicBezTo>
                  <a:cubicBezTo>
                    <a:pt x="1101" y="2"/>
                    <a:pt x="1074" y="0"/>
                    <a:pt x="1047" y="0"/>
                  </a:cubicBezTo>
                  <a:close/>
                </a:path>
              </a:pathLst>
            </a:custGeom>
            <a:solidFill>
              <a:srgbClr val="FDF9F2">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1"/>
            <p:cNvSpPr/>
            <p:nvPr/>
          </p:nvSpPr>
          <p:spPr>
            <a:xfrm>
              <a:off x="-4408117" y="1643945"/>
              <a:ext cx="1192469" cy="2130865"/>
            </a:xfrm>
            <a:custGeom>
              <a:rect b="b" l="l" r="r" t="t"/>
              <a:pathLst>
                <a:path extrusionOk="0" h="4873" w="2727">
                  <a:moveTo>
                    <a:pt x="850" y="122"/>
                  </a:moveTo>
                  <a:cubicBezTo>
                    <a:pt x="871" y="122"/>
                    <a:pt x="892" y="124"/>
                    <a:pt x="914" y="127"/>
                  </a:cubicBezTo>
                  <a:cubicBezTo>
                    <a:pt x="1974" y="274"/>
                    <a:pt x="2203" y="1547"/>
                    <a:pt x="2430" y="2259"/>
                  </a:cubicBezTo>
                  <a:cubicBezTo>
                    <a:pt x="2655" y="2967"/>
                    <a:pt x="2359" y="4753"/>
                    <a:pt x="1567" y="4753"/>
                  </a:cubicBezTo>
                  <a:cubicBezTo>
                    <a:pt x="72" y="4753"/>
                    <a:pt x="63" y="2705"/>
                    <a:pt x="63" y="2073"/>
                  </a:cubicBezTo>
                  <a:cubicBezTo>
                    <a:pt x="63" y="1458"/>
                    <a:pt x="228" y="122"/>
                    <a:pt x="850" y="122"/>
                  </a:cubicBezTo>
                  <a:close/>
                  <a:moveTo>
                    <a:pt x="828" y="1"/>
                  </a:moveTo>
                  <a:cubicBezTo>
                    <a:pt x="172" y="1"/>
                    <a:pt x="0" y="1404"/>
                    <a:pt x="0" y="2054"/>
                  </a:cubicBezTo>
                  <a:cubicBezTo>
                    <a:pt x="0" y="2721"/>
                    <a:pt x="10" y="4872"/>
                    <a:pt x="1583" y="4872"/>
                  </a:cubicBezTo>
                  <a:cubicBezTo>
                    <a:pt x="1583" y="4872"/>
                    <a:pt x="1583" y="4872"/>
                    <a:pt x="1584" y="4872"/>
                  </a:cubicBezTo>
                  <a:cubicBezTo>
                    <a:pt x="2416" y="4872"/>
                    <a:pt x="2727" y="2994"/>
                    <a:pt x="2488" y="2251"/>
                  </a:cubicBezTo>
                  <a:cubicBezTo>
                    <a:pt x="2252" y="1502"/>
                    <a:pt x="2009" y="162"/>
                    <a:pt x="894" y="6"/>
                  </a:cubicBezTo>
                  <a:cubicBezTo>
                    <a:pt x="871" y="3"/>
                    <a:pt x="849" y="1"/>
                    <a:pt x="82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1"/>
            <p:cNvSpPr/>
            <p:nvPr/>
          </p:nvSpPr>
          <p:spPr>
            <a:xfrm>
              <a:off x="-4347335" y="1938672"/>
              <a:ext cx="911297" cy="1610940"/>
            </a:xfrm>
            <a:custGeom>
              <a:rect b="b" l="l" r="r" t="t"/>
              <a:pathLst>
                <a:path extrusionOk="0" h="3684" w="2084">
                  <a:moveTo>
                    <a:pt x="902" y="91"/>
                  </a:moveTo>
                  <a:cubicBezTo>
                    <a:pt x="2032" y="91"/>
                    <a:pt x="2007" y="1638"/>
                    <a:pt x="2001" y="2117"/>
                  </a:cubicBezTo>
                  <a:cubicBezTo>
                    <a:pt x="1992" y="2583"/>
                    <a:pt x="1846" y="3593"/>
                    <a:pt x="1376" y="3593"/>
                  </a:cubicBezTo>
                  <a:cubicBezTo>
                    <a:pt x="1360" y="3593"/>
                    <a:pt x="1344" y="3592"/>
                    <a:pt x="1328" y="3590"/>
                  </a:cubicBezTo>
                  <a:cubicBezTo>
                    <a:pt x="528" y="3479"/>
                    <a:pt x="374" y="2514"/>
                    <a:pt x="215" y="1978"/>
                  </a:cubicBezTo>
                  <a:cubicBezTo>
                    <a:pt x="55" y="1440"/>
                    <a:pt x="303" y="91"/>
                    <a:pt x="902" y="91"/>
                  </a:cubicBezTo>
                  <a:close/>
                  <a:moveTo>
                    <a:pt x="893" y="1"/>
                  </a:moveTo>
                  <a:cubicBezTo>
                    <a:pt x="261" y="1"/>
                    <a:pt x="0" y="1420"/>
                    <a:pt x="168" y="1982"/>
                  </a:cubicBezTo>
                  <a:cubicBezTo>
                    <a:pt x="338" y="2547"/>
                    <a:pt x="499" y="3563"/>
                    <a:pt x="1340" y="3680"/>
                  </a:cubicBezTo>
                  <a:cubicBezTo>
                    <a:pt x="1357" y="3682"/>
                    <a:pt x="1373" y="3683"/>
                    <a:pt x="1389" y="3683"/>
                  </a:cubicBezTo>
                  <a:cubicBezTo>
                    <a:pt x="1886" y="3683"/>
                    <a:pt x="2040" y="2622"/>
                    <a:pt x="2050" y="2133"/>
                  </a:cubicBezTo>
                  <a:cubicBezTo>
                    <a:pt x="2060" y="1626"/>
                    <a:pt x="2083" y="1"/>
                    <a:pt x="896" y="1"/>
                  </a:cubicBezTo>
                  <a:cubicBezTo>
                    <a:pt x="895" y="1"/>
                    <a:pt x="894" y="1"/>
                    <a:pt x="89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vi-V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82" name="Google Shape;582;p1"/>
            <p:cNvSpPr/>
            <p:nvPr/>
          </p:nvSpPr>
          <p:spPr>
            <a:xfrm>
              <a:off x="-4156680" y="2207162"/>
              <a:ext cx="617006" cy="1105007"/>
            </a:xfrm>
            <a:custGeom>
              <a:rect b="b" l="l" r="r" t="t"/>
              <a:pathLst>
                <a:path extrusionOk="0" h="2527" w="1411">
                  <a:moveTo>
                    <a:pt x="649" y="62"/>
                  </a:moveTo>
                  <a:cubicBezTo>
                    <a:pt x="1370" y="62"/>
                    <a:pt x="1375" y="1090"/>
                    <a:pt x="1375" y="1415"/>
                  </a:cubicBezTo>
                  <a:cubicBezTo>
                    <a:pt x="1375" y="1742"/>
                    <a:pt x="1290" y="2462"/>
                    <a:pt x="958" y="2462"/>
                  </a:cubicBezTo>
                  <a:cubicBezTo>
                    <a:pt x="952" y="2462"/>
                    <a:pt x="945" y="2462"/>
                    <a:pt x="939" y="2462"/>
                  </a:cubicBezTo>
                  <a:cubicBezTo>
                    <a:pt x="391" y="2421"/>
                    <a:pt x="270" y="1763"/>
                    <a:pt x="153" y="1397"/>
                  </a:cubicBezTo>
                  <a:cubicBezTo>
                    <a:pt x="35" y="1036"/>
                    <a:pt x="186" y="93"/>
                    <a:pt x="597" y="63"/>
                  </a:cubicBezTo>
                  <a:cubicBezTo>
                    <a:pt x="615" y="62"/>
                    <a:pt x="632" y="62"/>
                    <a:pt x="649" y="62"/>
                  </a:cubicBezTo>
                  <a:close/>
                  <a:moveTo>
                    <a:pt x="645" y="1"/>
                  </a:moveTo>
                  <a:cubicBezTo>
                    <a:pt x="626" y="1"/>
                    <a:pt x="607" y="1"/>
                    <a:pt x="587" y="3"/>
                  </a:cubicBezTo>
                  <a:cubicBezTo>
                    <a:pt x="157" y="32"/>
                    <a:pt x="0" y="1024"/>
                    <a:pt x="121" y="1405"/>
                  </a:cubicBezTo>
                  <a:cubicBezTo>
                    <a:pt x="247" y="1789"/>
                    <a:pt x="370" y="2481"/>
                    <a:pt x="949" y="2526"/>
                  </a:cubicBezTo>
                  <a:cubicBezTo>
                    <a:pt x="955" y="2527"/>
                    <a:pt x="961" y="2527"/>
                    <a:pt x="966" y="2527"/>
                  </a:cubicBezTo>
                  <a:cubicBezTo>
                    <a:pt x="1318" y="2527"/>
                    <a:pt x="1410" y="1769"/>
                    <a:pt x="1409" y="1423"/>
                  </a:cubicBezTo>
                  <a:cubicBezTo>
                    <a:pt x="1409" y="1081"/>
                    <a:pt x="1399" y="1"/>
                    <a:pt x="64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1"/>
            <p:cNvSpPr/>
            <p:nvPr/>
          </p:nvSpPr>
          <p:spPr>
            <a:xfrm>
              <a:off x="-3896061" y="2597652"/>
              <a:ext cx="168354" cy="304784"/>
            </a:xfrm>
            <a:custGeom>
              <a:rect b="b" l="l" r="r" t="t"/>
              <a:pathLst>
                <a:path extrusionOk="0" h="697" w="385">
                  <a:moveTo>
                    <a:pt x="106" y="1"/>
                  </a:moveTo>
                  <a:cubicBezTo>
                    <a:pt x="17" y="1"/>
                    <a:pt x="1" y="201"/>
                    <a:pt x="3" y="293"/>
                  </a:cubicBezTo>
                  <a:cubicBezTo>
                    <a:pt x="5" y="387"/>
                    <a:pt x="14" y="696"/>
                    <a:pt x="232" y="696"/>
                  </a:cubicBezTo>
                  <a:cubicBezTo>
                    <a:pt x="349" y="696"/>
                    <a:pt x="384" y="426"/>
                    <a:pt x="347" y="321"/>
                  </a:cubicBezTo>
                  <a:cubicBezTo>
                    <a:pt x="310" y="215"/>
                    <a:pt x="271" y="23"/>
                    <a:pt x="116" y="2"/>
                  </a:cubicBezTo>
                  <a:cubicBezTo>
                    <a:pt x="113" y="1"/>
                    <a:pt x="109" y="1"/>
                    <a:pt x="10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p1"/>
            <p:cNvSpPr/>
            <p:nvPr/>
          </p:nvSpPr>
          <p:spPr>
            <a:xfrm>
              <a:off x="-11304906" y="3484456"/>
              <a:ext cx="7629268" cy="3794716"/>
            </a:xfrm>
            <a:custGeom>
              <a:rect b="b" l="l" r="r" t="t"/>
              <a:pathLst>
                <a:path extrusionOk="0" h="8678" w="17447">
                  <a:moveTo>
                    <a:pt x="16103" y="0"/>
                  </a:moveTo>
                  <a:lnTo>
                    <a:pt x="3324" y="188"/>
                  </a:lnTo>
                  <a:cubicBezTo>
                    <a:pt x="3310" y="186"/>
                    <a:pt x="3294" y="184"/>
                    <a:pt x="3277" y="182"/>
                  </a:cubicBezTo>
                  <a:cubicBezTo>
                    <a:pt x="3258" y="180"/>
                    <a:pt x="3239" y="179"/>
                    <a:pt x="3220" y="179"/>
                  </a:cubicBezTo>
                  <a:cubicBezTo>
                    <a:pt x="2348" y="179"/>
                    <a:pt x="890" y="2134"/>
                    <a:pt x="685" y="3742"/>
                  </a:cubicBezTo>
                  <a:cubicBezTo>
                    <a:pt x="536" y="4920"/>
                    <a:pt x="0" y="8625"/>
                    <a:pt x="1964" y="8675"/>
                  </a:cubicBezTo>
                  <a:lnTo>
                    <a:pt x="1964" y="8677"/>
                  </a:lnTo>
                  <a:lnTo>
                    <a:pt x="17447" y="8677"/>
                  </a:lnTo>
                  <a:lnTo>
                    <a:pt x="16103"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1"/>
            <p:cNvSpPr/>
            <p:nvPr/>
          </p:nvSpPr>
          <p:spPr>
            <a:xfrm>
              <a:off x="-5093336" y="5479764"/>
              <a:ext cx="1417670" cy="1799407"/>
            </a:xfrm>
            <a:custGeom>
              <a:rect b="b" l="l" r="r" t="t"/>
              <a:pathLst>
                <a:path extrusionOk="0" h="4115" w="3242">
                  <a:moveTo>
                    <a:pt x="2166" y="1"/>
                  </a:moveTo>
                  <a:cubicBezTo>
                    <a:pt x="968" y="1"/>
                    <a:pt x="0" y="1758"/>
                    <a:pt x="0" y="3925"/>
                  </a:cubicBezTo>
                  <a:cubicBezTo>
                    <a:pt x="0" y="3987"/>
                    <a:pt x="0" y="4052"/>
                    <a:pt x="2" y="4114"/>
                  </a:cubicBezTo>
                  <a:lnTo>
                    <a:pt x="3242" y="4114"/>
                  </a:lnTo>
                  <a:lnTo>
                    <a:pt x="2610" y="81"/>
                  </a:lnTo>
                  <a:cubicBezTo>
                    <a:pt x="2469" y="26"/>
                    <a:pt x="2322" y="1"/>
                    <a:pt x="2170" y="1"/>
                  </a:cubicBezTo>
                  <a:cubicBezTo>
                    <a:pt x="2168" y="1"/>
                    <a:pt x="2167" y="1"/>
                    <a:pt x="2166" y="1"/>
                  </a:cubicBezTo>
                  <a:close/>
                </a:path>
              </a:pathLst>
            </a:custGeom>
            <a:solidFill>
              <a:srgbClr val="443438">
                <a:alpha val="3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1"/>
            <p:cNvSpPr/>
            <p:nvPr/>
          </p:nvSpPr>
          <p:spPr>
            <a:xfrm>
              <a:off x="-5650868" y="3484456"/>
              <a:ext cx="1655989" cy="1921408"/>
            </a:xfrm>
            <a:custGeom>
              <a:rect b="b" l="l" r="r" t="t"/>
              <a:pathLst>
                <a:path extrusionOk="0" h="4394" w="3787">
                  <a:moveTo>
                    <a:pt x="3173" y="0"/>
                  </a:moveTo>
                  <a:cubicBezTo>
                    <a:pt x="3173" y="0"/>
                    <a:pt x="438" y="350"/>
                    <a:pt x="125" y="2807"/>
                  </a:cubicBezTo>
                  <a:cubicBezTo>
                    <a:pt x="0" y="3786"/>
                    <a:pt x="1102" y="4393"/>
                    <a:pt x="2257" y="4393"/>
                  </a:cubicBezTo>
                  <a:cubicBezTo>
                    <a:pt x="2532" y="4393"/>
                    <a:pt x="2811" y="4358"/>
                    <a:pt x="3077" y="4286"/>
                  </a:cubicBezTo>
                  <a:cubicBezTo>
                    <a:pt x="3331" y="4218"/>
                    <a:pt x="3570" y="4118"/>
                    <a:pt x="3787" y="3993"/>
                  </a:cubicBezTo>
                  <a:lnTo>
                    <a:pt x="3173" y="0"/>
                  </a:lnTo>
                  <a:close/>
                </a:path>
              </a:pathLst>
            </a:custGeom>
            <a:solidFill>
              <a:srgbClr val="FDF9F2">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1"/>
            <p:cNvSpPr/>
            <p:nvPr/>
          </p:nvSpPr>
          <p:spPr>
            <a:xfrm>
              <a:off x="-4834465" y="3476585"/>
              <a:ext cx="1796794" cy="3802587"/>
            </a:xfrm>
            <a:custGeom>
              <a:rect b="b" l="l" r="r" t="t"/>
              <a:pathLst>
                <a:path extrusionOk="0" h="8696" w="4109">
                  <a:moveTo>
                    <a:pt x="1368" y="1"/>
                  </a:moveTo>
                  <a:cubicBezTo>
                    <a:pt x="249" y="1"/>
                    <a:pt x="1" y="2479"/>
                    <a:pt x="19" y="3647"/>
                  </a:cubicBezTo>
                  <a:cubicBezTo>
                    <a:pt x="36" y="4826"/>
                    <a:pt x="109" y="8695"/>
                    <a:pt x="2689" y="8695"/>
                  </a:cubicBezTo>
                  <a:cubicBezTo>
                    <a:pt x="4109" y="8695"/>
                    <a:pt x="4027" y="5816"/>
                    <a:pt x="3747" y="4073"/>
                  </a:cubicBezTo>
                  <a:cubicBezTo>
                    <a:pt x="3526" y="2671"/>
                    <a:pt x="2440" y="1"/>
                    <a:pt x="136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1"/>
            <p:cNvSpPr/>
            <p:nvPr/>
          </p:nvSpPr>
          <p:spPr>
            <a:xfrm>
              <a:off x="-4788114" y="3476585"/>
              <a:ext cx="1663423" cy="3137921"/>
            </a:xfrm>
            <a:custGeom>
              <a:rect b="b" l="l" r="r" t="t"/>
              <a:pathLst>
                <a:path extrusionOk="0" h="7176" w="3804">
                  <a:moveTo>
                    <a:pt x="1264" y="1"/>
                  </a:moveTo>
                  <a:cubicBezTo>
                    <a:pt x="505" y="1"/>
                    <a:pt x="145" y="1143"/>
                    <a:pt x="1" y="2240"/>
                  </a:cubicBezTo>
                  <a:cubicBezTo>
                    <a:pt x="20" y="3535"/>
                    <a:pt x="165" y="7176"/>
                    <a:pt x="2669" y="7176"/>
                  </a:cubicBezTo>
                  <a:cubicBezTo>
                    <a:pt x="3326" y="7176"/>
                    <a:pt x="3660" y="6559"/>
                    <a:pt x="3803" y="5722"/>
                  </a:cubicBezTo>
                  <a:cubicBezTo>
                    <a:pt x="3786" y="5141"/>
                    <a:pt x="3723" y="4562"/>
                    <a:pt x="3645" y="4073"/>
                  </a:cubicBezTo>
                  <a:cubicBezTo>
                    <a:pt x="3420" y="2669"/>
                    <a:pt x="2336" y="1"/>
                    <a:pt x="1264" y="1"/>
                  </a:cubicBezTo>
                  <a:close/>
                </a:path>
              </a:pathLst>
            </a:custGeom>
            <a:solidFill>
              <a:srgbClr val="CC5E33">
                <a:alpha val="1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1"/>
            <p:cNvSpPr/>
            <p:nvPr/>
          </p:nvSpPr>
          <p:spPr>
            <a:xfrm>
              <a:off x="-4754006" y="3956281"/>
              <a:ext cx="1484574" cy="3124366"/>
            </a:xfrm>
            <a:custGeom>
              <a:rect b="b" l="l" r="r" t="t"/>
              <a:pathLst>
                <a:path extrusionOk="0" h="7145" w="3395">
                  <a:moveTo>
                    <a:pt x="1590" y="0"/>
                  </a:moveTo>
                  <a:cubicBezTo>
                    <a:pt x="970" y="0"/>
                    <a:pt x="569" y="1005"/>
                    <a:pt x="343" y="2002"/>
                  </a:cubicBezTo>
                  <a:cubicBezTo>
                    <a:pt x="234" y="3254"/>
                    <a:pt x="1" y="6795"/>
                    <a:pt x="2207" y="7135"/>
                  </a:cubicBezTo>
                  <a:cubicBezTo>
                    <a:pt x="2248" y="7141"/>
                    <a:pt x="2288" y="7144"/>
                    <a:pt x="2327" y="7144"/>
                  </a:cubicBezTo>
                  <a:cubicBezTo>
                    <a:pt x="2836" y="7144"/>
                    <a:pt x="3155" y="6618"/>
                    <a:pt x="3352" y="5885"/>
                  </a:cubicBezTo>
                  <a:cubicBezTo>
                    <a:pt x="3393" y="5320"/>
                    <a:pt x="3395" y="4750"/>
                    <a:pt x="3373" y="4267"/>
                  </a:cubicBezTo>
                  <a:cubicBezTo>
                    <a:pt x="3314" y="2880"/>
                    <a:pt x="2622" y="152"/>
                    <a:pt x="1679" y="7"/>
                  </a:cubicBezTo>
                  <a:cubicBezTo>
                    <a:pt x="1649" y="2"/>
                    <a:pt x="1619" y="0"/>
                    <a:pt x="1590" y="0"/>
                  </a:cubicBezTo>
                  <a:close/>
                </a:path>
              </a:pathLst>
            </a:custGeom>
            <a:solidFill>
              <a:srgbClr val="CC5E33">
                <a:alpha val="1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1"/>
            <p:cNvSpPr/>
            <p:nvPr/>
          </p:nvSpPr>
          <p:spPr>
            <a:xfrm>
              <a:off x="-4524433" y="4227394"/>
              <a:ext cx="1091020" cy="1840949"/>
            </a:xfrm>
            <a:custGeom>
              <a:rect b="b" l="l" r="r" t="t"/>
              <a:pathLst>
                <a:path extrusionOk="0" h="4210" w="2495">
                  <a:moveTo>
                    <a:pt x="964" y="1"/>
                  </a:moveTo>
                  <a:cubicBezTo>
                    <a:pt x="700" y="1"/>
                    <a:pt x="481" y="234"/>
                    <a:pt x="305" y="570"/>
                  </a:cubicBezTo>
                  <a:cubicBezTo>
                    <a:pt x="217" y="885"/>
                    <a:pt x="153" y="1208"/>
                    <a:pt x="114" y="1488"/>
                  </a:cubicBezTo>
                  <a:cubicBezTo>
                    <a:pt x="0" y="2288"/>
                    <a:pt x="131" y="3947"/>
                    <a:pt x="706" y="4179"/>
                  </a:cubicBezTo>
                  <a:cubicBezTo>
                    <a:pt x="757" y="4200"/>
                    <a:pt x="808" y="4210"/>
                    <a:pt x="858" y="4210"/>
                  </a:cubicBezTo>
                  <a:cubicBezTo>
                    <a:pt x="1206" y="4210"/>
                    <a:pt x="1528" y="3743"/>
                    <a:pt x="1757" y="3256"/>
                  </a:cubicBezTo>
                  <a:cubicBezTo>
                    <a:pt x="1960" y="2558"/>
                    <a:pt x="2494" y="580"/>
                    <a:pt x="1156" y="40"/>
                  </a:cubicBezTo>
                  <a:cubicBezTo>
                    <a:pt x="1090" y="13"/>
                    <a:pt x="1026" y="1"/>
                    <a:pt x="964" y="1"/>
                  </a:cubicBezTo>
                  <a:close/>
                </a:path>
              </a:pathLst>
            </a:custGeom>
            <a:solidFill>
              <a:srgbClr val="FDF9F2">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1"/>
            <p:cNvSpPr/>
            <p:nvPr/>
          </p:nvSpPr>
          <p:spPr>
            <a:xfrm>
              <a:off x="-4069662" y="5704963"/>
              <a:ext cx="771366" cy="1200334"/>
            </a:xfrm>
            <a:custGeom>
              <a:rect b="b" l="l" r="r" t="t"/>
              <a:pathLst>
                <a:path extrusionOk="0" h="2745" w="1764">
                  <a:moveTo>
                    <a:pt x="1195" y="1"/>
                  </a:moveTo>
                  <a:cubicBezTo>
                    <a:pt x="992" y="1"/>
                    <a:pt x="775" y="237"/>
                    <a:pt x="609" y="495"/>
                  </a:cubicBezTo>
                  <a:cubicBezTo>
                    <a:pt x="423" y="959"/>
                    <a:pt x="1" y="2097"/>
                    <a:pt x="746" y="2674"/>
                  </a:cubicBezTo>
                  <a:cubicBezTo>
                    <a:pt x="810" y="2723"/>
                    <a:pt x="873" y="2745"/>
                    <a:pt x="935" y="2745"/>
                  </a:cubicBezTo>
                  <a:cubicBezTo>
                    <a:pt x="1041" y="2745"/>
                    <a:pt x="1144" y="2681"/>
                    <a:pt x="1239" y="2580"/>
                  </a:cubicBezTo>
                  <a:cubicBezTo>
                    <a:pt x="1317" y="2441"/>
                    <a:pt x="1382" y="2285"/>
                    <a:pt x="1436" y="2142"/>
                  </a:cubicBezTo>
                  <a:cubicBezTo>
                    <a:pt x="1597" y="1710"/>
                    <a:pt x="1763" y="528"/>
                    <a:pt x="1429" y="127"/>
                  </a:cubicBezTo>
                  <a:cubicBezTo>
                    <a:pt x="1355" y="39"/>
                    <a:pt x="1276" y="1"/>
                    <a:pt x="1195" y="1"/>
                  </a:cubicBezTo>
                  <a:close/>
                </a:path>
              </a:pathLst>
            </a:custGeom>
            <a:solidFill>
              <a:srgbClr val="FDF9F2">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1"/>
            <p:cNvSpPr/>
            <p:nvPr/>
          </p:nvSpPr>
          <p:spPr>
            <a:xfrm>
              <a:off x="-4185978" y="5024555"/>
              <a:ext cx="543542" cy="1038540"/>
            </a:xfrm>
            <a:custGeom>
              <a:rect b="b" l="l" r="r" t="t"/>
              <a:pathLst>
                <a:path extrusionOk="0" h="2375" w="1243">
                  <a:moveTo>
                    <a:pt x="390" y="1"/>
                  </a:moveTo>
                  <a:cubicBezTo>
                    <a:pt x="208" y="1"/>
                    <a:pt x="92" y="173"/>
                    <a:pt x="20" y="410"/>
                  </a:cubicBezTo>
                  <a:cubicBezTo>
                    <a:pt x="3" y="596"/>
                    <a:pt x="1" y="788"/>
                    <a:pt x="5" y="946"/>
                  </a:cubicBezTo>
                  <a:cubicBezTo>
                    <a:pt x="20" y="1406"/>
                    <a:pt x="263" y="2315"/>
                    <a:pt x="605" y="2372"/>
                  </a:cubicBezTo>
                  <a:cubicBezTo>
                    <a:pt x="618" y="2374"/>
                    <a:pt x="630" y="2375"/>
                    <a:pt x="642" y="2375"/>
                  </a:cubicBezTo>
                  <a:cubicBezTo>
                    <a:pt x="866" y="2375"/>
                    <a:pt x="1013" y="2045"/>
                    <a:pt x="1098" y="1721"/>
                  </a:cubicBezTo>
                  <a:cubicBezTo>
                    <a:pt x="1143" y="1306"/>
                    <a:pt x="1243" y="132"/>
                    <a:pt x="441" y="5"/>
                  </a:cubicBezTo>
                  <a:cubicBezTo>
                    <a:pt x="423" y="2"/>
                    <a:pt x="406" y="1"/>
                    <a:pt x="390" y="1"/>
                  </a:cubicBezTo>
                  <a:close/>
                </a:path>
              </a:pathLst>
            </a:custGeom>
            <a:solidFill>
              <a:srgbClr val="CC5E33">
                <a:alpha val="1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1"/>
            <p:cNvSpPr/>
            <p:nvPr/>
          </p:nvSpPr>
          <p:spPr>
            <a:xfrm>
              <a:off x="-4032930" y="5322343"/>
              <a:ext cx="182784" cy="349387"/>
            </a:xfrm>
            <a:custGeom>
              <a:rect b="b" l="l" r="r" t="t"/>
              <a:pathLst>
                <a:path extrusionOk="0" h="799" w="418">
                  <a:moveTo>
                    <a:pt x="200" y="0"/>
                  </a:moveTo>
                  <a:cubicBezTo>
                    <a:pt x="125" y="0"/>
                    <a:pt x="74" y="108"/>
                    <a:pt x="46" y="220"/>
                  </a:cubicBezTo>
                  <a:cubicBezTo>
                    <a:pt x="34" y="361"/>
                    <a:pt x="1" y="756"/>
                    <a:pt x="269" y="797"/>
                  </a:cubicBezTo>
                  <a:cubicBezTo>
                    <a:pt x="275" y="798"/>
                    <a:pt x="282" y="799"/>
                    <a:pt x="288" y="799"/>
                  </a:cubicBezTo>
                  <a:cubicBezTo>
                    <a:pt x="347" y="799"/>
                    <a:pt x="387" y="740"/>
                    <a:pt x="412" y="660"/>
                  </a:cubicBezTo>
                  <a:cubicBezTo>
                    <a:pt x="416" y="597"/>
                    <a:pt x="417" y="533"/>
                    <a:pt x="416" y="480"/>
                  </a:cubicBezTo>
                  <a:cubicBezTo>
                    <a:pt x="412" y="326"/>
                    <a:pt x="329" y="18"/>
                    <a:pt x="212" y="1"/>
                  </a:cubicBezTo>
                  <a:cubicBezTo>
                    <a:pt x="208" y="0"/>
                    <a:pt x="204" y="0"/>
                    <a:pt x="20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1"/>
            <p:cNvSpPr/>
            <p:nvPr/>
          </p:nvSpPr>
          <p:spPr>
            <a:xfrm>
              <a:off x="-7900240" y="517950"/>
              <a:ext cx="2634627" cy="1007493"/>
            </a:xfrm>
            <a:custGeom>
              <a:rect b="b" l="l" r="r" t="t"/>
              <a:pathLst>
                <a:path extrusionOk="0" h="2304" w="6025">
                  <a:moveTo>
                    <a:pt x="726" y="1"/>
                  </a:moveTo>
                  <a:cubicBezTo>
                    <a:pt x="209" y="1"/>
                    <a:pt x="1" y="445"/>
                    <a:pt x="17" y="1026"/>
                  </a:cubicBezTo>
                  <a:cubicBezTo>
                    <a:pt x="34" y="1637"/>
                    <a:pt x="16" y="2304"/>
                    <a:pt x="933" y="2304"/>
                  </a:cubicBezTo>
                  <a:cubicBezTo>
                    <a:pt x="953" y="2304"/>
                    <a:pt x="973" y="2303"/>
                    <a:pt x="993" y="2303"/>
                  </a:cubicBezTo>
                  <a:lnTo>
                    <a:pt x="6024" y="2148"/>
                  </a:lnTo>
                  <a:lnTo>
                    <a:pt x="6003" y="155"/>
                  </a:lnTo>
                  <a:lnTo>
                    <a:pt x="3702" y="270"/>
                  </a:lnTo>
                  <a:cubicBezTo>
                    <a:pt x="3702" y="270"/>
                    <a:pt x="1054" y="34"/>
                    <a:pt x="848" y="8"/>
                  </a:cubicBezTo>
                  <a:cubicBezTo>
                    <a:pt x="806" y="3"/>
                    <a:pt x="765" y="1"/>
                    <a:pt x="72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1"/>
            <p:cNvSpPr/>
            <p:nvPr/>
          </p:nvSpPr>
          <p:spPr>
            <a:xfrm>
              <a:off x="-7797916" y="517075"/>
              <a:ext cx="2526181" cy="734193"/>
            </a:xfrm>
            <a:custGeom>
              <a:rect b="b" l="l" r="r" t="t"/>
              <a:pathLst>
                <a:path extrusionOk="0" h="1679" w="5777">
                  <a:moveTo>
                    <a:pt x="493" y="1"/>
                  </a:moveTo>
                  <a:cubicBezTo>
                    <a:pt x="292" y="1"/>
                    <a:pt x="139" y="68"/>
                    <a:pt x="26" y="183"/>
                  </a:cubicBezTo>
                  <a:cubicBezTo>
                    <a:pt x="10" y="243"/>
                    <a:pt x="0" y="306"/>
                    <a:pt x="4" y="368"/>
                  </a:cubicBezTo>
                  <a:cubicBezTo>
                    <a:pt x="26" y="1109"/>
                    <a:pt x="1284" y="1678"/>
                    <a:pt x="2854" y="1678"/>
                  </a:cubicBezTo>
                  <a:cubicBezTo>
                    <a:pt x="2922" y="1678"/>
                    <a:pt x="2992" y="1677"/>
                    <a:pt x="3061" y="1675"/>
                  </a:cubicBezTo>
                  <a:cubicBezTo>
                    <a:pt x="4278" y="1640"/>
                    <a:pt x="5315" y="1272"/>
                    <a:pt x="5776" y="775"/>
                  </a:cubicBezTo>
                  <a:lnTo>
                    <a:pt x="5769" y="153"/>
                  </a:lnTo>
                  <a:lnTo>
                    <a:pt x="3468" y="271"/>
                  </a:lnTo>
                  <a:cubicBezTo>
                    <a:pt x="3468" y="271"/>
                    <a:pt x="3468" y="271"/>
                    <a:pt x="3468" y="271"/>
                  </a:cubicBezTo>
                  <a:cubicBezTo>
                    <a:pt x="3446" y="271"/>
                    <a:pt x="819" y="36"/>
                    <a:pt x="614" y="8"/>
                  </a:cubicBezTo>
                  <a:cubicBezTo>
                    <a:pt x="572" y="3"/>
                    <a:pt x="532" y="1"/>
                    <a:pt x="49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1"/>
            <p:cNvSpPr/>
            <p:nvPr/>
          </p:nvSpPr>
          <p:spPr>
            <a:xfrm>
              <a:off x="-7892369" y="518824"/>
              <a:ext cx="2622383" cy="612192"/>
            </a:xfrm>
            <a:custGeom>
              <a:rect b="b" l="l" r="r" t="t"/>
              <a:pathLst>
                <a:path extrusionOk="0" h="1400" w="5997">
                  <a:moveTo>
                    <a:pt x="617" y="1"/>
                  </a:moveTo>
                  <a:cubicBezTo>
                    <a:pt x="218" y="42"/>
                    <a:pt x="30" y="376"/>
                    <a:pt x="1" y="828"/>
                  </a:cubicBezTo>
                  <a:cubicBezTo>
                    <a:pt x="793" y="834"/>
                    <a:pt x="2180" y="871"/>
                    <a:pt x="2851" y="1047"/>
                  </a:cubicBezTo>
                  <a:cubicBezTo>
                    <a:pt x="3401" y="1190"/>
                    <a:pt x="4782" y="1237"/>
                    <a:pt x="5996" y="1399"/>
                  </a:cubicBezTo>
                  <a:lnTo>
                    <a:pt x="5987" y="466"/>
                  </a:lnTo>
                  <a:cubicBezTo>
                    <a:pt x="5848" y="438"/>
                    <a:pt x="5717" y="426"/>
                    <a:pt x="5589" y="426"/>
                  </a:cubicBezTo>
                  <a:cubicBezTo>
                    <a:pt x="4890" y="426"/>
                    <a:pt x="4303" y="786"/>
                    <a:pt x="3320" y="786"/>
                  </a:cubicBezTo>
                  <a:cubicBezTo>
                    <a:pt x="3286" y="786"/>
                    <a:pt x="3252" y="786"/>
                    <a:pt x="3217" y="785"/>
                  </a:cubicBezTo>
                  <a:cubicBezTo>
                    <a:pt x="2378" y="763"/>
                    <a:pt x="1270" y="306"/>
                    <a:pt x="617" y="1"/>
                  </a:cubicBezTo>
                  <a:close/>
                </a:path>
              </a:pathLst>
            </a:custGeom>
            <a:solidFill>
              <a:srgbClr val="443438">
                <a:alpha val="3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1"/>
            <p:cNvSpPr/>
            <p:nvPr/>
          </p:nvSpPr>
          <p:spPr>
            <a:xfrm>
              <a:off x="-5590961" y="585291"/>
              <a:ext cx="627063" cy="871499"/>
            </a:xfrm>
            <a:custGeom>
              <a:rect b="b" l="l" r="r" t="t"/>
              <a:pathLst>
                <a:path extrusionOk="0" h="1993" w="1434">
                  <a:moveTo>
                    <a:pt x="750" y="0"/>
                  </a:moveTo>
                  <a:cubicBezTo>
                    <a:pt x="373" y="0"/>
                    <a:pt x="173" y="294"/>
                    <a:pt x="127" y="744"/>
                  </a:cubicBezTo>
                  <a:cubicBezTo>
                    <a:pt x="79" y="1253"/>
                    <a:pt x="0" y="1993"/>
                    <a:pt x="781" y="1993"/>
                  </a:cubicBezTo>
                  <a:cubicBezTo>
                    <a:pt x="793" y="1993"/>
                    <a:pt x="805" y="1993"/>
                    <a:pt x="817" y="1992"/>
                  </a:cubicBezTo>
                  <a:cubicBezTo>
                    <a:pt x="1279" y="1977"/>
                    <a:pt x="1434" y="1384"/>
                    <a:pt x="1416" y="1145"/>
                  </a:cubicBezTo>
                  <a:cubicBezTo>
                    <a:pt x="1398" y="909"/>
                    <a:pt x="1412" y="116"/>
                    <a:pt x="923" y="19"/>
                  </a:cubicBezTo>
                  <a:cubicBezTo>
                    <a:pt x="862" y="6"/>
                    <a:pt x="804" y="0"/>
                    <a:pt x="75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1"/>
            <p:cNvSpPr/>
            <p:nvPr/>
          </p:nvSpPr>
          <p:spPr>
            <a:xfrm>
              <a:off x="-5535426" y="584853"/>
              <a:ext cx="566281" cy="714078"/>
            </a:xfrm>
            <a:custGeom>
              <a:rect b="b" l="l" r="r" t="t"/>
              <a:pathLst>
                <a:path extrusionOk="0" h="1633" w="1295">
                  <a:moveTo>
                    <a:pt x="626" y="0"/>
                  </a:moveTo>
                  <a:cubicBezTo>
                    <a:pt x="407" y="0"/>
                    <a:pt x="247" y="98"/>
                    <a:pt x="143" y="270"/>
                  </a:cubicBezTo>
                  <a:cubicBezTo>
                    <a:pt x="135" y="305"/>
                    <a:pt x="131" y="344"/>
                    <a:pt x="127" y="384"/>
                  </a:cubicBezTo>
                  <a:cubicBezTo>
                    <a:pt x="77" y="892"/>
                    <a:pt x="0" y="1632"/>
                    <a:pt x="781" y="1632"/>
                  </a:cubicBezTo>
                  <a:cubicBezTo>
                    <a:pt x="793" y="1632"/>
                    <a:pt x="805" y="1632"/>
                    <a:pt x="818" y="1632"/>
                  </a:cubicBezTo>
                  <a:cubicBezTo>
                    <a:pt x="1035" y="1624"/>
                    <a:pt x="1183" y="1487"/>
                    <a:pt x="1279" y="1320"/>
                  </a:cubicBezTo>
                  <a:cubicBezTo>
                    <a:pt x="1289" y="1252"/>
                    <a:pt x="1295" y="1193"/>
                    <a:pt x="1291" y="1144"/>
                  </a:cubicBezTo>
                  <a:cubicBezTo>
                    <a:pt x="1271" y="908"/>
                    <a:pt x="1285" y="116"/>
                    <a:pt x="796" y="18"/>
                  </a:cubicBezTo>
                  <a:cubicBezTo>
                    <a:pt x="736" y="6"/>
                    <a:pt x="679" y="0"/>
                    <a:pt x="626" y="0"/>
                  </a:cubicBezTo>
                  <a:close/>
                </a:path>
              </a:pathLst>
            </a:custGeom>
            <a:solidFill>
              <a:srgbClr val="FDF9F2">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1"/>
            <p:cNvSpPr/>
            <p:nvPr/>
          </p:nvSpPr>
          <p:spPr>
            <a:xfrm>
              <a:off x="-5569971" y="763701"/>
              <a:ext cx="599077" cy="588579"/>
            </a:xfrm>
            <a:custGeom>
              <a:rect b="b" l="l" r="r" t="t"/>
              <a:pathLst>
                <a:path extrusionOk="0" h="1346" w="1370">
                  <a:moveTo>
                    <a:pt x="716" y="1"/>
                  </a:moveTo>
                  <a:cubicBezTo>
                    <a:pt x="634" y="1"/>
                    <a:pt x="558" y="28"/>
                    <a:pt x="488" y="78"/>
                  </a:cubicBezTo>
                  <a:cubicBezTo>
                    <a:pt x="474" y="102"/>
                    <a:pt x="458" y="129"/>
                    <a:pt x="445" y="156"/>
                  </a:cubicBezTo>
                  <a:cubicBezTo>
                    <a:pt x="265" y="516"/>
                    <a:pt x="1" y="1039"/>
                    <a:pt x="611" y="1311"/>
                  </a:cubicBezTo>
                  <a:cubicBezTo>
                    <a:pt x="665" y="1335"/>
                    <a:pt x="718" y="1346"/>
                    <a:pt x="768" y="1346"/>
                  </a:cubicBezTo>
                  <a:cubicBezTo>
                    <a:pt x="868" y="1346"/>
                    <a:pt x="959" y="1304"/>
                    <a:pt x="1035" y="1246"/>
                  </a:cubicBezTo>
                  <a:cubicBezTo>
                    <a:pt x="1063" y="1201"/>
                    <a:pt x="1082" y="1158"/>
                    <a:pt x="1092" y="1123"/>
                  </a:cubicBezTo>
                  <a:cubicBezTo>
                    <a:pt x="1145" y="943"/>
                    <a:pt x="1370" y="370"/>
                    <a:pt x="1037" y="125"/>
                  </a:cubicBezTo>
                  <a:cubicBezTo>
                    <a:pt x="923" y="40"/>
                    <a:pt x="815" y="1"/>
                    <a:pt x="716" y="1"/>
                  </a:cubicBezTo>
                  <a:close/>
                </a:path>
              </a:pathLst>
            </a:custGeom>
            <a:solidFill>
              <a:srgbClr val="FDF9F2">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1"/>
            <p:cNvSpPr/>
            <p:nvPr/>
          </p:nvSpPr>
          <p:spPr>
            <a:xfrm>
              <a:off x="-5402930" y="917186"/>
              <a:ext cx="297789" cy="292540"/>
            </a:xfrm>
            <a:custGeom>
              <a:rect b="b" l="l" r="r" t="t"/>
              <a:pathLst>
                <a:path extrusionOk="0" h="669" w="681">
                  <a:moveTo>
                    <a:pt x="355" y="0"/>
                  </a:moveTo>
                  <a:cubicBezTo>
                    <a:pt x="315" y="0"/>
                    <a:pt x="277" y="14"/>
                    <a:pt x="243" y="38"/>
                  </a:cubicBezTo>
                  <a:cubicBezTo>
                    <a:pt x="235" y="50"/>
                    <a:pt x="229" y="62"/>
                    <a:pt x="221" y="77"/>
                  </a:cubicBezTo>
                  <a:cubicBezTo>
                    <a:pt x="133" y="255"/>
                    <a:pt x="0" y="517"/>
                    <a:pt x="303" y="650"/>
                  </a:cubicBezTo>
                  <a:cubicBezTo>
                    <a:pt x="332" y="663"/>
                    <a:pt x="359" y="669"/>
                    <a:pt x="385" y="669"/>
                  </a:cubicBezTo>
                  <a:cubicBezTo>
                    <a:pt x="434" y="669"/>
                    <a:pt x="478" y="649"/>
                    <a:pt x="517" y="619"/>
                  </a:cubicBezTo>
                  <a:cubicBezTo>
                    <a:pt x="528" y="598"/>
                    <a:pt x="538" y="576"/>
                    <a:pt x="544" y="559"/>
                  </a:cubicBezTo>
                  <a:cubicBezTo>
                    <a:pt x="567" y="471"/>
                    <a:pt x="681" y="185"/>
                    <a:pt x="517" y="62"/>
                  </a:cubicBezTo>
                  <a:cubicBezTo>
                    <a:pt x="459" y="20"/>
                    <a:pt x="405" y="0"/>
                    <a:pt x="355" y="0"/>
                  </a:cubicBezTo>
                  <a:close/>
                </a:path>
              </a:pathLst>
            </a:custGeom>
            <a:solidFill>
              <a:srgbClr val="CC5E33">
                <a:alpha val="1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1"/>
            <p:cNvSpPr/>
            <p:nvPr/>
          </p:nvSpPr>
          <p:spPr>
            <a:xfrm>
              <a:off x="-5296234" y="988025"/>
              <a:ext cx="94453" cy="142991"/>
            </a:xfrm>
            <a:custGeom>
              <a:rect b="b" l="l" r="r" t="t"/>
              <a:pathLst>
                <a:path extrusionOk="0" h="327" w="216">
                  <a:moveTo>
                    <a:pt x="107" y="0"/>
                  </a:moveTo>
                  <a:cubicBezTo>
                    <a:pt x="77" y="0"/>
                    <a:pt x="54" y="18"/>
                    <a:pt x="38" y="48"/>
                  </a:cubicBezTo>
                  <a:cubicBezTo>
                    <a:pt x="36" y="56"/>
                    <a:pt x="36" y="64"/>
                    <a:pt x="36" y="72"/>
                  </a:cubicBezTo>
                  <a:cubicBezTo>
                    <a:pt x="24" y="172"/>
                    <a:pt x="1" y="318"/>
                    <a:pt x="128" y="326"/>
                  </a:cubicBezTo>
                  <a:cubicBezTo>
                    <a:pt x="129" y="326"/>
                    <a:pt x="130" y="326"/>
                    <a:pt x="131" y="326"/>
                  </a:cubicBezTo>
                  <a:cubicBezTo>
                    <a:pt x="165" y="326"/>
                    <a:pt x="187" y="300"/>
                    <a:pt x="202" y="271"/>
                  </a:cubicBezTo>
                  <a:cubicBezTo>
                    <a:pt x="204" y="260"/>
                    <a:pt x="204" y="248"/>
                    <a:pt x="204" y="238"/>
                  </a:cubicBezTo>
                  <a:cubicBezTo>
                    <a:pt x="206" y="189"/>
                    <a:pt x="216" y="35"/>
                    <a:pt x="142" y="7"/>
                  </a:cubicBezTo>
                  <a:cubicBezTo>
                    <a:pt x="129" y="3"/>
                    <a:pt x="118" y="0"/>
                    <a:pt x="10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1"/>
            <p:cNvSpPr/>
            <p:nvPr/>
          </p:nvSpPr>
          <p:spPr>
            <a:xfrm>
              <a:off x="-5524494" y="687614"/>
              <a:ext cx="510309" cy="711455"/>
            </a:xfrm>
            <a:custGeom>
              <a:rect b="b" l="l" r="r" t="t"/>
              <a:pathLst>
                <a:path extrusionOk="0" h="1627" w="1167">
                  <a:moveTo>
                    <a:pt x="612" y="66"/>
                  </a:moveTo>
                  <a:cubicBezTo>
                    <a:pt x="650" y="66"/>
                    <a:pt x="691" y="71"/>
                    <a:pt x="734" y="80"/>
                  </a:cubicBezTo>
                  <a:cubicBezTo>
                    <a:pt x="1078" y="154"/>
                    <a:pt x="1070" y="751"/>
                    <a:pt x="1084" y="929"/>
                  </a:cubicBezTo>
                  <a:cubicBezTo>
                    <a:pt x="1094" y="1107"/>
                    <a:pt x="986" y="1555"/>
                    <a:pt x="660" y="1565"/>
                  </a:cubicBezTo>
                  <a:cubicBezTo>
                    <a:pt x="651" y="1565"/>
                    <a:pt x="642" y="1565"/>
                    <a:pt x="634" y="1565"/>
                  </a:cubicBezTo>
                  <a:cubicBezTo>
                    <a:pt x="84" y="1565"/>
                    <a:pt x="138" y="1009"/>
                    <a:pt x="174" y="626"/>
                  </a:cubicBezTo>
                  <a:cubicBezTo>
                    <a:pt x="204" y="285"/>
                    <a:pt x="346" y="66"/>
                    <a:pt x="612" y="66"/>
                  </a:cubicBezTo>
                  <a:close/>
                  <a:moveTo>
                    <a:pt x="610" y="0"/>
                  </a:moveTo>
                  <a:cubicBezTo>
                    <a:pt x="303" y="0"/>
                    <a:pt x="140" y="241"/>
                    <a:pt x="102" y="608"/>
                  </a:cubicBezTo>
                  <a:cubicBezTo>
                    <a:pt x="62" y="1021"/>
                    <a:pt x="1" y="1626"/>
                    <a:pt x="629" y="1626"/>
                  </a:cubicBezTo>
                  <a:cubicBezTo>
                    <a:pt x="641" y="1626"/>
                    <a:pt x="653" y="1626"/>
                    <a:pt x="665" y="1625"/>
                  </a:cubicBezTo>
                  <a:cubicBezTo>
                    <a:pt x="1041" y="1614"/>
                    <a:pt x="1166" y="1130"/>
                    <a:pt x="1154" y="935"/>
                  </a:cubicBezTo>
                  <a:cubicBezTo>
                    <a:pt x="1139" y="741"/>
                    <a:pt x="1153" y="96"/>
                    <a:pt x="752" y="16"/>
                  </a:cubicBezTo>
                  <a:cubicBezTo>
                    <a:pt x="701" y="5"/>
                    <a:pt x="654" y="0"/>
                    <a:pt x="61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1"/>
            <p:cNvSpPr/>
            <p:nvPr/>
          </p:nvSpPr>
          <p:spPr>
            <a:xfrm>
              <a:off x="-5416923" y="828418"/>
              <a:ext cx="346328" cy="482757"/>
            </a:xfrm>
            <a:custGeom>
              <a:rect b="b" l="l" r="r" t="t"/>
              <a:pathLst>
                <a:path extrusionOk="0" h="1104" w="792">
                  <a:moveTo>
                    <a:pt x="362" y="41"/>
                  </a:moveTo>
                  <a:cubicBezTo>
                    <a:pt x="735" y="41"/>
                    <a:pt x="701" y="421"/>
                    <a:pt x="676" y="681"/>
                  </a:cubicBezTo>
                  <a:cubicBezTo>
                    <a:pt x="655" y="912"/>
                    <a:pt x="559" y="1062"/>
                    <a:pt x="377" y="1062"/>
                  </a:cubicBezTo>
                  <a:cubicBezTo>
                    <a:pt x="352" y="1062"/>
                    <a:pt x="325" y="1059"/>
                    <a:pt x="296" y="1053"/>
                  </a:cubicBezTo>
                  <a:cubicBezTo>
                    <a:pt x="61" y="1000"/>
                    <a:pt x="69" y="597"/>
                    <a:pt x="60" y="476"/>
                  </a:cubicBezTo>
                  <a:cubicBezTo>
                    <a:pt x="50" y="353"/>
                    <a:pt x="124" y="50"/>
                    <a:pt x="345" y="42"/>
                  </a:cubicBezTo>
                  <a:cubicBezTo>
                    <a:pt x="351" y="42"/>
                    <a:pt x="357" y="41"/>
                    <a:pt x="362" y="41"/>
                  </a:cubicBezTo>
                  <a:close/>
                  <a:moveTo>
                    <a:pt x="363" y="0"/>
                  </a:moveTo>
                  <a:cubicBezTo>
                    <a:pt x="356" y="0"/>
                    <a:pt x="348" y="0"/>
                    <a:pt x="341" y="1"/>
                  </a:cubicBezTo>
                  <a:cubicBezTo>
                    <a:pt x="87" y="8"/>
                    <a:pt x="1" y="339"/>
                    <a:pt x="9" y="470"/>
                  </a:cubicBezTo>
                  <a:cubicBezTo>
                    <a:pt x="18" y="599"/>
                    <a:pt x="11" y="1037"/>
                    <a:pt x="283" y="1094"/>
                  </a:cubicBezTo>
                  <a:cubicBezTo>
                    <a:pt x="316" y="1101"/>
                    <a:pt x="347" y="1104"/>
                    <a:pt x="376" y="1104"/>
                  </a:cubicBezTo>
                  <a:cubicBezTo>
                    <a:pt x="587" y="1104"/>
                    <a:pt x="699" y="942"/>
                    <a:pt x="723" y="691"/>
                  </a:cubicBezTo>
                  <a:cubicBezTo>
                    <a:pt x="750" y="408"/>
                    <a:pt x="792" y="0"/>
                    <a:pt x="3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1"/>
            <p:cNvSpPr/>
            <p:nvPr/>
          </p:nvSpPr>
          <p:spPr>
            <a:xfrm>
              <a:off x="-12897045" y="1125769"/>
              <a:ext cx="7326668" cy="2883424"/>
            </a:xfrm>
            <a:custGeom>
              <a:rect b="b" l="l" r="r" t="t"/>
              <a:pathLst>
                <a:path extrusionOk="0" h="6594" w="16755">
                  <a:moveTo>
                    <a:pt x="3274" y="0"/>
                  </a:moveTo>
                  <a:cubicBezTo>
                    <a:pt x="2838" y="0"/>
                    <a:pt x="2532" y="1"/>
                    <a:pt x="2399" y="3"/>
                  </a:cubicBezTo>
                  <a:cubicBezTo>
                    <a:pt x="1362" y="17"/>
                    <a:pt x="114" y="1543"/>
                    <a:pt x="52" y="3016"/>
                  </a:cubicBezTo>
                  <a:cubicBezTo>
                    <a:pt x="1" y="4268"/>
                    <a:pt x="241" y="6548"/>
                    <a:pt x="2575" y="6593"/>
                  </a:cubicBezTo>
                  <a:lnTo>
                    <a:pt x="16755" y="6593"/>
                  </a:lnTo>
                  <a:lnTo>
                    <a:pt x="15655" y="42"/>
                  </a:lnTo>
                  <a:cubicBezTo>
                    <a:pt x="15655" y="42"/>
                    <a:pt x="6319" y="0"/>
                    <a:pt x="327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1"/>
            <p:cNvSpPr/>
            <p:nvPr/>
          </p:nvSpPr>
          <p:spPr>
            <a:xfrm>
              <a:off x="-12364000" y="1125769"/>
              <a:ext cx="6505452" cy="1414601"/>
            </a:xfrm>
            <a:custGeom>
              <a:rect b="b" l="l" r="r" t="t"/>
              <a:pathLst>
                <a:path extrusionOk="0" h="3235" w="14877">
                  <a:moveTo>
                    <a:pt x="2057" y="0"/>
                  </a:moveTo>
                  <a:cubicBezTo>
                    <a:pt x="1622" y="0"/>
                    <a:pt x="1316" y="1"/>
                    <a:pt x="1184" y="3"/>
                  </a:cubicBezTo>
                  <a:cubicBezTo>
                    <a:pt x="1039" y="5"/>
                    <a:pt x="890" y="37"/>
                    <a:pt x="740" y="93"/>
                  </a:cubicBezTo>
                  <a:cubicBezTo>
                    <a:pt x="265" y="367"/>
                    <a:pt x="0" y="670"/>
                    <a:pt x="0" y="991"/>
                  </a:cubicBezTo>
                  <a:cubicBezTo>
                    <a:pt x="0" y="2231"/>
                    <a:pt x="3985" y="3235"/>
                    <a:pt x="8905" y="3235"/>
                  </a:cubicBezTo>
                  <a:cubicBezTo>
                    <a:pt x="11201" y="3235"/>
                    <a:pt x="13296" y="3016"/>
                    <a:pt x="14877" y="2656"/>
                  </a:cubicBezTo>
                  <a:lnTo>
                    <a:pt x="14436" y="42"/>
                  </a:lnTo>
                  <a:cubicBezTo>
                    <a:pt x="14436" y="42"/>
                    <a:pt x="5100" y="0"/>
                    <a:pt x="2057" y="0"/>
                  </a:cubicBezTo>
                  <a:close/>
                </a:path>
              </a:pathLst>
            </a:custGeom>
            <a:solidFill>
              <a:srgbClr val="FDF9F2">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1"/>
            <p:cNvSpPr/>
            <p:nvPr/>
          </p:nvSpPr>
          <p:spPr>
            <a:xfrm>
              <a:off x="-12841511" y="2778686"/>
              <a:ext cx="7271133" cy="1230506"/>
            </a:xfrm>
            <a:custGeom>
              <a:rect b="b" l="l" r="r" t="t"/>
              <a:pathLst>
                <a:path extrusionOk="0" h="2814" w="16628">
                  <a:moveTo>
                    <a:pt x="8490" y="0"/>
                  </a:moveTo>
                  <a:cubicBezTo>
                    <a:pt x="5185" y="0"/>
                    <a:pt x="2204" y="202"/>
                    <a:pt x="1" y="527"/>
                  </a:cubicBezTo>
                  <a:cubicBezTo>
                    <a:pt x="197" y="1636"/>
                    <a:pt x="801" y="2780"/>
                    <a:pt x="2448" y="2813"/>
                  </a:cubicBezTo>
                  <a:lnTo>
                    <a:pt x="16628" y="2813"/>
                  </a:lnTo>
                  <a:lnTo>
                    <a:pt x="16225" y="409"/>
                  </a:lnTo>
                  <a:cubicBezTo>
                    <a:pt x="14063" y="153"/>
                    <a:pt x="11382" y="0"/>
                    <a:pt x="8490" y="0"/>
                  </a:cubicBezTo>
                  <a:close/>
                </a:path>
              </a:pathLst>
            </a:custGeom>
            <a:solidFill>
              <a:srgbClr val="FDF9F2">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1"/>
            <p:cNvSpPr/>
            <p:nvPr/>
          </p:nvSpPr>
          <p:spPr>
            <a:xfrm>
              <a:off x="-12675344" y="3300361"/>
              <a:ext cx="7234402" cy="780982"/>
            </a:xfrm>
            <a:custGeom>
              <a:rect b="b" l="l" r="r" t="t"/>
              <a:pathLst>
                <a:path extrusionOk="0" h="1786" w="16544">
                  <a:moveTo>
                    <a:pt x="15976" y="1"/>
                  </a:moveTo>
                  <a:cubicBezTo>
                    <a:pt x="15413" y="120"/>
                    <a:pt x="14974" y="726"/>
                    <a:pt x="14114" y="920"/>
                  </a:cubicBezTo>
                  <a:cubicBezTo>
                    <a:pt x="13663" y="1022"/>
                    <a:pt x="13109" y="1062"/>
                    <a:pt x="12467" y="1062"/>
                  </a:cubicBezTo>
                  <a:cubicBezTo>
                    <a:pt x="9901" y="1062"/>
                    <a:pt x="5944" y="411"/>
                    <a:pt x="1728" y="411"/>
                  </a:cubicBezTo>
                  <a:cubicBezTo>
                    <a:pt x="1156" y="411"/>
                    <a:pt x="579" y="423"/>
                    <a:pt x="0" y="451"/>
                  </a:cubicBezTo>
                  <a:cubicBezTo>
                    <a:pt x="208" y="822"/>
                    <a:pt x="501" y="1143"/>
                    <a:pt x="914" y="1352"/>
                  </a:cubicBezTo>
                  <a:cubicBezTo>
                    <a:pt x="1206" y="1326"/>
                    <a:pt x="1534" y="1314"/>
                    <a:pt x="1885" y="1314"/>
                  </a:cubicBezTo>
                  <a:cubicBezTo>
                    <a:pt x="3789" y="1314"/>
                    <a:pt x="6367" y="1646"/>
                    <a:pt x="7591" y="1646"/>
                  </a:cubicBezTo>
                  <a:cubicBezTo>
                    <a:pt x="7731" y="1646"/>
                    <a:pt x="7853" y="1642"/>
                    <a:pt x="7954" y="1632"/>
                  </a:cubicBezTo>
                  <a:cubicBezTo>
                    <a:pt x="8079" y="1620"/>
                    <a:pt x="8252" y="1615"/>
                    <a:pt x="8464" y="1615"/>
                  </a:cubicBezTo>
                  <a:cubicBezTo>
                    <a:pt x="9693" y="1615"/>
                    <a:pt x="12226" y="1786"/>
                    <a:pt x="14189" y="1786"/>
                  </a:cubicBezTo>
                  <a:cubicBezTo>
                    <a:pt x="15224" y="1786"/>
                    <a:pt x="16101" y="1738"/>
                    <a:pt x="16543" y="1593"/>
                  </a:cubicBezTo>
                  <a:lnTo>
                    <a:pt x="15976" y="1"/>
                  </a:lnTo>
                  <a:close/>
                </a:path>
              </a:pathLst>
            </a:custGeom>
            <a:solidFill>
              <a:srgbClr val="443438">
                <a:alpha val="3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1"/>
            <p:cNvSpPr/>
            <p:nvPr/>
          </p:nvSpPr>
          <p:spPr>
            <a:xfrm>
              <a:off x="-12813087" y="1522381"/>
              <a:ext cx="6906003" cy="580271"/>
            </a:xfrm>
            <a:custGeom>
              <a:rect b="b" l="l" r="r" t="t"/>
              <a:pathLst>
                <a:path extrusionOk="0" h="1327" w="15793">
                  <a:moveTo>
                    <a:pt x="15610" y="0"/>
                  </a:moveTo>
                  <a:cubicBezTo>
                    <a:pt x="14509" y="158"/>
                    <a:pt x="12777" y="373"/>
                    <a:pt x="11468" y="373"/>
                  </a:cubicBezTo>
                  <a:cubicBezTo>
                    <a:pt x="11080" y="373"/>
                    <a:pt x="10729" y="354"/>
                    <a:pt x="10442" y="309"/>
                  </a:cubicBezTo>
                  <a:cubicBezTo>
                    <a:pt x="10022" y="243"/>
                    <a:pt x="9270" y="221"/>
                    <a:pt x="8348" y="221"/>
                  </a:cubicBezTo>
                  <a:cubicBezTo>
                    <a:pt x="6609" y="221"/>
                    <a:pt x="4266" y="298"/>
                    <a:pt x="2419" y="298"/>
                  </a:cubicBezTo>
                  <a:cubicBezTo>
                    <a:pt x="1686" y="298"/>
                    <a:pt x="1031" y="286"/>
                    <a:pt x="523" y="252"/>
                  </a:cubicBezTo>
                  <a:cubicBezTo>
                    <a:pt x="300" y="575"/>
                    <a:pt x="118" y="943"/>
                    <a:pt x="1" y="1326"/>
                  </a:cubicBezTo>
                  <a:cubicBezTo>
                    <a:pt x="2883" y="658"/>
                    <a:pt x="5239" y="451"/>
                    <a:pt x="7206" y="451"/>
                  </a:cubicBezTo>
                  <a:cubicBezTo>
                    <a:pt x="9231" y="451"/>
                    <a:pt x="10844" y="671"/>
                    <a:pt x="12197" y="831"/>
                  </a:cubicBezTo>
                  <a:cubicBezTo>
                    <a:pt x="13588" y="998"/>
                    <a:pt x="14843" y="1072"/>
                    <a:pt x="15792" y="1101"/>
                  </a:cubicBezTo>
                  <a:lnTo>
                    <a:pt x="15610" y="0"/>
                  </a:lnTo>
                  <a:close/>
                </a:path>
              </a:pathLst>
            </a:custGeom>
            <a:solidFill>
              <a:srgbClr val="443438">
                <a:alpha val="3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1"/>
            <p:cNvSpPr/>
            <p:nvPr/>
          </p:nvSpPr>
          <p:spPr>
            <a:xfrm>
              <a:off x="-12866873" y="2662370"/>
              <a:ext cx="7139074" cy="406670"/>
            </a:xfrm>
            <a:custGeom>
              <a:rect b="b" l="l" r="r" t="t"/>
              <a:pathLst>
                <a:path extrusionOk="0" h="930" w="16326">
                  <a:moveTo>
                    <a:pt x="16169" y="0"/>
                  </a:moveTo>
                  <a:cubicBezTo>
                    <a:pt x="14972" y="120"/>
                    <a:pt x="13346" y="253"/>
                    <a:pt x="12060" y="253"/>
                  </a:cubicBezTo>
                  <a:cubicBezTo>
                    <a:pt x="11517" y="253"/>
                    <a:pt x="11034" y="229"/>
                    <a:pt x="10671" y="171"/>
                  </a:cubicBezTo>
                  <a:cubicBezTo>
                    <a:pt x="10196" y="94"/>
                    <a:pt x="9558" y="66"/>
                    <a:pt x="8773" y="66"/>
                  </a:cubicBezTo>
                  <a:cubicBezTo>
                    <a:pt x="6746" y="66"/>
                    <a:pt x="3736" y="256"/>
                    <a:pt x="0" y="304"/>
                  </a:cubicBezTo>
                  <a:cubicBezTo>
                    <a:pt x="18" y="501"/>
                    <a:pt x="45" y="707"/>
                    <a:pt x="86" y="910"/>
                  </a:cubicBezTo>
                  <a:cubicBezTo>
                    <a:pt x="3118" y="785"/>
                    <a:pt x="7367" y="355"/>
                    <a:pt x="8394" y="288"/>
                  </a:cubicBezTo>
                  <a:cubicBezTo>
                    <a:pt x="8466" y="283"/>
                    <a:pt x="8553" y="281"/>
                    <a:pt x="8654" y="281"/>
                  </a:cubicBezTo>
                  <a:cubicBezTo>
                    <a:pt x="10036" y="281"/>
                    <a:pt x="14009" y="684"/>
                    <a:pt x="16326" y="930"/>
                  </a:cubicBezTo>
                  <a:lnTo>
                    <a:pt x="16169" y="0"/>
                  </a:lnTo>
                  <a:close/>
                </a:path>
              </a:pathLst>
            </a:custGeom>
            <a:solidFill>
              <a:srgbClr val="443438">
                <a:alpha val="3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1"/>
            <p:cNvSpPr/>
            <p:nvPr/>
          </p:nvSpPr>
          <p:spPr>
            <a:xfrm>
              <a:off x="-10840514" y="2918616"/>
              <a:ext cx="4045300" cy="337580"/>
            </a:xfrm>
            <a:custGeom>
              <a:rect b="b" l="l" r="r" t="t"/>
              <a:pathLst>
                <a:path extrusionOk="0" h="772" w="9251">
                  <a:moveTo>
                    <a:pt x="4392" y="1"/>
                  </a:moveTo>
                  <a:cubicBezTo>
                    <a:pt x="3137" y="1"/>
                    <a:pt x="0" y="772"/>
                    <a:pt x="0" y="772"/>
                  </a:cubicBezTo>
                  <a:cubicBezTo>
                    <a:pt x="0" y="772"/>
                    <a:pt x="4048" y="682"/>
                    <a:pt x="6894" y="682"/>
                  </a:cubicBezTo>
                  <a:cubicBezTo>
                    <a:pt x="7915" y="682"/>
                    <a:pt x="8782" y="694"/>
                    <a:pt x="9251" y="725"/>
                  </a:cubicBezTo>
                  <a:cubicBezTo>
                    <a:pt x="9251" y="725"/>
                    <a:pt x="5663" y="29"/>
                    <a:pt x="4450" y="1"/>
                  </a:cubicBezTo>
                  <a:cubicBezTo>
                    <a:pt x="4431" y="1"/>
                    <a:pt x="4412" y="1"/>
                    <a:pt x="4392" y="1"/>
                  </a:cubicBezTo>
                  <a:close/>
                </a:path>
              </a:pathLst>
            </a:custGeom>
            <a:solidFill>
              <a:srgbClr val="443438">
                <a:alpha val="3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1"/>
            <p:cNvSpPr/>
            <p:nvPr/>
          </p:nvSpPr>
          <p:spPr>
            <a:xfrm>
              <a:off x="-12154543" y="1978901"/>
              <a:ext cx="4583595" cy="582894"/>
            </a:xfrm>
            <a:custGeom>
              <a:rect b="b" l="l" r="r" t="t"/>
              <a:pathLst>
                <a:path extrusionOk="0" h="1333" w="10482">
                  <a:moveTo>
                    <a:pt x="6932" y="1"/>
                  </a:moveTo>
                  <a:cubicBezTo>
                    <a:pt x="5365" y="1"/>
                    <a:pt x="1893" y="663"/>
                    <a:pt x="377" y="663"/>
                  </a:cubicBezTo>
                  <a:cubicBezTo>
                    <a:pt x="233" y="663"/>
                    <a:pt x="106" y="657"/>
                    <a:pt x="1" y="644"/>
                  </a:cubicBezTo>
                  <a:lnTo>
                    <a:pt x="1" y="644"/>
                  </a:lnTo>
                  <a:lnTo>
                    <a:pt x="607" y="1333"/>
                  </a:lnTo>
                  <a:cubicBezTo>
                    <a:pt x="3720" y="521"/>
                    <a:pt x="6783" y="402"/>
                    <a:pt x="7674" y="402"/>
                  </a:cubicBezTo>
                  <a:cubicBezTo>
                    <a:pt x="7799" y="402"/>
                    <a:pt x="7882" y="404"/>
                    <a:pt x="7915" y="407"/>
                  </a:cubicBezTo>
                  <a:cubicBezTo>
                    <a:pt x="8187" y="431"/>
                    <a:pt x="10481" y="431"/>
                    <a:pt x="10481" y="431"/>
                  </a:cubicBezTo>
                  <a:cubicBezTo>
                    <a:pt x="10481" y="431"/>
                    <a:pt x="8707" y="216"/>
                    <a:pt x="7369" y="26"/>
                  </a:cubicBezTo>
                  <a:cubicBezTo>
                    <a:pt x="7249" y="9"/>
                    <a:pt x="7102" y="1"/>
                    <a:pt x="6932" y="1"/>
                  </a:cubicBezTo>
                  <a:close/>
                </a:path>
              </a:pathLst>
            </a:custGeom>
            <a:solidFill>
              <a:srgbClr val="443438">
                <a:alpha val="3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1"/>
            <p:cNvSpPr/>
            <p:nvPr/>
          </p:nvSpPr>
          <p:spPr>
            <a:xfrm>
              <a:off x="-10743001" y="1127080"/>
              <a:ext cx="4102584" cy="327523"/>
            </a:xfrm>
            <a:custGeom>
              <a:rect b="b" l="l" r="r" t="t"/>
              <a:pathLst>
                <a:path extrusionOk="0" h="749" w="9382">
                  <a:moveTo>
                    <a:pt x="0" y="0"/>
                  </a:moveTo>
                  <a:lnTo>
                    <a:pt x="0" y="0"/>
                  </a:lnTo>
                  <a:cubicBezTo>
                    <a:pt x="2381" y="317"/>
                    <a:pt x="3830" y="659"/>
                    <a:pt x="4955" y="738"/>
                  </a:cubicBezTo>
                  <a:cubicBezTo>
                    <a:pt x="5060" y="745"/>
                    <a:pt x="5170" y="749"/>
                    <a:pt x="5284" y="749"/>
                  </a:cubicBezTo>
                  <a:cubicBezTo>
                    <a:pt x="6675" y="749"/>
                    <a:pt x="8666" y="232"/>
                    <a:pt x="9382" y="32"/>
                  </a:cubicBezTo>
                  <a:lnTo>
                    <a:pt x="9196" y="32"/>
                  </a:lnTo>
                  <a:cubicBezTo>
                    <a:pt x="8471" y="147"/>
                    <a:pt x="7006" y="349"/>
                    <a:pt x="5660" y="349"/>
                  </a:cubicBezTo>
                  <a:cubicBezTo>
                    <a:pt x="4780" y="349"/>
                    <a:pt x="3951" y="263"/>
                    <a:pt x="3414" y="10"/>
                  </a:cubicBezTo>
                  <a:cubicBezTo>
                    <a:pt x="2191" y="4"/>
                    <a:pt x="994" y="2"/>
                    <a:pt x="0" y="0"/>
                  </a:cubicBezTo>
                  <a:close/>
                </a:path>
              </a:pathLst>
            </a:custGeom>
            <a:solidFill>
              <a:srgbClr val="443438">
                <a:alpha val="3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1"/>
            <p:cNvSpPr/>
            <p:nvPr/>
          </p:nvSpPr>
          <p:spPr>
            <a:xfrm>
              <a:off x="-6537236" y="1141511"/>
              <a:ext cx="1741259" cy="2867682"/>
            </a:xfrm>
            <a:custGeom>
              <a:rect b="b" l="l" r="r" t="t"/>
              <a:pathLst>
                <a:path extrusionOk="0" h="6558" w="3982">
                  <a:moveTo>
                    <a:pt x="1254" y="0"/>
                  </a:moveTo>
                  <a:cubicBezTo>
                    <a:pt x="297" y="0"/>
                    <a:pt x="28" y="1888"/>
                    <a:pt x="20" y="2763"/>
                  </a:cubicBezTo>
                  <a:cubicBezTo>
                    <a:pt x="12" y="3658"/>
                    <a:pt x="0" y="6557"/>
                    <a:pt x="2291" y="6557"/>
                  </a:cubicBezTo>
                  <a:cubicBezTo>
                    <a:pt x="3508" y="6557"/>
                    <a:pt x="3981" y="4028"/>
                    <a:pt x="3648" y="3027"/>
                  </a:cubicBezTo>
                  <a:cubicBezTo>
                    <a:pt x="3312" y="2019"/>
                    <a:pt x="2976" y="214"/>
                    <a:pt x="1352" y="6"/>
                  </a:cubicBezTo>
                  <a:cubicBezTo>
                    <a:pt x="1319" y="2"/>
                    <a:pt x="1286" y="0"/>
                    <a:pt x="125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1"/>
            <p:cNvSpPr/>
            <p:nvPr/>
          </p:nvSpPr>
          <p:spPr>
            <a:xfrm>
              <a:off x="-6489572" y="1141073"/>
              <a:ext cx="1601766" cy="2548905"/>
            </a:xfrm>
            <a:custGeom>
              <a:rect b="b" l="l" r="r" t="t"/>
              <a:pathLst>
                <a:path extrusionOk="0" h="5829" w="3663">
                  <a:moveTo>
                    <a:pt x="1142" y="1"/>
                  </a:moveTo>
                  <a:cubicBezTo>
                    <a:pt x="542" y="1"/>
                    <a:pt x="215" y="743"/>
                    <a:pt x="50" y="1512"/>
                  </a:cubicBezTo>
                  <a:cubicBezTo>
                    <a:pt x="30" y="1703"/>
                    <a:pt x="24" y="1885"/>
                    <a:pt x="20" y="2034"/>
                  </a:cubicBezTo>
                  <a:cubicBezTo>
                    <a:pt x="15" y="2934"/>
                    <a:pt x="1" y="5829"/>
                    <a:pt x="2293" y="5829"/>
                  </a:cubicBezTo>
                  <a:cubicBezTo>
                    <a:pt x="2978" y="5829"/>
                    <a:pt x="3424" y="5033"/>
                    <a:pt x="3628" y="4154"/>
                  </a:cubicBezTo>
                  <a:cubicBezTo>
                    <a:pt x="3663" y="3718"/>
                    <a:pt x="3633" y="3313"/>
                    <a:pt x="3538" y="3028"/>
                  </a:cubicBezTo>
                  <a:cubicBezTo>
                    <a:pt x="3199" y="2020"/>
                    <a:pt x="2865" y="215"/>
                    <a:pt x="1241" y="7"/>
                  </a:cubicBezTo>
                  <a:cubicBezTo>
                    <a:pt x="1207" y="3"/>
                    <a:pt x="1174" y="1"/>
                    <a:pt x="114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1"/>
            <p:cNvSpPr/>
            <p:nvPr/>
          </p:nvSpPr>
          <p:spPr>
            <a:xfrm>
              <a:off x="-6417421" y="1411750"/>
              <a:ext cx="1341583" cy="2416847"/>
            </a:xfrm>
            <a:custGeom>
              <a:rect b="b" l="l" r="r" t="t"/>
              <a:pathLst>
                <a:path extrusionOk="0" h="5527" w="3068">
                  <a:moveTo>
                    <a:pt x="1180" y="1"/>
                  </a:moveTo>
                  <a:cubicBezTo>
                    <a:pt x="736" y="1"/>
                    <a:pt x="450" y="620"/>
                    <a:pt x="282" y="1278"/>
                  </a:cubicBezTo>
                  <a:cubicBezTo>
                    <a:pt x="255" y="1454"/>
                    <a:pt x="237" y="1620"/>
                    <a:pt x="227" y="1757"/>
                  </a:cubicBezTo>
                  <a:cubicBezTo>
                    <a:pt x="172" y="2587"/>
                    <a:pt x="0" y="5264"/>
                    <a:pt x="1845" y="5521"/>
                  </a:cubicBezTo>
                  <a:cubicBezTo>
                    <a:pt x="1873" y="5525"/>
                    <a:pt x="1901" y="5527"/>
                    <a:pt x="1928" y="5527"/>
                  </a:cubicBezTo>
                  <a:cubicBezTo>
                    <a:pt x="2435" y="5527"/>
                    <a:pt x="2810" y="4868"/>
                    <a:pt x="3013" y="4122"/>
                  </a:cubicBezTo>
                  <a:cubicBezTo>
                    <a:pt x="3067" y="3719"/>
                    <a:pt x="3067" y="3340"/>
                    <a:pt x="3005" y="3068"/>
                  </a:cubicBezTo>
                  <a:cubicBezTo>
                    <a:pt x="2790" y="2100"/>
                    <a:pt x="2621" y="396"/>
                    <a:pt x="1326" y="22"/>
                  </a:cubicBezTo>
                  <a:cubicBezTo>
                    <a:pt x="1276" y="8"/>
                    <a:pt x="1227" y="1"/>
                    <a:pt x="1180" y="1"/>
                  </a:cubicBezTo>
                  <a:close/>
                </a:path>
              </a:pathLst>
            </a:custGeom>
            <a:solidFill>
              <a:srgbClr val="CC5E33">
                <a:alpha val="1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1"/>
            <p:cNvSpPr/>
            <p:nvPr/>
          </p:nvSpPr>
          <p:spPr>
            <a:xfrm>
              <a:off x="-6135375" y="1873517"/>
              <a:ext cx="1000502" cy="1851006"/>
            </a:xfrm>
            <a:custGeom>
              <a:rect b="b" l="l" r="r" t="t"/>
              <a:pathLst>
                <a:path extrusionOk="0" h="4233" w="2288">
                  <a:moveTo>
                    <a:pt x="881" y="0"/>
                  </a:moveTo>
                  <a:cubicBezTo>
                    <a:pt x="543" y="0"/>
                    <a:pt x="261" y="435"/>
                    <a:pt x="81" y="948"/>
                  </a:cubicBezTo>
                  <a:cubicBezTo>
                    <a:pt x="22" y="1245"/>
                    <a:pt x="1" y="1529"/>
                    <a:pt x="28" y="1740"/>
                  </a:cubicBezTo>
                  <a:cubicBezTo>
                    <a:pt x="124" y="2489"/>
                    <a:pt x="138" y="3788"/>
                    <a:pt x="1034" y="4199"/>
                  </a:cubicBezTo>
                  <a:cubicBezTo>
                    <a:pt x="1084" y="4222"/>
                    <a:pt x="1133" y="4233"/>
                    <a:pt x="1180" y="4233"/>
                  </a:cubicBezTo>
                  <a:cubicBezTo>
                    <a:pt x="1472" y="4233"/>
                    <a:pt x="1697" y="3814"/>
                    <a:pt x="1847" y="3360"/>
                  </a:cubicBezTo>
                  <a:cubicBezTo>
                    <a:pt x="1877" y="3230"/>
                    <a:pt x="1898" y="3107"/>
                    <a:pt x="1914" y="3005"/>
                  </a:cubicBezTo>
                  <a:cubicBezTo>
                    <a:pt x="2004" y="2385"/>
                    <a:pt x="2287" y="396"/>
                    <a:pt x="994" y="17"/>
                  </a:cubicBezTo>
                  <a:cubicBezTo>
                    <a:pt x="956" y="6"/>
                    <a:pt x="918" y="0"/>
                    <a:pt x="881" y="0"/>
                  </a:cubicBezTo>
                  <a:close/>
                </a:path>
              </a:pathLst>
            </a:custGeom>
            <a:solidFill>
              <a:srgbClr val="CC5E33">
                <a:alpha val="1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1"/>
            <p:cNvSpPr/>
            <p:nvPr/>
          </p:nvSpPr>
          <p:spPr>
            <a:xfrm>
              <a:off x="-6131002" y="1860399"/>
              <a:ext cx="799352" cy="1461390"/>
            </a:xfrm>
            <a:custGeom>
              <a:rect b="b" l="l" r="r" t="t"/>
              <a:pathLst>
                <a:path extrusionOk="0" h="3342" w="1828">
                  <a:moveTo>
                    <a:pt x="952" y="1"/>
                  </a:moveTo>
                  <a:cubicBezTo>
                    <a:pt x="726" y="1"/>
                    <a:pt x="543" y="320"/>
                    <a:pt x="417" y="669"/>
                  </a:cubicBezTo>
                  <a:cubicBezTo>
                    <a:pt x="390" y="770"/>
                    <a:pt x="370" y="866"/>
                    <a:pt x="355" y="944"/>
                  </a:cubicBezTo>
                  <a:cubicBezTo>
                    <a:pt x="270" y="1428"/>
                    <a:pt x="1" y="2989"/>
                    <a:pt x="1008" y="3325"/>
                  </a:cubicBezTo>
                  <a:cubicBezTo>
                    <a:pt x="1042" y="3336"/>
                    <a:pt x="1076" y="3342"/>
                    <a:pt x="1109" y="3342"/>
                  </a:cubicBezTo>
                  <a:cubicBezTo>
                    <a:pt x="1369" y="3342"/>
                    <a:pt x="1600" y="3011"/>
                    <a:pt x="1749" y="2619"/>
                  </a:cubicBezTo>
                  <a:cubicBezTo>
                    <a:pt x="1802" y="2390"/>
                    <a:pt x="1828" y="2165"/>
                    <a:pt x="1810" y="1999"/>
                  </a:cubicBezTo>
                  <a:cubicBezTo>
                    <a:pt x="1753" y="1406"/>
                    <a:pt x="1771" y="381"/>
                    <a:pt x="1076" y="33"/>
                  </a:cubicBezTo>
                  <a:cubicBezTo>
                    <a:pt x="1033" y="11"/>
                    <a:pt x="992" y="1"/>
                    <a:pt x="952" y="1"/>
                  </a:cubicBezTo>
                  <a:close/>
                </a:path>
              </a:pathLst>
            </a:custGeom>
            <a:solidFill>
              <a:srgbClr val="CC5E33">
                <a:alpha val="1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1"/>
            <p:cNvSpPr/>
            <p:nvPr/>
          </p:nvSpPr>
          <p:spPr>
            <a:xfrm>
              <a:off x="-5917172" y="2268381"/>
              <a:ext cx="384371" cy="722387"/>
            </a:xfrm>
            <a:custGeom>
              <a:rect b="b" l="l" r="r" t="t"/>
              <a:pathLst>
                <a:path extrusionOk="0" h="1652" w="879">
                  <a:moveTo>
                    <a:pt x="379" y="1"/>
                  </a:moveTo>
                  <a:cubicBezTo>
                    <a:pt x="262" y="1"/>
                    <a:pt x="179" y="172"/>
                    <a:pt x="126" y="356"/>
                  </a:cubicBezTo>
                  <a:cubicBezTo>
                    <a:pt x="116" y="407"/>
                    <a:pt x="108" y="455"/>
                    <a:pt x="106" y="495"/>
                  </a:cubicBezTo>
                  <a:cubicBezTo>
                    <a:pt x="81" y="739"/>
                    <a:pt x="1" y="1525"/>
                    <a:pt x="511" y="1647"/>
                  </a:cubicBezTo>
                  <a:cubicBezTo>
                    <a:pt x="524" y="1650"/>
                    <a:pt x="536" y="1651"/>
                    <a:pt x="549" y="1651"/>
                  </a:cubicBezTo>
                  <a:cubicBezTo>
                    <a:pt x="684" y="1651"/>
                    <a:pt x="791" y="1471"/>
                    <a:pt x="853" y="1263"/>
                  </a:cubicBezTo>
                  <a:cubicBezTo>
                    <a:pt x="873" y="1148"/>
                    <a:pt x="879" y="1036"/>
                    <a:pt x="863" y="952"/>
                  </a:cubicBezTo>
                  <a:cubicBezTo>
                    <a:pt x="814" y="661"/>
                    <a:pt x="789" y="152"/>
                    <a:pt x="431" y="11"/>
                  </a:cubicBezTo>
                  <a:cubicBezTo>
                    <a:pt x="413" y="4"/>
                    <a:pt x="396" y="1"/>
                    <a:pt x="379" y="1"/>
                  </a:cubicBezTo>
                  <a:close/>
                </a:path>
              </a:pathLst>
            </a:custGeom>
            <a:solidFill>
              <a:srgbClr val="CC5E33">
                <a:alpha val="1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1"/>
            <p:cNvSpPr/>
            <p:nvPr/>
          </p:nvSpPr>
          <p:spPr>
            <a:xfrm>
              <a:off x="-5789486" y="2511508"/>
              <a:ext cx="154361" cy="289042"/>
            </a:xfrm>
            <a:custGeom>
              <a:rect b="b" l="l" r="r" t="t"/>
              <a:pathLst>
                <a:path extrusionOk="0" h="661" w="353">
                  <a:moveTo>
                    <a:pt x="149" y="0"/>
                  </a:moveTo>
                  <a:cubicBezTo>
                    <a:pt x="102" y="0"/>
                    <a:pt x="69" y="70"/>
                    <a:pt x="49" y="142"/>
                  </a:cubicBezTo>
                  <a:cubicBezTo>
                    <a:pt x="43" y="162"/>
                    <a:pt x="41" y="181"/>
                    <a:pt x="41" y="199"/>
                  </a:cubicBezTo>
                  <a:cubicBezTo>
                    <a:pt x="31" y="297"/>
                    <a:pt x="0" y="610"/>
                    <a:pt x="203" y="658"/>
                  </a:cubicBezTo>
                  <a:cubicBezTo>
                    <a:pt x="208" y="660"/>
                    <a:pt x="213" y="660"/>
                    <a:pt x="218" y="660"/>
                  </a:cubicBezTo>
                  <a:cubicBezTo>
                    <a:pt x="272" y="660"/>
                    <a:pt x="315" y="589"/>
                    <a:pt x="338" y="504"/>
                  </a:cubicBezTo>
                  <a:cubicBezTo>
                    <a:pt x="350" y="461"/>
                    <a:pt x="352" y="414"/>
                    <a:pt x="344" y="383"/>
                  </a:cubicBezTo>
                  <a:cubicBezTo>
                    <a:pt x="325" y="265"/>
                    <a:pt x="315" y="62"/>
                    <a:pt x="170" y="5"/>
                  </a:cubicBezTo>
                  <a:cubicBezTo>
                    <a:pt x="163" y="2"/>
                    <a:pt x="155" y="0"/>
                    <a:pt x="14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1"/>
            <p:cNvSpPr/>
            <p:nvPr/>
          </p:nvSpPr>
          <p:spPr>
            <a:xfrm>
              <a:off x="-6469895" y="1256952"/>
              <a:ext cx="1593457" cy="2639422"/>
            </a:xfrm>
            <a:custGeom>
              <a:rect b="b" l="l" r="r" t="t"/>
              <a:pathLst>
                <a:path extrusionOk="0" h="6036" w="3644">
                  <a:moveTo>
                    <a:pt x="1143" y="128"/>
                  </a:moveTo>
                  <a:cubicBezTo>
                    <a:pt x="1170" y="128"/>
                    <a:pt x="1198" y="130"/>
                    <a:pt x="1227" y="134"/>
                  </a:cubicBezTo>
                  <a:cubicBezTo>
                    <a:pt x="2634" y="318"/>
                    <a:pt x="2947" y="1906"/>
                    <a:pt x="3250" y="2792"/>
                  </a:cubicBezTo>
                  <a:cubicBezTo>
                    <a:pt x="3553" y="3676"/>
                    <a:pt x="3174" y="5902"/>
                    <a:pt x="2123" y="5902"/>
                  </a:cubicBezTo>
                  <a:cubicBezTo>
                    <a:pt x="140" y="5902"/>
                    <a:pt x="116" y="3351"/>
                    <a:pt x="110" y="2559"/>
                  </a:cubicBezTo>
                  <a:cubicBezTo>
                    <a:pt x="107" y="1791"/>
                    <a:pt x="315" y="128"/>
                    <a:pt x="1143" y="128"/>
                  </a:cubicBezTo>
                  <a:close/>
                  <a:moveTo>
                    <a:pt x="1165" y="1"/>
                  </a:moveTo>
                  <a:cubicBezTo>
                    <a:pt x="291" y="1"/>
                    <a:pt x="40" y="1737"/>
                    <a:pt x="30" y="2542"/>
                  </a:cubicBezTo>
                  <a:cubicBezTo>
                    <a:pt x="20" y="3369"/>
                    <a:pt x="1" y="6035"/>
                    <a:pt x="2092" y="6035"/>
                  </a:cubicBezTo>
                  <a:cubicBezTo>
                    <a:pt x="3201" y="6033"/>
                    <a:pt x="3643" y="3705"/>
                    <a:pt x="3340" y="2784"/>
                  </a:cubicBezTo>
                  <a:cubicBezTo>
                    <a:pt x="3035" y="1857"/>
                    <a:pt x="2734" y="196"/>
                    <a:pt x="1255" y="6"/>
                  </a:cubicBezTo>
                  <a:cubicBezTo>
                    <a:pt x="1224" y="2"/>
                    <a:pt x="1194" y="1"/>
                    <a:pt x="116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1"/>
            <p:cNvSpPr/>
            <p:nvPr/>
          </p:nvSpPr>
          <p:spPr>
            <a:xfrm>
              <a:off x="-6324280" y="1432739"/>
              <a:ext cx="1296105" cy="2283039"/>
            </a:xfrm>
            <a:custGeom>
              <a:rect b="b" l="l" r="r" t="t"/>
              <a:pathLst>
                <a:path extrusionOk="0" h="5221" w="2964">
                  <a:moveTo>
                    <a:pt x="877" y="116"/>
                  </a:moveTo>
                  <a:cubicBezTo>
                    <a:pt x="900" y="116"/>
                    <a:pt x="923" y="117"/>
                    <a:pt x="947" y="121"/>
                  </a:cubicBezTo>
                  <a:cubicBezTo>
                    <a:pt x="2093" y="279"/>
                    <a:pt x="2369" y="1653"/>
                    <a:pt x="2631" y="2421"/>
                  </a:cubicBezTo>
                  <a:cubicBezTo>
                    <a:pt x="2890" y="3184"/>
                    <a:pt x="2614" y="5111"/>
                    <a:pt x="1755" y="5111"/>
                  </a:cubicBezTo>
                  <a:cubicBezTo>
                    <a:pt x="141" y="5111"/>
                    <a:pt x="87" y="2902"/>
                    <a:pt x="71" y="2218"/>
                  </a:cubicBezTo>
                  <a:cubicBezTo>
                    <a:pt x="58" y="1554"/>
                    <a:pt x="205" y="116"/>
                    <a:pt x="877" y="116"/>
                  </a:cubicBezTo>
                  <a:close/>
                  <a:moveTo>
                    <a:pt x="894" y="0"/>
                  </a:moveTo>
                  <a:cubicBezTo>
                    <a:pt x="184" y="0"/>
                    <a:pt x="1" y="1505"/>
                    <a:pt x="4" y="2198"/>
                  </a:cubicBezTo>
                  <a:cubicBezTo>
                    <a:pt x="8" y="2914"/>
                    <a:pt x="30" y="5220"/>
                    <a:pt x="1734" y="5220"/>
                  </a:cubicBezTo>
                  <a:cubicBezTo>
                    <a:pt x="1735" y="5220"/>
                    <a:pt x="1736" y="5220"/>
                    <a:pt x="1737" y="5220"/>
                  </a:cubicBezTo>
                  <a:cubicBezTo>
                    <a:pt x="2640" y="5220"/>
                    <a:pt x="2964" y="3210"/>
                    <a:pt x="2704" y="2411"/>
                  </a:cubicBezTo>
                  <a:cubicBezTo>
                    <a:pt x="2444" y="1609"/>
                    <a:pt x="2176" y="172"/>
                    <a:pt x="967" y="5"/>
                  </a:cubicBezTo>
                  <a:cubicBezTo>
                    <a:pt x="942" y="2"/>
                    <a:pt x="918" y="0"/>
                    <a:pt x="89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1"/>
            <p:cNvSpPr/>
            <p:nvPr/>
          </p:nvSpPr>
          <p:spPr>
            <a:xfrm>
              <a:off x="-6229391" y="1744957"/>
              <a:ext cx="928351" cy="1805092"/>
            </a:xfrm>
            <a:custGeom>
              <a:rect b="b" l="l" r="r" t="t"/>
              <a:pathLst>
                <a:path extrusionOk="0" h="4128" w="2123">
                  <a:moveTo>
                    <a:pt x="927" y="95"/>
                  </a:moveTo>
                  <a:cubicBezTo>
                    <a:pt x="1958" y="95"/>
                    <a:pt x="2038" y="1757"/>
                    <a:pt x="2062" y="2286"/>
                  </a:cubicBezTo>
                  <a:cubicBezTo>
                    <a:pt x="2086" y="2831"/>
                    <a:pt x="2007" y="4035"/>
                    <a:pt x="1502" y="4035"/>
                  </a:cubicBezTo>
                  <a:cubicBezTo>
                    <a:pt x="1497" y="4035"/>
                    <a:pt x="1492" y="4035"/>
                    <a:pt x="1487" y="4035"/>
                  </a:cubicBezTo>
                  <a:cubicBezTo>
                    <a:pt x="675" y="3996"/>
                    <a:pt x="452" y="2918"/>
                    <a:pt x="253" y="2323"/>
                  </a:cubicBezTo>
                  <a:cubicBezTo>
                    <a:pt x="51" y="1731"/>
                    <a:pt x="212" y="166"/>
                    <a:pt x="814" y="101"/>
                  </a:cubicBezTo>
                  <a:cubicBezTo>
                    <a:pt x="853" y="97"/>
                    <a:pt x="891" y="95"/>
                    <a:pt x="927" y="95"/>
                  </a:cubicBezTo>
                  <a:close/>
                  <a:moveTo>
                    <a:pt x="948" y="1"/>
                  </a:moveTo>
                  <a:cubicBezTo>
                    <a:pt x="909" y="1"/>
                    <a:pt x="869" y="3"/>
                    <a:pt x="828" y="7"/>
                  </a:cubicBezTo>
                  <a:cubicBezTo>
                    <a:pt x="192" y="78"/>
                    <a:pt x="1" y="1717"/>
                    <a:pt x="198" y="2335"/>
                  </a:cubicBezTo>
                  <a:cubicBezTo>
                    <a:pt x="400" y="2957"/>
                    <a:pt x="617" y="4088"/>
                    <a:pt x="1474" y="4127"/>
                  </a:cubicBezTo>
                  <a:cubicBezTo>
                    <a:pt x="1479" y="4127"/>
                    <a:pt x="1484" y="4127"/>
                    <a:pt x="1489" y="4127"/>
                  </a:cubicBezTo>
                  <a:cubicBezTo>
                    <a:pt x="2019" y="4127"/>
                    <a:pt x="2123" y="2865"/>
                    <a:pt x="2105" y="2296"/>
                  </a:cubicBezTo>
                  <a:cubicBezTo>
                    <a:pt x="2090" y="1743"/>
                    <a:pt x="2031" y="1"/>
                    <a:pt x="94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1"/>
            <p:cNvSpPr/>
            <p:nvPr/>
          </p:nvSpPr>
          <p:spPr>
            <a:xfrm>
              <a:off x="-6064098" y="1997704"/>
              <a:ext cx="613507" cy="1318836"/>
            </a:xfrm>
            <a:custGeom>
              <a:rect b="b" l="l" r="r" t="t"/>
              <a:pathLst>
                <a:path extrusionOk="0" h="3016" w="1403">
                  <a:moveTo>
                    <a:pt x="639" y="67"/>
                  </a:moveTo>
                  <a:cubicBezTo>
                    <a:pt x="1334" y="67"/>
                    <a:pt x="1362" y="1287"/>
                    <a:pt x="1369" y="1675"/>
                  </a:cubicBezTo>
                  <a:cubicBezTo>
                    <a:pt x="1375" y="2071"/>
                    <a:pt x="1305" y="2947"/>
                    <a:pt x="969" y="2947"/>
                  </a:cubicBezTo>
                  <a:cubicBezTo>
                    <a:pt x="965" y="2947"/>
                    <a:pt x="961" y="2947"/>
                    <a:pt x="957" y="2946"/>
                  </a:cubicBezTo>
                  <a:cubicBezTo>
                    <a:pt x="415" y="2913"/>
                    <a:pt x="282" y="2125"/>
                    <a:pt x="159" y="1689"/>
                  </a:cubicBezTo>
                  <a:cubicBezTo>
                    <a:pt x="33" y="1256"/>
                    <a:pt x="162" y="114"/>
                    <a:pt x="569" y="71"/>
                  </a:cubicBezTo>
                  <a:cubicBezTo>
                    <a:pt x="593" y="68"/>
                    <a:pt x="617" y="67"/>
                    <a:pt x="639" y="67"/>
                  </a:cubicBezTo>
                  <a:close/>
                  <a:moveTo>
                    <a:pt x="653" y="0"/>
                  </a:moveTo>
                  <a:cubicBezTo>
                    <a:pt x="629" y="0"/>
                    <a:pt x="604" y="2"/>
                    <a:pt x="579" y="4"/>
                  </a:cubicBezTo>
                  <a:cubicBezTo>
                    <a:pt x="151" y="51"/>
                    <a:pt x="0" y="1245"/>
                    <a:pt x="123" y="1698"/>
                  </a:cubicBezTo>
                  <a:cubicBezTo>
                    <a:pt x="249" y="2154"/>
                    <a:pt x="378" y="2980"/>
                    <a:pt x="949" y="3015"/>
                  </a:cubicBezTo>
                  <a:cubicBezTo>
                    <a:pt x="953" y="3015"/>
                    <a:pt x="957" y="3015"/>
                    <a:pt x="961" y="3015"/>
                  </a:cubicBezTo>
                  <a:cubicBezTo>
                    <a:pt x="1315" y="3015"/>
                    <a:pt x="1403" y="2097"/>
                    <a:pt x="1401" y="1681"/>
                  </a:cubicBezTo>
                  <a:cubicBezTo>
                    <a:pt x="1399" y="1277"/>
                    <a:pt x="1386" y="0"/>
                    <a:pt x="65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1"/>
            <p:cNvSpPr/>
            <p:nvPr/>
          </p:nvSpPr>
          <p:spPr>
            <a:xfrm>
              <a:off x="-14731000" y="3648436"/>
              <a:ext cx="8909194" cy="3630736"/>
            </a:xfrm>
            <a:custGeom>
              <a:rect b="b" l="l" r="r" t="t"/>
              <a:pathLst>
                <a:path extrusionOk="0" h="8303" w="20374">
                  <a:moveTo>
                    <a:pt x="4266" y="0"/>
                  </a:moveTo>
                  <a:cubicBezTo>
                    <a:pt x="3105" y="0"/>
                    <a:pt x="1199" y="1843"/>
                    <a:pt x="924" y="3428"/>
                  </a:cubicBezTo>
                  <a:cubicBezTo>
                    <a:pt x="721" y="4600"/>
                    <a:pt x="1" y="8252"/>
                    <a:pt x="2606" y="8302"/>
                  </a:cubicBezTo>
                  <a:lnTo>
                    <a:pt x="20374" y="8302"/>
                  </a:lnTo>
                  <a:lnTo>
                    <a:pt x="19294" y="672"/>
                  </a:lnTo>
                  <a:lnTo>
                    <a:pt x="4459" y="18"/>
                  </a:lnTo>
                  <a:cubicBezTo>
                    <a:pt x="4439" y="16"/>
                    <a:pt x="4420" y="13"/>
                    <a:pt x="4398" y="9"/>
                  </a:cubicBezTo>
                  <a:cubicBezTo>
                    <a:pt x="4355" y="3"/>
                    <a:pt x="4311" y="0"/>
                    <a:pt x="4266"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1"/>
            <p:cNvSpPr/>
            <p:nvPr/>
          </p:nvSpPr>
          <p:spPr>
            <a:xfrm>
              <a:off x="-12811338" y="3996511"/>
              <a:ext cx="6760387" cy="1772733"/>
            </a:xfrm>
            <a:custGeom>
              <a:rect b="b" l="l" r="r" t="t"/>
              <a:pathLst>
                <a:path extrusionOk="0" h="4054" w="15460">
                  <a:moveTo>
                    <a:pt x="10231" y="1"/>
                  </a:moveTo>
                  <a:cubicBezTo>
                    <a:pt x="4580" y="1"/>
                    <a:pt x="0" y="907"/>
                    <a:pt x="0" y="2027"/>
                  </a:cubicBezTo>
                  <a:cubicBezTo>
                    <a:pt x="0" y="3148"/>
                    <a:pt x="4580" y="4054"/>
                    <a:pt x="10231" y="4054"/>
                  </a:cubicBezTo>
                  <a:cubicBezTo>
                    <a:pt x="12140" y="4054"/>
                    <a:pt x="13928" y="3952"/>
                    <a:pt x="15459" y="3770"/>
                  </a:cubicBezTo>
                  <a:lnTo>
                    <a:pt x="14955" y="230"/>
                  </a:lnTo>
                  <a:cubicBezTo>
                    <a:pt x="13542" y="83"/>
                    <a:pt x="11935" y="1"/>
                    <a:pt x="10231" y="1"/>
                  </a:cubicBezTo>
                  <a:close/>
                </a:path>
              </a:pathLst>
            </a:custGeom>
            <a:solidFill>
              <a:srgbClr val="FDF9F2">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1"/>
            <p:cNvSpPr/>
            <p:nvPr/>
          </p:nvSpPr>
          <p:spPr>
            <a:xfrm>
              <a:off x="-14522854" y="5044670"/>
              <a:ext cx="2618448" cy="1719822"/>
            </a:xfrm>
            <a:custGeom>
              <a:rect b="b" l="l" r="r" t="t"/>
              <a:pathLst>
                <a:path extrusionOk="0" h="3933" w="5988">
                  <a:moveTo>
                    <a:pt x="499" y="0"/>
                  </a:moveTo>
                  <a:cubicBezTo>
                    <a:pt x="478" y="78"/>
                    <a:pt x="460" y="157"/>
                    <a:pt x="444" y="235"/>
                  </a:cubicBezTo>
                  <a:cubicBezTo>
                    <a:pt x="321" y="957"/>
                    <a:pt x="0" y="2612"/>
                    <a:pt x="376" y="3795"/>
                  </a:cubicBezTo>
                  <a:cubicBezTo>
                    <a:pt x="472" y="3809"/>
                    <a:pt x="570" y="3820"/>
                    <a:pt x="667" y="3834"/>
                  </a:cubicBezTo>
                  <a:cubicBezTo>
                    <a:pt x="1215" y="3901"/>
                    <a:pt x="1746" y="3933"/>
                    <a:pt x="2245" y="3933"/>
                  </a:cubicBezTo>
                  <a:cubicBezTo>
                    <a:pt x="4286" y="3933"/>
                    <a:pt x="5810" y="3402"/>
                    <a:pt x="5888" y="2563"/>
                  </a:cubicBezTo>
                  <a:cubicBezTo>
                    <a:pt x="5988" y="1518"/>
                    <a:pt x="3813" y="395"/>
                    <a:pt x="1029" y="53"/>
                  </a:cubicBezTo>
                  <a:cubicBezTo>
                    <a:pt x="851" y="31"/>
                    <a:pt x="675" y="14"/>
                    <a:pt x="499" y="0"/>
                  </a:cubicBezTo>
                  <a:close/>
                </a:path>
              </a:pathLst>
            </a:custGeom>
            <a:solidFill>
              <a:srgbClr val="FDF9F2">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1"/>
            <p:cNvSpPr/>
            <p:nvPr/>
          </p:nvSpPr>
          <p:spPr>
            <a:xfrm>
              <a:off x="-14098692" y="3678171"/>
              <a:ext cx="3013751" cy="958518"/>
            </a:xfrm>
            <a:custGeom>
              <a:rect b="b" l="l" r="r" t="t"/>
              <a:pathLst>
                <a:path extrusionOk="0" h="2192" w="6892">
                  <a:moveTo>
                    <a:pt x="2766" y="1"/>
                  </a:moveTo>
                  <a:cubicBezTo>
                    <a:pt x="1844" y="1"/>
                    <a:pt x="634" y="858"/>
                    <a:pt x="1" y="2149"/>
                  </a:cubicBezTo>
                  <a:cubicBezTo>
                    <a:pt x="121" y="2135"/>
                    <a:pt x="238" y="2130"/>
                    <a:pt x="352" y="2130"/>
                  </a:cubicBezTo>
                  <a:cubicBezTo>
                    <a:pt x="736" y="2130"/>
                    <a:pt x="1091" y="2191"/>
                    <a:pt x="1479" y="2191"/>
                  </a:cubicBezTo>
                  <a:cubicBezTo>
                    <a:pt x="1703" y="2191"/>
                    <a:pt x="1938" y="2171"/>
                    <a:pt x="2197" y="2106"/>
                  </a:cubicBezTo>
                  <a:cubicBezTo>
                    <a:pt x="4075" y="1633"/>
                    <a:pt x="5728" y="938"/>
                    <a:pt x="6892" y="193"/>
                  </a:cubicBezTo>
                  <a:lnTo>
                    <a:pt x="3011" y="23"/>
                  </a:lnTo>
                  <a:cubicBezTo>
                    <a:pt x="2991" y="19"/>
                    <a:pt x="2972" y="15"/>
                    <a:pt x="2950" y="13"/>
                  </a:cubicBezTo>
                  <a:cubicBezTo>
                    <a:pt x="2890" y="5"/>
                    <a:pt x="2829" y="1"/>
                    <a:pt x="2766" y="1"/>
                  </a:cubicBezTo>
                  <a:close/>
                </a:path>
              </a:pathLst>
            </a:custGeom>
            <a:solidFill>
              <a:srgbClr val="FDF9F2">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1"/>
            <p:cNvSpPr/>
            <p:nvPr/>
          </p:nvSpPr>
          <p:spPr>
            <a:xfrm>
              <a:off x="-14321268" y="6432596"/>
              <a:ext cx="8499460" cy="845700"/>
            </a:xfrm>
            <a:custGeom>
              <a:rect b="b" l="l" r="r" t="t"/>
              <a:pathLst>
                <a:path extrusionOk="0" h="1934" w="19437">
                  <a:moveTo>
                    <a:pt x="19163" y="1"/>
                  </a:moveTo>
                  <a:cubicBezTo>
                    <a:pt x="16227" y="885"/>
                    <a:pt x="12180" y="1429"/>
                    <a:pt x="7710" y="1429"/>
                  </a:cubicBezTo>
                  <a:cubicBezTo>
                    <a:pt x="4921" y="1429"/>
                    <a:pt x="2295" y="1218"/>
                    <a:pt x="1" y="842"/>
                  </a:cubicBezTo>
                  <a:lnTo>
                    <a:pt x="1" y="842"/>
                  </a:lnTo>
                  <a:cubicBezTo>
                    <a:pt x="265" y="1468"/>
                    <a:pt x="770" y="1916"/>
                    <a:pt x="1669" y="1933"/>
                  </a:cubicBezTo>
                  <a:lnTo>
                    <a:pt x="19437" y="1933"/>
                  </a:lnTo>
                  <a:lnTo>
                    <a:pt x="19163" y="1"/>
                  </a:lnTo>
                  <a:close/>
                </a:path>
              </a:pathLst>
            </a:custGeom>
            <a:solidFill>
              <a:srgbClr val="443438">
                <a:alpha val="3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1"/>
            <p:cNvSpPr/>
            <p:nvPr/>
          </p:nvSpPr>
          <p:spPr>
            <a:xfrm>
              <a:off x="-14434086" y="5925789"/>
              <a:ext cx="8573798" cy="1070899"/>
            </a:xfrm>
            <a:custGeom>
              <a:rect b="b" l="l" r="r" t="t"/>
              <a:pathLst>
                <a:path extrusionOk="0" h="2449" w="19607">
                  <a:moveTo>
                    <a:pt x="3973" y="1"/>
                  </a:moveTo>
                  <a:cubicBezTo>
                    <a:pt x="3017" y="1"/>
                    <a:pt x="2210" y="52"/>
                    <a:pt x="1624" y="184"/>
                  </a:cubicBezTo>
                  <a:cubicBezTo>
                    <a:pt x="1145" y="289"/>
                    <a:pt x="725" y="336"/>
                    <a:pt x="356" y="336"/>
                  </a:cubicBezTo>
                  <a:cubicBezTo>
                    <a:pt x="233" y="336"/>
                    <a:pt x="115" y="331"/>
                    <a:pt x="3" y="321"/>
                  </a:cubicBezTo>
                  <a:lnTo>
                    <a:pt x="3" y="321"/>
                  </a:lnTo>
                  <a:cubicBezTo>
                    <a:pt x="1" y="454"/>
                    <a:pt x="3" y="589"/>
                    <a:pt x="7" y="724"/>
                  </a:cubicBezTo>
                  <a:cubicBezTo>
                    <a:pt x="151" y="732"/>
                    <a:pt x="296" y="737"/>
                    <a:pt x="442" y="737"/>
                  </a:cubicBezTo>
                  <a:cubicBezTo>
                    <a:pt x="819" y="737"/>
                    <a:pt x="1200" y="705"/>
                    <a:pt x="1568" y="628"/>
                  </a:cubicBezTo>
                  <a:cubicBezTo>
                    <a:pt x="2072" y="522"/>
                    <a:pt x="3244" y="463"/>
                    <a:pt x="4768" y="463"/>
                  </a:cubicBezTo>
                  <a:cubicBezTo>
                    <a:pt x="9417" y="463"/>
                    <a:pt x="17342" y="1011"/>
                    <a:pt x="19607" y="2449"/>
                  </a:cubicBezTo>
                  <a:lnTo>
                    <a:pt x="19337" y="546"/>
                  </a:lnTo>
                  <a:cubicBezTo>
                    <a:pt x="18609" y="637"/>
                    <a:pt x="17757" y="674"/>
                    <a:pt x="16826" y="674"/>
                  </a:cubicBezTo>
                  <a:cubicBezTo>
                    <a:pt x="12855" y="674"/>
                    <a:pt x="7434" y="1"/>
                    <a:pt x="3973" y="1"/>
                  </a:cubicBezTo>
                  <a:close/>
                </a:path>
              </a:pathLst>
            </a:custGeom>
            <a:solidFill>
              <a:srgbClr val="443438">
                <a:alpha val="3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p1"/>
            <p:cNvSpPr/>
            <p:nvPr/>
          </p:nvSpPr>
          <p:spPr>
            <a:xfrm>
              <a:off x="-14180026" y="4511626"/>
              <a:ext cx="8081855" cy="836517"/>
            </a:xfrm>
            <a:custGeom>
              <a:rect b="b" l="l" r="r" t="t"/>
              <a:pathLst>
                <a:path extrusionOk="0" h="1913" w="18482">
                  <a:moveTo>
                    <a:pt x="300" y="1"/>
                  </a:moveTo>
                  <a:cubicBezTo>
                    <a:pt x="188" y="165"/>
                    <a:pt x="89" y="331"/>
                    <a:pt x="1" y="499"/>
                  </a:cubicBezTo>
                  <a:cubicBezTo>
                    <a:pt x="709" y="456"/>
                    <a:pt x="1366" y="437"/>
                    <a:pt x="1979" y="437"/>
                  </a:cubicBezTo>
                  <a:cubicBezTo>
                    <a:pt x="6672" y="437"/>
                    <a:pt x="8794" y="1563"/>
                    <a:pt x="11900" y="1786"/>
                  </a:cubicBezTo>
                  <a:cubicBezTo>
                    <a:pt x="13226" y="1881"/>
                    <a:pt x="14531" y="1913"/>
                    <a:pt x="15681" y="1913"/>
                  </a:cubicBezTo>
                  <a:cubicBezTo>
                    <a:pt x="16804" y="1913"/>
                    <a:pt x="17779" y="1883"/>
                    <a:pt x="18482" y="1853"/>
                  </a:cubicBezTo>
                  <a:lnTo>
                    <a:pt x="18308" y="630"/>
                  </a:lnTo>
                  <a:cubicBezTo>
                    <a:pt x="17110" y="898"/>
                    <a:pt x="14954" y="1316"/>
                    <a:pt x="13126" y="1316"/>
                  </a:cubicBezTo>
                  <a:cubicBezTo>
                    <a:pt x="12587" y="1316"/>
                    <a:pt x="12077" y="1279"/>
                    <a:pt x="11628" y="1192"/>
                  </a:cubicBezTo>
                  <a:cubicBezTo>
                    <a:pt x="9451" y="769"/>
                    <a:pt x="3451" y="132"/>
                    <a:pt x="300" y="1"/>
                  </a:cubicBezTo>
                  <a:close/>
                </a:path>
              </a:pathLst>
            </a:custGeom>
            <a:solidFill>
              <a:srgbClr val="443438">
                <a:alpha val="3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1"/>
            <p:cNvSpPr/>
            <p:nvPr/>
          </p:nvSpPr>
          <p:spPr>
            <a:xfrm>
              <a:off x="-11807342" y="4024934"/>
              <a:ext cx="6107962" cy="643676"/>
            </a:xfrm>
            <a:custGeom>
              <a:rect b="b" l="l" r="r" t="t"/>
              <a:pathLst>
                <a:path extrusionOk="0" h="1472" w="13968">
                  <a:moveTo>
                    <a:pt x="4796" y="1"/>
                  </a:moveTo>
                  <a:cubicBezTo>
                    <a:pt x="3535" y="1"/>
                    <a:pt x="1" y="668"/>
                    <a:pt x="1" y="668"/>
                  </a:cubicBezTo>
                  <a:cubicBezTo>
                    <a:pt x="10" y="678"/>
                    <a:pt x="53" y="682"/>
                    <a:pt x="126" y="682"/>
                  </a:cubicBezTo>
                  <a:cubicBezTo>
                    <a:pt x="771" y="682"/>
                    <a:pt x="3696" y="325"/>
                    <a:pt x="4781" y="325"/>
                  </a:cubicBezTo>
                  <a:cubicBezTo>
                    <a:pt x="4825" y="325"/>
                    <a:pt x="4867" y="326"/>
                    <a:pt x="4905" y="327"/>
                  </a:cubicBezTo>
                  <a:cubicBezTo>
                    <a:pt x="4942" y="328"/>
                    <a:pt x="4984" y="329"/>
                    <a:pt x="5029" y="329"/>
                  </a:cubicBezTo>
                  <a:cubicBezTo>
                    <a:pt x="5516" y="329"/>
                    <a:pt x="6477" y="265"/>
                    <a:pt x="7613" y="265"/>
                  </a:cubicBezTo>
                  <a:cubicBezTo>
                    <a:pt x="9556" y="265"/>
                    <a:pt x="12010" y="453"/>
                    <a:pt x="13473" y="1471"/>
                  </a:cubicBezTo>
                  <a:lnTo>
                    <a:pt x="13967" y="593"/>
                  </a:lnTo>
                  <a:cubicBezTo>
                    <a:pt x="12831" y="109"/>
                    <a:pt x="10197" y="49"/>
                    <a:pt x="8071" y="49"/>
                  </a:cubicBezTo>
                  <a:cubicBezTo>
                    <a:pt x="7378" y="49"/>
                    <a:pt x="6739" y="56"/>
                    <a:pt x="6223" y="56"/>
                  </a:cubicBezTo>
                  <a:cubicBezTo>
                    <a:pt x="5670" y="56"/>
                    <a:pt x="5259" y="48"/>
                    <a:pt x="5077" y="18"/>
                  </a:cubicBezTo>
                  <a:cubicBezTo>
                    <a:pt x="5005" y="6"/>
                    <a:pt x="4909" y="1"/>
                    <a:pt x="4796" y="1"/>
                  </a:cubicBezTo>
                  <a:close/>
                </a:path>
              </a:pathLst>
            </a:custGeom>
            <a:solidFill>
              <a:srgbClr val="443438">
                <a:alpha val="3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1"/>
            <p:cNvSpPr/>
            <p:nvPr/>
          </p:nvSpPr>
          <p:spPr>
            <a:xfrm>
              <a:off x="-6944344" y="3939227"/>
              <a:ext cx="2063536" cy="3339945"/>
            </a:xfrm>
            <a:custGeom>
              <a:rect b="b" l="l" r="r" t="t"/>
              <a:pathLst>
                <a:path extrusionOk="0" h="7638" w="4719">
                  <a:moveTo>
                    <a:pt x="1657" y="1"/>
                  </a:moveTo>
                  <a:cubicBezTo>
                    <a:pt x="549" y="1"/>
                    <a:pt x="177" y="2191"/>
                    <a:pt x="141" y="3205"/>
                  </a:cubicBezTo>
                  <a:cubicBezTo>
                    <a:pt x="106" y="4250"/>
                    <a:pt x="0" y="7637"/>
                    <a:pt x="2672" y="7637"/>
                  </a:cubicBezTo>
                  <a:cubicBezTo>
                    <a:pt x="4098" y="7637"/>
                    <a:pt x="4718" y="4662"/>
                    <a:pt x="4347" y="3491"/>
                  </a:cubicBezTo>
                  <a:cubicBezTo>
                    <a:pt x="3979" y="2317"/>
                    <a:pt x="3633" y="230"/>
                    <a:pt x="1761" y="7"/>
                  </a:cubicBezTo>
                  <a:cubicBezTo>
                    <a:pt x="1726" y="3"/>
                    <a:pt x="1691" y="1"/>
                    <a:pt x="1657" y="1"/>
                  </a:cubicBezTo>
                  <a:close/>
                </a:path>
              </a:pathLst>
            </a:custGeom>
            <a:solidFill>
              <a:srgbClr val="443438">
                <a:alpha val="3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1"/>
            <p:cNvSpPr/>
            <p:nvPr/>
          </p:nvSpPr>
          <p:spPr>
            <a:xfrm>
              <a:off x="-6944344" y="3939227"/>
              <a:ext cx="2063536" cy="3339945"/>
            </a:xfrm>
            <a:custGeom>
              <a:rect b="b" l="l" r="r" t="t"/>
              <a:pathLst>
                <a:path extrusionOk="0" h="7638" w="4719">
                  <a:moveTo>
                    <a:pt x="1657" y="1"/>
                  </a:moveTo>
                  <a:cubicBezTo>
                    <a:pt x="549" y="1"/>
                    <a:pt x="177" y="2191"/>
                    <a:pt x="141" y="3205"/>
                  </a:cubicBezTo>
                  <a:cubicBezTo>
                    <a:pt x="106" y="4250"/>
                    <a:pt x="0" y="7637"/>
                    <a:pt x="2672" y="7637"/>
                  </a:cubicBezTo>
                  <a:cubicBezTo>
                    <a:pt x="4098" y="7637"/>
                    <a:pt x="4718" y="4662"/>
                    <a:pt x="4347" y="3491"/>
                  </a:cubicBezTo>
                  <a:cubicBezTo>
                    <a:pt x="3979" y="2317"/>
                    <a:pt x="3633" y="230"/>
                    <a:pt x="1761" y="7"/>
                  </a:cubicBezTo>
                  <a:cubicBezTo>
                    <a:pt x="1726" y="3"/>
                    <a:pt x="1691" y="1"/>
                    <a:pt x="165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1"/>
            <p:cNvSpPr/>
            <p:nvPr/>
          </p:nvSpPr>
          <p:spPr>
            <a:xfrm>
              <a:off x="-6794794" y="3939227"/>
              <a:ext cx="1802916" cy="2992307"/>
            </a:xfrm>
            <a:custGeom>
              <a:rect b="b" l="l" r="r" t="t"/>
              <a:pathLst>
                <a:path extrusionOk="0" h="6843" w="4123">
                  <a:moveTo>
                    <a:pt x="1318" y="1"/>
                  </a:moveTo>
                  <a:cubicBezTo>
                    <a:pt x="771" y="1"/>
                    <a:pt x="405" y="532"/>
                    <a:pt x="169" y="1192"/>
                  </a:cubicBezTo>
                  <a:cubicBezTo>
                    <a:pt x="42" y="1759"/>
                    <a:pt x="1" y="2362"/>
                    <a:pt x="5" y="2765"/>
                  </a:cubicBezTo>
                  <a:cubicBezTo>
                    <a:pt x="18" y="3738"/>
                    <a:pt x="65" y="6843"/>
                    <a:pt x="2439" y="6843"/>
                  </a:cubicBezTo>
                  <a:cubicBezTo>
                    <a:pt x="2494" y="6843"/>
                    <a:pt x="2552" y="6841"/>
                    <a:pt x="2610" y="6837"/>
                  </a:cubicBezTo>
                  <a:cubicBezTo>
                    <a:pt x="3457" y="6787"/>
                    <a:pt x="3954" y="5648"/>
                    <a:pt x="4108" y="4535"/>
                  </a:cubicBezTo>
                  <a:cubicBezTo>
                    <a:pt x="4122" y="4130"/>
                    <a:pt x="4091" y="3760"/>
                    <a:pt x="4009" y="3491"/>
                  </a:cubicBezTo>
                  <a:cubicBezTo>
                    <a:pt x="3639" y="2321"/>
                    <a:pt x="3295" y="230"/>
                    <a:pt x="1421" y="7"/>
                  </a:cubicBezTo>
                  <a:cubicBezTo>
                    <a:pt x="1386" y="3"/>
                    <a:pt x="1352" y="1"/>
                    <a:pt x="1318" y="1"/>
                  </a:cubicBezTo>
                  <a:close/>
                </a:path>
              </a:pathLst>
            </a:custGeom>
            <a:solidFill>
              <a:srgbClr val="CC5E33">
                <a:alpha val="1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1"/>
            <p:cNvSpPr/>
            <p:nvPr/>
          </p:nvSpPr>
          <p:spPr>
            <a:xfrm>
              <a:off x="-6705589" y="4297796"/>
              <a:ext cx="1588647" cy="2792907"/>
            </a:xfrm>
            <a:custGeom>
              <a:rect b="b" l="l" r="r" t="t"/>
              <a:pathLst>
                <a:path extrusionOk="0" h="6387" w="3633">
                  <a:moveTo>
                    <a:pt x="1196" y="1"/>
                  </a:moveTo>
                  <a:cubicBezTo>
                    <a:pt x="714" y="1"/>
                    <a:pt x="382" y="496"/>
                    <a:pt x="166" y="1112"/>
                  </a:cubicBezTo>
                  <a:cubicBezTo>
                    <a:pt x="45" y="1642"/>
                    <a:pt x="2" y="2201"/>
                    <a:pt x="2" y="2579"/>
                  </a:cubicBezTo>
                  <a:cubicBezTo>
                    <a:pt x="0" y="3487"/>
                    <a:pt x="4" y="6386"/>
                    <a:pt x="2105" y="6386"/>
                  </a:cubicBezTo>
                  <a:cubicBezTo>
                    <a:pt x="2154" y="6386"/>
                    <a:pt x="2204" y="6384"/>
                    <a:pt x="2255" y="6381"/>
                  </a:cubicBezTo>
                  <a:cubicBezTo>
                    <a:pt x="3007" y="6334"/>
                    <a:pt x="3462" y="5270"/>
                    <a:pt x="3611" y="4230"/>
                  </a:cubicBezTo>
                  <a:cubicBezTo>
                    <a:pt x="3632" y="3854"/>
                    <a:pt x="3609" y="3512"/>
                    <a:pt x="3535" y="3257"/>
                  </a:cubicBezTo>
                  <a:cubicBezTo>
                    <a:pt x="3222" y="2166"/>
                    <a:pt x="2944" y="214"/>
                    <a:pt x="1287" y="6"/>
                  </a:cubicBezTo>
                  <a:cubicBezTo>
                    <a:pt x="1256" y="2"/>
                    <a:pt x="1226" y="1"/>
                    <a:pt x="1196" y="1"/>
                  </a:cubicBezTo>
                  <a:close/>
                </a:path>
              </a:pathLst>
            </a:custGeom>
            <a:solidFill>
              <a:srgbClr val="CC5E33">
                <a:alpha val="1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1"/>
            <p:cNvSpPr/>
            <p:nvPr/>
          </p:nvSpPr>
          <p:spPr>
            <a:xfrm>
              <a:off x="-6480827" y="4963336"/>
              <a:ext cx="1253689" cy="1931028"/>
            </a:xfrm>
            <a:custGeom>
              <a:rect b="b" l="l" r="r" t="t"/>
              <a:pathLst>
                <a:path extrusionOk="0" h="4416" w="2867">
                  <a:moveTo>
                    <a:pt x="1145" y="0"/>
                  </a:moveTo>
                  <a:cubicBezTo>
                    <a:pt x="1047" y="0"/>
                    <a:pt x="943" y="11"/>
                    <a:pt x="832" y="34"/>
                  </a:cubicBezTo>
                  <a:cubicBezTo>
                    <a:pt x="450" y="112"/>
                    <a:pt x="216" y="538"/>
                    <a:pt x="79" y="1016"/>
                  </a:cubicBezTo>
                  <a:cubicBezTo>
                    <a:pt x="16" y="1383"/>
                    <a:pt x="0" y="1759"/>
                    <a:pt x="10" y="2005"/>
                  </a:cubicBezTo>
                  <a:cubicBezTo>
                    <a:pt x="35" y="2587"/>
                    <a:pt x="111" y="4415"/>
                    <a:pt x="1552" y="4415"/>
                  </a:cubicBezTo>
                  <a:cubicBezTo>
                    <a:pt x="1618" y="4415"/>
                    <a:pt x="1687" y="4411"/>
                    <a:pt x="1759" y="4403"/>
                  </a:cubicBezTo>
                  <a:cubicBezTo>
                    <a:pt x="2385" y="4335"/>
                    <a:pt x="2755" y="3500"/>
                    <a:pt x="2856" y="2682"/>
                  </a:cubicBezTo>
                  <a:cubicBezTo>
                    <a:pt x="2866" y="2391"/>
                    <a:pt x="2835" y="2131"/>
                    <a:pt x="2759" y="1947"/>
                  </a:cubicBezTo>
                  <a:cubicBezTo>
                    <a:pt x="2472" y="1234"/>
                    <a:pt x="2197" y="0"/>
                    <a:pt x="1145" y="0"/>
                  </a:cubicBezTo>
                  <a:close/>
                </a:path>
              </a:pathLst>
            </a:custGeom>
            <a:solidFill>
              <a:srgbClr val="CC5E33">
                <a:alpha val="1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1"/>
            <p:cNvSpPr/>
            <p:nvPr/>
          </p:nvSpPr>
          <p:spPr>
            <a:xfrm>
              <a:off x="-6449343" y="4393561"/>
              <a:ext cx="1186785" cy="2176343"/>
            </a:xfrm>
            <a:custGeom>
              <a:rect b="b" l="l" r="r" t="t"/>
              <a:pathLst>
                <a:path extrusionOk="0" h="4977" w="2714">
                  <a:moveTo>
                    <a:pt x="731" y="1"/>
                  </a:moveTo>
                  <a:cubicBezTo>
                    <a:pt x="730" y="1"/>
                    <a:pt x="728" y="1"/>
                    <a:pt x="727" y="1"/>
                  </a:cubicBezTo>
                  <a:cubicBezTo>
                    <a:pt x="347" y="1"/>
                    <a:pt x="142" y="445"/>
                    <a:pt x="36" y="984"/>
                  </a:cubicBezTo>
                  <a:cubicBezTo>
                    <a:pt x="1" y="1415"/>
                    <a:pt x="17" y="1865"/>
                    <a:pt x="50" y="2162"/>
                  </a:cubicBezTo>
                  <a:cubicBezTo>
                    <a:pt x="123" y="2849"/>
                    <a:pt x="358" y="4976"/>
                    <a:pt x="1662" y="4976"/>
                  </a:cubicBezTo>
                  <a:cubicBezTo>
                    <a:pt x="1754" y="4976"/>
                    <a:pt x="1851" y="4966"/>
                    <a:pt x="1953" y="4944"/>
                  </a:cubicBezTo>
                  <a:cubicBezTo>
                    <a:pt x="2475" y="4832"/>
                    <a:pt x="2700" y="3946"/>
                    <a:pt x="2714" y="3109"/>
                  </a:cubicBezTo>
                  <a:cubicBezTo>
                    <a:pt x="2700" y="2810"/>
                    <a:pt x="2653" y="2540"/>
                    <a:pt x="2579" y="2348"/>
                  </a:cubicBezTo>
                  <a:cubicBezTo>
                    <a:pt x="2266" y="1514"/>
                    <a:pt x="1903" y="1"/>
                    <a:pt x="731" y="1"/>
                  </a:cubicBezTo>
                  <a:close/>
                </a:path>
              </a:pathLst>
            </a:custGeom>
            <a:solidFill>
              <a:srgbClr val="FDF9F2">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1"/>
            <p:cNvSpPr/>
            <p:nvPr/>
          </p:nvSpPr>
          <p:spPr>
            <a:xfrm>
              <a:off x="-6435350" y="4713649"/>
              <a:ext cx="1048166" cy="1931028"/>
            </a:xfrm>
            <a:custGeom>
              <a:rect b="b" l="l" r="r" t="t"/>
              <a:pathLst>
                <a:path extrusionOk="0" h="4416" w="2397">
                  <a:moveTo>
                    <a:pt x="1003" y="0"/>
                  </a:moveTo>
                  <a:cubicBezTo>
                    <a:pt x="961" y="0"/>
                    <a:pt x="919" y="2"/>
                    <a:pt x="875" y="6"/>
                  </a:cubicBezTo>
                  <a:cubicBezTo>
                    <a:pt x="384" y="51"/>
                    <a:pt x="98" y="790"/>
                    <a:pt x="12" y="1514"/>
                  </a:cubicBezTo>
                  <a:cubicBezTo>
                    <a:pt x="0" y="1776"/>
                    <a:pt x="20" y="2013"/>
                    <a:pt x="71" y="2189"/>
                  </a:cubicBezTo>
                  <a:cubicBezTo>
                    <a:pt x="288" y="2942"/>
                    <a:pt x="491" y="4292"/>
                    <a:pt x="1577" y="4413"/>
                  </a:cubicBezTo>
                  <a:cubicBezTo>
                    <a:pt x="1594" y="4415"/>
                    <a:pt x="1611" y="4416"/>
                    <a:pt x="1628" y="4416"/>
                  </a:cubicBezTo>
                  <a:cubicBezTo>
                    <a:pt x="1949" y="4416"/>
                    <a:pt x="2163" y="4064"/>
                    <a:pt x="2301" y="3631"/>
                  </a:cubicBezTo>
                  <a:cubicBezTo>
                    <a:pt x="2375" y="3261"/>
                    <a:pt x="2396" y="2872"/>
                    <a:pt x="2394" y="2610"/>
                  </a:cubicBezTo>
                  <a:cubicBezTo>
                    <a:pt x="2385" y="1983"/>
                    <a:pt x="2352" y="0"/>
                    <a:pt x="1003" y="0"/>
                  </a:cubicBezTo>
                  <a:close/>
                </a:path>
              </a:pathLst>
            </a:custGeom>
            <a:solidFill>
              <a:srgbClr val="CC5E33">
                <a:alpha val="1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1"/>
            <p:cNvSpPr/>
            <p:nvPr/>
          </p:nvSpPr>
          <p:spPr>
            <a:xfrm>
              <a:off x="-6213211" y="5077466"/>
              <a:ext cx="591643" cy="1091888"/>
            </a:xfrm>
            <a:custGeom>
              <a:rect b="b" l="l" r="r" t="t"/>
              <a:pathLst>
                <a:path extrusionOk="0" h="2497" w="1353">
                  <a:moveTo>
                    <a:pt x="565" y="0"/>
                  </a:moveTo>
                  <a:cubicBezTo>
                    <a:pt x="542" y="0"/>
                    <a:pt x="517" y="1"/>
                    <a:pt x="492" y="3"/>
                  </a:cubicBezTo>
                  <a:cubicBezTo>
                    <a:pt x="214" y="27"/>
                    <a:pt x="52" y="447"/>
                    <a:pt x="3" y="856"/>
                  </a:cubicBezTo>
                  <a:cubicBezTo>
                    <a:pt x="1" y="1005"/>
                    <a:pt x="11" y="1140"/>
                    <a:pt x="40" y="1238"/>
                  </a:cubicBezTo>
                  <a:cubicBezTo>
                    <a:pt x="161" y="1664"/>
                    <a:pt x="277" y="2425"/>
                    <a:pt x="891" y="2495"/>
                  </a:cubicBezTo>
                  <a:cubicBezTo>
                    <a:pt x="900" y="2496"/>
                    <a:pt x="910" y="2497"/>
                    <a:pt x="919" y="2497"/>
                  </a:cubicBezTo>
                  <a:cubicBezTo>
                    <a:pt x="1101" y="2497"/>
                    <a:pt x="1221" y="2299"/>
                    <a:pt x="1300" y="2051"/>
                  </a:cubicBezTo>
                  <a:cubicBezTo>
                    <a:pt x="1341" y="1844"/>
                    <a:pt x="1352" y="1625"/>
                    <a:pt x="1350" y="1474"/>
                  </a:cubicBezTo>
                  <a:cubicBezTo>
                    <a:pt x="1345" y="1122"/>
                    <a:pt x="1326" y="0"/>
                    <a:pt x="565" y="0"/>
                  </a:cubicBezTo>
                  <a:close/>
                </a:path>
              </a:pathLst>
            </a:custGeom>
            <a:solidFill>
              <a:srgbClr val="CC5E33">
                <a:alpha val="1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1"/>
            <p:cNvSpPr/>
            <p:nvPr/>
          </p:nvSpPr>
          <p:spPr>
            <a:xfrm>
              <a:off x="-6047045" y="5304852"/>
              <a:ext cx="248376" cy="459144"/>
            </a:xfrm>
            <a:custGeom>
              <a:rect b="b" l="l" r="r" t="t"/>
              <a:pathLst>
                <a:path extrusionOk="0" h="1050" w="568">
                  <a:moveTo>
                    <a:pt x="237" y="1"/>
                  </a:moveTo>
                  <a:cubicBezTo>
                    <a:pt x="227" y="1"/>
                    <a:pt x="218" y="1"/>
                    <a:pt x="208" y="2"/>
                  </a:cubicBezTo>
                  <a:cubicBezTo>
                    <a:pt x="90" y="12"/>
                    <a:pt x="24" y="188"/>
                    <a:pt x="2" y="358"/>
                  </a:cubicBezTo>
                  <a:cubicBezTo>
                    <a:pt x="0" y="422"/>
                    <a:pt x="4" y="479"/>
                    <a:pt x="16" y="520"/>
                  </a:cubicBezTo>
                  <a:cubicBezTo>
                    <a:pt x="69" y="698"/>
                    <a:pt x="118" y="1019"/>
                    <a:pt x="374" y="1048"/>
                  </a:cubicBezTo>
                  <a:cubicBezTo>
                    <a:pt x="378" y="1049"/>
                    <a:pt x="382" y="1049"/>
                    <a:pt x="386" y="1049"/>
                  </a:cubicBezTo>
                  <a:cubicBezTo>
                    <a:pt x="462" y="1049"/>
                    <a:pt x="512" y="965"/>
                    <a:pt x="544" y="862"/>
                  </a:cubicBezTo>
                  <a:cubicBezTo>
                    <a:pt x="562" y="774"/>
                    <a:pt x="567" y="681"/>
                    <a:pt x="567" y="620"/>
                  </a:cubicBezTo>
                  <a:cubicBezTo>
                    <a:pt x="564" y="470"/>
                    <a:pt x="558" y="1"/>
                    <a:pt x="23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1"/>
            <p:cNvSpPr/>
            <p:nvPr/>
          </p:nvSpPr>
          <p:spPr>
            <a:xfrm>
              <a:off x="-6863885" y="4074346"/>
              <a:ext cx="1896494" cy="3068831"/>
            </a:xfrm>
            <a:custGeom>
              <a:rect b="b" l="l" r="r" t="t"/>
              <a:pathLst>
                <a:path extrusionOk="0" h="7018" w="4337">
                  <a:moveTo>
                    <a:pt x="1638" y="252"/>
                  </a:moveTo>
                  <a:cubicBezTo>
                    <a:pt x="1667" y="252"/>
                    <a:pt x="1697" y="254"/>
                    <a:pt x="1727" y="257"/>
                  </a:cubicBezTo>
                  <a:cubicBezTo>
                    <a:pt x="3361" y="447"/>
                    <a:pt x="3615" y="2231"/>
                    <a:pt x="3912" y="3230"/>
                  </a:cubicBezTo>
                  <a:cubicBezTo>
                    <a:pt x="4210" y="4228"/>
                    <a:pt x="3603" y="6769"/>
                    <a:pt x="2357" y="6769"/>
                  </a:cubicBezTo>
                  <a:cubicBezTo>
                    <a:pt x="22" y="6769"/>
                    <a:pt x="188" y="3876"/>
                    <a:pt x="241" y="2986"/>
                  </a:cubicBezTo>
                  <a:cubicBezTo>
                    <a:pt x="296" y="2120"/>
                    <a:pt x="668" y="252"/>
                    <a:pt x="1638" y="252"/>
                  </a:cubicBezTo>
                  <a:close/>
                  <a:moveTo>
                    <a:pt x="1524" y="1"/>
                  </a:moveTo>
                  <a:cubicBezTo>
                    <a:pt x="507" y="1"/>
                    <a:pt x="165" y="2013"/>
                    <a:pt x="131" y="2945"/>
                  </a:cubicBezTo>
                  <a:cubicBezTo>
                    <a:pt x="98" y="3905"/>
                    <a:pt x="0" y="7017"/>
                    <a:pt x="2457" y="7017"/>
                  </a:cubicBezTo>
                  <a:cubicBezTo>
                    <a:pt x="3768" y="7017"/>
                    <a:pt x="4337" y="4285"/>
                    <a:pt x="3996" y="3207"/>
                  </a:cubicBezTo>
                  <a:cubicBezTo>
                    <a:pt x="3658" y="2131"/>
                    <a:pt x="3341" y="212"/>
                    <a:pt x="1620" y="7"/>
                  </a:cubicBezTo>
                  <a:cubicBezTo>
                    <a:pt x="1587" y="3"/>
                    <a:pt x="1555" y="1"/>
                    <a:pt x="1524" y="1"/>
                  </a:cubicBezTo>
                  <a:close/>
                </a:path>
              </a:pathLst>
            </a:custGeom>
            <a:solidFill>
              <a:srgbClr val="CC5E33">
                <a:alpha val="1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1"/>
            <p:cNvSpPr/>
            <p:nvPr/>
          </p:nvSpPr>
          <p:spPr>
            <a:xfrm>
              <a:off x="-6739697" y="4365137"/>
              <a:ext cx="1435598" cy="2578640"/>
            </a:xfrm>
            <a:custGeom>
              <a:rect b="b" l="l" r="r" t="t"/>
              <a:pathLst>
                <a:path extrusionOk="0" h="5897" w="3283">
                  <a:moveTo>
                    <a:pt x="1433" y="179"/>
                  </a:moveTo>
                  <a:cubicBezTo>
                    <a:pt x="1436" y="179"/>
                    <a:pt x="1438" y="179"/>
                    <a:pt x="1441" y="179"/>
                  </a:cubicBezTo>
                  <a:cubicBezTo>
                    <a:pt x="3188" y="206"/>
                    <a:pt x="3112" y="2659"/>
                    <a:pt x="3085" y="3414"/>
                  </a:cubicBezTo>
                  <a:cubicBezTo>
                    <a:pt x="3058" y="4145"/>
                    <a:pt x="2816" y="5720"/>
                    <a:pt x="2095" y="5720"/>
                  </a:cubicBezTo>
                  <a:cubicBezTo>
                    <a:pt x="2071" y="5720"/>
                    <a:pt x="2046" y="5718"/>
                    <a:pt x="2020" y="5715"/>
                  </a:cubicBezTo>
                  <a:cubicBezTo>
                    <a:pt x="798" y="5537"/>
                    <a:pt x="579" y="4021"/>
                    <a:pt x="338" y="3168"/>
                  </a:cubicBezTo>
                  <a:cubicBezTo>
                    <a:pt x="102" y="2318"/>
                    <a:pt x="508" y="179"/>
                    <a:pt x="1433" y="179"/>
                  </a:cubicBezTo>
                  <a:close/>
                  <a:moveTo>
                    <a:pt x="1415" y="1"/>
                  </a:moveTo>
                  <a:cubicBezTo>
                    <a:pt x="431" y="1"/>
                    <a:pt x="1" y="2275"/>
                    <a:pt x="254" y="3180"/>
                  </a:cubicBezTo>
                  <a:cubicBezTo>
                    <a:pt x="508" y="4087"/>
                    <a:pt x="743" y="5701"/>
                    <a:pt x="2044" y="5891"/>
                  </a:cubicBezTo>
                  <a:cubicBezTo>
                    <a:pt x="2071" y="5895"/>
                    <a:pt x="2098" y="5897"/>
                    <a:pt x="2124" y="5897"/>
                  </a:cubicBezTo>
                  <a:cubicBezTo>
                    <a:pt x="2887" y="5897"/>
                    <a:pt x="3148" y="4221"/>
                    <a:pt x="3175" y="3444"/>
                  </a:cubicBezTo>
                  <a:cubicBezTo>
                    <a:pt x="3202" y="2640"/>
                    <a:pt x="3282" y="28"/>
                    <a:pt x="1424" y="1"/>
                  </a:cubicBezTo>
                  <a:cubicBezTo>
                    <a:pt x="1421" y="1"/>
                    <a:pt x="1418"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1"/>
            <p:cNvSpPr/>
            <p:nvPr/>
          </p:nvSpPr>
          <p:spPr>
            <a:xfrm>
              <a:off x="-6496132" y="4553168"/>
              <a:ext cx="1051227" cy="2097195"/>
            </a:xfrm>
            <a:custGeom>
              <a:rect b="b" l="l" r="r" t="t"/>
              <a:pathLst>
                <a:path extrusionOk="0" h="4796" w="2404">
                  <a:moveTo>
                    <a:pt x="1057" y="184"/>
                  </a:moveTo>
                  <a:cubicBezTo>
                    <a:pt x="1105" y="184"/>
                    <a:pt x="1156" y="196"/>
                    <a:pt x="1209" y="222"/>
                  </a:cubicBezTo>
                  <a:cubicBezTo>
                    <a:pt x="2066" y="645"/>
                    <a:pt x="2123" y="1856"/>
                    <a:pt x="2236" y="2562"/>
                  </a:cubicBezTo>
                  <a:cubicBezTo>
                    <a:pt x="2340" y="3222"/>
                    <a:pt x="1973" y="4613"/>
                    <a:pt x="1387" y="4613"/>
                  </a:cubicBezTo>
                  <a:cubicBezTo>
                    <a:pt x="1345" y="4613"/>
                    <a:pt x="1301" y="4606"/>
                    <a:pt x="1256" y="4590"/>
                  </a:cubicBezTo>
                  <a:cubicBezTo>
                    <a:pt x="20" y="4164"/>
                    <a:pt x="235" y="2306"/>
                    <a:pt x="303" y="1733"/>
                  </a:cubicBezTo>
                  <a:cubicBezTo>
                    <a:pt x="365" y="1217"/>
                    <a:pt x="610" y="184"/>
                    <a:pt x="1057" y="184"/>
                  </a:cubicBezTo>
                  <a:close/>
                  <a:moveTo>
                    <a:pt x="1008" y="1"/>
                  </a:moveTo>
                  <a:cubicBezTo>
                    <a:pt x="539" y="1"/>
                    <a:pt x="302" y="1126"/>
                    <a:pt x="247" y="1686"/>
                  </a:cubicBezTo>
                  <a:cubicBezTo>
                    <a:pt x="186" y="2308"/>
                    <a:pt x="0" y="4322"/>
                    <a:pt x="1297" y="4772"/>
                  </a:cubicBezTo>
                  <a:cubicBezTo>
                    <a:pt x="1342" y="4788"/>
                    <a:pt x="1387" y="4795"/>
                    <a:pt x="1430" y="4795"/>
                  </a:cubicBezTo>
                  <a:cubicBezTo>
                    <a:pt x="2044" y="4795"/>
                    <a:pt x="2404" y="3279"/>
                    <a:pt x="2281" y="2564"/>
                  </a:cubicBezTo>
                  <a:cubicBezTo>
                    <a:pt x="2148" y="1799"/>
                    <a:pt x="2066" y="488"/>
                    <a:pt x="1164" y="40"/>
                  </a:cubicBezTo>
                  <a:cubicBezTo>
                    <a:pt x="1109" y="13"/>
                    <a:pt x="1057" y="1"/>
                    <a:pt x="100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1"/>
            <p:cNvSpPr/>
            <p:nvPr/>
          </p:nvSpPr>
          <p:spPr>
            <a:xfrm>
              <a:off x="-3070475" y="3731519"/>
              <a:ext cx="2235388" cy="3431336"/>
            </a:xfrm>
            <a:custGeom>
              <a:rect b="b" l="l" r="r" t="t"/>
              <a:pathLst>
                <a:path extrusionOk="0" h="7847" w="5112">
                  <a:moveTo>
                    <a:pt x="1868" y="169"/>
                  </a:moveTo>
                  <a:cubicBezTo>
                    <a:pt x="3516" y="169"/>
                    <a:pt x="4640" y="3641"/>
                    <a:pt x="4795" y="4627"/>
                  </a:cubicBezTo>
                  <a:cubicBezTo>
                    <a:pt x="5018" y="6039"/>
                    <a:pt x="4805" y="7678"/>
                    <a:pt x="3463" y="7678"/>
                  </a:cubicBezTo>
                  <a:cubicBezTo>
                    <a:pt x="2178" y="7678"/>
                    <a:pt x="746" y="5380"/>
                    <a:pt x="562" y="4228"/>
                  </a:cubicBezTo>
                  <a:cubicBezTo>
                    <a:pt x="335" y="2800"/>
                    <a:pt x="169" y="169"/>
                    <a:pt x="1868" y="169"/>
                  </a:cubicBezTo>
                  <a:close/>
                  <a:moveTo>
                    <a:pt x="1777" y="1"/>
                  </a:moveTo>
                  <a:cubicBezTo>
                    <a:pt x="0" y="1"/>
                    <a:pt x="196" y="2751"/>
                    <a:pt x="443" y="4243"/>
                  </a:cubicBezTo>
                  <a:cubicBezTo>
                    <a:pt x="642" y="5442"/>
                    <a:pt x="2158" y="7846"/>
                    <a:pt x="3498" y="7846"/>
                  </a:cubicBezTo>
                  <a:cubicBezTo>
                    <a:pt x="4902" y="7846"/>
                    <a:pt x="5112" y="6135"/>
                    <a:pt x="4871" y="4658"/>
                  </a:cubicBezTo>
                  <a:cubicBezTo>
                    <a:pt x="4701" y="3629"/>
                    <a:pt x="3498" y="1"/>
                    <a:pt x="177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1"/>
            <p:cNvSpPr/>
            <p:nvPr/>
          </p:nvSpPr>
          <p:spPr>
            <a:xfrm>
              <a:off x="-2313543" y="4680853"/>
              <a:ext cx="902988" cy="1643736"/>
            </a:xfrm>
            <a:custGeom>
              <a:rect b="b" l="l" r="r" t="t"/>
              <a:pathLst>
                <a:path extrusionOk="0" h="3759" w="2065">
                  <a:moveTo>
                    <a:pt x="782" y="81"/>
                  </a:moveTo>
                  <a:cubicBezTo>
                    <a:pt x="1463" y="81"/>
                    <a:pt x="1892" y="1732"/>
                    <a:pt x="1947" y="2201"/>
                  </a:cubicBezTo>
                  <a:cubicBezTo>
                    <a:pt x="2025" y="2878"/>
                    <a:pt x="1919" y="3668"/>
                    <a:pt x="1362" y="3678"/>
                  </a:cubicBezTo>
                  <a:cubicBezTo>
                    <a:pt x="1360" y="3678"/>
                    <a:pt x="1357" y="3678"/>
                    <a:pt x="1355" y="3678"/>
                  </a:cubicBezTo>
                  <a:cubicBezTo>
                    <a:pt x="823" y="3678"/>
                    <a:pt x="257" y="2590"/>
                    <a:pt x="192" y="2043"/>
                  </a:cubicBezTo>
                  <a:cubicBezTo>
                    <a:pt x="112" y="1358"/>
                    <a:pt x="69" y="93"/>
                    <a:pt x="775" y="81"/>
                  </a:cubicBezTo>
                  <a:cubicBezTo>
                    <a:pt x="778" y="81"/>
                    <a:pt x="780" y="81"/>
                    <a:pt x="782" y="81"/>
                  </a:cubicBezTo>
                  <a:close/>
                  <a:moveTo>
                    <a:pt x="748" y="1"/>
                  </a:moveTo>
                  <a:cubicBezTo>
                    <a:pt x="744" y="1"/>
                    <a:pt x="741" y="1"/>
                    <a:pt x="738" y="1"/>
                  </a:cubicBezTo>
                  <a:cubicBezTo>
                    <a:pt x="1" y="15"/>
                    <a:pt x="55" y="1335"/>
                    <a:pt x="143" y="2049"/>
                  </a:cubicBezTo>
                  <a:cubicBezTo>
                    <a:pt x="215" y="2623"/>
                    <a:pt x="816" y="3759"/>
                    <a:pt x="1371" y="3759"/>
                  </a:cubicBezTo>
                  <a:cubicBezTo>
                    <a:pt x="1374" y="3759"/>
                    <a:pt x="1377" y="3759"/>
                    <a:pt x="1380" y="3758"/>
                  </a:cubicBezTo>
                  <a:cubicBezTo>
                    <a:pt x="1959" y="3749"/>
                    <a:pt x="2064" y="2923"/>
                    <a:pt x="1978" y="2215"/>
                  </a:cubicBezTo>
                  <a:cubicBezTo>
                    <a:pt x="1920" y="1724"/>
                    <a:pt x="1458" y="1"/>
                    <a:pt x="74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1"/>
            <p:cNvSpPr/>
            <p:nvPr/>
          </p:nvSpPr>
          <p:spPr>
            <a:xfrm>
              <a:off x="-1910807" y="5349892"/>
              <a:ext cx="201587" cy="365566"/>
            </a:xfrm>
            <a:custGeom>
              <a:rect b="b" l="l" r="r" t="t"/>
              <a:pathLst>
                <a:path extrusionOk="0" h="836" w="461">
                  <a:moveTo>
                    <a:pt x="166" y="0"/>
                  </a:moveTo>
                  <a:cubicBezTo>
                    <a:pt x="166" y="0"/>
                    <a:pt x="166" y="0"/>
                    <a:pt x="165" y="0"/>
                  </a:cubicBezTo>
                  <a:cubicBezTo>
                    <a:pt x="1" y="4"/>
                    <a:pt x="13" y="298"/>
                    <a:pt x="32" y="456"/>
                  </a:cubicBezTo>
                  <a:cubicBezTo>
                    <a:pt x="48" y="583"/>
                    <a:pt x="184" y="836"/>
                    <a:pt x="305" y="836"/>
                  </a:cubicBezTo>
                  <a:cubicBezTo>
                    <a:pt x="305" y="836"/>
                    <a:pt x="306" y="836"/>
                    <a:pt x="306" y="836"/>
                  </a:cubicBezTo>
                  <a:cubicBezTo>
                    <a:pt x="439" y="836"/>
                    <a:pt x="461" y="652"/>
                    <a:pt x="441" y="495"/>
                  </a:cubicBezTo>
                  <a:cubicBezTo>
                    <a:pt x="429" y="386"/>
                    <a:pt x="324" y="0"/>
                    <a:pt x="166"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1"/>
            <p:cNvSpPr/>
            <p:nvPr/>
          </p:nvSpPr>
          <p:spPr>
            <a:xfrm>
              <a:off x="-2758257" y="4005256"/>
              <a:ext cx="1783675" cy="2955576"/>
            </a:xfrm>
            <a:custGeom>
              <a:rect b="b" l="l" r="r" t="t"/>
              <a:pathLst>
                <a:path extrusionOk="0" h="6759" w="4079">
                  <a:moveTo>
                    <a:pt x="1203" y="147"/>
                  </a:moveTo>
                  <a:cubicBezTo>
                    <a:pt x="2178" y="147"/>
                    <a:pt x="3339" y="2127"/>
                    <a:pt x="3515" y="3119"/>
                  </a:cubicBezTo>
                  <a:cubicBezTo>
                    <a:pt x="3733" y="4347"/>
                    <a:pt x="3944" y="6614"/>
                    <a:pt x="2653" y="6614"/>
                  </a:cubicBezTo>
                  <a:cubicBezTo>
                    <a:pt x="1401" y="6614"/>
                    <a:pt x="435" y="3623"/>
                    <a:pt x="286" y="2774"/>
                  </a:cubicBezTo>
                  <a:cubicBezTo>
                    <a:pt x="75" y="1558"/>
                    <a:pt x="182" y="147"/>
                    <a:pt x="1203" y="147"/>
                  </a:cubicBezTo>
                  <a:close/>
                  <a:moveTo>
                    <a:pt x="1168" y="1"/>
                  </a:moveTo>
                  <a:cubicBezTo>
                    <a:pt x="102" y="1"/>
                    <a:pt x="0" y="1475"/>
                    <a:pt x="229" y="2747"/>
                  </a:cubicBezTo>
                  <a:cubicBezTo>
                    <a:pt x="392" y="3633"/>
                    <a:pt x="1421" y="6759"/>
                    <a:pt x="2729" y="6759"/>
                  </a:cubicBezTo>
                  <a:cubicBezTo>
                    <a:pt x="4079" y="6759"/>
                    <a:pt x="3844" y="4388"/>
                    <a:pt x="3605" y="3105"/>
                  </a:cubicBezTo>
                  <a:cubicBezTo>
                    <a:pt x="3416" y="2072"/>
                    <a:pt x="2185" y="1"/>
                    <a:pt x="116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1"/>
            <p:cNvSpPr/>
            <p:nvPr/>
          </p:nvSpPr>
          <p:spPr>
            <a:xfrm>
              <a:off x="-2571538" y="4261065"/>
              <a:ext cx="1366071" cy="2404603"/>
            </a:xfrm>
            <a:custGeom>
              <a:rect b="b" l="l" r="r" t="t"/>
              <a:pathLst>
                <a:path extrusionOk="0" h="5499" w="3124">
                  <a:moveTo>
                    <a:pt x="876" y="118"/>
                  </a:moveTo>
                  <a:cubicBezTo>
                    <a:pt x="1600" y="118"/>
                    <a:pt x="2500" y="1728"/>
                    <a:pt x="2646" y="2535"/>
                  </a:cubicBezTo>
                  <a:cubicBezTo>
                    <a:pt x="2830" y="3535"/>
                    <a:pt x="3022" y="5382"/>
                    <a:pt x="2062" y="5382"/>
                  </a:cubicBezTo>
                  <a:cubicBezTo>
                    <a:pt x="1130" y="5382"/>
                    <a:pt x="362" y="2948"/>
                    <a:pt x="238" y="2256"/>
                  </a:cubicBezTo>
                  <a:cubicBezTo>
                    <a:pt x="59" y="1264"/>
                    <a:pt x="115" y="118"/>
                    <a:pt x="876" y="118"/>
                  </a:cubicBezTo>
                  <a:close/>
                  <a:moveTo>
                    <a:pt x="843" y="0"/>
                  </a:moveTo>
                  <a:cubicBezTo>
                    <a:pt x="54" y="0"/>
                    <a:pt x="0" y="1199"/>
                    <a:pt x="193" y="2232"/>
                  </a:cubicBezTo>
                  <a:cubicBezTo>
                    <a:pt x="328" y="2954"/>
                    <a:pt x="1144" y="5499"/>
                    <a:pt x="2118" y="5499"/>
                  </a:cubicBezTo>
                  <a:cubicBezTo>
                    <a:pt x="3124" y="5499"/>
                    <a:pt x="2909" y="3572"/>
                    <a:pt x="2709" y="2526"/>
                  </a:cubicBezTo>
                  <a:cubicBezTo>
                    <a:pt x="2551" y="1685"/>
                    <a:pt x="1602" y="0"/>
                    <a:pt x="847" y="0"/>
                  </a:cubicBezTo>
                  <a:cubicBezTo>
                    <a:pt x="846" y="0"/>
                    <a:pt x="844" y="0"/>
                    <a:pt x="84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1"/>
            <p:cNvSpPr/>
            <p:nvPr/>
          </p:nvSpPr>
          <p:spPr>
            <a:xfrm>
              <a:off x="-4746135" y="3673361"/>
              <a:ext cx="1612698" cy="3409035"/>
            </a:xfrm>
            <a:custGeom>
              <a:rect b="b" l="l" r="r" t="t"/>
              <a:pathLst>
                <a:path extrusionOk="0" h="7796" w="3688">
                  <a:moveTo>
                    <a:pt x="1201" y="222"/>
                  </a:moveTo>
                  <a:cubicBezTo>
                    <a:pt x="2109" y="222"/>
                    <a:pt x="3066" y="2481"/>
                    <a:pt x="3275" y="3666"/>
                  </a:cubicBezTo>
                  <a:cubicBezTo>
                    <a:pt x="3533" y="5139"/>
                    <a:pt x="3641" y="7578"/>
                    <a:pt x="2434" y="7578"/>
                  </a:cubicBezTo>
                  <a:cubicBezTo>
                    <a:pt x="243" y="7578"/>
                    <a:pt x="131" y="4302"/>
                    <a:pt x="100" y="3306"/>
                  </a:cubicBezTo>
                  <a:cubicBezTo>
                    <a:pt x="71" y="2317"/>
                    <a:pt x="247" y="222"/>
                    <a:pt x="1201" y="222"/>
                  </a:cubicBezTo>
                  <a:close/>
                  <a:moveTo>
                    <a:pt x="1227" y="1"/>
                  </a:moveTo>
                  <a:cubicBezTo>
                    <a:pt x="223" y="1"/>
                    <a:pt x="0" y="2225"/>
                    <a:pt x="18" y="3271"/>
                  </a:cubicBezTo>
                  <a:cubicBezTo>
                    <a:pt x="34" y="4327"/>
                    <a:pt x="98" y="7796"/>
                    <a:pt x="2414" y="7796"/>
                  </a:cubicBezTo>
                  <a:cubicBezTo>
                    <a:pt x="3688" y="7796"/>
                    <a:pt x="3611" y="5214"/>
                    <a:pt x="3363" y="3653"/>
                  </a:cubicBezTo>
                  <a:cubicBezTo>
                    <a:pt x="3161" y="2395"/>
                    <a:pt x="2189" y="1"/>
                    <a:pt x="122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1"/>
            <p:cNvSpPr/>
            <p:nvPr/>
          </p:nvSpPr>
          <p:spPr>
            <a:xfrm>
              <a:off x="-4363951" y="4440787"/>
              <a:ext cx="952401" cy="1983065"/>
            </a:xfrm>
            <a:custGeom>
              <a:rect b="b" l="l" r="r" t="t"/>
              <a:pathLst>
                <a:path extrusionOk="0" h="4535" w="2178">
                  <a:moveTo>
                    <a:pt x="525" y="129"/>
                  </a:moveTo>
                  <a:cubicBezTo>
                    <a:pt x="996" y="129"/>
                    <a:pt x="1601" y="1442"/>
                    <a:pt x="1763" y="2134"/>
                  </a:cubicBezTo>
                  <a:cubicBezTo>
                    <a:pt x="1973" y="2989"/>
                    <a:pt x="2143" y="4407"/>
                    <a:pt x="1521" y="4407"/>
                  </a:cubicBezTo>
                  <a:cubicBezTo>
                    <a:pt x="386" y="4407"/>
                    <a:pt x="171" y="2504"/>
                    <a:pt x="104" y="1923"/>
                  </a:cubicBezTo>
                  <a:cubicBezTo>
                    <a:pt x="40" y="1350"/>
                    <a:pt x="34" y="129"/>
                    <a:pt x="525" y="129"/>
                  </a:cubicBezTo>
                  <a:close/>
                  <a:moveTo>
                    <a:pt x="529" y="0"/>
                  </a:moveTo>
                  <a:cubicBezTo>
                    <a:pt x="9" y="0"/>
                    <a:pt x="1" y="1293"/>
                    <a:pt x="58" y="1901"/>
                  </a:cubicBezTo>
                  <a:cubicBezTo>
                    <a:pt x="116" y="2516"/>
                    <a:pt x="318" y="4534"/>
                    <a:pt x="1517" y="4534"/>
                  </a:cubicBezTo>
                  <a:cubicBezTo>
                    <a:pt x="2178" y="4534"/>
                    <a:pt x="2016" y="3034"/>
                    <a:pt x="1810" y="2124"/>
                  </a:cubicBezTo>
                  <a:cubicBezTo>
                    <a:pt x="1648" y="1393"/>
                    <a:pt x="1028" y="0"/>
                    <a:pt x="52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1"/>
            <p:cNvSpPr/>
            <p:nvPr/>
          </p:nvSpPr>
          <p:spPr>
            <a:xfrm>
              <a:off x="-4633754" y="4073909"/>
              <a:ext cx="1333712" cy="2775853"/>
            </a:xfrm>
            <a:custGeom>
              <a:rect b="b" l="l" r="r" t="t"/>
              <a:pathLst>
                <a:path extrusionOk="0" h="6348" w="3050">
                  <a:moveTo>
                    <a:pt x="832" y="134"/>
                  </a:moveTo>
                  <a:cubicBezTo>
                    <a:pt x="844" y="134"/>
                    <a:pt x="857" y="134"/>
                    <a:pt x="870" y="135"/>
                  </a:cubicBezTo>
                  <a:cubicBezTo>
                    <a:pt x="2279" y="221"/>
                    <a:pt x="2627" y="2373"/>
                    <a:pt x="2746" y="3138"/>
                  </a:cubicBezTo>
                  <a:cubicBezTo>
                    <a:pt x="2875" y="3957"/>
                    <a:pt x="2998" y="5970"/>
                    <a:pt x="2216" y="6093"/>
                  </a:cubicBezTo>
                  <a:cubicBezTo>
                    <a:pt x="2172" y="6100"/>
                    <a:pt x="2128" y="6103"/>
                    <a:pt x="2083" y="6103"/>
                  </a:cubicBezTo>
                  <a:cubicBezTo>
                    <a:pt x="1331" y="6103"/>
                    <a:pt x="560" y="5125"/>
                    <a:pt x="313" y="2938"/>
                  </a:cubicBezTo>
                  <a:cubicBezTo>
                    <a:pt x="184" y="1767"/>
                    <a:pt x="36" y="134"/>
                    <a:pt x="832" y="134"/>
                  </a:cubicBezTo>
                  <a:close/>
                  <a:moveTo>
                    <a:pt x="839" y="1"/>
                  </a:moveTo>
                  <a:cubicBezTo>
                    <a:pt x="0" y="1"/>
                    <a:pt x="17" y="1799"/>
                    <a:pt x="144" y="3040"/>
                  </a:cubicBezTo>
                  <a:cubicBezTo>
                    <a:pt x="357" y="5080"/>
                    <a:pt x="1274" y="6348"/>
                    <a:pt x="2092" y="6348"/>
                  </a:cubicBezTo>
                  <a:cubicBezTo>
                    <a:pt x="2134" y="6348"/>
                    <a:pt x="2175" y="6344"/>
                    <a:pt x="2216" y="6338"/>
                  </a:cubicBezTo>
                  <a:cubicBezTo>
                    <a:pt x="3049" y="6201"/>
                    <a:pt x="2940" y="4037"/>
                    <a:pt x="2809" y="3163"/>
                  </a:cubicBezTo>
                  <a:cubicBezTo>
                    <a:pt x="2689" y="2355"/>
                    <a:pt x="2349" y="102"/>
                    <a:pt x="878" y="2"/>
                  </a:cubicBezTo>
                  <a:cubicBezTo>
                    <a:pt x="865" y="1"/>
                    <a:pt x="852" y="1"/>
                    <a:pt x="83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52" name="Google Shape;652;p1"/>
          <p:cNvGrpSpPr/>
          <p:nvPr/>
        </p:nvGrpSpPr>
        <p:grpSpPr>
          <a:xfrm>
            <a:off x="7501321" y="4197523"/>
            <a:ext cx="639188" cy="639188"/>
            <a:chOff x="7501321" y="4197523"/>
            <a:chExt cx="639188" cy="639188"/>
          </a:xfrm>
        </p:grpSpPr>
        <p:sp>
          <p:nvSpPr>
            <p:cNvPr id="653" name="Google Shape;653;p1">
              <a:hlinkClick action="ppaction://hlinksldjump" r:id="rId3"/>
            </p:cNvPr>
            <p:cNvSpPr/>
            <p:nvPr/>
          </p:nvSpPr>
          <p:spPr>
            <a:xfrm>
              <a:off x="7501321" y="4197523"/>
              <a:ext cx="639188" cy="639188"/>
            </a:xfrm>
            <a:prstGeom prst="ellipse">
              <a:avLst/>
            </a:prstGeom>
            <a:solidFill>
              <a:schemeClr val="accent1"/>
            </a:solidFill>
            <a:ln cap="flat" cmpd="sng" w="25400">
              <a:solidFill>
                <a:srgbClr val="56271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654" name="Google Shape;654;p1"/>
            <p:cNvCxnSpPr/>
            <p:nvPr/>
          </p:nvCxnSpPr>
          <p:spPr>
            <a:xfrm>
              <a:off x="7621060" y="4531245"/>
              <a:ext cx="460427" cy="0"/>
            </a:xfrm>
            <a:prstGeom prst="straightConnector1">
              <a:avLst/>
            </a:prstGeom>
            <a:noFill/>
            <a:ln cap="flat" cmpd="sng" w="57150">
              <a:solidFill>
                <a:srgbClr val="FFFFFF"/>
              </a:solidFill>
              <a:prstDash val="solid"/>
              <a:round/>
              <a:headEnd len="sm" w="sm" type="none"/>
              <a:tailEnd len="med" w="med" type="stealth"/>
            </a:ln>
          </p:spPr>
        </p:cxnSp>
      </p:grpSp>
    </p:spTree>
  </p:cSld>
  <p:clrMapOvr>
    <a:masterClrMapping/>
  </p:clrMapOvr>
  <mc:AlternateContent>
    <mc:Choice Requires="p14">
      <p:transition spd="slow" p14:dur="1250">
        <p14:flip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10"/>
          <p:cNvSpPr txBox="1"/>
          <p:nvPr/>
        </p:nvSpPr>
        <p:spPr>
          <a:xfrm>
            <a:off x="253999" y="1494395"/>
            <a:ext cx="6001657" cy="234365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Bảo vệ và khai thác rừng bền vững giúp bảo vệ các loài động thực vật rừng, bảo vệ môi trường sống để chúng sinh trưởng, phát triển.</a:t>
            </a:r>
            <a:endParaRPr/>
          </a:p>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 Bảo vệ đa dạng sinh học và bảo tồn các nguồn gene động vật, thực vật quý hiếm.</a:t>
            </a:r>
            <a:endParaRPr/>
          </a:p>
        </p:txBody>
      </p:sp>
      <p:sp>
        <p:nvSpPr>
          <p:cNvPr id="745" name="Google Shape;745;p10"/>
          <p:cNvSpPr/>
          <p:nvPr/>
        </p:nvSpPr>
        <p:spPr>
          <a:xfrm>
            <a:off x="1995714" y="653143"/>
            <a:ext cx="2518228" cy="587829"/>
          </a:xfrm>
          <a:prstGeom prst="roundRect">
            <a:avLst>
              <a:gd fmla="val 50000" name="adj"/>
            </a:avLst>
          </a:prstGeom>
          <a:solidFill>
            <a:srgbClr val="426E7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vi-VN" sz="2500" u="none" cap="none" strike="noStrike">
                <a:solidFill>
                  <a:schemeClr val="lt1"/>
                </a:solidFill>
                <a:latin typeface="Arial"/>
                <a:ea typeface="Arial"/>
                <a:cs typeface="Arial"/>
                <a:sym typeface="Arial"/>
              </a:rPr>
              <a:t>KẾT LUẬN </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4"/>
                                        </p:tgtEl>
                                        <p:attrNameLst>
                                          <p:attrName>style.visibility</p:attrName>
                                        </p:attrNameLst>
                                      </p:cBhvr>
                                      <p:to>
                                        <p:strVal val="visible"/>
                                      </p:to>
                                    </p:set>
                                    <p:animEffect filter="fade" transition="in">
                                      <p:cBhvr>
                                        <p:cTn dur="500"/>
                                        <p:tgtEl>
                                          <p:spTgt spid="744"/>
                                        </p:tgtEl>
                                      </p:cBhvr>
                                    </p:animEffect>
                                  </p:childTnLst>
                                </p:cTn>
                              </p:par>
                              <p:par>
                                <p:cTn fill="hold" nodeType="withEffect" presetClass="entr" presetID="10" presetSubtype="0">
                                  <p:stCondLst>
                                    <p:cond delay="0"/>
                                  </p:stCondLst>
                                  <p:childTnLst>
                                    <p:set>
                                      <p:cBhvr>
                                        <p:cTn dur="1" fill="hold">
                                          <p:stCondLst>
                                            <p:cond delay="0"/>
                                          </p:stCondLst>
                                        </p:cTn>
                                        <p:tgtEl>
                                          <p:spTgt spid="745"/>
                                        </p:tgtEl>
                                        <p:attrNameLst>
                                          <p:attrName>style.visibility</p:attrName>
                                        </p:attrNameLst>
                                      </p:cBhvr>
                                      <p:to>
                                        <p:strVal val="visible"/>
                                      </p:to>
                                    </p:set>
                                    <p:animEffect filter="fade" transition="in">
                                      <p:cBhvr>
                                        <p:cTn dur="500"/>
                                        <p:tgtEl>
                                          <p:spTgt spid="7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11"/>
          <p:cNvSpPr txBox="1"/>
          <p:nvPr>
            <p:ph type="title"/>
          </p:nvPr>
        </p:nvSpPr>
        <p:spPr>
          <a:xfrm>
            <a:off x="552779" y="1956215"/>
            <a:ext cx="8038442" cy="1628434"/>
          </a:xfrm>
          <a:prstGeom prst="rect">
            <a:avLst/>
          </a:prstGeom>
          <a:noFill/>
          <a:ln>
            <a:noFill/>
          </a:ln>
        </p:spPr>
        <p:txBody>
          <a:bodyPr anchorCtr="0" anchor="b" bIns="91425" lIns="91425" spcFirstLastPara="1" rIns="91425" wrap="square" tIns="91425">
            <a:noAutofit/>
          </a:bodyPr>
          <a:lstStyle/>
          <a:p>
            <a:pPr indent="0" lvl="0" marL="0" rtl="0" algn="ctr">
              <a:lnSpc>
                <a:spcPct val="150000"/>
              </a:lnSpc>
              <a:spcBef>
                <a:spcPts val="0"/>
              </a:spcBef>
              <a:spcAft>
                <a:spcPts val="0"/>
              </a:spcAft>
              <a:buSzPts val="3600"/>
              <a:buNone/>
            </a:pPr>
            <a:r>
              <a:rPr lang="vi-VN" sz="3600">
                <a:latin typeface="Arial"/>
                <a:ea typeface="Arial"/>
                <a:cs typeface="Arial"/>
                <a:sym typeface="Arial"/>
              </a:rPr>
              <a:t>NHIỆM VỤ CỦA BẢO VỆ </a:t>
            </a:r>
            <a:br>
              <a:rPr lang="vi-VN" sz="3600">
                <a:latin typeface="Arial"/>
                <a:ea typeface="Arial"/>
                <a:cs typeface="Arial"/>
                <a:sym typeface="Arial"/>
              </a:rPr>
            </a:br>
            <a:r>
              <a:rPr lang="vi-VN" sz="3600">
                <a:latin typeface="Arial"/>
                <a:ea typeface="Arial"/>
                <a:cs typeface="Arial"/>
                <a:sym typeface="Arial"/>
              </a:rPr>
              <a:t>VÀ KHAI THÁC RỪNG BỀN VỮNG </a:t>
            </a:r>
            <a:endParaRPr/>
          </a:p>
        </p:txBody>
      </p:sp>
      <p:sp>
        <p:nvSpPr>
          <p:cNvPr id="751" name="Google Shape;751;p11"/>
          <p:cNvSpPr txBox="1"/>
          <p:nvPr>
            <p:ph idx="2" type="title"/>
          </p:nvPr>
        </p:nvSpPr>
        <p:spPr>
          <a:xfrm>
            <a:off x="4024650" y="605470"/>
            <a:ext cx="1094700" cy="11094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600"/>
              <a:buNone/>
            </a:pPr>
            <a:r>
              <a:rPr lang="vi-VN"/>
              <a:t>II</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grpSp>
        <p:nvGrpSpPr>
          <p:cNvPr id="756" name="Google Shape;756;p12"/>
          <p:cNvGrpSpPr/>
          <p:nvPr/>
        </p:nvGrpSpPr>
        <p:grpSpPr>
          <a:xfrm>
            <a:off x="231500" y="195943"/>
            <a:ext cx="8571413" cy="958660"/>
            <a:chOff x="231500" y="224971"/>
            <a:chExt cx="8571413" cy="958660"/>
          </a:xfrm>
        </p:grpSpPr>
        <p:sp>
          <p:nvSpPr>
            <p:cNvPr id="757" name="Google Shape;757;p12"/>
            <p:cNvSpPr/>
            <p:nvPr/>
          </p:nvSpPr>
          <p:spPr>
            <a:xfrm>
              <a:off x="231500" y="328711"/>
              <a:ext cx="806272" cy="689362"/>
            </a:xfrm>
            <a:custGeom>
              <a:rect b="b" l="l" r="r" t="t"/>
              <a:pathLst>
                <a:path extrusionOk="0" h="4114800" w="4812632">
                  <a:moveTo>
                    <a:pt x="0" y="0"/>
                  </a:moveTo>
                  <a:lnTo>
                    <a:pt x="4812632" y="0"/>
                  </a:lnTo>
                  <a:lnTo>
                    <a:pt x="4812632"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8" name="Google Shape;758;p12"/>
            <p:cNvSpPr txBox="1"/>
            <p:nvPr/>
          </p:nvSpPr>
          <p:spPr>
            <a:xfrm>
              <a:off x="1124858" y="224971"/>
              <a:ext cx="7678055" cy="95866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Đọc thông tin trong SGK và hoàn thành Phiếu học tập số 1 về nhiệm vụ của bảo vệ và khai thác rừng bền vững.</a:t>
              </a:r>
              <a:endParaRPr/>
            </a:p>
          </p:txBody>
        </p:sp>
      </p:grpSp>
      <p:graphicFrame>
        <p:nvGraphicFramePr>
          <p:cNvPr id="759" name="Google Shape;759;p12"/>
          <p:cNvGraphicFramePr/>
          <p:nvPr/>
        </p:nvGraphicFramePr>
        <p:xfrm>
          <a:off x="289739" y="1348377"/>
          <a:ext cx="3000000" cy="3000000"/>
        </p:xfrm>
        <a:graphic>
          <a:graphicData uri="http://schemas.openxmlformats.org/drawingml/2006/table">
            <a:tbl>
              <a:tblPr>
                <a:noFill/>
                <a:tableStyleId>{096615F7-1349-4364-948B-F80BEB413FA3}</a:tableStyleId>
              </a:tblPr>
              <a:tblGrid>
                <a:gridCol w="8564525"/>
              </a:tblGrid>
              <a:tr h="1873250">
                <a:tc>
                  <a:txBody>
                    <a:bodyPr/>
                    <a:lstStyle/>
                    <a:p>
                      <a:pPr indent="0" lvl="0" marL="0" marR="0" rtl="0" algn="ctr">
                        <a:lnSpc>
                          <a:spcPct val="150000"/>
                        </a:lnSpc>
                        <a:spcBef>
                          <a:spcPts val="0"/>
                        </a:spcBef>
                        <a:spcAft>
                          <a:spcPts val="0"/>
                        </a:spcAft>
                        <a:buNone/>
                      </a:pPr>
                      <a:r>
                        <a:rPr b="1" lang="vi-VN" sz="1800" u="none" cap="none" strike="noStrike">
                          <a:solidFill>
                            <a:srgbClr val="0070C0"/>
                          </a:solidFill>
                          <a:latin typeface="Arial"/>
                          <a:ea typeface="Arial"/>
                          <a:cs typeface="Arial"/>
                          <a:sym typeface="Arial"/>
                        </a:rPr>
                        <a:t>PHIẾU HỌC TẬP SỐ 1</a:t>
                      </a:r>
                      <a:endParaRPr sz="1800" u="none" cap="none" strike="noStrike">
                        <a:solidFill>
                          <a:srgbClr val="0070C0"/>
                        </a:solidFill>
                        <a:latin typeface="Arial"/>
                        <a:ea typeface="Arial"/>
                        <a:cs typeface="Arial"/>
                        <a:sym typeface="Arial"/>
                      </a:endParaRPr>
                    </a:p>
                    <a:p>
                      <a:pPr indent="0" lvl="0" marL="0" marR="0" rtl="0" algn="ctr">
                        <a:lnSpc>
                          <a:spcPct val="150000"/>
                        </a:lnSpc>
                        <a:spcBef>
                          <a:spcPts val="200"/>
                        </a:spcBef>
                        <a:spcAft>
                          <a:spcPts val="0"/>
                        </a:spcAft>
                        <a:buNone/>
                      </a:pPr>
                      <a:r>
                        <a:rPr b="1" lang="vi-VN" sz="1800" u="none" cap="none" strike="noStrike">
                          <a:solidFill>
                            <a:srgbClr val="000000"/>
                          </a:solidFill>
                          <a:latin typeface="Arial"/>
                          <a:ea typeface="Arial"/>
                          <a:cs typeface="Arial"/>
                          <a:sym typeface="Arial"/>
                        </a:rPr>
                        <a:t>NHIỆM VỤ CỦA BẢO VỆ VÀ KHAI THÁC RỪNG BỀN VỮNG</a:t>
                      </a:r>
                      <a:endParaRPr sz="1800" u="none" cap="none" strike="noStrike">
                        <a:latin typeface="Arial"/>
                        <a:ea typeface="Arial"/>
                        <a:cs typeface="Arial"/>
                        <a:sym typeface="Arial"/>
                      </a:endParaRPr>
                    </a:p>
                    <a:p>
                      <a:pPr indent="0" lvl="0" marL="0" marR="0" rtl="0" algn="just">
                        <a:lnSpc>
                          <a:spcPct val="150000"/>
                        </a:lnSpc>
                        <a:spcBef>
                          <a:spcPts val="200"/>
                        </a:spcBef>
                        <a:spcAft>
                          <a:spcPts val="0"/>
                        </a:spcAft>
                        <a:buNone/>
                      </a:pPr>
                      <a:r>
                        <a:rPr b="1" i="1" lang="vi-VN" sz="1800" u="none" cap="none" strike="noStrike">
                          <a:solidFill>
                            <a:srgbClr val="C00000"/>
                          </a:solidFill>
                          <a:latin typeface="Arial"/>
                          <a:ea typeface="Arial"/>
                          <a:cs typeface="Arial"/>
                          <a:sym typeface="Arial"/>
                        </a:rPr>
                        <a:t>Nhóm</a:t>
                      </a:r>
                      <a:r>
                        <a:rPr lang="vi-VN" sz="1800" u="none" cap="none" strike="noStrike">
                          <a:solidFill>
                            <a:srgbClr val="000000"/>
                          </a:solidFill>
                          <a:latin typeface="Arial"/>
                          <a:ea typeface="Arial"/>
                          <a:cs typeface="Arial"/>
                          <a:sym typeface="Arial"/>
                        </a:rPr>
                        <a:t>: ………………………………………….........................</a:t>
                      </a:r>
                      <a:endParaRPr sz="1800" u="none" cap="none" strike="noStrike">
                        <a:latin typeface="Arial"/>
                        <a:ea typeface="Arial"/>
                        <a:cs typeface="Arial"/>
                        <a:sym typeface="Arial"/>
                      </a:endParaRPr>
                    </a:p>
                    <a:p>
                      <a:pPr indent="0" lvl="0" marL="0" marR="0" rtl="0" algn="just">
                        <a:lnSpc>
                          <a:spcPct val="150000"/>
                        </a:lnSpc>
                        <a:spcBef>
                          <a:spcPts val="200"/>
                        </a:spcBef>
                        <a:spcAft>
                          <a:spcPts val="0"/>
                        </a:spcAft>
                        <a:buNone/>
                      </a:pPr>
                      <a:r>
                        <a:rPr b="1" lang="vi-VN" sz="1800" u="none" cap="none" strike="noStrike">
                          <a:solidFill>
                            <a:srgbClr val="000000"/>
                          </a:solidFill>
                          <a:latin typeface="Arial"/>
                          <a:ea typeface="Arial"/>
                          <a:cs typeface="Arial"/>
                          <a:sym typeface="Arial"/>
                        </a:rPr>
                        <a:t>Câu 1: </a:t>
                      </a:r>
                      <a:r>
                        <a:rPr lang="vi-VN" sz="1800" u="none" cap="none" strike="noStrike">
                          <a:solidFill>
                            <a:srgbClr val="000000"/>
                          </a:solidFill>
                          <a:latin typeface="Arial"/>
                          <a:ea typeface="Arial"/>
                          <a:cs typeface="Arial"/>
                          <a:sym typeface="Arial"/>
                        </a:rPr>
                        <a:t>Nhiệm vụ của toàn dân đối với việc bảo vệ rừng là gì?</a:t>
                      </a:r>
                      <a:endParaRPr sz="1800" u="none" cap="none" strike="noStrike">
                        <a:latin typeface="Arial"/>
                        <a:ea typeface="Arial"/>
                        <a:cs typeface="Arial"/>
                        <a:sym typeface="Arial"/>
                      </a:endParaRPr>
                    </a:p>
                    <a:p>
                      <a:pPr indent="0" lvl="0" marL="0" marR="0" rtl="0" algn="just">
                        <a:lnSpc>
                          <a:spcPct val="150000"/>
                        </a:lnSpc>
                        <a:spcBef>
                          <a:spcPts val="200"/>
                        </a:spcBef>
                        <a:spcAft>
                          <a:spcPts val="0"/>
                        </a:spcAft>
                        <a:buNone/>
                      </a:pPr>
                      <a:r>
                        <a:rPr lang="vi-VN" sz="1800" u="none" cap="none" strike="noStrike">
                          <a:solidFill>
                            <a:srgbClr val="000000"/>
                          </a:solidFill>
                          <a:latin typeface="Arial"/>
                          <a:ea typeface="Arial"/>
                          <a:cs typeface="Arial"/>
                          <a:sym typeface="Arial"/>
                        </a:rPr>
                        <a:t>……………………………………………………………………………………………………………………………………………………………………………………………………</a:t>
                      </a:r>
                      <a:endParaRPr sz="1800" u="none" cap="none" strike="noStrike">
                        <a:latin typeface="Arial"/>
                        <a:ea typeface="Arial"/>
                        <a:cs typeface="Arial"/>
                        <a:sym typeface="Arial"/>
                      </a:endParaRPr>
                    </a:p>
                    <a:p>
                      <a:pPr indent="0" lvl="0" marL="0" marR="0" rtl="0" algn="just">
                        <a:lnSpc>
                          <a:spcPct val="150000"/>
                        </a:lnSpc>
                        <a:spcBef>
                          <a:spcPts val="200"/>
                        </a:spcBef>
                        <a:spcAft>
                          <a:spcPts val="0"/>
                        </a:spcAft>
                        <a:buNone/>
                      </a:pPr>
                      <a:r>
                        <a:rPr b="1" lang="vi-VN" sz="1800" u="none" cap="none" strike="noStrike">
                          <a:solidFill>
                            <a:srgbClr val="000000"/>
                          </a:solidFill>
                          <a:latin typeface="Arial"/>
                          <a:ea typeface="Arial"/>
                          <a:cs typeface="Arial"/>
                          <a:sym typeface="Arial"/>
                        </a:rPr>
                        <a:t>Câu 2:</a:t>
                      </a:r>
                      <a:r>
                        <a:rPr lang="vi-VN" sz="1800" u="none" cap="none" strike="noStrike">
                          <a:solidFill>
                            <a:srgbClr val="000000"/>
                          </a:solidFill>
                          <a:latin typeface="Arial"/>
                          <a:ea typeface="Arial"/>
                          <a:cs typeface="Arial"/>
                          <a:sym typeface="Arial"/>
                        </a:rPr>
                        <a:t> Nhiệm vụ của chủ rừng đối với việc bảo vệ rừng là gì?</a:t>
                      </a:r>
                      <a:endParaRPr sz="1800" u="none" cap="none" strike="noStrike">
                        <a:latin typeface="Arial"/>
                        <a:ea typeface="Arial"/>
                        <a:cs typeface="Arial"/>
                        <a:sym typeface="Arial"/>
                      </a:endParaRPr>
                    </a:p>
                    <a:p>
                      <a:pPr indent="0" lvl="0" marL="0" marR="0" rtl="0" algn="just">
                        <a:lnSpc>
                          <a:spcPct val="150000"/>
                        </a:lnSpc>
                        <a:spcBef>
                          <a:spcPts val="200"/>
                        </a:spcBef>
                        <a:spcAft>
                          <a:spcPts val="0"/>
                        </a:spcAft>
                        <a:buNone/>
                      </a:pPr>
                      <a:r>
                        <a:rPr lang="vi-VN" sz="1800" u="none" cap="none" strike="noStrike">
                          <a:solidFill>
                            <a:srgbClr val="000000"/>
                          </a:solidFill>
                          <a:latin typeface="Arial"/>
                          <a:ea typeface="Arial"/>
                          <a:cs typeface="Arial"/>
                          <a:sym typeface="Arial"/>
                        </a:rPr>
                        <a:t>……………………………………………………………………………………………………………………………………………………………………………………………………</a:t>
                      </a:r>
                      <a:endParaRPr sz="1800" u="none" cap="none" strike="noStrike">
                        <a:latin typeface="Arial"/>
                        <a:ea typeface="Arial"/>
                        <a:cs typeface="Arial"/>
                        <a:sym typeface="Arial"/>
                      </a:endParaRPr>
                    </a:p>
                    <a:p>
                      <a:pPr indent="0" lvl="0" marL="0" marR="0" rtl="0" algn="just">
                        <a:lnSpc>
                          <a:spcPct val="150000"/>
                        </a:lnSpc>
                        <a:spcBef>
                          <a:spcPts val="200"/>
                        </a:spcBef>
                        <a:spcAft>
                          <a:spcPts val="0"/>
                        </a:spcAft>
                        <a:buNone/>
                      </a:pPr>
                      <a:r>
                        <a:rPr b="1" lang="vi-VN" sz="1800" u="none" cap="none" strike="noStrike">
                          <a:solidFill>
                            <a:srgbClr val="000000"/>
                          </a:solidFill>
                          <a:latin typeface="Arial"/>
                          <a:ea typeface="Arial"/>
                          <a:cs typeface="Arial"/>
                          <a:sym typeface="Arial"/>
                        </a:rPr>
                        <a:t>Câu 3:</a:t>
                      </a:r>
                      <a:r>
                        <a:rPr lang="vi-VN" sz="1800" u="none" cap="none" strike="noStrike">
                          <a:solidFill>
                            <a:srgbClr val="000000"/>
                          </a:solidFill>
                          <a:latin typeface="Arial"/>
                          <a:ea typeface="Arial"/>
                          <a:cs typeface="Arial"/>
                          <a:sym typeface="Arial"/>
                        </a:rPr>
                        <a:t> Nhiệm vụ của ủy ban nhân dân các cấp đối với việc bảo vệ rừng là gì?</a:t>
                      </a:r>
                      <a:endParaRPr sz="1800" u="none" cap="none" strike="noStrike">
                        <a:latin typeface="Arial"/>
                        <a:ea typeface="Arial"/>
                        <a:cs typeface="Arial"/>
                        <a:sym typeface="Arial"/>
                      </a:endParaRPr>
                    </a:p>
                    <a:p>
                      <a:pPr indent="0" lvl="0" marL="0" marR="0" rtl="0" algn="just">
                        <a:lnSpc>
                          <a:spcPct val="150000"/>
                        </a:lnSpc>
                        <a:spcBef>
                          <a:spcPts val="200"/>
                        </a:spcBef>
                        <a:spcAft>
                          <a:spcPts val="0"/>
                        </a:spcAft>
                        <a:buNone/>
                      </a:pPr>
                      <a:r>
                        <a:rPr lang="vi-VN" sz="1800" u="none" cap="none" strike="noStrike">
                          <a:solidFill>
                            <a:srgbClr val="000000"/>
                          </a:solidFill>
                          <a:latin typeface="Arial"/>
                          <a:ea typeface="Arial"/>
                          <a:cs typeface="Arial"/>
                          <a:sym typeface="Arial"/>
                        </a:rPr>
                        <a:t>………………………………………………………………………………………………………………………………………………………………………………………………………………</a:t>
                      </a:r>
                      <a:endParaRPr sz="1800" u="none" cap="none" strike="noStrike">
                        <a:latin typeface="Arial"/>
                        <a:ea typeface="Arial"/>
                        <a:cs typeface="Arial"/>
                        <a:sym typeface="Arial"/>
                      </a:endParaRPr>
                    </a:p>
                    <a:p>
                      <a:pPr indent="0" lvl="0" marL="0" marR="0" rtl="0" algn="just">
                        <a:lnSpc>
                          <a:spcPct val="150000"/>
                        </a:lnSpc>
                        <a:spcBef>
                          <a:spcPts val="200"/>
                        </a:spcBef>
                        <a:spcAft>
                          <a:spcPts val="0"/>
                        </a:spcAft>
                        <a:buNone/>
                      </a:pPr>
                      <a:r>
                        <a:rPr b="1" lang="vi-VN" sz="1800" u="none" cap="none" strike="noStrike">
                          <a:solidFill>
                            <a:srgbClr val="000000"/>
                          </a:solidFill>
                          <a:latin typeface="Arial"/>
                          <a:ea typeface="Arial"/>
                          <a:cs typeface="Arial"/>
                          <a:sym typeface="Arial"/>
                        </a:rPr>
                        <a:t>Câu 4:</a:t>
                      </a:r>
                      <a:r>
                        <a:rPr lang="vi-VN" sz="1800" u="none" cap="none" strike="noStrike">
                          <a:solidFill>
                            <a:srgbClr val="000000"/>
                          </a:solidFill>
                          <a:latin typeface="Arial"/>
                          <a:ea typeface="Arial"/>
                          <a:cs typeface="Arial"/>
                          <a:sym typeface="Arial"/>
                        </a:rPr>
                        <a:t> Nhiệm vụ của khai thác rừng bền vững là gì?</a:t>
                      </a:r>
                      <a:endParaRPr sz="1800" u="none" cap="none" strike="noStrike">
                        <a:latin typeface="Arial"/>
                        <a:ea typeface="Arial"/>
                        <a:cs typeface="Arial"/>
                        <a:sym typeface="Arial"/>
                      </a:endParaRPr>
                    </a:p>
                    <a:p>
                      <a:pPr indent="0" lvl="0" marL="0" marR="0" rtl="0" algn="just">
                        <a:lnSpc>
                          <a:spcPct val="150000"/>
                        </a:lnSpc>
                        <a:spcBef>
                          <a:spcPts val="200"/>
                        </a:spcBef>
                        <a:spcAft>
                          <a:spcPts val="0"/>
                        </a:spcAft>
                        <a:buNone/>
                      </a:pPr>
                      <a:r>
                        <a:rPr lang="vi-VN" sz="1800" u="none" cap="none" strike="noStrike">
                          <a:solidFill>
                            <a:srgbClr val="000000"/>
                          </a:solidFill>
                          <a:latin typeface="Arial"/>
                          <a:ea typeface="Arial"/>
                          <a:cs typeface="Arial"/>
                          <a:sym typeface="Arial"/>
                        </a:rPr>
                        <a:t>……………………………………………………………………………………………………………………………………………………………………………………………………………………………………………………………………………………</a:t>
                      </a:r>
                      <a:endParaRPr sz="1800" u="none" cap="none" strike="noStrike">
                        <a:latin typeface="Arial"/>
                        <a:ea typeface="Arial"/>
                        <a:cs typeface="Arial"/>
                        <a:sym typeface="Arial"/>
                      </a:endParaRPr>
                    </a:p>
                  </a:txBody>
                  <a:tcPr marT="0" marB="0" marR="23075" marL="230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AF0DD"/>
                    </a:solidFill>
                  </a:tcPr>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6"/>
                                        </p:tgtEl>
                                        <p:attrNameLst>
                                          <p:attrName>style.visibility</p:attrName>
                                        </p:attrNameLst>
                                      </p:cBhvr>
                                      <p:to>
                                        <p:strVal val="visible"/>
                                      </p:to>
                                    </p:set>
                                    <p:animEffect filter="fade" transition="in">
                                      <p:cBhvr>
                                        <p:cTn dur="500"/>
                                        <p:tgtEl>
                                          <p:spTgt spid="7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9"/>
                                        </p:tgtEl>
                                        <p:attrNameLst>
                                          <p:attrName>style.visibility</p:attrName>
                                        </p:attrNameLst>
                                      </p:cBhvr>
                                      <p:to>
                                        <p:strVal val="visible"/>
                                      </p:to>
                                    </p:set>
                                    <p:animEffect filter="fade" transition="in">
                                      <p:cBhvr>
                                        <p:cTn dur="500"/>
                                        <p:tgtEl>
                                          <p:spTgt spid="7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 name="Shape 763"/>
        <p:cNvGrpSpPr/>
        <p:nvPr/>
      </p:nvGrpSpPr>
      <p:grpSpPr>
        <a:xfrm>
          <a:off x="0" y="0"/>
          <a:ext cx="0" cy="0"/>
          <a:chOff x="0" y="0"/>
          <a:chExt cx="0" cy="0"/>
        </a:xfrm>
      </p:grpSpPr>
      <p:graphicFrame>
        <p:nvGraphicFramePr>
          <p:cNvPr id="764" name="Google Shape;764;p13"/>
          <p:cNvGraphicFramePr/>
          <p:nvPr/>
        </p:nvGraphicFramePr>
        <p:xfrm>
          <a:off x="289739" y="136434"/>
          <a:ext cx="3000000" cy="3000000"/>
        </p:xfrm>
        <a:graphic>
          <a:graphicData uri="http://schemas.openxmlformats.org/drawingml/2006/table">
            <a:tbl>
              <a:tblPr>
                <a:noFill/>
                <a:tableStyleId>{096615F7-1349-4364-948B-F80BEB413FA3}</a:tableStyleId>
              </a:tblPr>
              <a:tblGrid>
                <a:gridCol w="8564525"/>
              </a:tblGrid>
              <a:tr h="1873250">
                <a:tc>
                  <a:txBody>
                    <a:bodyPr/>
                    <a:lstStyle/>
                    <a:p>
                      <a:pPr indent="0" lvl="0" marL="0" marR="0" rtl="0" algn="just">
                        <a:lnSpc>
                          <a:spcPct val="150000"/>
                        </a:lnSpc>
                        <a:spcBef>
                          <a:spcPts val="0"/>
                        </a:spcBef>
                        <a:spcAft>
                          <a:spcPts val="0"/>
                        </a:spcAft>
                        <a:buNone/>
                      </a:pPr>
                      <a:r>
                        <a:rPr b="1" lang="vi-VN" sz="1800" u="none" cap="none" strike="noStrike">
                          <a:solidFill>
                            <a:srgbClr val="000000"/>
                          </a:solidFill>
                          <a:latin typeface="Arial"/>
                          <a:ea typeface="Arial"/>
                          <a:cs typeface="Arial"/>
                          <a:sym typeface="Arial"/>
                        </a:rPr>
                        <a:t>Câu 3:</a:t>
                      </a:r>
                      <a:r>
                        <a:rPr lang="vi-VN" sz="1800" u="none" cap="none" strike="noStrike">
                          <a:solidFill>
                            <a:srgbClr val="000000"/>
                          </a:solidFill>
                          <a:latin typeface="Arial"/>
                          <a:ea typeface="Arial"/>
                          <a:cs typeface="Arial"/>
                          <a:sym typeface="Arial"/>
                        </a:rPr>
                        <a:t> Nhiệm vụ của ủy ban nhân dân các cấp đối với việc bảo vệ rừng là gì?</a:t>
                      </a:r>
                      <a:endParaRPr sz="1800" u="none" cap="none" strike="noStrike">
                        <a:latin typeface="Arial"/>
                        <a:ea typeface="Arial"/>
                        <a:cs typeface="Arial"/>
                        <a:sym typeface="Arial"/>
                      </a:endParaRPr>
                    </a:p>
                    <a:p>
                      <a:pPr indent="0" lvl="0" marL="0" marR="0" rtl="0" algn="just">
                        <a:lnSpc>
                          <a:spcPct val="150000"/>
                        </a:lnSpc>
                        <a:spcBef>
                          <a:spcPts val="200"/>
                        </a:spcBef>
                        <a:spcAft>
                          <a:spcPts val="0"/>
                        </a:spcAft>
                        <a:buNone/>
                      </a:pPr>
                      <a:r>
                        <a:rPr lang="vi-VN" sz="1800" u="none" cap="none" strike="noStrike">
                          <a:solidFill>
                            <a:srgbClr val="000000"/>
                          </a:solidFill>
                          <a:latin typeface="Arial"/>
                          <a:ea typeface="Arial"/>
                          <a:cs typeface="Arial"/>
                          <a:sym typeface="Arial"/>
                        </a:rPr>
                        <a:t>……………………………………………………………………………………………………………………………………………………………………………………………………</a:t>
                      </a:r>
                      <a:endParaRPr sz="1800" u="none" cap="none" strike="noStrike">
                        <a:latin typeface="Arial"/>
                        <a:ea typeface="Arial"/>
                        <a:cs typeface="Arial"/>
                        <a:sym typeface="Arial"/>
                      </a:endParaRPr>
                    </a:p>
                    <a:p>
                      <a:pPr indent="0" lvl="0" marL="0" marR="0" rtl="0" algn="just">
                        <a:lnSpc>
                          <a:spcPct val="150000"/>
                        </a:lnSpc>
                        <a:spcBef>
                          <a:spcPts val="200"/>
                        </a:spcBef>
                        <a:spcAft>
                          <a:spcPts val="0"/>
                        </a:spcAft>
                        <a:buNone/>
                      </a:pPr>
                      <a:r>
                        <a:rPr b="1" lang="vi-VN" sz="1800" u="none" cap="none" strike="noStrike">
                          <a:solidFill>
                            <a:srgbClr val="000000"/>
                          </a:solidFill>
                          <a:latin typeface="Arial"/>
                          <a:ea typeface="Arial"/>
                          <a:cs typeface="Arial"/>
                          <a:sym typeface="Arial"/>
                        </a:rPr>
                        <a:t>Câu 4:</a:t>
                      </a:r>
                      <a:r>
                        <a:rPr lang="vi-VN" sz="1800" u="none" cap="none" strike="noStrike">
                          <a:solidFill>
                            <a:srgbClr val="000000"/>
                          </a:solidFill>
                          <a:latin typeface="Arial"/>
                          <a:ea typeface="Arial"/>
                          <a:cs typeface="Arial"/>
                          <a:sym typeface="Arial"/>
                        </a:rPr>
                        <a:t> Nhiệm vụ của khai thác rừng bền vững là gì?</a:t>
                      </a:r>
                      <a:endParaRPr sz="1800" u="none" cap="none" strike="noStrike">
                        <a:latin typeface="Arial"/>
                        <a:ea typeface="Arial"/>
                        <a:cs typeface="Arial"/>
                        <a:sym typeface="Arial"/>
                      </a:endParaRPr>
                    </a:p>
                    <a:p>
                      <a:pPr indent="0" lvl="0" marL="0" marR="0" rtl="0" algn="just">
                        <a:lnSpc>
                          <a:spcPct val="150000"/>
                        </a:lnSpc>
                        <a:spcBef>
                          <a:spcPts val="200"/>
                        </a:spcBef>
                        <a:spcAft>
                          <a:spcPts val="0"/>
                        </a:spcAft>
                        <a:buNone/>
                      </a:pPr>
                      <a:r>
                        <a:rPr lang="vi-VN" sz="1800" u="none" cap="none" strike="noStrike">
                          <a:solidFill>
                            <a:srgbClr val="000000"/>
                          </a:solidFill>
                          <a:latin typeface="Arial"/>
                          <a:ea typeface="Arial"/>
                          <a:cs typeface="Arial"/>
                          <a:sym typeface="Arial"/>
                        </a:rPr>
                        <a:t>………………………………………………………………………………………………………………………………………………………………………………………………………………………………………………………………………………………………………</a:t>
                      </a:r>
                      <a:endParaRPr sz="1800" u="none" cap="none" strike="noStrike">
                        <a:latin typeface="Arial"/>
                        <a:ea typeface="Arial"/>
                        <a:cs typeface="Arial"/>
                        <a:sym typeface="Arial"/>
                      </a:endParaRPr>
                    </a:p>
                  </a:txBody>
                  <a:tcPr marT="0" marB="0" marR="23075" marL="230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AF0DD"/>
                    </a:solidFill>
                  </a:tcPr>
                </a:tc>
              </a:tr>
            </a:tbl>
          </a:graphicData>
        </a:graphic>
      </p:graphicFrame>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14"/>
          <p:cNvSpPr txBox="1"/>
          <p:nvPr/>
        </p:nvSpPr>
        <p:spPr>
          <a:xfrm>
            <a:off x="1367971" y="391884"/>
            <a:ext cx="6408058" cy="4154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vi-VN" sz="2100" u="none" cap="none" strike="noStrike">
                <a:solidFill>
                  <a:srgbClr val="C00000"/>
                </a:solidFill>
                <a:latin typeface="Arial"/>
                <a:ea typeface="Arial"/>
                <a:cs typeface="Arial"/>
                <a:sym typeface="Arial"/>
              </a:rPr>
              <a:t>THỰC HIỆN TRÌNH BÀY TRƯỚC LỚP </a:t>
            </a:r>
            <a:endParaRPr/>
          </a:p>
        </p:txBody>
      </p:sp>
      <p:grpSp>
        <p:nvGrpSpPr>
          <p:cNvPr id="770" name="Google Shape;770;p14"/>
          <p:cNvGrpSpPr/>
          <p:nvPr/>
        </p:nvGrpSpPr>
        <p:grpSpPr>
          <a:xfrm>
            <a:off x="235857" y="1260930"/>
            <a:ext cx="2068286" cy="3490686"/>
            <a:chOff x="246743" y="1480457"/>
            <a:chExt cx="2496457" cy="3490686"/>
          </a:xfrm>
        </p:grpSpPr>
        <p:sp>
          <p:nvSpPr>
            <p:cNvPr id="771" name="Google Shape;771;p14"/>
            <p:cNvSpPr/>
            <p:nvPr/>
          </p:nvSpPr>
          <p:spPr>
            <a:xfrm>
              <a:off x="246743" y="1480457"/>
              <a:ext cx="2496457" cy="3490686"/>
            </a:xfrm>
            <a:prstGeom prst="rect">
              <a:avLst/>
            </a:prstGeom>
            <a:solidFill>
              <a:srgbClr val="C2EA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72" name="Google Shape;772;p14"/>
            <p:cNvSpPr txBox="1"/>
            <p:nvPr/>
          </p:nvSpPr>
          <p:spPr>
            <a:xfrm>
              <a:off x="246743" y="1977218"/>
              <a:ext cx="2496457" cy="188199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vi-VN" sz="2000" u="none" cap="none" strike="noStrike">
                  <a:solidFill>
                    <a:srgbClr val="000000"/>
                  </a:solidFill>
                  <a:latin typeface="Arial"/>
                  <a:ea typeface="Arial"/>
                  <a:cs typeface="Arial"/>
                  <a:sym typeface="Arial"/>
                </a:rPr>
                <a:t>Nhóm 1: </a:t>
              </a:r>
              <a:endParaRPr/>
            </a:p>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Trình bày nhiệm vụ của toàn dân đối với việc bảo vệ rừng.</a:t>
              </a:r>
              <a:endParaRPr/>
            </a:p>
          </p:txBody>
        </p:sp>
      </p:grpSp>
      <p:grpSp>
        <p:nvGrpSpPr>
          <p:cNvPr id="773" name="Google Shape;773;p14"/>
          <p:cNvGrpSpPr/>
          <p:nvPr/>
        </p:nvGrpSpPr>
        <p:grpSpPr>
          <a:xfrm>
            <a:off x="2445659" y="1260930"/>
            <a:ext cx="2068286" cy="3490686"/>
            <a:chOff x="246743" y="1480457"/>
            <a:chExt cx="2496457" cy="3490686"/>
          </a:xfrm>
        </p:grpSpPr>
        <p:sp>
          <p:nvSpPr>
            <p:cNvPr id="774" name="Google Shape;774;p14"/>
            <p:cNvSpPr/>
            <p:nvPr/>
          </p:nvSpPr>
          <p:spPr>
            <a:xfrm>
              <a:off x="246743" y="1480457"/>
              <a:ext cx="2496457" cy="3490686"/>
            </a:xfrm>
            <a:prstGeom prst="rect">
              <a:avLst/>
            </a:prstGeom>
            <a:solidFill>
              <a:srgbClr val="F2E4B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75" name="Google Shape;775;p14"/>
            <p:cNvSpPr txBox="1"/>
            <p:nvPr/>
          </p:nvSpPr>
          <p:spPr>
            <a:xfrm>
              <a:off x="246743" y="1977218"/>
              <a:ext cx="2496457" cy="2343655"/>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vi-VN" sz="2000" u="none" cap="none" strike="noStrike">
                  <a:solidFill>
                    <a:srgbClr val="000000"/>
                  </a:solidFill>
                  <a:latin typeface="Arial"/>
                  <a:ea typeface="Arial"/>
                  <a:cs typeface="Arial"/>
                  <a:sym typeface="Arial"/>
                </a:rPr>
                <a:t>Nhóm 2: </a:t>
              </a:r>
              <a:endParaRPr/>
            </a:p>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Trình bày nhiệm vụ của chủ rừng đối với việc bảo vệ rừng.</a:t>
              </a:r>
              <a:endParaRPr/>
            </a:p>
          </p:txBody>
        </p:sp>
      </p:grpSp>
      <p:grpSp>
        <p:nvGrpSpPr>
          <p:cNvPr id="776" name="Google Shape;776;p14"/>
          <p:cNvGrpSpPr/>
          <p:nvPr/>
        </p:nvGrpSpPr>
        <p:grpSpPr>
          <a:xfrm>
            <a:off x="4637317" y="1260930"/>
            <a:ext cx="2068286" cy="3490686"/>
            <a:chOff x="246743" y="1480457"/>
            <a:chExt cx="2496457" cy="3490686"/>
          </a:xfrm>
        </p:grpSpPr>
        <p:sp>
          <p:nvSpPr>
            <p:cNvPr id="777" name="Google Shape;777;p14"/>
            <p:cNvSpPr/>
            <p:nvPr/>
          </p:nvSpPr>
          <p:spPr>
            <a:xfrm>
              <a:off x="246743" y="1480457"/>
              <a:ext cx="2496457" cy="3490686"/>
            </a:xfrm>
            <a:prstGeom prst="rect">
              <a:avLst/>
            </a:prstGeom>
            <a:solidFill>
              <a:srgbClr val="A0DAB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78" name="Google Shape;778;p14"/>
            <p:cNvSpPr txBox="1"/>
            <p:nvPr/>
          </p:nvSpPr>
          <p:spPr>
            <a:xfrm>
              <a:off x="246743" y="1977218"/>
              <a:ext cx="2496457" cy="280532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vi-VN" sz="2000" u="none" cap="none" strike="noStrike">
                  <a:solidFill>
                    <a:srgbClr val="000000"/>
                  </a:solidFill>
                  <a:latin typeface="Arial"/>
                  <a:ea typeface="Arial"/>
                  <a:cs typeface="Arial"/>
                  <a:sym typeface="Arial"/>
                </a:rPr>
                <a:t>Nhóm 3: </a:t>
              </a:r>
              <a:endParaRPr/>
            </a:p>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Trình bày nhiệm vụ của ủy ban nhân dân đối với việc bảo vệ rừng.</a:t>
              </a:r>
              <a:endParaRPr/>
            </a:p>
          </p:txBody>
        </p:sp>
      </p:grpSp>
      <p:grpSp>
        <p:nvGrpSpPr>
          <p:cNvPr id="779" name="Google Shape;779;p14"/>
          <p:cNvGrpSpPr/>
          <p:nvPr/>
        </p:nvGrpSpPr>
        <p:grpSpPr>
          <a:xfrm>
            <a:off x="6828975" y="1260930"/>
            <a:ext cx="2068286" cy="3490686"/>
            <a:chOff x="246743" y="1480457"/>
            <a:chExt cx="2496457" cy="3490686"/>
          </a:xfrm>
        </p:grpSpPr>
        <p:sp>
          <p:nvSpPr>
            <p:cNvPr id="780" name="Google Shape;780;p14"/>
            <p:cNvSpPr/>
            <p:nvPr/>
          </p:nvSpPr>
          <p:spPr>
            <a:xfrm>
              <a:off x="246743" y="1480457"/>
              <a:ext cx="2496457" cy="3490686"/>
            </a:xfrm>
            <a:prstGeom prst="rect">
              <a:avLst/>
            </a:prstGeom>
            <a:solidFill>
              <a:srgbClr val="FCE0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81" name="Google Shape;781;p14"/>
            <p:cNvSpPr txBox="1"/>
            <p:nvPr/>
          </p:nvSpPr>
          <p:spPr>
            <a:xfrm>
              <a:off x="246743" y="1977218"/>
              <a:ext cx="2496457" cy="188199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vi-VN" sz="2000" u="none" cap="none" strike="noStrike">
                  <a:solidFill>
                    <a:srgbClr val="000000"/>
                  </a:solidFill>
                  <a:latin typeface="Arial"/>
                  <a:ea typeface="Arial"/>
                  <a:cs typeface="Arial"/>
                  <a:sym typeface="Arial"/>
                </a:rPr>
                <a:t>Nhóm 4: </a:t>
              </a:r>
              <a:endParaRPr/>
            </a:p>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Trình bày nhiệm vụ khai thác rừng bền vững.</a:t>
              </a:r>
              <a:endParaRPr/>
            </a:p>
          </p:txBody>
        </p:sp>
      </p:grpSp>
      <p:cxnSp>
        <p:nvCxnSpPr>
          <p:cNvPr id="782" name="Google Shape;782;p14"/>
          <p:cNvCxnSpPr>
            <a:stCxn id="769" idx="2"/>
            <a:endCxn id="771" idx="0"/>
          </p:cNvCxnSpPr>
          <p:nvPr/>
        </p:nvCxnSpPr>
        <p:spPr>
          <a:xfrm flipH="1">
            <a:off x="1269900" y="807382"/>
            <a:ext cx="3302100" cy="453600"/>
          </a:xfrm>
          <a:prstGeom prst="straightConnector1">
            <a:avLst/>
          </a:prstGeom>
          <a:noFill/>
          <a:ln cap="flat" cmpd="sng" w="19050">
            <a:solidFill>
              <a:srgbClr val="000000"/>
            </a:solidFill>
            <a:prstDash val="solid"/>
            <a:round/>
            <a:headEnd len="sm" w="sm" type="none"/>
            <a:tailEnd len="sm" w="sm" type="none"/>
          </a:ln>
        </p:spPr>
      </p:cxnSp>
      <p:cxnSp>
        <p:nvCxnSpPr>
          <p:cNvPr id="783" name="Google Shape;783;p14"/>
          <p:cNvCxnSpPr>
            <a:stCxn id="769" idx="2"/>
            <a:endCxn id="780" idx="0"/>
          </p:cNvCxnSpPr>
          <p:nvPr/>
        </p:nvCxnSpPr>
        <p:spPr>
          <a:xfrm>
            <a:off x="4572000" y="807382"/>
            <a:ext cx="3291000" cy="453600"/>
          </a:xfrm>
          <a:prstGeom prst="straightConnector1">
            <a:avLst/>
          </a:prstGeom>
          <a:noFill/>
          <a:ln cap="flat" cmpd="sng" w="19050">
            <a:solidFill>
              <a:srgbClr val="000000"/>
            </a:solidFill>
            <a:prstDash val="solid"/>
            <a:round/>
            <a:headEnd len="sm" w="sm" type="none"/>
            <a:tailEnd len="sm" w="sm" type="none"/>
          </a:ln>
        </p:spPr>
      </p:cxnSp>
      <p:cxnSp>
        <p:nvCxnSpPr>
          <p:cNvPr id="784" name="Google Shape;784;p14"/>
          <p:cNvCxnSpPr>
            <a:stCxn id="769" idx="2"/>
            <a:endCxn id="774" idx="0"/>
          </p:cNvCxnSpPr>
          <p:nvPr/>
        </p:nvCxnSpPr>
        <p:spPr>
          <a:xfrm flipH="1">
            <a:off x="3479700" y="807382"/>
            <a:ext cx="1092300" cy="453600"/>
          </a:xfrm>
          <a:prstGeom prst="straightConnector1">
            <a:avLst/>
          </a:prstGeom>
          <a:noFill/>
          <a:ln cap="flat" cmpd="sng" w="19050">
            <a:solidFill>
              <a:srgbClr val="000000"/>
            </a:solidFill>
            <a:prstDash val="solid"/>
            <a:round/>
            <a:headEnd len="sm" w="sm" type="none"/>
            <a:tailEnd len="sm" w="sm" type="none"/>
          </a:ln>
        </p:spPr>
      </p:cxnSp>
      <p:cxnSp>
        <p:nvCxnSpPr>
          <p:cNvPr id="785" name="Google Shape;785;p14"/>
          <p:cNvCxnSpPr>
            <a:stCxn id="769" idx="2"/>
            <a:endCxn id="777" idx="0"/>
          </p:cNvCxnSpPr>
          <p:nvPr/>
        </p:nvCxnSpPr>
        <p:spPr>
          <a:xfrm>
            <a:off x="4572000" y="807382"/>
            <a:ext cx="1099500" cy="453600"/>
          </a:xfrm>
          <a:prstGeom prst="straightConnector1">
            <a:avLst/>
          </a:prstGeom>
          <a:noFill/>
          <a:ln cap="flat" cmpd="sng" w="19050">
            <a:solidFill>
              <a:srgbClr val="000000"/>
            </a:solidFill>
            <a:prstDash val="solid"/>
            <a:round/>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9"/>
                                        </p:tgtEl>
                                        <p:attrNameLst>
                                          <p:attrName>style.visibility</p:attrName>
                                        </p:attrNameLst>
                                      </p:cBhvr>
                                      <p:to>
                                        <p:strVal val="visible"/>
                                      </p:to>
                                    </p:set>
                                    <p:animEffect filter="fade" transition="in">
                                      <p:cBhvr>
                                        <p:cTn dur="500"/>
                                        <p:tgtEl>
                                          <p:spTgt spid="7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2"/>
                                        </p:tgtEl>
                                        <p:attrNameLst>
                                          <p:attrName>style.visibility</p:attrName>
                                        </p:attrNameLst>
                                      </p:cBhvr>
                                      <p:to>
                                        <p:strVal val="visible"/>
                                      </p:to>
                                    </p:set>
                                    <p:animEffect filter="fade" transition="in">
                                      <p:cBhvr>
                                        <p:cTn dur="500"/>
                                        <p:tgtEl>
                                          <p:spTgt spid="782"/>
                                        </p:tgtEl>
                                      </p:cBhvr>
                                    </p:animEffect>
                                  </p:childTnLst>
                                </p:cTn>
                              </p:par>
                              <p:par>
                                <p:cTn fill="hold" nodeType="withEffect" presetClass="entr" presetID="10" presetSubtype="0">
                                  <p:stCondLst>
                                    <p:cond delay="0"/>
                                  </p:stCondLst>
                                  <p:childTnLst>
                                    <p:set>
                                      <p:cBhvr>
                                        <p:cTn dur="1" fill="hold">
                                          <p:stCondLst>
                                            <p:cond delay="0"/>
                                          </p:stCondLst>
                                        </p:cTn>
                                        <p:tgtEl>
                                          <p:spTgt spid="784"/>
                                        </p:tgtEl>
                                        <p:attrNameLst>
                                          <p:attrName>style.visibility</p:attrName>
                                        </p:attrNameLst>
                                      </p:cBhvr>
                                      <p:to>
                                        <p:strVal val="visible"/>
                                      </p:to>
                                    </p:set>
                                    <p:animEffect filter="fade" transition="in">
                                      <p:cBhvr>
                                        <p:cTn dur="500"/>
                                        <p:tgtEl>
                                          <p:spTgt spid="784"/>
                                        </p:tgtEl>
                                      </p:cBhvr>
                                    </p:animEffect>
                                  </p:childTnLst>
                                </p:cTn>
                              </p:par>
                              <p:par>
                                <p:cTn fill="hold" nodeType="withEffect" presetClass="entr" presetID="10" presetSubtype="0">
                                  <p:stCondLst>
                                    <p:cond delay="0"/>
                                  </p:stCondLst>
                                  <p:childTnLst>
                                    <p:set>
                                      <p:cBhvr>
                                        <p:cTn dur="1" fill="hold">
                                          <p:stCondLst>
                                            <p:cond delay="0"/>
                                          </p:stCondLst>
                                        </p:cTn>
                                        <p:tgtEl>
                                          <p:spTgt spid="785"/>
                                        </p:tgtEl>
                                        <p:attrNameLst>
                                          <p:attrName>style.visibility</p:attrName>
                                        </p:attrNameLst>
                                      </p:cBhvr>
                                      <p:to>
                                        <p:strVal val="visible"/>
                                      </p:to>
                                    </p:set>
                                    <p:animEffect filter="fade" transition="in">
                                      <p:cBhvr>
                                        <p:cTn dur="500"/>
                                        <p:tgtEl>
                                          <p:spTgt spid="785"/>
                                        </p:tgtEl>
                                      </p:cBhvr>
                                    </p:animEffect>
                                  </p:childTnLst>
                                </p:cTn>
                              </p:par>
                              <p:par>
                                <p:cTn fill="hold" nodeType="withEffect" presetClass="entr" presetID="10" presetSubtype="0">
                                  <p:stCondLst>
                                    <p:cond delay="0"/>
                                  </p:stCondLst>
                                  <p:childTnLst>
                                    <p:set>
                                      <p:cBhvr>
                                        <p:cTn dur="1" fill="hold">
                                          <p:stCondLst>
                                            <p:cond delay="0"/>
                                          </p:stCondLst>
                                        </p:cTn>
                                        <p:tgtEl>
                                          <p:spTgt spid="783"/>
                                        </p:tgtEl>
                                        <p:attrNameLst>
                                          <p:attrName>style.visibility</p:attrName>
                                        </p:attrNameLst>
                                      </p:cBhvr>
                                      <p:to>
                                        <p:strVal val="visible"/>
                                      </p:to>
                                    </p:set>
                                    <p:animEffect filter="fade" transition="in">
                                      <p:cBhvr>
                                        <p:cTn dur="500"/>
                                        <p:tgtEl>
                                          <p:spTgt spid="7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0"/>
                                        </p:tgtEl>
                                        <p:attrNameLst>
                                          <p:attrName>style.visibility</p:attrName>
                                        </p:attrNameLst>
                                      </p:cBhvr>
                                      <p:to>
                                        <p:strVal val="visible"/>
                                      </p:to>
                                    </p:set>
                                    <p:animEffect filter="fade" transition="in">
                                      <p:cBhvr>
                                        <p:cTn dur="500"/>
                                        <p:tgtEl>
                                          <p:spTgt spid="770"/>
                                        </p:tgtEl>
                                      </p:cBhvr>
                                    </p:animEffect>
                                  </p:childTnLst>
                                </p:cTn>
                              </p:par>
                              <p:par>
                                <p:cTn fill="hold" nodeType="withEffect" presetClass="entr" presetID="10" presetSubtype="0">
                                  <p:stCondLst>
                                    <p:cond delay="0"/>
                                  </p:stCondLst>
                                  <p:childTnLst>
                                    <p:set>
                                      <p:cBhvr>
                                        <p:cTn dur="1" fill="hold">
                                          <p:stCondLst>
                                            <p:cond delay="0"/>
                                          </p:stCondLst>
                                        </p:cTn>
                                        <p:tgtEl>
                                          <p:spTgt spid="773"/>
                                        </p:tgtEl>
                                        <p:attrNameLst>
                                          <p:attrName>style.visibility</p:attrName>
                                        </p:attrNameLst>
                                      </p:cBhvr>
                                      <p:to>
                                        <p:strVal val="visible"/>
                                      </p:to>
                                    </p:set>
                                    <p:animEffect filter="fade" transition="in">
                                      <p:cBhvr>
                                        <p:cTn dur="500"/>
                                        <p:tgtEl>
                                          <p:spTgt spid="773"/>
                                        </p:tgtEl>
                                      </p:cBhvr>
                                    </p:animEffect>
                                  </p:childTnLst>
                                </p:cTn>
                              </p:par>
                              <p:par>
                                <p:cTn fill="hold" nodeType="withEffect" presetClass="entr" presetID="10" presetSubtype="0">
                                  <p:stCondLst>
                                    <p:cond delay="0"/>
                                  </p:stCondLst>
                                  <p:childTnLst>
                                    <p:set>
                                      <p:cBhvr>
                                        <p:cTn dur="1" fill="hold">
                                          <p:stCondLst>
                                            <p:cond delay="0"/>
                                          </p:stCondLst>
                                        </p:cTn>
                                        <p:tgtEl>
                                          <p:spTgt spid="776"/>
                                        </p:tgtEl>
                                        <p:attrNameLst>
                                          <p:attrName>style.visibility</p:attrName>
                                        </p:attrNameLst>
                                      </p:cBhvr>
                                      <p:to>
                                        <p:strVal val="visible"/>
                                      </p:to>
                                    </p:set>
                                    <p:animEffect filter="fade" transition="in">
                                      <p:cBhvr>
                                        <p:cTn dur="500"/>
                                        <p:tgtEl>
                                          <p:spTgt spid="776"/>
                                        </p:tgtEl>
                                      </p:cBhvr>
                                    </p:animEffect>
                                  </p:childTnLst>
                                </p:cTn>
                              </p:par>
                              <p:par>
                                <p:cTn fill="hold" nodeType="withEffect" presetClass="entr" presetID="10" presetSubtype="0">
                                  <p:stCondLst>
                                    <p:cond delay="0"/>
                                  </p:stCondLst>
                                  <p:childTnLst>
                                    <p:set>
                                      <p:cBhvr>
                                        <p:cTn dur="1" fill="hold">
                                          <p:stCondLst>
                                            <p:cond delay="0"/>
                                          </p:stCondLst>
                                        </p:cTn>
                                        <p:tgtEl>
                                          <p:spTgt spid="779"/>
                                        </p:tgtEl>
                                        <p:attrNameLst>
                                          <p:attrName>style.visibility</p:attrName>
                                        </p:attrNameLst>
                                      </p:cBhvr>
                                      <p:to>
                                        <p:strVal val="visible"/>
                                      </p:to>
                                    </p:set>
                                    <p:animEffect filter="fade" transition="in">
                                      <p:cBhvr>
                                        <p:cTn dur="500"/>
                                        <p:tgtEl>
                                          <p:spTgt spid="7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p15"/>
          <p:cNvSpPr/>
          <p:nvPr/>
        </p:nvSpPr>
        <p:spPr>
          <a:xfrm>
            <a:off x="602343" y="449942"/>
            <a:ext cx="7939314" cy="508000"/>
          </a:xfrm>
          <a:prstGeom prst="roundRect">
            <a:avLst>
              <a:gd fmla="val 16667" name="adj"/>
            </a:avLst>
          </a:prstGeom>
          <a:solidFill>
            <a:srgbClr val="F3F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vi-VN" sz="2200" u="none" cap="none" strike="noStrike">
                <a:solidFill>
                  <a:srgbClr val="000000"/>
                </a:solidFill>
                <a:latin typeface="Arial"/>
                <a:ea typeface="Arial"/>
                <a:cs typeface="Arial"/>
                <a:sym typeface="Arial"/>
              </a:rPr>
              <a:t>Nhiệm vụ của toàn dân đối với việc bảo vệ rừng </a:t>
            </a:r>
            <a:endParaRPr/>
          </a:p>
        </p:txBody>
      </p:sp>
      <p:sp>
        <p:nvSpPr>
          <p:cNvPr id="791" name="Google Shape;791;p15"/>
          <p:cNvSpPr/>
          <p:nvPr/>
        </p:nvSpPr>
        <p:spPr>
          <a:xfrm>
            <a:off x="261257" y="1885043"/>
            <a:ext cx="2692398" cy="2895599"/>
          </a:xfrm>
          <a:prstGeom prst="roundRect">
            <a:avLst>
              <a:gd fmla="val 9743" name="adj"/>
            </a:avLst>
          </a:prstGeom>
          <a:solidFill>
            <a:srgbClr val="C2EAF2"/>
          </a:solidFill>
          <a:ln>
            <a:noFill/>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Thực hiện đúng các quy định về bảo vệ rừng.</a:t>
            </a:r>
            <a:endParaRPr/>
          </a:p>
        </p:txBody>
      </p:sp>
      <p:sp>
        <p:nvSpPr>
          <p:cNvPr id="792" name="Google Shape;792;p15"/>
          <p:cNvSpPr/>
          <p:nvPr/>
        </p:nvSpPr>
        <p:spPr>
          <a:xfrm>
            <a:off x="3222172" y="1885043"/>
            <a:ext cx="2692398" cy="2895599"/>
          </a:xfrm>
          <a:prstGeom prst="roundRect">
            <a:avLst>
              <a:gd fmla="val 9743" name="adj"/>
            </a:avLst>
          </a:prstGeom>
          <a:solidFill>
            <a:srgbClr val="C2EAF2"/>
          </a:solidFill>
          <a:ln>
            <a:noFill/>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Thông báo nhanh với cơ quan có thẩm quyền về cháy rừng, những hành vi vi phạm quy định.</a:t>
            </a:r>
            <a:endParaRPr/>
          </a:p>
        </p:txBody>
      </p:sp>
      <p:sp>
        <p:nvSpPr>
          <p:cNvPr id="793" name="Google Shape;793;p15"/>
          <p:cNvSpPr/>
          <p:nvPr/>
        </p:nvSpPr>
        <p:spPr>
          <a:xfrm>
            <a:off x="6168573" y="1885043"/>
            <a:ext cx="2692398" cy="2895599"/>
          </a:xfrm>
          <a:prstGeom prst="roundRect">
            <a:avLst>
              <a:gd fmla="val 9743" name="adj"/>
            </a:avLst>
          </a:prstGeom>
          <a:solidFill>
            <a:srgbClr val="C2EAF2"/>
          </a:solidFill>
          <a:ln>
            <a:noFill/>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Chấp hành sự huy động nhân lực, phương tiện của cơ quan nhà nước có thẩm quyền khi xảy ra cháy rừng.</a:t>
            </a:r>
            <a:endParaRPr/>
          </a:p>
        </p:txBody>
      </p:sp>
      <p:cxnSp>
        <p:nvCxnSpPr>
          <p:cNvPr id="794" name="Google Shape;794;p15"/>
          <p:cNvCxnSpPr>
            <a:stCxn id="790" idx="2"/>
            <a:endCxn id="791" idx="0"/>
          </p:cNvCxnSpPr>
          <p:nvPr/>
        </p:nvCxnSpPr>
        <p:spPr>
          <a:xfrm rot="5400000">
            <a:off x="2626200" y="-60858"/>
            <a:ext cx="927000" cy="2964600"/>
          </a:xfrm>
          <a:prstGeom prst="bentConnector3">
            <a:avLst>
              <a:gd fmla="val 50005" name="adj1"/>
            </a:avLst>
          </a:prstGeom>
          <a:noFill/>
          <a:ln cap="flat" cmpd="sng" w="19050">
            <a:solidFill>
              <a:srgbClr val="000000"/>
            </a:solidFill>
            <a:prstDash val="solid"/>
            <a:round/>
            <a:headEnd len="sm" w="sm" type="none"/>
            <a:tailEnd len="sm" w="sm" type="none"/>
          </a:ln>
        </p:spPr>
      </p:cxnSp>
      <p:cxnSp>
        <p:nvCxnSpPr>
          <p:cNvPr id="795" name="Google Shape;795;p15"/>
          <p:cNvCxnSpPr>
            <a:stCxn id="790" idx="2"/>
            <a:endCxn id="793" idx="0"/>
          </p:cNvCxnSpPr>
          <p:nvPr/>
        </p:nvCxnSpPr>
        <p:spPr>
          <a:xfrm flipH="1" rot="-5400000">
            <a:off x="5579850" y="-49908"/>
            <a:ext cx="927000" cy="2942700"/>
          </a:xfrm>
          <a:prstGeom prst="bentConnector3">
            <a:avLst>
              <a:gd fmla="val 50005" name="adj1"/>
            </a:avLst>
          </a:prstGeom>
          <a:noFill/>
          <a:ln cap="flat" cmpd="sng" w="19050">
            <a:solidFill>
              <a:srgbClr val="000000"/>
            </a:solidFill>
            <a:prstDash val="solid"/>
            <a:round/>
            <a:headEnd len="sm" w="sm" type="none"/>
            <a:tailEnd len="sm" w="sm" type="none"/>
          </a:ln>
        </p:spPr>
      </p:cxnSp>
      <p:cxnSp>
        <p:nvCxnSpPr>
          <p:cNvPr id="796" name="Google Shape;796;p15"/>
          <p:cNvCxnSpPr>
            <a:stCxn id="790" idx="2"/>
            <a:endCxn id="792" idx="0"/>
          </p:cNvCxnSpPr>
          <p:nvPr/>
        </p:nvCxnSpPr>
        <p:spPr>
          <a:xfrm flipH="1">
            <a:off x="4568400" y="957942"/>
            <a:ext cx="3600" cy="927000"/>
          </a:xfrm>
          <a:prstGeom prst="straightConnector1">
            <a:avLst/>
          </a:prstGeom>
          <a:noFill/>
          <a:ln cap="flat" cmpd="sng" w="19050">
            <a:solidFill>
              <a:srgbClr val="000000"/>
            </a:solidFill>
            <a:prstDash val="solid"/>
            <a:round/>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0"/>
                                        </p:tgtEl>
                                        <p:attrNameLst>
                                          <p:attrName>style.visibility</p:attrName>
                                        </p:attrNameLst>
                                      </p:cBhvr>
                                      <p:to>
                                        <p:strVal val="visible"/>
                                      </p:to>
                                    </p:set>
                                    <p:animEffect filter="fade" transition="in">
                                      <p:cBhvr>
                                        <p:cTn dur="500"/>
                                        <p:tgtEl>
                                          <p:spTgt spid="79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94"/>
                                        </p:tgtEl>
                                        <p:attrNameLst>
                                          <p:attrName>style.visibility</p:attrName>
                                        </p:attrNameLst>
                                      </p:cBhvr>
                                      <p:to>
                                        <p:strVal val="visible"/>
                                      </p:to>
                                    </p:set>
                                    <p:animEffect filter="fade" transition="in">
                                      <p:cBhvr>
                                        <p:cTn dur="500"/>
                                        <p:tgtEl>
                                          <p:spTgt spid="794"/>
                                        </p:tgtEl>
                                      </p:cBhvr>
                                    </p:animEffect>
                                  </p:childTnLst>
                                </p:cTn>
                              </p:par>
                              <p:par>
                                <p:cTn fill="hold" nodeType="withEffect" presetClass="entr" presetID="10" presetSubtype="0">
                                  <p:stCondLst>
                                    <p:cond delay="0"/>
                                  </p:stCondLst>
                                  <p:childTnLst>
                                    <p:set>
                                      <p:cBhvr>
                                        <p:cTn dur="1" fill="hold">
                                          <p:stCondLst>
                                            <p:cond delay="0"/>
                                          </p:stCondLst>
                                        </p:cTn>
                                        <p:tgtEl>
                                          <p:spTgt spid="796"/>
                                        </p:tgtEl>
                                        <p:attrNameLst>
                                          <p:attrName>style.visibility</p:attrName>
                                        </p:attrNameLst>
                                      </p:cBhvr>
                                      <p:to>
                                        <p:strVal val="visible"/>
                                      </p:to>
                                    </p:set>
                                    <p:animEffect filter="fade" transition="in">
                                      <p:cBhvr>
                                        <p:cTn dur="500"/>
                                        <p:tgtEl>
                                          <p:spTgt spid="796"/>
                                        </p:tgtEl>
                                      </p:cBhvr>
                                    </p:animEffect>
                                  </p:childTnLst>
                                </p:cTn>
                              </p:par>
                              <p:par>
                                <p:cTn fill="hold" nodeType="withEffect" presetClass="entr" presetID="10" presetSubtype="0">
                                  <p:stCondLst>
                                    <p:cond delay="0"/>
                                  </p:stCondLst>
                                  <p:childTnLst>
                                    <p:set>
                                      <p:cBhvr>
                                        <p:cTn dur="1" fill="hold">
                                          <p:stCondLst>
                                            <p:cond delay="0"/>
                                          </p:stCondLst>
                                        </p:cTn>
                                        <p:tgtEl>
                                          <p:spTgt spid="795"/>
                                        </p:tgtEl>
                                        <p:attrNameLst>
                                          <p:attrName>style.visibility</p:attrName>
                                        </p:attrNameLst>
                                      </p:cBhvr>
                                      <p:to>
                                        <p:strVal val="visible"/>
                                      </p:to>
                                    </p:set>
                                    <p:animEffect filter="fade" transition="in">
                                      <p:cBhvr>
                                        <p:cTn dur="500"/>
                                        <p:tgtEl>
                                          <p:spTgt spid="79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91"/>
                                        </p:tgtEl>
                                        <p:attrNameLst>
                                          <p:attrName>style.visibility</p:attrName>
                                        </p:attrNameLst>
                                      </p:cBhvr>
                                      <p:to>
                                        <p:strVal val="visible"/>
                                      </p:to>
                                    </p:set>
                                    <p:animEffect filter="fade" transition="in">
                                      <p:cBhvr>
                                        <p:cTn dur="500"/>
                                        <p:tgtEl>
                                          <p:spTgt spid="791"/>
                                        </p:tgtEl>
                                      </p:cBhvr>
                                    </p:animEffect>
                                  </p:childTnLst>
                                </p:cTn>
                              </p:par>
                              <p:par>
                                <p:cTn fill="hold" nodeType="withEffect" presetClass="entr" presetID="10" presetSubtype="0">
                                  <p:stCondLst>
                                    <p:cond delay="0"/>
                                  </p:stCondLst>
                                  <p:childTnLst>
                                    <p:set>
                                      <p:cBhvr>
                                        <p:cTn dur="1" fill="hold">
                                          <p:stCondLst>
                                            <p:cond delay="0"/>
                                          </p:stCondLst>
                                        </p:cTn>
                                        <p:tgtEl>
                                          <p:spTgt spid="792"/>
                                        </p:tgtEl>
                                        <p:attrNameLst>
                                          <p:attrName>style.visibility</p:attrName>
                                        </p:attrNameLst>
                                      </p:cBhvr>
                                      <p:to>
                                        <p:strVal val="visible"/>
                                      </p:to>
                                    </p:set>
                                    <p:animEffect filter="fade" transition="in">
                                      <p:cBhvr>
                                        <p:cTn dur="500"/>
                                        <p:tgtEl>
                                          <p:spTgt spid="792"/>
                                        </p:tgtEl>
                                      </p:cBhvr>
                                    </p:animEffect>
                                  </p:childTnLst>
                                </p:cTn>
                              </p:par>
                              <p:par>
                                <p:cTn fill="hold" nodeType="withEffect" presetClass="entr" presetID="10" presetSubtype="0">
                                  <p:stCondLst>
                                    <p:cond delay="0"/>
                                  </p:stCondLst>
                                  <p:childTnLst>
                                    <p:set>
                                      <p:cBhvr>
                                        <p:cTn dur="1" fill="hold">
                                          <p:stCondLst>
                                            <p:cond delay="0"/>
                                          </p:stCondLst>
                                        </p:cTn>
                                        <p:tgtEl>
                                          <p:spTgt spid="793"/>
                                        </p:tgtEl>
                                        <p:attrNameLst>
                                          <p:attrName>style.visibility</p:attrName>
                                        </p:attrNameLst>
                                      </p:cBhvr>
                                      <p:to>
                                        <p:strVal val="visible"/>
                                      </p:to>
                                    </p:set>
                                    <p:animEffect filter="fade" transition="in">
                                      <p:cBhvr>
                                        <p:cTn dur="500"/>
                                        <p:tgtEl>
                                          <p:spTgt spid="7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p16"/>
          <p:cNvSpPr/>
          <p:nvPr/>
        </p:nvSpPr>
        <p:spPr>
          <a:xfrm>
            <a:off x="602343" y="449942"/>
            <a:ext cx="7939314" cy="508000"/>
          </a:xfrm>
          <a:prstGeom prst="roundRect">
            <a:avLst>
              <a:gd fmla="val 16667" name="adj"/>
            </a:avLst>
          </a:prstGeom>
          <a:solidFill>
            <a:srgbClr val="EED8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vi-VN" sz="2200" u="none" cap="none" strike="noStrike">
                <a:solidFill>
                  <a:srgbClr val="000000"/>
                </a:solidFill>
                <a:latin typeface="Arial"/>
                <a:ea typeface="Arial"/>
                <a:cs typeface="Arial"/>
                <a:sym typeface="Arial"/>
              </a:rPr>
              <a:t>Nhiệm vụ của chủ rừng đối với việc bảo vệ rừng </a:t>
            </a:r>
            <a:endParaRPr/>
          </a:p>
        </p:txBody>
      </p:sp>
      <p:sp>
        <p:nvSpPr>
          <p:cNvPr id="802" name="Google Shape;802;p16"/>
          <p:cNvSpPr/>
          <p:nvPr/>
        </p:nvSpPr>
        <p:spPr>
          <a:xfrm>
            <a:off x="174174" y="1885043"/>
            <a:ext cx="2097314" cy="2895599"/>
          </a:xfrm>
          <a:prstGeom prst="roundRect">
            <a:avLst>
              <a:gd fmla="val 9743" name="adj"/>
            </a:avLst>
          </a:prstGeom>
          <a:solidFill>
            <a:srgbClr val="F3F0A3"/>
          </a:solidFill>
          <a:ln>
            <a:noFill/>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1800" u="none" cap="none" strike="noStrike">
                <a:solidFill>
                  <a:srgbClr val="000000"/>
                </a:solidFill>
                <a:latin typeface="Arial"/>
                <a:ea typeface="Arial"/>
                <a:cs typeface="Arial"/>
                <a:sym typeface="Arial"/>
              </a:rPr>
              <a:t>Bảo vệ rừng của mình.</a:t>
            </a:r>
            <a:endParaRPr/>
          </a:p>
        </p:txBody>
      </p:sp>
      <p:sp>
        <p:nvSpPr>
          <p:cNvPr id="803" name="Google Shape;803;p16"/>
          <p:cNvSpPr/>
          <p:nvPr/>
        </p:nvSpPr>
        <p:spPr>
          <a:xfrm>
            <a:off x="2387603" y="1885043"/>
            <a:ext cx="2097314" cy="2895599"/>
          </a:xfrm>
          <a:prstGeom prst="roundRect">
            <a:avLst>
              <a:gd fmla="val 9743" name="adj"/>
            </a:avLst>
          </a:prstGeom>
          <a:solidFill>
            <a:srgbClr val="F3F0A3"/>
          </a:solidFill>
          <a:ln>
            <a:noFill/>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1800" u="none" cap="none" strike="noStrike">
                <a:solidFill>
                  <a:srgbClr val="000000"/>
                </a:solidFill>
                <a:latin typeface="Arial"/>
                <a:ea typeface="Arial"/>
                <a:cs typeface="Arial"/>
                <a:sym typeface="Arial"/>
              </a:rPr>
              <a:t>Xây dựng và thực hiện phương án, biện pháp bảo vệ hệ sinh thái rừng.</a:t>
            </a:r>
            <a:endParaRPr b="0" i="0" sz="1800" u="none" cap="none" strike="noStrike">
              <a:solidFill>
                <a:srgbClr val="000000"/>
              </a:solidFill>
              <a:latin typeface="Arial"/>
              <a:ea typeface="Arial"/>
              <a:cs typeface="Arial"/>
              <a:sym typeface="Arial"/>
            </a:endParaRPr>
          </a:p>
        </p:txBody>
      </p:sp>
      <p:sp>
        <p:nvSpPr>
          <p:cNvPr id="804" name="Google Shape;804;p16"/>
          <p:cNvSpPr/>
          <p:nvPr/>
        </p:nvSpPr>
        <p:spPr>
          <a:xfrm>
            <a:off x="4633692" y="1885043"/>
            <a:ext cx="2097314" cy="2895599"/>
          </a:xfrm>
          <a:prstGeom prst="roundRect">
            <a:avLst>
              <a:gd fmla="val 9743" name="adj"/>
            </a:avLst>
          </a:prstGeom>
          <a:solidFill>
            <a:srgbClr val="F3F0A3"/>
          </a:solidFill>
          <a:ln>
            <a:noFill/>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1800" u="none" cap="none" strike="noStrike">
                <a:solidFill>
                  <a:srgbClr val="000000"/>
                </a:solidFill>
                <a:latin typeface="Arial"/>
                <a:ea typeface="Arial"/>
                <a:cs typeface="Arial"/>
                <a:sym typeface="Arial"/>
              </a:rPr>
              <a:t>Phòng, chống chặt phá rừng; phòng, chống săn bắt, bẫy động vật rừng trái phép.</a:t>
            </a:r>
            <a:endParaRPr b="0" i="0" sz="1800" u="none" cap="none" strike="noStrike">
              <a:solidFill>
                <a:srgbClr val="000000"/>
              </a:solidFill>
              <a:latin typeface="Arial"/>
              <a:ea typeface="Arial"/>
              <a:cs typeface="Arial"/>
              <a:sym typeface="Arial"/>
            </a:endParaRPr>
          </a:p>
        </p:txBody>
      </p:sp>
      <p:cxnSp>
        <p:nvCxnSpPr>
          <p:cNvPr id="805" name="Google Shape;805;p16"/>
          <p:cNvCxnSpPr>
            <a:stCxn id="801" idx="2"/>
            <a:endCxn id="802" idx="0"/>
          </p:cNvCxnSpPr>
          <p:nvPr/>
        </p:nvCxnSpPr>
        <p:spPr>
          <a:xfrm rot="5400000">
            <a:off x="2433900" y="-253158"/>
            <a:ext cx="927000" cy="3349200"/>
          </a:xfrm>
          <a:prstGeom prst="bentConnector3">
            <a:avLst>
              <a:gd fmla="val 50005" name="adj1"/>
            </a:avLst>
          </a:prstGeom>
          <a:noFill/>
          <a:ln cap="flat" cmpd="sng" w="19050">
            <a:solidFill>
              <a:srgbClr val="000000"/>
            </a:solidFill>
            <a:prstDash val="solid"/>
            <a:round/>
            <a:headEnd len="sm" w="sm" type="none"/>
            <a:tailEnd len="sm" w="sm" type="none"/>
          </a:ln>
        </p:spPr>
      </p:cxnSp>
      <p:cxnSp>
        <p:nvCxnSpPr>
          <p:cNvPr id="806" name="Google Shape;806;p16"/>
          <p:cNvCxnSpPr>
            <a:stCxn id="801" idx="2"/>
            <a:endCxn id="804" idx="0"/>
          </p:cNvCxnSpPr>
          <p:nvPr/>
        </p:nvCxnSpPr>
        <p:spPr>
          <a:xfrm flipH="1" rot="-5400000">
            <a:off x="4663650" y="866292"/>
            <a:ext cx="927000" cy="1110300"/>
          </a:xfrm>
          <a:prstGeom prst="bentConnector3">
            <a:avLst>
              <a:gd fmla="val 50005" name="adj1"/>
            </a:avLst>
          </a:prstGeom>
          <a:noFill/>
          <a:ln cap="flat" cmpd="sng" w="19050">
            <a:solidFill>
              <a:srgbClr val="000000"/>
            </a:solidFill>
            <a:prstDash val="solid"/>
            <a:round/>
            <a:headEnd len="sm" w="sm" type="none"/>
            <a:tailEnd len="sm" w="sm" type="none"/>
          </a:ln>
        </p:spPr>
      </p:cxnSp>
      <p:cxnSp>
        <p:nvCxnSpPr>
          <p:cNvPr id="807" name="Google Shape;807;p16"/>
          <p:cNvCxnSpPr>
            <a:stCxn id="801" idx="2"/>
            <a:endCxn id="808" idx="0"/>
          </p:cNvCxnSpPr>
          <p:nvPr/>
        </p:nvCxnSpPr>
        <p:spPr>
          <a:xfrm flipH="1" rot="-5400000">
            <a:off x="5786700" y="-256758"/>
            <a:ext cx="927000" cy="3356400"/>
          </a:xfrm>
          <a:prstGeom prst="bentConnector3">
            <a:avLst>
              <a:gd fmla="val 50005" name="adj1"/>
            </a:avLst>
          </a:prstGeom>
          <a:noFill/>
          <a:ln cap="flat" cmpd="sng" w="19050">
            <a:solidFill>
              <a:srgbClr val="000000"/>
            </a:solidFill>
            <a:prstDash val="solid"/>
            <a:round/>
            <a:headEnd len="sm" w="sm" type="none"/>
            <a:tailEnd len="sm" w="sm" type="none"/>
          </a:ln>
        </p:spPr>
      </p:cxnSp>
      <p:sp>
        <p:nvSpPr>
          <p:cNvPr id="808" name="Google Shape;808;p16"/>
          <p:cNvSpPr/>
          <p:nvPr/>
        </p:nvSpPr>
        <p:spPr>
          <a:xfrm>
            <a:off x="6879781" y="1885043"/>
            <a:ext cx="2097314" cy="2895599"/>
          </a:xfrm>
          <a:prstGeom prst="roundRect">
            <a:avLst>
              <a:gd fmla="val 9743" name="adj"/>
            </a:avLst>
          </a:prstGeom>
          <a:solidFill>
            <a:srgbClr val="F3F0A3"/>
          </a:solidFill>
          <a:ln>
            <a:noFill/>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1800" u="none" cap="none" strike="noStrike">
                <a:solidFill>
                  <a:srgbClr val="000000"/>
                </a:solidFill>
                <a:latin typeface="Arial"/>
                <a:ea typeface="Arial"/>
                <a:cs typeface="Arial"/>
                <a:sym typeface="Arial"/>
              </a:rPr>
              <a:t>Phòng cháy, chữa cháy rừng; phòng trừ sinh vật gây hại rừng.</a:t>
            </a:r>
            <a:endParaRPr/>
          </a:p>
        </p:txBody>
      </p:sp>
      <p:cxnSp>
        <p:nvCxnSpPr>
          <p:cNvPr id="809" name="Google Shape;809;p16"/>
          <p:cNvCxnSpPr>
            <a:stCxn id="801" idx="2"/>
            <a:endCxn id="803" idx="0"/>
          </p:cNvCxnSpPr>
          <p:nvPr/>
        </p:nvCxnSpPr>
        <p:spPr>
          <a:xfrm rot="5400000">
            <a:off x="3540600" y="853542"/>
            <a:ext cx="927000" cy="1135800"/>
          </a:xfrm>
          <a:prstGeom prst="bentConnector3">
            <a:avLst>
              <a:gd fmla="val 50005" name="adj1"/>
            </a:avLst>
          </a:prstGeom>
          <a:noFill/>
          <a:ln cap="flat" cmpd="sng" w="19050">
            <a:solidFill>
              <a:srgbClr val="000000"/>
            </a:solidFill>
            <a:prstDash val="solid"/>
            <a:round/>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1"/>
                                        </p:tgtEl>
                                        <p:attrNameLst>
                                          <p:attrName>style.visibility</p:attrName>
                                        </p:attrNameLst>
                                      </p:cBhvr>
                                      <p:to>
                                        <p:strVal val="visible"/>
                                      </p:to>
                                    </p:set>
                                    <p:animEffect filter="fade" transition="in">
                                      <p:cBhvr>
                                        <p:cTn dur="500"/>
                                        <p:tgtEl>
                                          <p:spTgt spid="80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05"/>
                                        </p:tgtEl>
                                        <p:attrNameLst>
                                          <p:attrName>style.visibility</p:attrName>
                                        </p:attrNameLst>
                                      </p:cBhvr>
                                      <p:to>
                                        <p:strVal val="visible"/>
                                      </p:to>
                                    </p:set>
                                    <p:animEffect filter="fade" transition="in">
                                      <p:cBhvr>
                                        <p:cTn dur="500"/>
                                        <p:tgtEl>
                                          <p:spTgt spid="805"/>
                                        </p:tgtEl>
                                      </p:cBhvr>
                                    </p:animEffect>
                                  </p:childTnLst>
                                </p:cTn>
                              </p:par>
                              <p:par>
                                <p:cTn fill="hold" nodeType="withEffect" presetClass="entr" presetID="10" presetSubtype="0">
                                  <p:stCondLst>
                                    <p:cond delay="0"/>
                                  </p:stCondLst>
                                  <p:childTnLst>
                                    <p:set>
                                      <p:cBhvr>
                                        <p:cTn dur="1" fill="hold">
                                          <p:stCondLst>
                                            <p:cond delay="0"/>
                                          </p:stCondLst>
                                        </p:cTn>
                                        <p:tgtEl>
                                          <p:spTgt spid="809"/>
                                        </p:tgtEl>
                                        <p:attrNameLst>
                                          <p:attrName>style.visibility</p:attrName>
                                        </p:attrNameLst>
                                      </p:cBhvr>
                                      <p:to>
                                        <p:strVal val="visible"/>
                                      </p:to>
                                    </p:set>
                                    <p:animEffect filter="fade" transition="in">
                                      <p:cBhvr>
                                        <p:cTn dur="500"/>
                                        <p:tgtEl>
                                          <p:spTgt spid="809"/>
                                        </p:tgtEl>
                                      </p:cBhvr>
                                    </p:animEffect>
                                  </p:childTnLst>
                                </p:cTn>
                              </p:par>
                              <p:par>
                                <p:cTn fill="hold" nodeType="withEffect" presetClass="entr" presetID="10" presetSubtype="0">
                                  <p:stCondLst>
                                    <p:cond delay="0"/>
                                  </p:stCondLst>
                                  <p:childTnLst>
                                    <p:set>
                                      <p:cBhvr>
                                        <p:cTn dur="1" fill="hold">
                                          <p:stCondLst>
                                            <p:cond delay="0"/>
                                          </p:stCondLst>
                                        </p:cTn>
                                        <p:tgtEl>
                                          <p:spTgt spid="806"/>
                                        </p:tgtEl>
                                        <p:attrNameLst>
                                          <p:attrName>style.visibility</p:attrName>
                                        </p:attrNameLst>
                                      </p:cBhvr>
                                      <p:to>
                                        <p:strVal val="visible"/>
                                      </p:to>
                                    </p:set>
                                    <p:animEffect filter="fade" transition="in">
                                      <p:cBhvr>
                                        <p:cTn dur="500"/>
                                        <p:tgtEl>
                                          <p:spTgt spid="806"/>
                                        </p:tgtEl>
                                      </p:cBhvr>
                                    </p:animEffect>
                                  </p:childTnLst>
                                </p:cTn>
                              </p:par>
                              <p:par>
                                <p:cTn fill="hold" nodeType="withEffect" presetClass="entr" presetID="10" presetSubtype="0">
                                  <p:stCondLst>
                                    <p:cond delay="0"/>
                                  </p:stCondLst>
                                  <p:childTnLst>
                                    <p:set>
                                      <p:cBhvr>
                                        <p:cTn dur="1" fill="hold">
                                          <p:stCondLst>
                                            <p:cond delay="0"/>
                                          </p:stCondLst>
                                        </p:cTn>
                                        <p:tgtEl>
                                          <p:spTgt spid="807"/>
                                        </p:tgtEl>
                                        <p:attrNameLst>
                                          <p:attrName>style.visibility</p:attrName>
                                        </p:attrNameLst>
                                      </p:cBhvr>
                                      <p:to>
                                        <p:strVal val="visible"/>
                                      </p:to>
                                    </p:set>
                                    <p:animEffect filter="fade" transition="in">
                                      <p:cBhvr>
                                        <p:cTn dur="500"/>
                                        <p:tgtEl>
                                          <p:spTgt spid="80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02"/>
                                        </p:tgtEl>
                                        <p:attrNameLst>
                                          <p:attrName>style.visibility</p:attrName>
                                        </p:attrNameLst>
                                      </p:cBhvr>
                                      <p:to>
                                        <p:strVal val="visible"/>
                                      </p:to>
                                    </p:set>
                                    <p:animEffect filter="fade" transition="in">
                                      <p:cBhvr>
                                        <p:cTn dur="500"/>
                                        <p:tgtEl>
                                          <p:spTgt spid="802"/>
                                        </p:tgtEl>
                                      </p:cBhvr>
                                    </p:animEffect>
                                  </p:childTnLst>
                                </p:cTn>
                              </p:par>
                              <p:par>
                                <p:cTn fill="hold" nodeType="withEffect" presetClass="entr" presetID="10" presetSubtype="0">
                                  <p:stCondLst>
                                    <p:cond delay="0"/>
                                  </p:stCondLst>
                                  <p:childTnLst>
                                    <p:set>
                                      <p:cBhvr>
                                        <p:cTn dur="1" fill="hold">
                                          <p:stCondLst>
                                            <p:cond delay="0"/>
                                          </p:stCondLst>
                                        </p:cTn>
                                        <p:tgtEl>
                                          <p:spTgt spid="803"/>
                                        </p:tgtEl>
                                        <p:attrNameLst>
                                          <p:attrName>style.visibility</p:attrName>
                                        </p:attrNameLst>
                                      </p:cBhvr>
                                      <p:to>
                                        <p:strVal val="visible"/>
                                      </p:to>
                                    </p:set>
                                    <p:animEffect filter="fade" transition="in">
                                      <p:cBhvr>
                                        <p:cTn dur="500"/>
                                        <p:tgtEl>
                                          <p:spTgt spid="803"/>
                                        </p:tgtEl>
                                      </p:cBhvr>
                                    </p:animEffect>
                                  </p:childTnLst>
                                </p:cTn>
                              </p:par>
                              <p:par>
                                <p:cTn fill="hold" nodeType="withEffect" presetClass="entr" presetID="10" presetSubtype="0">
                                  <p:stCondLst>
                                    <p:cond delay="0"/>
                                  </p:stCondLst>
                                  <p:childTnLst>
                                    <p:set>
                                      <p:cBhvr>
                                        <p:cTn dur="1" fill="hold">
                                          <p:stCondLst>
                                            <p:cond delay="0"/>
                                          </p:stCondLst>
                                        </p:cTn>
                                        <p:tgtEl>
                                          <p:spTgt spid="804"/>
                                        </p:tgtEl>
                                        <p:attrNameLst>
                                          <p:attrName>style.visibility</p:attrName>
                                        </p:attrNameLst>
                                      </p:cBhvr>
                                      <p:to>
                                        <p:strVal val="visible"/>
                                      </p:to>
                                    </p:set>
                                    <p:animEffect filter="fade" transition="in">
                                      <p:cBhvr>
                                        <p:cTn dur="500"/>
                                        <p:tgtEl>
                                          <p:spTgt spid="804"/>
                                        </p:tgtEl>
                                      </p:cBhvr>
                                    </p:animEffect>
                                  </p:childTnLst>
                                </p:cTn>
                              </p:par>
                              <p:par>
                                <p:cTn fill="hold" nodeType="withEffect" presetClass="entr" presetID="10" presetSubtype="0">
                                  <p:stCondLst>
                                    <p:cond delay="0"/>
                                  </p:stCondLst>
                                  <p:childTnLst>
                                    <p:set>
                                      <p:cBhvr>
                                        <p:cTn dur="1" fill="hold">
                                          <p:stCondLst>
                                            <p:cond delay="0"/>
                                          </p:stCondLst>
                                        </p:cTn>
                                        <p:tgtEl>
                                          <p:spTgt spid="808"/>
                                        </p:tgtEl>
                                        <p:attrNameLst>
                                          <p:attrName>style.visibility</p:attrName>
                                        </p:attrNameLst>
                                      </p:cBhvr>
                                      <p:to>
                                        <p:strVal val="visible"/>
                                      </p:to>
                                    </p:set>
                                    <p:animEffect filter="fade" transition="in">
                                      <p:cBhvr>
                                        <p:cTn dur="500"/>
                                        <p:tgtEl>
                                          <p:spTgt spid="8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sp>
        <p:nvSpPr>
          <p:cNvPr id="814" name="Google Shape;814;p17"/>
          <p:cNvSpPr/>
          <p:nvPr/>
        </p:nvSpPr>
        <p:spPr>
          <a:xfrm>
            <a:off x="580570" y="551541"/>
            <a:ext cx="7939314" cy="5080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vi-VN" sz="2200" u="none" cap="none" strike="noStrike">
                <a:solidFill>
                  <a:srgbClr val="FFFFFF"/>
                </a:solidFill>
                <a:latin typeface="Arial"/>
                <a:ea typeface="Arial"/>
                <a:cs typeface="Arial"/>
                <a:sym typeface="Arial"/>
              </a:rPr>
              <a:t>Nhiệm vụ của ủy ban nhân dân các cấp </a:t>
            </a:r>
            <a:endParaRPr/>
          </a:p>
        </p:txBody>
      </p:sp>
      <p:sp>
        <p:nvSpPr>
          <p:cNvPr id="815" name="Google Shape;815;p17"/>
          <p:cNvSpPr/>
          <p:nvPr/>
        </p:nvSpPr>
        <p:spPr>
          <a:xfrm>
            <a:off x="250372" y="1856017"/>
            <a:ext cx="2463798" cy="2752270"/>
          </a:xfrm>
          <a:prstGeom prst="roundRect">
            <a:avLst>
              <a:gd fmla="val 9743" name="adj"/>
            </a:avLst>
          </a:prstGeom>
          <a:solidFill>
            <a:srgbClr val="FCE0EF"/>
          </a:solidFill>
          <a:ln>
            <a:noFill/>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1800" u="none" cap="none" strike="noStrike">
                <a:solidFill>
                  <a:srgbClr val="000000"/>
                </a:solidFill>
                <a:latin typeface="Arial"/>
                <a:ea typeface="Arial"/>
                <a:cs typeface="Arial"/>
                <a:sym typeface="Arial"/>
              </a:rPr>
              <a:t>Tổ chức thực hiện công tác tuyên truyền, phổ biến, giáo dục pháp luật về bảo vệ và phát triển rừng.</a:t>
            </a:r>
            <a:endParaRPr/>
          </a:p>
        </p:txBody>
      </p:sp>
      <p:sp>
        <p:nvSpPr>
          <p:cNvPr id="816" name="Google Shape;816;p17"/>
          <p:cNvSpPr/>
          <p:nvPr/>
        </p:nvSpPr>
        <p:spPr>
          <a:xfrm>
            <a:off x="3318328" y="1856017"/>
            <a:ext cx="2463798" cy="2752270"/>
          </a:xfrm>
          <a:prstGeom prst="roundRect">
            <a:avLst>
              <a:gd fmla="val 9743" name="adj"/>
            </a:avLst>
          </a:prstGeom>
          <a:solidFill>
            <a:srgbClr val="FCE0EF"/>
          </a:solidFill>
          <a:ln>
            <a:noFill/>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1800" u="none" cap="none" strike="noStrike">
                <a:solidFill>
                  <a:srgbClr val="000000"/>
                </a:solidFill>
                <a:latin typeface="Arial"/>
                <a:ea typeface="Arial"/>
                <a:cs typeface="Arial"/>
                <a:sym typeface="Arial"/>
              </a:rPr>
              <a:t>Tổ chức, chỉ đạo việc phòng cháy, chữa cháy rừng.</a:t>
            </a:r>
            <a:endParaRPr b="0" i="0" sz="1800" u="none" cap="none" strike="noStrike">
              <a:solidFill>
                <a:srgbClr val="000000"/>
              </a:solidFill>
              <a:latin typeface="Arial"/>
              <a:ea typeface="Arial"/>
              <a:cs typeface="Arial"/>
              <a:sym typeface="Arial"/>
            </a:endParaRPr>
          </a:p>
        </p:txBody>
      </p:sp>
      <p:cxnSp>
        <p:nvCxnSpPr>
          <p:cNvPr id="817" name="Google Shape;817;p17"/>
          <p:cNvCxnSpPr>
            <a:stCxn id="814" idx="2"/>
            <a:endCxn id="815" idx="0"/>
          </p:cNvCxnSpPr>
          <p:nvPr/>
        </p:nvCxnSpPr>
        <p:spPr>
          <a:xfrm rot="5400000">
            <a:off x="2617927" y="-76259"/>
            <a:ext cx="796500" cy="3068100"/>
          </a:xfrm>
          <a:prstGeom prst="bentConnector3">
            <a:avLst>
              <a:gd fmla="val 49998" name="adj1"/>
            </a:avLst>
          </a:prstGeom>
          <a:noFill/>
          <a:ln cap="flat" cmpd="sng" w="19050">
            <a:solidFill>
              <a:srgbClr val="000000"/>
            </a:solidFill>
            <a:prstDash val="solid"/>
            <a:round/>
            <a:headEnd len="sm" w="sm" type="none"/>
            <a:tailEnd len="sm" w="sm" type="none"/>
          </a:ln>
        </p:spPr>
      </p:cxnSp>
      <p:cxnSp>
        <p:nvCxnSpPr>
          <p:cNvPr id="818" name="Google Shape;818;p17"/>
          <p:cNvCxnSpPr>
            <a:stCxn id="814" idx="2"/>
            <a:endCxn id="819" idx="0"/>
          </p:cNvCxnSpPr>
          <p:nvPr/>
        </p:nvCxnSpPr>
        <p:spPr>
          <a:xfrm flipH="1" rot="-5400000">
            <a:off x="5686027" y="-76259"/>
            <a:ext cx="796500" cy="3068100"/>
          </a:xfrm>
          <a:prstGeom prst="bentConnector3">
            <a:avLst>
              <a:gd fmla="val 49998" name="adj1"/>
            </a:avLst>
          </a:prstGeom>
          <a:noFill/>
          <a:ln cap="flat" cmpd="sng" w="19050">
            <a:solidFill>
              <a:srgbClr val="000000"/>
            </a:solidFill>
            <a:prstDash val="solid"/>
            <a:round/>
            <a:headEnd len="sm" w="sm" type="none"/>
            <a:tailEnd len="sm" w="sm" type="none"/>
          </a:ln>
        </p:spPr>
      </p:cxnSp>
      <p:sp>
        <p:nvSpPr>
          <p:cNvPr id="819" name="Google Shape;819;p17"/>
          <p:cNvSpPr/>
          <p:nvPr/>
        </p:nvSpPr>
        <p:spPr>
          <a:xfrm>
            <a:off x="6386284" y="1856017"/>
            <a:ext cx="2463798" cy="2752270"/>
          </a:xfrm>
          <a:prstGeom prst="roundRect">
            <a:avLst>
              <a:gd fmla="val 9743" name="adj"/>
            </a:avLst>
          </a:prstGeom>
          <a:solidFill>
            <a:srgbClr val="FCE0EF"/>
          </a:solidFill>
          <a:ln>
            <a:noFill/>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1800" u="none" cap="none" strike="noStrike">
                <a:solidFill>
                  <a:srgbClr val="000000"/>
                </a:solidFill>
                <a:latin typeface="Arial"/>
                <a:ea typeface="Arial"/>
                <a:cs typeface="Arial"/>
                <a:sym typeface="Arial"/>
              </a:rPr>
              <a:t>Kiểm tra, thanh tra việc chấp hành pháp luật về bảo vệ và phát triển rừng</a:t>
            </a:r>
            <a:endParaRPr b="0" i="0" sz="1800" u="none" cap="none" strike="noStrike">
              <a:solidFill>
                <a:srgbClr val="000000"/>
              </a:solidFill>
              <a:latin typeface="Arial"/>
              <a:ea typeface="Arial"/>
              <a:cs typeface="Arial"/>
              <a:sym typeface="Arial"/>
            </a:endParaRPr>
          </a:p>
        </p:txBody>
      </p:sp>
      <p:cxnSp>
        <p:nvCxnSpPr>
          <p:cNvPr id="820" name="Google Shape;820;p17"/>
          <p:cNvCxnSpPr>
            <a:stCxn id="814" idx="2"/>
            <a:endCxn id="816" idx="0"/>
          </p:cNvCxnSpPr>
          <p:nvPr/>
        </p:nvCxnSpPr>
        <p:spPr>
          <a:xfrm flipH="1" rot="-5400000">
            <a:off x="4152277" y="1457491"/>
            <a:ext cx="796500" cy="600"/>
          </a:xfrm>
          <a:prstGeom prst="bentConnector3">
            <a:avLst>
              <a:gd fmla="val 50796" name="adj1"/>
            </a:avLst>
          </a:prstGeom>
          <a:noFill/>
          <a:ln cap="flat" cmpd="sng" w="19050">
            <a:solidFill>
              <a:srgbClr val="000000"/>
            </a:solidFill>
            <a:prstDash val="solid"/>
            <a:round/>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4"/>
                                        </p:tgtEl>
                                        <p:attrNameLst>
                                          <p:attrName>style.visibility</p:attrName>
                                        </p:attrNameLst>
                                      </p:cBhvr>
                                      <p:to>
                                        <p:strVal val="visible"/>
                                      </p:to>
                                    </p:set>
                                    <p:animEffect filter="fade" transition="in">
                                      <p:cBhvr>
                                        <p:cTn dur="500"/>
                                        <p:tgtEl>
                                          <p:spTgt spid="81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17"/>
                                        </p:tgtEl>
                                        <p:attrNameLst>
                                          <p:attrName>style.visibility</p:attrName>
                                        </p:attrNameLst>
                                      </p:cBhvr>
                                      <p:to>
                                        <p:strVal val="visible"/>
                                      </p:to>
                                    </p:set>
                                    <p:animEffect filter="fade" transition="in">
                                      <p:cBhvr>
                                        <p:cTn dur="500"/>
                                        <p:tgtEl>
                                          <p:spTgt spid="817"/>
                                        </p:tgtEl>
                                      </p:cBhvr>
                                    </p:animEffect>
                                  </p:childTnLst>
                                </p:cTn>
                              </p:par>
                              <p:par>
                                <p:cTn fill="hold" nodeType="withEffect" presetClass="entr" presetID="10" presetSubtype="0">
                                  <p:stCondLst>
                                    <p:cond delay="0"/>
                                  </p:stCondLst>
                                  <p:childTnLst>
                                    <p:set>
                                      <p:cBhvr>
                                        <p:cTn dur="1" fill="hold">
                                          <p:stCondLst>
                                            <p:cond delay="0"/>
                                          </p:stCondLst>
                                        </p:cTn>
                                        <p:tgtEl>
                                          <p:spTgt spid="820"/>
                                        </p:tgtEl>
                                        <p:attrNameLst>
                                          <p:attrName>style.visibility</p:attrName>
                                        </p:attrNameLst>
                                      </p:cBhvr>
                                      <p:to>
                                        <p:strVal val="visible"/>
                                      </p:to>
                                    </p:set>
                                    <p:animEffect filter="fade" transition="in">
                                      <p:cBhvr>
                                        <p:cTn dur="500"/>
                                        <p:tgtEl>
                                          <p:spTgt spid="820"/>
                                        </p:tgtEl>
                                      </p:cBhvr>
                                    </p:animEffect>
                                  </p:childTnLst>
                                </p:cTn>
                              </p:par>
                              <p:par>
                                <p:cTn fill="hold" nodeType="withEffect" presetClass="entr" presetID="10" presetSubtype="0">
                                  <p:stCondLst>
                                    <p:cond delay="0"/>
                                  </p:stCondLst>
                                  <p:childTnLst>
                                    <p:set>
                                      <p:cBhvr>
                                        <p:cTn dur="1" fill="hold">
                                          <p:stCondLst>
                                            <p:cond delay="0"/>
                                          </p:stCondLst>
                                        </p:cTn>
                                        <p:tgtEl>
                                          <p:spTgt spid="818"/>
                                        </p:tgtEl>
                                        <p:attrNameLst>
                                          <p:attrName>style.visibility</p:attrName>
                                        </p:attrNameLst>
                                      </p:cBhvr>
                                      <p:to>
                                        <p:strVal val="visible"/>
                                      </p:to>
                                    </p:set>
                                    <p:animEffect filter="fade" transition="in">
                                      <p:cBhvr>
                                        <p:cTn dur="500"/>
                                        <p:tgtEl>
                                          <p:spTgt spid="81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15"/>
                                        </p:tgtEl>
                                        <p:attrNameLst>
                                          <p:attrName>style.visibility</p:attrName>
                                        </p:attrNameLst>
                                      </p:cBhvr>
                                      <p:to>
                                        <p:strVal val="visible"/>
                                      </p:to>
                                    </p:set>
                                    <p:animEffect filter="fade" transition="in">
                                      <p:cBhvr>
                                        <p:cTn dur="500"/>
                                        <p:tgtEl>
                                          <p:spTgt spid="815"/>
                                        </p:tgtEl>
                                      </p:cBhvr>
                                    </p:animEffect>
                                  </p:childTnLst>
                                </p:cTn>
                              </p:par>
                              <p:par>
                                <p:cTn fill="hold" nodeType="withEffect" presetClass="entr" presetID="10" presetSubtype="0">
                                  <p:stCondLst>
                                    <p:cond delay="0"/>
                                  </p:stCondLst>
                                  <p:childTnLst>
                                    <p:set>
                                      <p:cBhvr>
                                        <p:cTn dur="1" fill="hold">
                                          <p:stCondLst>
                                            <p:cond delay="0"/>
                                          </p:stCondLst>
                                        </p:cTn>
                                        <p:tgtEl>
                                          <p:spTgt spid="816"/>
                                        </p:tgtEl>
                                        <p:attrNameLst>
                                          <p:attrName>style.visibility</p:attrName>
                                        </p:attrNameLst>
                                      </p:cBhvr>
                                      <p:to>
                                        <p:strVal val="visible"/>
                                      </p:to>
                                    </p:set>
                                    <p:animEffect filter="fade" transition="in">
                                      <p:cBhvr>
                                        <p:cTn dur="500"/>
                                        <p:tgtEl>
                                          <p:spTgt spid="816"/>
                                        </p:tgtEl>
                                      </p:cBhvr>
                                    </p:animEffect>
                                  </p:childTnLst>
                                </p:cTn>
                              </p:par>
                              <p:par>
                                <p:cTn fill="hold" nodeType="withEffect" presetClass="entr" presetID="10" presetSubtype="0">
                                  <p:stCondLst>
                                    <p:cond delay="0"/>
                                  </p:stCondLst>
                                  <p:childTnLst>
                                    <p:set>
                                      <p:cBhvr>
                                        <p:cTn dur="1" fill="hold">
                                          <p:stCondLst>
                                            <p:cond delay="0"/>
                                          </p:stCondLst>
                                        </p:cTn>
                                        <p:tgtEl>
                                          <p:spTgt spid="819"/>
                                        </p:tgtEl>
                                        <p:attrNameLst>
                                          <p:attrName>style.visibility</p:attrName>
                                        </p:attrNameLst>
                                      </p:cBhvr>
                                      <p:to>
                                        <p:strVal val="visible"/>
                                      </p:to>
                                    </p:set>
                                    <p:animEffect filter="fade" transition="in">
                                      <p:cBhvr>
                                        <p:cTn dur="500"/>
                                        <p:tgtEl>
                                          <p:spTgt spid="8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18"/>
          <p:cNvSpPr/>
          <p:nvPr/>
        </p:nvSpPr>
        <p:spPr>
          <a:xfrm rot="-5400000">
            <a:off x="-1919513" y="2285093"/>
            <a:ext cx="4934857" cy="573314"/>
          </a:xfrm>
          <a:prstGeom prst="rect">
            <a:avLst/>
          </a:prstGeom>
          <a:solidFill>
            <a:srgbClr val="426E7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vi-VN" sz="2000" u="none" cap="none" strike="noStrike">
                <a:solidFill>
                  <a:srgbClr val="FFFFFF"/>
                </a:solidFill>
                <a:latin typeface="Arial"/>
                <a:ea typeface="Arial"/>
                <a:cs typeface="Arial"/>
                <a:sym typeface="Arial"/>
              </a:rPr>
              <a:t>Nhiệm vụ của khai thác rừng bền vững</a:t>
            </a:r>
            <a:endParaRPr/>
          </a:p>
        </p:txBody>
      </p:sp>
      <p:sp>
        <p:nvSpPr>
          <p:cNvPr id="826" name="Google Shape;826;p18"/>
          <p:cNvSpPr/>
          <p:nvPr/>
        </p:nvSpPr>
        <p:spPr>
          <a:xfrm>
            <a:off x="1865086" y="239486"/>
            <a:ext cx="7017656" cy="1003300"/>
          </a:xfrm>
          <a:prstGeom prst="roundRect">
            <a:avLst>
              <a:gd fmla="val 12289" name="adj"/>
            </a:avLst>
          </a:prstGeom>
          <a:solidFill>
            <a:srgbClr val="F9F1E6"/>
          </a:solidFill>
          <a:ln cap="flat" cmpd="sng" w="19050">
            <a:solidFill>
              <a:srgbClr val="994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1800" u="none" cap="none" strike="noStrike">
                <a:solidFill>
                  <a:srgbClr val="000000"/>
                </a:solidFill>
                <a:latin typeface="Arial"/>
                <a:ea typeface="Arial"/>
                <a:cs typeface="Arial"/>
                <a:sym typeface="Arial"/>
              </a:rPr>
              <a:t>Việc khai thác rừng phải được thực hiện theo đúng quy định của pháp luật; phù hợp với chiến lược phát triển lâm nghiệp</a:t>
            </a:r>
            <a:endParaRPr b="0" i="0" sz="1800" u="none" cap="none" strike="noStrike">
              <a:solidFill>
                <a:srgbClr val="000000"/>
              </a:solidFill>
              <a:latin typeface="Arial"/>
              <a:ea typeface="Arial"/>
              <a:cs typeface="Arial"/>
              <a:sym typeface="Arial"/>
            </a:endParaRPr>
          </a:p>
        </p:txBody>
      </p:sp>
      <p:sp>
        <p:nvSpPr>
          <p:cNvPr id="827" name="Google Shape;827;p18"/>
          <p:cNvSpPr/>
          <p:nvPr/>
        </p:nvSpPr>
        <p:spPr>
          <a:xfrm>
            <a:off x="1865086" y="1422400"/>
            <a:ext cx="7017656" cy="1003300"/>
          </a:xfrm>
          <a:prstGeom prst="roundRect">
            <a:avLst>
              <a:gd fmla="val 12289" name="adj"/>
            </a:avLst>
          </a:prstGeom>
          <a:solidFill>
            <a:srgbClr val="F9F1E6"/>
          </a:solidFill>
          <a:ln cap="flat" cmpd="sng" w="19050">
            <a:solidFill>
              <a:srgbClr val="994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1800" u="none" cap="none" strike="noStrike">
                <a:solidFill>
                  <a:srgbClr val="000000"/>
                </a:solidFill>
                <a:latin typeface="Arial"/>
                <a:ea typeface="Arial"/>
                <a:cs typeface="Arial"/>
                <a:sym typeface="Arial"/>
              </a:rPr>
              <a:t>Áp dụng các kế hoạch khai thác để đảm bảo hài hòa giữa lợi ích kinh tế và môi trường. </a:t>
            </a:r>
            <a:endParaRPr/>
          </a:p>
        </p:txBody>
      </p:sp>
      <p:sp>
        <p:nvSpPr>
          <p:cNvPr id="828" name="Google Shape;828;p18"/>
          <p:cNvSpPr/>
          <p:nvPr/>
        </p:nvSpPr>
        <p:spPr>
          <a:xfrm>
            <a:off x="1865086" y="2661557"/>
            <a:ext cx="7017656" cy="1003300"/>
          </a:xfrm>
          <a:prstGeom prst="roundRect">
            <a:avLst>
              <a:gd fmla="val 12289" name="adj"/>
            </a:avLst>
          </a:prstGeom>
          <a:solidFill>
            <a:srgbClr val="F9F1E6"/>
          </a:solidFill>
          <a:ln cap="flat" cmpd="sng" w="19050">
            <a:solidFill>
              <a:srgbClr val="994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1800" u="none" cap="none" strike="noStrike">
                <a:solidFill>
                  <a:srgbClr val="000000"/>
                </a:solidFill>
                <a:latin typeface="Arial"/>
                <a:ea typeface="Arial"/>
                <a:cs typeface="Arial"/>
                <a:sym typeface="Arial"/>
              </a:rPr>
              <a:t>Kết hợp bảo vệ và phát triển rừng với khai thác hợp lí để phát huy hiệu quả tài nguyên rừng.</a:t>
            </a:r>
            <a:endParaRPr b="0" i="0" sz="1800" u="none" cap="none" strike="noStrike">
              <a:solidFill>
                <a:srgbClr val="000000"/>
              </a:solidFill>
              <a:latin typeface="Arial"/>
              <a:ea typeface="Arial"/>
              <a:cs typeface="Arial"/>
              <a:sym typeface="Arial"/>
            </a:endParaRPr>
          </a:p>
        </p:txBody>
      </p:sp>
      <p:sp>
        <p:nvSpPr>
          <p:cNvPr id="829" name="Google Shape;829;p18"/>
          <p:cNvSpPr/>
          <p:nvPr/>
        </p:nvSpPr>
        <p:spPr>
          <a:xfrm>
            <a:off x="1865086" y="3900714"/>
            <a:ext cx="7017656" cy="1003300"/>
          </a:xfrm>
          <a:prstGeom prst="roundRect">
            <a:avLst>
              <a:gd fmla="val 12289" name="adj"/>
            </a:avLst>
          </a:prstGeom>
          <a:solidFill>
            <a:srgbClr val="F9F1E6"/>
          </a:solidFill>
          <a:ln cap="flat" cmpd="sng" w="19050">
            <a:solidFill>
              <a:srgbClr val="994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1800" u="none" cap="none" strike="noStrike">
                <a:solidFill>
                  <a:srgbClr val="000000"/>
                </a:solidFill>
                <a:latin typeface="Arial"/>
                <a:ea typeface="Arial"/>
                <a:cs typeface="Arial"/>
                <a:sym typeface="Arial"/>
              </a:rPr>
              <a:t>Sau khi khai thác phải trồng lại rừng ngay trong vụ trồng rừng kế tiếp hoặc tái sinh rừng.</a:t>
            </a:r>
            <a:endParaRPr/>
          </a:p>
        </p:txBody>
      </p:sp>
      <p:cxnSp>
        <p:nvCxnSpPr>
          <p:cNvPr id="830" name="Google Shape;830;p18"/>
          <p:cNvCxnSpPr>
            <a:stCxn id="825" idx="3"/>
            <a:endCxn id="826" idx="1"/>
          </p:cNvCxnSpPr>
          <p:nvPr/>
        </p:nvCxnSpPr>
        <p:spPr>
          <a:xfrm>
            <a:off x="547915" y="104321"/>
            <a:ext cx="1317300" cy="636900"/>
          </a:xfrm>
          <a:prstGeom prst="straightConnector1">
            <a:avLst/>
          </a:prstGeom>
          <a:noFill/>
          <a:ln cap="flat" cmpd="sng" w="28575">
            <a:solidFill>
              <a:srgbClr val="426E7C"/>
            </a:solidFill>
            <a:prstDash val="solid"/>
            <a:round/>
            <a:headEnd len="sm" w="sm" type="none"/>
            <a:tailEnd len="sm" w="sm" type="none"/>
          </a:ln>
        </p:spPr>
      </p:cxnSp>
      <p:cxnSp>
        <p:nvCxnSpPr>
          <p:cNvPr id="831" name="Google Shape;831;p18"/>
          <p:cNvCxnSpPr>
            <a:stCxn id="825" idx="3"/>
            <a:endCxn id="827" idx="1"/>
          </p:cNvCxnSpPr>
          <p:nvPr/>
        </p:nvCxnSpPr>
        <p:spPr>
          <a:xfrm>
            <a:off x="547915" y="104321"/>
            <a:ext cx="1317300" cy="1819800"/>
          </a:xfrm>
          <a:prstGeom prst="straightConnector1">
            <a:avLst/>
          </a:prstGeom>
          <a:noFill/>
          <a:ln cap="flat" cmpd="sng" w="28575">
            <a:solidFill>
              <a:srgbClr val="426E7C"/>
            </a:solidFill>
            <a:prstDash val="solid"/>
            <a:round/>
            <a:headEnd len="sm" w="sm" type="none"/>
            <a:tailEnd len="sm" w="sm" type="none"/>
          </a:ln>
        </p:spPr>
      </p:cxnSp>
      <p:cxnSp>
        <p:nvCxnSpPr>
          <p:cNvPr id="832" name="Google Shape;832;p18"/>
          <p:cNvCxnSpPr>
            <a:stCxn id="825" idx="3"/>
            <a:endCxn id="828" idx="1"/>
          </p:cNvCxnSpPr>
          <p:nvPr/>
        </p:nvCxnSpPr>
        <p:spPr>
          <a:xfrm>
            <a:off x="547915" y="104321"/>
            <a:ext cx="1317300" cy="3058800"/>
          </a:xfrm>
          <a:prstGeom prst="straightConnector1">
            <a:avLst/>
          </a:prstGeom>
          <a:noFill/>
          <a:ln cap="flat" cmpd="sng" w="28575">
            <a:solidFill>
              <a:srgbClr val="426E7C"/>
            </a:solidFill>
            <a:prstDash val="solid"/>
            <a:round/>
            <a:headEnd len="sm" w="sm" type="none"/>
            <a:tailEnd len="sm" w="sm" type="none"/>
          </a:ln>
        </p:spPr>
      </p:cxnSp>
      <p:cxnSp>
        <p:nvCxnSpPr>
          <p:cNvPr id="833" name="Google Shape;833;p18"/>
          <p:cNvCxnSpPr>
            <a:stCxn id="825" idx="3"/>
            <a:endCxn id="829" idx="1"/>
          </p:cNvCxnSpPr>
          <p:nvPr/>
        </p:nvCxnSpPr>
        <p:spPr>
          <a:xfrm>
            <a:off x="547915" y="104321"/>
            <a:ext cx="1317300" cy="4298100"/>
          </a:xfrm>
          <a:prstGeom prst="straightConnector1">
            <a:avLst/>
          </a:prstGeom>
          <a:noFill/>
          <a:ln cap="flat" cmpd="sng" w="28575">
            <a:solidFill>
              <a:srgbClr val="426E7C"/>
            </a:solidFill>
            <a:prstDash val="solid"/>
            <a:round/>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5"/>
                                        </p:tgtEl>
                                        <p:attrNameLst>
                                          <p:attrName>style.visibility</p:attrName>
                                        </p:attrNameLst>
                                      </p:cBhvr>
                                      <p:to>
                                        <p:strVal val="visible"/>
                                      </p:to>
                                    </p:set>
                                    <p:animEffect filter="fade" transition="in">
                                      <p:cBhvr>
                                        <p:cTn dur="500"/>
                                        <p:tgtEl>
                                          <p:spTgt spid="82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30"/>
                                        </p:tgtEl>
                                        <p:attrNameLst>
                                          <p:attrName>style.visibility</p:attrName>
                                        </p:attrNameLst>
                                      </p:cBhvr>
                                      <p:to>
                                        <p:strVal val="visible"/>
                                      </p:to>
                                    </p:set>
                                    <p:animEffect filter="fade" transition="in">
                                      <p:cBhvr>
                                        <p:cTn dur="500"/>
                                        <p:tgtEl>
                                          <p:spTgt spid="830"/>
                                        </p:tgtEl>
                                      </p:cBhvr>
                                    </p:animEffect>
                                  </p:childTnLst>
                                </p:cTn>
                              </p:par>
                              <p:par>
                                <p:cTn fill="hold" nodeType="withEffect" presetClass="entr" presetID="10" presetSubtype="0">
                                  <p:stCondLst>
                                    <p:cond delay="0"/>
                                  </p:stCondLst>
                                  <p:childTnLst>
                                    <p:set>
                                      <p:cBhvr>
                                        <p:cTn dur="1" fill="hold">
                                          <p:stCondLst>
                                            <p:cond delay="0"/>
                                          </p:stCondLst>
                                        </p:cTn>
                                        <p:tgtEl>
                                          <p:spTgt spid="831"/>
                                        </p:tgtEl>
                                        <p:attrNameLst>
                                          <p:attrName>style.visibility</p:attrName>
                                        </p:attrNameLst>
                                      </p:cBhvr>
                                      <p:to>
                                        <p:strVal val="visible"/>
                                      </p:to>
                                    </p:set>
                                    <p:animEffect filter="fade" transition="in">
                                      <p:cBhvr>
                                        <p:cTn dur="500"/>
                                        <p:tgtEl>
                                          <p:spTgt spid="831"/>
                                        </p:tgtEl>
                                      </p:cBhvr>
                                    </p:animEffect>
                                  </p:childTnLst>
                                </p:cTn>
                              </p:par>
                              <p:par>
                                <p:cTn fill="hold" nodeType="withEffect" presetClass="entr" presetID="10" presetSubtype="0">
                                  <p:stCondLst>
                                    <p:cond delay="0"/>
                                  </p:stCondLst>
                                  <p:childTnLst>
                                    <p:set>
                                      <p:cBhvr>
                                        <p:cTn dur="1" fill="hold">
                                          <p:stCondLst>
                                            <p:cond delay="0"/>
                                          </p:stCondLst>
                                        </p:cTn>
                                        <p:tgtEl>
                                          <p:spTgt spid="832"/>
                                        </p:tgtEl>
                                        <p:attrNameLst>
                                          <p:attrName>style.visibility</p:attrName>
                                        </p:attrNameLst>
                                      </p:cBhvr>
                                      <p:to>
                                        <p:strVal val="visible"/>
                                      </p:to>
                                    </p:set>
                                    <p:animEffect filter="fade" transition="in">
                                      <p:cBhvr>
                                        <p:cTn dur="500"/>
                                        <p:tgtEl>
                                          <p:spTgt spid="832"/>
                                        </p:tgtEl>
                                      </p:cBhvr>
                                    </p:animEffect>
                                  </p:childTnLst>
                                </p:cTn>
                              </p:par>
                              <p:par>
                                <p:cTn fill="hold" nodeType="withEffect" presetClass="entr" presetID="10" presetSubtype="0">
                                  <p:stCondLst>
                                    <p:cond delay="0"/>
                                  </p:stCondLst>
                                  <p:childTnLst>
                                    <p:set>
                                      <p:cBhvr>
                                        <p:cTn dur="1" fill="hold">
                                          <p:stCondLst>
                                            <p:cond delay="0"/>
                                          </p:stCondLst>
                                        </p:cTn>
                                        <p:tgtEl>
                                          <p:spTgt spid="833"/>
                                        </p:tgtEl>
                                        <p:attrNameLst>
                                          <p:attrName>style.visibility</p:attrName>
                                        </p:attrNameLst>
                                      </p:cBhvr>
                                      <p:to>
                                        <p:strVal val="visible"/>
                                      </p:to>
                                    </p:set>
                                    <p:animEffect filter="fade" transition="in">
                                      <p:cBhvr>
                                        <p:cTn dur="500"/>
                                        <p:tgtEl>
                                          <p:spTgt spid="83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26"/>
                                        </p:tgtEl>
                                        <p:attrNameLst>
                                          <p:attrName>style.visibility</p:attrName>
                                        </p:attrNameLst>
                                      </p:cBhvr>
                                      <p:to>
                                        <p:strVal val="visible"/>
                                      </p:to>
                                    </p:set>
                                    <p:animEffect filter="fade" transition="in">
                                      <p:cBhvr>
                                        <p:cTn dur="500"/>
                                        <p:tgtEl>
                                          <p:spTgt spid="826"/>
                                        </p:tgtEl>
                                      </p:cBhvr>
                                    </p:animEffect>
                                  </p:childTnLst>
                                </p:cTn>
                              </p:par>
                              <p:par>
                                <p:cTn fill="hold" nodeType="withEffect" presetClass="entr" presetID="10" presetSubtype="0">
                                  <p:stCondLst>
                                    <p:cond delay="0"/>
                                  </p:stCondLst>
                                  <p:childTnLst>
                                    <p:set>
                                      <p:cBhvr>
                                        <p:cTn dur="1" fill="hold">
                                          <p:stCondLst>
                                            <p:cond delay="0"/>
                                          </p:stCondLst>
                                        </p:cTn>
                                        <p:tgtEl>
                                          <p:spTgt spid="827"/>
                                        </p:tgtEl>
                                        <p:attrNameLst>
                                          <p:attrName>style.visibility</p:attrName>
                                        </p:attrNameLst>
                                      </p:cBhvr>
                                      <p:to>
                                        <p:strVal val="visible"/>
                                      </p:to>
                                    </p:set>
                                    <p:animEffect filter="fade" transition="in">
                                      <p:cBhvr>
                                        <p:cTn dur="500"/>
                                        <p:tgtEl>
                                          <p:spTgt spid="827"/>
                                        </p:tgtEl>
                                      </p:cBhvr>
                                    </p:animEffect>
                                  </p:childTnLst>
                                </p:cTn>
                              </p:par>
                              <p:par>
                                <p:cTn fill="hold" nodeType="withEffect" presetClass="entr" presetID="10" presetSubtype="0">
                                  <p:stCondLst>
                                    <p:cond delay="0"/>
                                  </p:stCondLst>
                                  <p:childTnLst>
                                    <p:set>
                                      <p:cBhvr>
                                        <p:cTn dur="1" fill="hold">
                                          <p:stCondLst>
                                            <p:cond delay="0"/>
                                          </p:stCondLst>
                                        </p:cTn>
                                        <p:tgtEl>
                                          <p:spTgt spid="828"/>
                                        </p:tgtEl>
                                        <p:attrNameLst>
                                          <p:attrName>style.visibility</p:attrName>
                                        </p:attrNameLst>
                                      </p:cBhvr>
                                      <p:to>
                                        <p:strVal val="visible"/>
                                      </p:to>
                                    </p:set>
                                    <p:animEffect filter="fade" transition="in">
                                      <p:cBhvr>
                                        <p:cTn dur="500"/>
                                        <p:tgtEl>
                                          <p:spTgt spid="828"/>
                                        </p:tgtEl>
                                      </p:cBhvr>
                                    </p:animEffect>
                                  </p:childTnLst>
                                </p:cTn>
                              </p:par>
                              <p:par>
                                <p:cTn fill="hold" nodeType="withEffect" presetClass="entr" presetID="10" presetSubtype="0">
                                  <p:stCondLst>
                                    <p:cond delay="0"/>
                                  </p:stCondLst>
                                  <p:childTnLst>
                                    <p:set>
                                      <p:cBhvr>
                                        <p:cTn dur="1" fill="hold">
                                          <p:stCondLst>
                                            <p:cond delay="0"/>
                                          </p:stCondLst>
                                        </p:cTn>
                                        <p:tgtEl>
                                          <p:spTgt spid="829"/>
                                        </p:tgtEl>
                                        <p:attrNameLst>
                                          <p:attrName>style.visibility</p:attrName>
                                        </p:attrNameLst>
                                      </p:cBhvr>
                                      <p:to>
                                        <p:strVal val="visible"/>
                                      </p:to>
                                    </p:set>
                                    <p:animEffect filter="fade" transition="in">
                                      <p:cBhvr>
                                        <p:cTn dur="500"/>
                                        <p:tgtEl>
                                          <p:spTgt spid="8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p19"/>
          <p:cNvSpPr/>
          <p:nvPr/>
        </p:nvSpPr>
        <p:spPr>
          <a:xfrm rot="-5400000">
            <a:off x="-1919513" y="2285093"/>
            <a:ext cx="4934857" cy="573314"/>
          </a:xfrm>
          <a:prstGeom prst="rect">
            <a:avLst/>
          </a:prstGeom>
          <a:solidFill>
            <a:srgbClr val="426E7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vi-VN" sz="2000" u="none" cap="none" strike="noStrike">
                <a:solidFill>
                  <a:srgbClr val="FFFFFF"/>
                </a:solidFill>
                <a:latin typeface="Arial"/>
                <a:ea typeface="Arial"/>
                <a:cs typeface="Arial"/>
                <a:sym typeface="Arial"/>
              </a:rPr>
              <a:t>Nhiệm vụ của khai thác rừng bền vững</a:t>
            </a:r>
            <a:endParaRPr/>
          </a:p>
        </p:txBody>
      </p:sp>
      <p:sp>
        <p:nvSpPr>
          <p:cNvPr id="839" name="Google Shape;839;p19"/>
          <p:cNvSpPr/>
          <p:nvPr/>
        </p:nvSpPr>
        <p:spPr>
          <a:xfrm>
            <a:off x="1865086" y="239486"/>
            <a:ext cx="7017656" cy="1003300"/>
          </a:xfrm>
          <a:prstGeom prst="roundRect">
            <a:avLst>
              <a:gd fmla="val 12289" name="adj"/>
            </a:avLst>
          </a:prstGeom>
          <a:solidFill>
            <a:srgbClr val="F9F1E6"/>
          </a:solidFill>
          <a:ln cap="flat" cmpd="sng" w="19050">
            <a:solidFill>
              <a:srgbClr val="994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1800" u="none" cap="none" strike="noStrike">
                <a:solidFill>
                  <a:srgbClr val="000000"/>
                </a:solidFill>
                <a:latin typeface="Arial"/>
                <a:ea typeface="Arial"/>
                <a:cs typeface="Arial"/>
                <a:sym typeface="Arial"/>
              </a:rPr>
              <a:t>Đối với việc khai thác các loài nguy cấp, quý, hiếm phải thực hiện theo quy định của - Chính phủ.</a:t>
            </a:r>
            <a:endParaRPr/>
          </a:p>
        </p:txBody>
      </p:sp>
      <p:sp>
        <p:nvSpPr>
          <p:cNvPr id="840" name="Google Shape;840;p19"/>
          <p:cNvSpPr/>
          <p:nvPr/>
        </p:nvSpPr>
        <p:spPr>
          <a:xfrm>
            <a:off x="1865086" y="2070100"/>
            <a:ext cx="7017656" cy="1003300"/>
          </a:xfrm>
          <a:prstGeom prst="roundRect">
            <a:avLst>
              <a:gd fmla="val 12289" name="adj"/>
            </a:avLst>
          </a:prstGeom>
          <a:solidFill>
            <a:srgbClr val="F9F1E6"/>
          </a:solidFill>
          <a:ln cap="flat" cmpd="sng" w="19050">
            <a:solidFill>
              <a:srgbClr val="994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1800" u="none" cap="none" strike="noStrike">
                <a:solidFill>
                  <a:srgbClr val="000000"/>
                </a:solidFill>
                <a:latin typeface="Arial"/>
                <a:ea typeface="Arial"/>
                <a:cs typeface="Arial"/>
                <a:sym typeface="Arial"/>
              </a:rPr>
              <a:t>Thực thi Công ước quốc tế về thương mại các loài động vật, thực vật hoang dã nguy cấp.</a:t>
            </a:r>
            <a:endParaRPr b="0" i="0" sz="1800" u="none" cap="none" strike="noStrike">
              <a:solidFill>
                <a:srgbClr val="000000"/>
              </a:solidFill>
              <a:latin typeface="Arial"/>
              <a:ea typeface="Arial"/>
              <a:cs typeface="Arial"/>
              <a:sym typeface="Arial"/>
            </a:endParaRPr>
          </a:p>
        </p:txBody>
      </p:sp>
      <p:cxnSp>
        <p:nvCxnSpPr>
          <p:cNvPr id="841" name="Google Shape;841;p19"/>
          <p:cNvCxnSpPr>
            <a:stCxn id="838" idx="3"/>
            <a:endCxn id="839" idx="1"/>
          </p:cNvCxnSpPr>
          <p:nvPr/>
        </p:nvCxnSpPr>
        <p:spPr>
          <a:xfrm>
            <a:off x="547915" y="104321"/>
            <a:ext cx="1317300" cy="636900"/>
          </a:xfrm>
          <a:prstGeom prst="straightConnector1">
            <a:avLst/>
          </a:prstGeom>
          <a:noFill/>
          <a:ln cap="flat" cmpd="sng" w="28575">
            <a:solidFill>
              <a:srgbClr val="426E7C"/>
            </a:solidFill>
            <a:prstDash val="solid"/>
            <a:round/>
            <a:headEnd len="sm" w="sm" type="none"/>
            <a:tailEnd len="sm" w="sm" type="none"/>
          </a:ln>
        </p:spPr>
      </p:cxnSp>
      <p:cxnSp>
        <p:nvCxnSpPr>
          <p:cNvPr id="842" name="Google Shape;842;p19"/>
          <p:cNvCxnSpPr>
            <a:stCxn id="838" idx="3"/>
            <a:endCxn id="840" idx="1"/>
          </p:cNvCxnSpPr>
          <p:nvPr/>
        </p:nvCxnSpPr>
        <p:spPr>
          <a:xfrm>
            <a:off x="547915" y="104321"/>
            <a:ext cx="1317300" cy="2467500"/>
          </a:xfrm>
          <a:prstGeom prst="straightConnector1">
            <a:avLst/>
          </a:prstGeom>
          <a:noFill/>
          <a:ln cap="flat" cmpd="sng" w="28575">
            <a:solidFill>
              <a:srgbClr val="426E7C"/>
            </a:solidFill>
            <a:prstDash val="solid"/>
            <a:round/>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2"/>
                                        </p:tgtEl>
                                        <p:attrNameLst>
                                          <p:attrName>style.visibility</p:attrName>
                                        </p:attrNameLst>
                                      </p:cBhvr>
                                      <p:to>
                                        <p:strVal val="visible"/>
                                      </p:to>
                                    </p:set>
                                    <p:animEffect filter="fade" transition="in">
                                      <p:cBhvr>
                                        <p:cTn dur="500"/>
                                        <p:tgtEl>
                                          <p:spTgt spid="84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39"/>
                                        </p:tgtEl>
                                        <p:attrNameLst>
                                          <p:attrName>style.visibility</p:attrName>
                                        </p:attrNameLst>
                                      </p:cBhvr>
                                      <p:to>
                                        <p:strVal val="visible"/>
                                      </p:to>
                                    </p:set>
                                    <p:animEffect filter="fade" transition="in">
                                      <p:cBhvr>
                                        <p:cTn dur="500"/>
                                        <p:tgtEl>
                                          <p:spTgt spid="839"/>
                                        </p:tgtEl>
                                      </p:cBhvr>
                                    </p:animEffect>
                                  </p:childTnLst>
                                </p:cTn>
                              </p:par>
                              <p:par>
                                <p:cTn fill="hold" nodeType="withEffect" presetClass="entr" presetID="10" presetSubtype="0">
                                  <p:stCondLst>
                                    <p:cond delay="0"/>
                                  </p:stCondLst>
                                  <p:childTnLst>
                                    <p:set>
                                      <p:cBhvr>
                                        <p:cTn dur="1" fill="hold">
                                          <p:stCondLst>
                                            <p:cond delay="0"/>
                                          </p:stCondLst>
                                        </p:cTn>
                                        <p:tgtEl>
                                          <p:spTgt spid="840"/>
                                        </p:tgtEl>
                                        <p:attrNameLst>
                                          <p:attrName>style.visibility</p:attrName>
                                        </p:attrNameLst>
                                      </p:cBhvr>
                                      <p:to>
                                        <p:strVal val="visible"/>
                                      </p:to>
                                    </p:set>
                                    <p:animEffect filter="fade" transition="in">
                                      <p:cBhvr>
                                        <p:cTn dur="500"/>
                                        <p:tgtEl>
                                          <p:spTgt spid="8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2"/>
          <p:cNvSpPr txBox="1"/>
          <p:nvPr>
            <p:ph type="title"/>
          </p:nvPr>
        </p:nvSpPr>
        <p:spPr>
          <a:xfrm>
            <a:off x="592347" y="205182"/>
            <a:ext cx="7959305" cy="626772"/>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500"/>
              <a:buNone/>
            </a:pPr>
            <a:r>
              <a:rPr lang="vi-VN" sz="3500">
                <a:latin typeface="Arial"/>
                <a:ea typeface="Arial"/>
                <a:cs typeface="Arial"/>
                <a:sym typeface="Arial"/>
              </a:rPr>
              <a:t>KHỞI ĐỘNG </a:t>
            </a:r>
            <a:endParaRPr sz="3500">
              <a:latin typeface="Arial"/>
              <a:ea typeface="Arial"/>
              <a:cs typeface="Arial"/>
              <a:sym typeface="Arial"/>
            </a:endParaRPr>
          </a:p>
        </p:txBody>
      </p:sp>
      <p:grpSp>
        <p:nvGrpSpPr>
          <p:cNvPr id="660" name="Google Shape;660;p2"/>
          <p:cNvGrpSpPr/>
          <p:nvPr/>
        </p:nvGrpSpPr>
        <p:grpSpPr>
          <a:xfrm>
            <a:off x="329861" y="824459"/>
            <a:ext cx="8814139" cy="684472"/>
            <a:chOff x="397474" y="1281972"/>
            <a:chExt cx="8814139" cy="684472"/>
          </a:xfrm>
        </p:grpSpPr>
        <p:sp>
          <p:nvSpPr>
            <p:cNvPr id="661" name="Google Shape;661;p2"/>
            <p:cNvSpPr/>
            <p:nvPr/>
          </p:nvSpPr>
          <p:spPr>
            <a:xfrm>
              <a:off x="397474" y="1281972"/>
              <a:ext cx="786749" cy="672670"/>
            </a:xfrm>
            <a:custGeom>
              <a:rect b="b" l="l" r="r" t="t"/>
              <a:pathLst>
                <a:path extrusionOk="0" h="4114800" w="4812632">
                  <a:moveTo>
                    <a:pt x="0" y="0"/>
                  </a:moveTo>
                  <a:lnTo>
                    <a:pt x="4812632" y="0"/>
                  </a:lnTo>
                  <a:lnTo>
                    <a:pt x="4812632"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2" name="Google Shape;662;p2"/>
            <p:cNvSpPr txBox="1"/>
            <p:nvPr/>
          </p:nvSpPr>
          <p:spPr>
            <a:xfrm>
              <a:off x="1252308" y="1469448"/>
              <a:ext cx="7959305" cy="49699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1" lang="vi-VN" sz="2000" u="none" cap="none" strike="noStrike">
                  <a:solidFill>
                    <a:srgbClr val="002060"/>
                  </a:solidFill>
                  <a:latin typeface="Arial"/>
                  <a:ea typeface="Arial"/>
                  <a:cs typeface="Arial"/>
                  <a:sym typeface="Arial"/>
                </a:rPr>
                <a:t>Đọc thông tin và trao đổi với bạn cùng nhóm về vấn đề sau: </a:t>
              </a:r>
              <a:endParaRPr/>
            </a:p>
          </p:txBody>
        </p:sp>
      </p:grpSp>
      <p:sp>
        <p:nvSpPr>
          <p:cNvPr id="663" name="Google Shape;663;p2"/>
          <p:cNvSpPr/>
          <p:nvPr/>
        </p:nvSpPr>
        <p:spPr>
          <a:xfrm>
            <a:off x="2330970" y="3028561"/>
            <a:ext cx="4257208" cy="2206008"/>
          </a:xfrm>
          <a:custGeom>
            <a:rect b="b" l="l" r="r" t="t"/>
            <a:pathLst>
              <a:path extrusionOk="0" h="3790604" w="7315200">
                <a:moveTo>
                  <a:pt x="0" y="0"/>
                </a:moveTo>
                <a:lnTo>
                  <a:pt x="7315200" y="0"/>
                </a:lnTo>
                <a:lnTo>
                  <a:pt x="7315200" y="3790604"/>
                </a:lnTo>
                <a:lnTo>
                  <a:pt x="0" y="379060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664" name="Google Shape;664;p2"/>
          <p:cNvGrpSpPr/>
          <p:nvPr/>
        </p:nvGrpSpPr>
        <p:grpSpPr>
          <a:xfrm>
            <a:off x="219858" y="1798884"/>
            <a:ext cx="2788170" cy="2206008"/>
            <a:chOff x="202367" y="1798884"/>
            <a:chExt cx="2788170" cy="2206008"/>
          </a:xfrm>
        </p:grpSpPr>
        <p:sp>
          <p:nvSpPr>
            <p:cNvPr id="665" name="Google Shape;665;p2"/>
            <p:cNvSpPr/>
            <p:nvPr/>
          </p:nvSpPr>
          <p:spPr>
            <a:xfrm>
              <a:off x="202367" y="1798884"/>
              <a:ext cx="2788170" cy="2206008"/>
            </a:xfrm>
            <a:prstGeom prst="wedgeRectCallout">
              <a:avLst>
                <a:gd fmla="val 60544" name="adj1"/>
                <a:gd fmla="val 31190" name="adj2"/>
              </a:avLst>
            </a:prstGeom>
            <a:solidFill>
              <a:srgbClr val="FFFFFF"/>
            </a:solidFill>
            <a:ln cap="flat" cmpd="sng" w="25400">
              <a:solidFill>
                <a:srgbClr val="B7719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66" name="Google Shape;666;p2"/>
            <p:cNvSpPr txBox="1"/>
            <p:nvPr/>
          </p:nvSpPr>
          <p:spPr>
            <a:xfrm>
              <a:off x="414103" y="2351584"/>
              <a:ext cx="2364698" cy="1287532"/>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1" lang="vi-VN" sz="1800" u="none" cap="none" strike="noStrike">
                  <a:solidFill>
                    <a:srgbClr val="C00000"/>
                  </a:solidFill>
                  <a:latin typeface="Arial"/>
                  <a:ea typeface="Arial"/>
                  <a:cs typeface="Arial"/>
                  <a:sym typeface="Arial"/>
                </a:rPr>
                <a:t>Học sinh 1: </a:t>
              </a:r>
              <a:r>
                <a:rPr b="0" i="0" lang="vi-VN" sz="1800" u="none" cap="none" strike="noStrike">
                  <a:solidFill>
                    <a:srgbClr val="000000"/>
                  </a:solidFill>
                  <a:latin typeface="Arial"/>
                  <a:ea typeface="Arial"/>
                  <a:cs typeface="Arial"/>
                  <a:sym typeface="Arial"/>
                </a:rPr>
                <a:t>Nêu tên một vấn đề trong đời sống.</a:t>
              </a:r>
              <a:endParaRPr/>
            </a:p>
          </p:txBody>
        </p:sp>
      </p:grpSp>
      <p:grpSp>
        <p:nvGrpSpPr>
          <p:cNvPr id="667" name="Google Shape;667;p2"/>
          <p:cNvGrpSpPr/>
          <p:nvPr/>
        </p:nvGrpSpPr>
        <p:grpSpPr>
          <a:xfrm>
            <a:off x="6150962" y="1793907"/>
            <a:ext cx="2788170" cy="2206008"/>
            <a:chOff x="202367" y="1798884"/>
            <a:chExt cx="2788170" cy="2206008"/>
          </a:xfrm>
        </p:grpSpPr>
        <p:sp>
          <p:nvSpPr>
            <p:cNvPr id="668" name="Google Shape;668;p2"/>
            <p:cNvSpPr/>
            <p:nvPr/>
          </p:nvSpPr>
          <p:spPr>
            <a:xfrm>
              <a:off x="202367" y="1798884"/>
              <a:ext cx="2788170" cy="2206008"/>
            </a:xfrm>
            <a:prstGeom prst="wedgeRectCallout">
              <a:avLst>
                <a:gd fmla="val -59080" name="adj1"/>
                <a:gd fmla="val 33229" name="adj2"/>
              </a:avLst>
            </a:prstGeom>
            <a:solidFill>
              <a:srgbClr val="FFFFFF"/>
            </a:solidFill>
            <a:ln cap="flat" cmpd="sng" w="25400">
              <a:solidFill>
                <a:srgbClr val="B7719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69" name="Google Shape;669;p2"/>
            <p:cNvSpPr txBox="1"/>
            <p:nvPr/>
          </p:nvSpPr>
          <p:spPr>
            <a:xfrm>
              <a:off x="304801" y="1886363"/>
              <a:ext cx="2583302" cy="211852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1" lang="vi-VN" sz="1800" u="none" cap="none" strike="noStrike">
                  <a:solidFill>
                    <a:srgbClr val="C00000"/>
                  </a:solidFill>
                  <a:latin typeface="Arial"/>
                  <a:ea typeface="Arial"/>
                  <a:cs typeface="Arial"/>
                  <a:sym typeface="Arial"/>
                </a:rPr>
                <a:t>Học sinh 2: </a:t>
              </a:r>
              <a:r>
                <a:rPr b="0" i="0" lang="vi-VN" sz="1800" u="none" cap="none" strike="noStrike">
                  <a:solidFill>
                    <a:srgbClr val="000000"/>
                  </a:solidFill>
                  <a:latin typeface="Arial"/>
                  <a:ea typeface="Arial"/>
                  <a:cs typeface="Arial"/>
                  <a:sym typeface="Arial"/>
                </a:rPr>
                <a:t>Nêu ý nghĩa, nhiệm vụ, thực trạng,… của bảo vệ và khai thác rừng bền vững về vấn đề đó.</a:t>
              </a:r>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0"/>
                                        </p:tgtEl>
                                        <p:attrNameLst>
                                          <p:attrName>style.visibility</p:attrName>
                                        </p:attrNameLst>
                                      </p:cBhvr>
                                      <p:to>
                                        <p:strVal val="visible"/>
                                      </p:to>
                                    </p:set>
                                    <p:animEffect filter="fade" transition="in">
                                      <p:cBhvr>
                                        <p:cTn dur="500"/>
                                        <p:tgtEl>
                                          <p:spTgt spid="6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63"/>
                                        </p:tgtEl>
                                        <p:attrNameLst>
                                          <p:attrName>style.visibility</p:attrName>
                                        </p:attrNameLst>
                                      </p:cBhvr>
                                      <p:to>
                                        <p:strVal val="visible"/>
                                      </p:to>
                                    </p:set>
                                    <p:anim calcmode="lin" valueType="num">
                                      <p:cBhvr additive="base">
                                        <p:cTn dur="500"/>
                                        <p:tgtEl>
                                          <p:spTgt spid="663"/>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64"/>
                                        </p:tgtEl>
                                        <p:attrNameLst>
                                          <p:attrName>style.visibility</p:attrName>
                                        </p:attrNameLst>
                                      </p:cBhvr>
                                      <p:to>
                                        <p:strVal val="visible"/>
                                      </p:to>
                                    </p:set>
                                    <p:animEffect filter="fade" transition="in">
                                      <p:cBhvr>
                                        <p:cTn dur="500"/>
                                        <p:tgtEl>
                                          <p:spTgt spid="664"/>
                                        </p:tgtEl>
                                      </p:cBhvr>
                                    </p:animEffect>
                                  </p:childTnLst>
                                </p:cTn>
                              </p:par>
                              <p:par>
                                <p:cTn fill="hold" nodeType="withEffect" presetClass="entr" presetID="10" presetSubtype="0">
                                  <p:stCondLst>
                                    <p:cond delay="0"/>
                                  </p:stCondLst>
                                  <p:childTnLst>
                                    <p:set>
                                      <p:cBhvr>
                                        <p:cTn dur="1" fill="hold">
                                          <p:stCondLst>
                                            <p:cond delay="0"/>
                                          </p:stCondLst>
                                        </p:cTn>
                                        <p:tgtEl>
                                          <p:spTgt spid="667"/>
                                        </p:tgtEl>
                                        <p:attrNameLst>
                                          <p:attrName>style.visibility</p:attrName>
                                        </p:attrNameLst>
                                      </p:cBhvr>
                                      <p:to>
                                        <p:strVal val="visible"/>
                                      </p:to>
                                    </p:set>
                                    <p:animEffect filter="fade" transition="in">
                                      <p:cBhvr>
                                        <p:cTn dur="500"/>
                                        <p:tgtEl>
                                          <p:spTgt spid="6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 name="Shape 846"/>
        <p:cNvGrpSpPr/>
        <p:nvPr/>
      </p:nvGrpSpPr>
      <p:grpSpPr>
        <a:xfrm>
          <a:off x="0" y="0"/>
          <a:ext cx="0" cy="0"/>
          <a:chOff x="0" y="0"/>
          <a:chExt cx="0" cy="0"/>
        </a:xfrm>
      </p:grpSpPr>
      <p:sp>
        <p:nvSpPr>
          <p:cNvPr id="847" name="Google Shape;847;p20"/>
          <p:cNvSpPr txBox="1"/>
          <p:nvPr/>
        </p:nvSpPr>
        <p:spPr>
          <a:xfrm>
            <a:off x="413657" y="1987882"/>
            <a:ext cx="5682341" cy="142032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2000"/>
              <a:buFont typeface="Arial"/>
              <a:buNone/>
            </a:pPr>
            <a:r>
              <a:rPr b="0" i="0" lang="vi-VN" sz="2000" u="none" cap="none" strike="noStrike">
                <a:solidFill>
                  <a:srgbClr val="000000"/>
                </a:solidFill>
                <a:latin typeface="Arial"/>
                <a:ea typeface="Arial"/>
                <a:cs typeface="Arial"/>
                <a:sym typeface="Arial"/>
              </a:rPr>
              <a:t>Chăm sóc rừng giúp tăng tỉ lệ sống, rừng trồng sinh trưởng và phát triển tốt, sớm ổn định và cho sản phẩm.</a:t>
            </a:r>
            <a:endParaRPr/>
          </a:p>
        </p:txBody>
      </p:sp>
      <p:sp>
        <p:nvSpPr>
          <p:cNvPr id="848" name="Google Shape;848;p20"/>
          <p:cNvSpPr/>
          <p:nvPr/>
        </p:nvSpPr>
        <p:spPr>
          <a:xfrm>
            <a:off x="1995714" y="1124858"/>
            <a:ext cx="2518228" cy="587829"/>
          </a:xfrm>
          <a:prstGeom prst="roundRect">
            <a:avLst>
              <a:gd fmla="val 50000" name="adj"/>
            </a:avLst>
          </a:prstGeom>
          <a:solidFill>
            <a:srgbClr val="426E7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500"/>
              <a:buFont typeface="Arial"/>
              <a:buNone/>
            </a:pPr>
            <a:r>
              <a:rPr b="1" i="0" lang="vi-VN" sz="2500" u="none" cap="none" strike="noStrike">
                <a:solidFill>
                  <a:srgbClr val="FDF9F2"/>
                </a:solidFill>
                <a:latin typeface="Arial"/>
                <a:ea typeface="Arial"/>
                <a:cs typeface="Arial"/>
                <a:sym typeface="Arial"/>
              </a:rPr>
              <a:t>KẾT LUẬN </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7"/>
                                        </p:tgtEl>
                                        <p:attrNameLst>
                                          <p:attrName>style.visibility</p:attrName>
                                        </p:attrNameLst>
                                      </p:cBhvr>
                                      <p:to>
                                        <p:strVal val="visible"/>
                                      </p:to>
                                    </p:set>
                                    <p:animEffect filter="fade" transition="in">
                                      <p:cBhvr>
                                        <p:cTn dur="500"/>
                                        <p:tgtEl>
                                          <p:spTgt spid="847"/>
                                        </p:tgtEl>
                                      </p:cBhvr>
                                    </p:animEffect>
                                  </p:childTnLst>
                                </p:cTn>
                              </p:par>
                              <p:par>
                                <p:cTn fill="hold" nodeType="withEffect" presetClass="entr" presetID="10" presetSubtype="0">
                                  <p:stCondLst>
                                    <p:cond delay="0"/>
                                  </p:stCondLst>
                                  <p:childTnLst>
                                    <p:set>
                                      <p:cBhvr>
                                        <p:cTn dur="1" fill="hold">
                                          <p:stCondLst>
                                            <p:cond delay="0"/>
                                          </p:stCondLst>
                                        </p:cTn>
                                        <p:tgtEl>
                                          <p:spTgt spid="848"/>
                                        </p:tgtEl>
                                        <p:attrNameLst>
                                          <p:attrName>style.visibility</p:attrName>
                                        </p:attrNameLst>
                                      </p:cBhvr>
                                      <p:to>
                                        <p:strVal val="visible"/>
                                      </p:to>
                                    </p:set>
                                    <p:animEffect filter="fade" transition="in">
                                      <p:cBhvr>
                                        <p:cTn dur="500"/>
                                        <p:tgtEl>
                                          <p:spTgt spid="8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sp>
        <p:nvSpPr>
          <p:cNvPr id="853" name="Google Shape;853;p21"/>
          <p:cNvSpPr txBox="1"/>
          <p:nvPr>
            <p:ph type="title"/>
          </p:nvPr>
        </p:nvSpPr>
        <p:spPr>
          <a:xfrm>
            <a:off x="552779" y="1722431"/>
            <a:ext cx="8038442" cy="2455769"/>
          </a:xfrm>
          <a:prstGeom prst="rect">
            <a:avLst/>
          </a:prstGeom>
          <a:noFill/>
          <a:ln>
            <a:noFill/>
          </a:ln>
        </p:spPr>
        <p:txBody>
          <a:bodyPr anchorCtr="0" anchor="b" bIns="91425" lIns="91425" spcFirstLastPara="1" rIns="91425" wrap="square" tIns="91425">
            <a:noAutofit/>
          </a:bodyPr>
          <a:lstStyle/>
          <a:p>
            <a:pPr indent="0" lvl="0" marL="0" rtl="0" algn="ctr">
              <a:lnSpc>
                <a:spcPct val="150000"/>
              </a:lnSpc>
              <a:spcBef>
                <a:spcPts val="0"/>
              </a:spcBef>
              <a:spcAft>
                <a:spcPts val="0"/>
              </a:spcAft>
              <a:buSzPts val="3600"/>
              <a:buNone/>
            </a:pPr>
            <a:r>
              <a:rPr lang="vi-VN" sz="3600">
                <a:latin typeface="Arial"/>
                <a:ea typeface="Arial"/>
                <a:cs typeface="Arial"/>
                <a:sym typeface="Arial"/>
              </a:rPr>
              <a:t>THỰC TRẠNG TRỒNG, CHĂM SÓC, BẢO VỆ VÀ KHAI THÁC RỪNG </a:t>
            </a:r>
            <a:br>
              <a:rPr lang="vi-VN" sz="3600">
                <a:latin typeface="Arial"/>
                <a:ea typeface="Arial"/>
                <a:cs typeface="Arial"/>
                <a:sym typeface="Arial"/>
              </a:rPr>
            </a:br>
            <a:r>
              <a:rPr lang="vi-VN" sz="3600">
                <a:latin typeface="Arial"/>
                <a:ea typeface="Arial"/>
                <a:cs typeface="Arial"/>
                <a:sym typeface="Arial"/>
              </a:rPr>
              <a:t>Ở NƯỚC TA</a:t>
            </a:r>
            <a:endParaRPr/>
          </a:p>
        </p:txBody>
      </p:sp>
      <p:sp>
        <p:nvSpPr>
          <p:cNvPr id="854" name="Google Shape;854;p21"/>
          <p:cNvSpPr txBox="1"/>
          <p:nvPr>
            <p:ph idx="2" type="title"/>
          </p:nvPr>
        </p:nvSpPr>
        <p:spPr>
          <a:xfrm>
            <a:off x="4024650" y="440580"/>
            <a:ext cx="1094700" cy="11094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600"/>
              <a:buNone/>
            </a:pPr>
            <a:r>
              <a:rPr lang="vi-VN"/>
              <a:t>III</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grpSp>
        <p:nvGrpSpPr>
          <p:cNvPr id="859" name="Google Shape;859;p22"/>
          <p:cNvGrpSpPr/>
          <p:nvPr/>
        </p:nvGrpSpPr>
        <p:grpSpPr>
          <a:xfrm>
            <a:off x="290287" y="744643"/>
            <a:ext cx="8563426" cy="1420325"/>
            <a:chOff x="290287" y="367268"/>
            <a:chExt cx="8563426" cy="1420325"/>
          </a:xfrm>
        </p:grpSpPr>
        <p:sp>
          <p:nvSpPr>
            <p:cNvPr id="860" name="Google Shape;860;p22"/>
            <p:cNvSpPr txBox="1"/>
            <p:nvPr/>
          </p:nvSpPr>
          <p:spPr>
            <a:xfrm>
              <a:off x="1045029" y="367268"/>
              <a:ext cx="7808684" cy="142032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Nghiên cứu mục III.1 và Hình 6.2 trong SGK tr.34, hoạt động nhóm đôi hoàn thành Phiếu học tập số 2 về thực trạng trồng và chăm sóc rừng ở nước ta.</a:t>
              </a:r>
              <a:endParaRPr b="0" i="0" sz="2000" u="none" cap="none" strike="noStrike">
                <a:solidFill>
                  <a:srgbClr val="000000"/>
                </a:solidFill>
                <a:latin typeface="Arial"/>
                <a:ea typeface="Arial"/>
                <a:cs typeface="Arial"/>
                <a:sym typeface="Arial"/>
              </a:endParaRPr>
            </a:p>
          </p:txBody>
        </p:sp>
        <p:sp>
          <p:nvSpPr>
            <p:cNvPr id="861" name="Google Shape;861;p22"/>
            <p:cNvSpPr/>
            <p:nvPr/>
          </p:nvSpPr>
          <p:spPr>
            <a:xfrm>
              <a:off x="290287" y="845320"/>
              <a:ext cx="631370" cy="638554"/>
            </a:xfrm>
            <a:custGeom>
              <a:rect b="b" l="l" r="r" t="t"/>
              <a:pathLst>
                <a:path extrusionOk="0" h="4114800" w="4068508">
                  <a:moveTo>
                    <a:pt x="0" y="0"/>
                  </a:moveTo>
                  <a:lnTo>
                    <a:pt x="4068509" y="0"/>
                  </a:lnTo>
                  <a:lnTo>
                    <a:pt x="4068509"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pic>
        <p:nvPicPr>
          <p:cNvPr id="862" name="Google Shape;862;p22"/>
          <p:cNvPicPr preferRelativeResize="0"/>
          <p:nvPr/>
        </p:nvPicPr>
        <p:blipFill rotWithShape="1">
          <a:blip r:embed="rId4">
            <a:alphaModFix/>
          </a:blip>
          <a:srcRect b="0" l="0" r="0" t="0"/>
          <a:stretch/>
        </p:blipFill>
        <p:spPr>
          <a:xfrm>
            <a:off x="1614714" y="2271158"/>
            <a:ext cx="5751286" cy="2785257"/>
          </a:xfrm>
          <a:prstGeom prst="rect">
            <a:avLst/>
          </a:prstGeom>
          <a:noFill/>
          <a:ln>
            <a:noFill/>
          </a:ln>
        </p:spPr>
      </p:pic>
      <p:sp>
        <p:nvSpPr>
          <p:cNvPr id="863" name="Google Shape;863;p22"/>
          <p:cNvSpPr txBox="1"/>
          <p:nvPr/>
        </p:nvSpPr>
        <p:spPr>
          <a:xfrm>
            <a:off x="290287" y="240768"/>
            <a:ext cx="661851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vi-VN" sz="2400" u="none" cap="none" strike="noStrike">
                <a:solidFill>
                  <a:srgbClr val="C00000"/>
                </a:solidFill>
                <a:latin typeface="Arial"/>
                <a:ea typeface="Arial"/>
                <a:cs typeface="Arial"/>
                <a:sym typeface="Arial"/>
              </a:rPr>
              <a:t>1. Thực trạng trồng và chăm sóc rừng </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63"/>
                                        </p:tgtEl>
                                        <p:attrNameLst>
                                          <p:attrName>style.visibility</p:attrName>
                                        </p:attrNameLst>
                                      </p:cBhvr>
                                      <p:to>
                                        <p:strVal val="visible"/>
                                      </p:to>
                                    </p:set>
                                    <p:anim calcmode="lin" valueType="num">
                                      <p:cBhvr additive="base">
                                        <p:cTn dur="500"/>
                                        <p:tgtEl>
                                          <p:spTgt spid="86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9"/>
                                        </p:tgtEl>
                                        <p:attrNameLst>
                                          <p:attrName>style.visibility</p:attrName>
                                        </p:attrNameLst>
                                      </p:cBhvr>
                                      <p:to>
                                        <p:strVal val="visible"/>
                                      </p:to>
                                    </p:set>
                                    <p:animEffect filter="fade" transition="in">
                                      <p:cBhvr>
                                        <p:cTn dur="500"/>
                                        <p:tgtEl>
                                          <p:spTgt spid="8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2"/>
                                        </p:tgtEl>
                                        <p:attrNameLst>
                                          <p:attrName>style.visibility</p:attrName>
                                        </p:attrNameLst>
                                      </p:cBhvr>
                                      <p:to>
                                        <p:strVal val="visible"/>
                                      </p:to>
                                    </p:set>
                                    <p:animEffect filter="fade" transition="in">
                                      <p:cBhvr>
                                        <p:cTn dur="500"/>
                                        <p:tgtEl>
                                          <p:spTgt spid="8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7" name="Shape 867"/>
        <p:cNvGrpSpPr/>
        <p:nvPr/>
      </p:nvGrpSpPr>
      <p:grpSpPr>
        <a:xfrm>
          <a:off x="0" y="0"/>
          <a:ext cx="0" cy="0"/>
          <a:chOff x="0" y="0"/>
          <a:chExt cx="0" cy="0"/>
        </a:xfrm>
      </p:grpSpPr>
      <p:sp>
        <p:nvSpPr>
          <p:cNvPr id="868" name="Google Shape;868;p23"/>
          <p:cNvSpPr txBox="1"/>
          <p:nvPr/>
        </p:nvSpPr>
        <p:spPr>
          <a:xfrm>
            <a:off x="2561771" y="181428"/>
            <a:ext cx="4020457" cy="430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vi-VN" sz="2200" u="none" cap="none" strike="noStrike">
                <a:solidFill>
                  <a:srgbClr val="0070C0"/>
                </a:solidFill>
                <a:latin typeface="Arial"/>
                <a:ea typeface="Arial"/>
                <a:cs typeface="Arial"/>
                <a:sym typeface="Arial"/>
              </a:rPr>
              <a:t>PHIẾU HỌC TẬP SỐ 2 </a:t>
            </a:r>
            <a:endParaRPr/>
          </a:p>
        </p:txBody>
      </p:sp>
      <p:sp>
        <p:nvSpPr>
          <p:cNvPr id="869" name="Google Shape;869;p23"/>
          <p:cNvSpPr txBox="1"/>
          <p:nvPr/>
        </p:nvSpPr>
        <p:spPr>
          <a:xfrm>
            <a:off x="275771" y="677055"/>
            <a:ext cx="45720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vi-VN" sz="2000" u="none" cap="none" strike="noStrike">
                <a:solidFill>
                  <a:srgbClr val="C00000"/>
                </a:solidFill>
                <a:latin typeface="Arial"/>
                <a:ea typeface="Arial"/>
                <a:cs typeface="Arial"/>
                <a:sym typeface="Arial"/>
              </a:rPr>
              <a:t>Câu hỏi: </a:t>
            </a:r>
            <a:r>
              <a:rPr b="0" i="0" lang="vi-VN" sz="2000" u="none" cap="none" strike="noStrike">
                <a:solidFill>
                  <a:srgbClr val="000000"/>
                </a:solidFill>
                <a:latin typeface="Arial"/>
                <a:ea typeface="Arial"/>
                <a:cs typeface="Arial"/>
                <a:sym typeface="Arial"/>
              </a:rPr>
              <a:t>Hoàn thành bảng số liệu sau:</a:t>
            </a:r>
            <a:endParaRPr/>
          </a:p>
        </p:txBody>
      </p:sp>
      <p:sp>
        <p:nvSpPr>
          <p:cNvPr id="870" name="Google Shape;870;p23"/>
          <p:cNvSpPr txBox="1"/>
          <p:nvPr/>
        </p:nvSpPr>
        <p:spPr>
          <a:xfrm>
            <a:off x="823684" y="1236989"/>
            <a:ext cx="7496629"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vi-VN" sz="1800" u="none" cap="none" strike="noStrike">
                <a:solidFill>
                  <a:srgbClr val="994626"/>
                </a:solidFill>
                <a:latin typeface="Arial"/>
                <a:ea typeface="Arial"/>
                <a:cs typeface="Arial"/>
                <a:sym typeface="Arial"/>
              </a:rPr>
              <a:t>DIỆN TÍCH TRỒNG RỪNG Ở NƯỚC TA GIAI ĐOẠN 2007 - 2022</a:t>
            </a:r>
            <a:endParaRPr/>
          </a:p>
        </p:txBody>
      </p:sp>
      <p:graphicFrame>
        <p:nvGraphicFramePr>
          <p:cNvPr id="871" name="Google Shape;871;p23"/>
          <p:cNvGraphicFramePr/>
          <p:nvPr/>
        </p:nvGraphicFramePr>
        <p:xfrm>
          <a:off x="449942" y="1821544"/>
          <a:ext cx="3000000" cy="3000000"/>
        </p:xfrm>
        <a:graphic>
          <a:graphicData uri="http://schemas.openxmlformats.org/drawingml/2006/table">
            <a:tbl>
              <a:tblPr>
                <a:noFill/>
                <a:tableStyleId>{096615F7-1349-4364-948B-F80BEB413FA3}</a:tableStyleId>
              </a:tblPr>
              <a:tblGrid>
                <a:gridCol w="1648125"/>
                <a:gridCol w="1648125"/>
                <a:gridCol w="1649300"/>
                <a:gridCol w="1649300"/>
                <a:gridCol w="1649300"/>
              </a:tblGrid>
              <a:tr h="491700">
                <a:tc rowSpan="2">
                  <a:txBody>
                    <a:bodyPr/>
                    <a:lstStyle/>
                    <a:p>
                      <a:pPr indent="0" lvl="0" marL="0" marR="0" rtl="0" algn="ctr">
                        <a:lnSpc>
                          <a:spcPct val="150000"/>
                        </a:lnSpc>
                        <a:spcBef>
                          <a:spcPts val="0"/>
                        </a:spcBef>
                        <a:spcAft>
                          <a:spcPts val="0"/>
                        </a:spcAft>
                        <a:buNone/>
                      </a:pPr>
                      <a:r>
                        <a:rPr b="1" lang="vi-VN" sz="1800" u="none" cap="none" strike="noStrike">
                          <a:latin typeface="Arial"/>
                          <a:ea typeface="Arial"/>
                          <a:cs typeface="Arial"/>
                          <a:sym typeface="Arial"/>
                        </a:rPr>
                        <a:t>Năm</a:t>
                      </a:r>
                      <a:endParaRPr sz="1800" u="none" cap="none" strike="noStrike">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2EAF2"/>
                    </a:solidFill>
                  </a:tcPr>
                </a:tc>
                <a:tc gridSpan="4">
                  <a:txBody>
                    <a:bodyPr/>
                    <a:lstStyle/>
                    <a:p>
                      <a:pPr indent="0" lvl="0" marL="0" marR="0" rtl="0" algn="ctr">
                        <a:lnSpc>
                          <a:spcPct val="150000"/>
                        </a:lnSpc>
                        <a:spcBef>
                          <a:spcPts val="0"/>
                        </a:spcBef>
                        <a:spcAft>
                          <a:spcPts val="0"/>
                        </a:spcAft>
                        <a:buNone/>
                      </a:pPr>
                      <a:r>
                        <a:rPr b="1" lang="vi-VN" sz="1800" u="none" cap="none" strike="noStrike">
                          <a:latin typeface="Arial"/>
                          <a:ea typeface="Arial"/>
                          <a:cs typeface="Arial"/>
                          <a:sym typeface="Arial"/>
                        </a:rPr>
                        <a:t>Diện tích trồng rừng (triệu ha)</a:t>
                      </a:r>
                      <a:endParaRPr sz="1800" u="none" cap="none" strike="noStrike">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2EAF2"/>
                    </a:solidFill>
                  </a:tcPr>
                </a:tc>
                <a:tc hMerge="1"/>
                <a:tc hMerge="1"/>
                <a:tc hMerge="1"/>
              </a:tr>
              <a:tr h="753725">
                <a:tc vMerge="1"/>
                <a:tc>
                  <a:txBody>
                    <a:bodyPr/>
                    <a:lstStyle/>
                    <a:p>
                      <a:pPr indent="0" lvl="0" marL="0" marR="0" rtl="0" algn="ctr">
                        <a:lnSpc>
                          <a:spcPct val="150000"/>
                        </a:lnSpc>
                        <a:spcBef>
                          <a:spcPts val="0"/>
                        </a:spcBef>
                        <a:spcAft>
                          <a:spcPts val="0"/>
                        </a:spcAft>
                        <a:buNone/>
                      </a:pPr>
                      <a:r>
                        <a:rPr b="1" lang="vi-VN" sz="1800" u="none" cap="none" strike="noStrike">
                          <a:latin typeface="Arial"/>
                          <a:ea typeface="Arial"/>
                          <a:cs typeface="Arial"/>
                          <a:sym typeface="Arial"/>
                        </a:rPr>
                        <a:t>Đặc dụng</a:t>
                      </a:r>
                      <a:endParaRPr sz="1800" u="none" cap="none" strike="noStrike">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E4B3"/>
                    </a:solidFill>
                  </a:tcPr>
                </a:tc>
                <a:tc>
                  <a:txBody>
                    <a:bodyPr/>
                    <a:lstStyle/>
                    <a:p>
                      <a:pPr indent="0" lvl="0" marL="0" marR="0" rtl="0" algn="ctr">
                        <a:lnSpc>
                          <a:spcPct val="150000"/>
                        </a:lnSpc>
                        <a:spcBef>
                          <a:spcPts val="0"/>
                        </a:spcBef>
                        <a:spcAft>
                          <a:spcPts val="0"/>
                        </a:spcAft>
                        <a:buNone/>
                      </a:pPr>
                      <a:r>
                        <a:rPr b="1" lang="vi-VN" sz="1800" u="none" cap="none" strike="noStrike">
                          <a:latin typeface="Arial"/>
                          <a:ea typeface="Arial"/>
                          <a:cs typeface="Arial"/>
                          <a:sym typeface="Arial"/>
                        </a:rPr>
                        <a:t>Phòng hộ</a:t>
                      </a:r>
                      <a:endParaRPr sz="1800" u="none" cap="none" strike="noStrike">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E4B3"/>
                    </a:solidFill>
                  </a:tcPr>
                </a:tc>
                <a:tc>
                  <a:txBody>
                    <a:bodyPr/>
                    <a:lstStyle/>
                    <a:p>
                      <a:pPr indent="0" lvl="0" marL="0" marR="0" rtl="0" algn="ctr">
                        <a:lnSpc>
                          <a:spcPct val="150000"/>
                        </a:lnSpc>
                        <a:spcBef>
                          <a:spcPts val="0"/>
                        </a:spcBef>
                        <a:spcAft>
                          <a:spcPts val="0"/>
                        </a:spcAft>
                        <a:buNone/>
                      </a:pPr>
                      <a:r>
                        <a:rPr b="1" lang="vi-VN" sz="1800" u="none" cap="none" strike="noStrike">
                          <a:latin typeface="Arial"/>
                          <a:ea typeface="Arial"/>
                          <a:cs typeface="Arial"/>
                          <a:sym typeface="Arial"/>
                        </a:rPr>
                        <a:t>Sản xuất</a:t>
                      </a:r>
                      <a:endParaRPr sz="1800" u="none" cap="none" strike="noStrike">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E4B3"/>
                    </a:solidFill>
                  </a:tcPr>
                </a:tc>
                <a:tc>
                  <a:txBody>
                    <a:bodyPr/>
                    <a:lstStyle/>
                    <a:p>
                      <a:pPr indent="0" lvl="0" marL="0" marR="0" rtl="0" algn="ctr">
                        <a:lnSpc>
                          <a:spcPct val="150000"/>
                        </a:lnSpc>
                        <a:spcBef>
                          <a:spcPts val="0"/>
                        </a:spcBef>
                        <a:spcAft>
                          <a:spcPts val="0"/>
                        </a:spcAft>
                        <a:buNone/>
                      </a:pPr>
                      <a:r>
                        <a:rPr b="1" lang="vi-VN" sz="1800" u="none" cap="none" strike="noStrike">
                          <a:latin typeface="Arial"/>
                          <a:ea typeface="Arial"/>
                          <a:cs typeface="Arial"/>
                          <a:sym typeface="Arial"/>
                        </a:rPr>
                        <a:t>Tổng</a:t>
                      </a:r>
                      <a:endParaRPr sz="1800" u="none" cap="none" strike="noStrike">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E4B3"/>
                    </a:solidFill>
                  </a:tcPr>
                </a:tc>
              </a:tr>
              <a:tr h="491700">
                <a:tc>
                  <a:txBody>
                    <a:bodyPr/>
                    <a:lstStyle/>
                    <a:p>
                      <a:pPr indent="0" lvl="0" marL="0" marR="0" rtl="0" algn="ctr">
                        <a:lnSpc>
                          <a:spcPct val="150000"/>
                        </a:lnSpc>
                        <a:spcBef>
                          <a:spcPts val="0"/>
                        </a:spcBef>
                        <a:spcAft>
                          <a:spcPts val="0"/>
                        </a:spcAft>
                        <a:buNone/>
                      </a:pPr>
                      <a:r>
                        <a:rPr lang="vi-VN" sz="1800" u="none" cap="none" strike="noStrike">
                          <a:latin typeface="Arial"/>
                          <a:ea typeface="Arial"/>
                          <a:cs typeface="Arial"/>
                          <a:sym typeface="Arial"/>
                        </a:rPr>
                        <a:t>2007</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just">
                        <a:lnSpc>
                          <a:spcPct val="150000"/>
                        </a:lnSpc>
                        <a:spcBef>
                          <a:spcPts val="0"/>
                        </a:spcBef>
                        <a:spcAft>
                          <a:spcPts val="0"/>
                        </a:spcAft>
                        <a:buNone/>
                      </a:pPr>
                      <a:r>
                        <a:rPr lang="vi-VN"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just">
                        <a:lnSpc>
                          <a:spcPct val="150000"/>
                        </a:lnSpc>
                        <a:spcBef>
                          <a:spcPts val="0"/>
                        </a:spcBef>
                        <a:spcAft>
                          <a:spcPts val="0"/>
                        </a:spcAft>
                        <a:buNone/>
                      </a:pPr>
                      <a:r>
                        <a:rPr lang="vi-VN"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just">
                        <a:lnSpc>
                          <a:spcPct val="150000"/>
                        </a:lnSpc>
                        <a:spcBef>
                          <a:spcPts val="0"/>
                        </a:spcBef>
                        <a:spcAft>
                          <a:spcPts val="0"/>
                        </a:spcAft>
                        <a:buNone/>
                      </a:pPr>
                      <a:r>
                        <a:rPr lang="vi-VN"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just">
                        <a:lnSpc>
                          <a:spcPct val="150000"/>
                        </a:lnSpc>
                        <a:spcBef>
                          <a:spcPts val="0"/>
                        </a:spcBef>
                        <a:spcAft>
                          <a:spcPts val="0"/>
                        </a:spcAft>
                        <a:buNone/>
                      </a:pPr>
                      <a:r>
                        <a:rPr lang="vi-VN"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91700">
                <a:tc>
                  <a:txBody>
                    <a:bodyPr/>
                    <a:lstStyle/>
                    <a:p>
                      <a:pPr indent="0" lvl="0" marL="0" marR="0" rtl="0" algn="ctr">
                        <a:lnSpc>
                          <a:spcPct val="150000"/>
                        </a:lnSpc>
                        <a:spcBef>
                          <a:spcPts val="0"/>
                        </a:spcBef>
                        <a:spcAft>
                          <a:spcPts val="0"/>
                        </a:spcAft>
                        <a:buNone/>
                      </a:pPr>
                      <a:r>
                        <a:rPr lang="vi-VN" sz="1800" u="none" cap="none" strike="noStrike">
                          <a:latin typeface="Arial"/>
                          <a:ea typeface="Arial"/>
                          <a:cs typeface="Arial"/>
                          <a:sym typeface="Arial"/>
                        </a:rPr>
                        <a:t>2012</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just">
                        <a:lnSpc>
                          <a:spcPct val="150000"/>
                        </a:lnSpc>
                        <a:spcBef>
                          <a:spcPts val="0"/>
                        </a:spcBef>
                        <a:spcAft>
                          <a:spcPts val="0"/>
                        </a:spcAft>
                        <a:buNone/>
                      </a:pPr>
                      <a:r>
                        <a:rPr lang="vi-VN"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just">
                        <a:lnSpc>
                          <a:spcPct val="150000"/>
                        </a:lnSpc>
                        <a:spcBef>
                          <a:spcPts val="0"/>
                        </a:spcBef>
                        <a:spcAft>
                          <a:spcPts val="0"/>
                        </a:spcAft>
                        <a:buNone/>
                      </a:pPr>
                      <a:r>
                        <a:rPr lang="vi-VN"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just">
                        <a:lnSpc>
                          <a:spcPct val="150000"/>
                        </a:lnSpc>
                        <a:spcBef>
                          <a:spcPts val="0"/>
                        </a:spcBef>
                        <a:spcAft>
                          <a:spcPts val="0"/>
                        </a:spcAft>
                        <a:buNone/>
                      </a:pPr>
                      <a:r>
                        <a:rPr lang="vi-VN"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just">
                        <a:lnSpc>
                          <a:spcPct val="150000"/>
                        </a:lnSpc>
                        <a:spcBef>
                          <a:spcPts val="0"/>
                        </a:spcBef>
                        <a:spcAft>
                          <a:spcPts val="0"/>
                        </a:spcAft>
                        <a:buNone/>
                      </a:pPr>
                      <a:r>
                        <a:rPr lang="vi-VN"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91700">
                <a:tc>
                  <a:txBody>
                    <a:bodyPr/>
                    <a:lstStyle/>
                    <a:p>
                      <a:pPr indent="0" lvl="0" marL="0" marR="0" rtl="0" algn="ctr">
                        <a:lnSpc>
                          <a:spcPct val="150000"/>
                        </a:lnSpc>
                        <a:spcBef>
                          <a:spcPts val="0"/>
                        </a:spcBef>
                        <a:spcAft>
                          <a:spcPts val="0"/>
                        </a:spcAft>
                        <a:buNone/>
                      </a:pPr>
                      <a:r>
                        <a:rPr lang="vi-VN" sz="1800" u="none" cap="none" strike="noStrike">
                          <a:latin typeface="Arial"/>
                          <a:ea typeface="Arial"/>
                          <a:cs typeface="Arial"/>
                          <a:sym typeface="Arial"/>
                        </a:rPr>
                        <a:t>2017</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just">
                        <a:lnSpc>
                          <a:spcPct val="150000"/>
                        </a:lnSpc>
                        <a:spcBef>
                          <a:spcPts val="0"/>
                        </a:spcBef>
                        <a:spcAft>
                          <a:spcPts val="0"/>
                        </a:spcAft>
                        <a:buNone/>
                      </a:pPr>
                      <a:r>
                        <a:rPr lang="vi-VN"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just">
                        <a:lnSpc>
                          <a:spcPct val="150000"/>
                        </a:lnSpc>
                        <a:spcBef>
                          <a:spcPts val="0"/>
                        </a:spcBef>
                        <a:spcAft>
                          <a:spcPts val="0"/>
                        </a:spcAft>
                        <a:buNone/>
                      </a:pPr>
                      <a:r>
                        <a:rPr lang="vi-VN"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just">
                        <a:lnSpc>
                          <a:spcPct val="150000"/>
                        </a:lnSpc>
                        <a:spcBef>
                          <a:spcPts val="0"/>
                        </a:spcBef>
                        <a:spcAft>
                          <a:spcPts val="0"/>
                        </a:spcAft>
                        <a:buNone/>
                      </a:pPr>
                      <a:r>
                        <a:rPr lang="vi-VN"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just">
                        <a:lnSpc>
                          <a:spcPct val="150000"/>
                        </a:lnSpc>
                        <a:spcBef>
                          <a:spcPts val="0"/>
                        </a:spcBef>
                        <a:spcAft>
                          <a:spcPts val="0"/>
                        </a:spcAft>
                        <a:buNone/>
                      </a:pPr>
                      <a:r>
                        <a:rPr lang="vi-VN"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91700">
                <a:tc>
                  <a:txBody>
                    <a:bodyPr/>
                    <a:lstStyle/>
                    <a:p>
                      <a:pPr indent="0" lvl="0" marL="0" marR="0" rtl="0" algn="ctr">
                        <a:lnSpc>
                          <a:spcPct val="150000"/>
                        </a:lnSpc>
                        <a:spcBef>
                          <a:spcPts val="0"/>
                        </a:spcBef>
                        <a:spcAft>
                          <a:spcPts val="0"/>
                        </a:spcAft>
                        <a:buNone/>
                      </a:pPr>
                      <a:r>
                        <a:rPr lang="vi-VN" sz="1800" u="none" cap="none" strike="noStrike">
                          <a:latin typeface="Arial"/>
                          <a:ea typeface="Arial"/>
                          <a:cs typeface="Arial"/>
                          <a:sym typeface="Arial"/>
                        </a:rPr>
                        <a:t>2022</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just">
                        <a:lnSpc>
                          <a:spcPct val="150000"/>
                        </a:lnSpc>
                        <a:spcBef>
                          <a:spcPts val="0"/>
                        </a:spcBef>
                        <a:spcAft>
                          <a:spcPts val="0"/>
                        </a:spcAft>
                        <a:buNone/>
                      </a:pPr>
                      <a:r>
                        <a:rPr lang="vi-VN"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just">
                        <a:lnSpc>
                          <a:spcPct val="150000"/>
                        </a:lnSpc>
                        <a:spcBef>
                          <a:spcPts val="0"/>
                        </a:spcBef>
                        <a:spcAft>
                          <a:spcPts val="0"/>
                        </a:spcAft>
                        <a:buNone/>
                      </a:pPr>
                      <a:r>
                        <a:rPr lang="vi-VN"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just">
                        <a:lnSpc>
                          <a:spcPct val="150000"/>
                        </a:lnSpc>
                        <a:spcBef>
                          <a:spcPts val="0"/>
                        </a:spcBef>
                        <a:spcAft>
                          <a:spcPts val="0"/>
                        </a:spcAft>
                        <a:buNone/>
                      </a:pPr>
                      <a:r>
                        <a:rPr lang="vi-VN"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just">
                        <a:lnSpc>
                          <a:spcPct val="150000"/>
                        </a:lnSpc>
                        <a:spcBef>
                          <a:spcPts val="0"/>
                        </a:spcBef>
                        <a:spcAft>
                          <a:spcPts val="0"/>
                        </a:spcAft>
                        <a:buNone/>
                      </a:pPr>
                      <a:r>
                        <a:rPr lang="vi-VN"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spTree>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 name="Shape 875"/>
        <p:cNvGrpSpPr/>
        <p:nvPr/>
      </p:nvGrpSpPr>
      <p:grpSpPr>
        <a:xfrm>
          <a:off x="0" y="0"/>
          <a:ext cx="0" cy="0"/>
          <a:chOff x="0" y="0"/>
          <a:chExt cx="0" cy="0"/>
        </a:xfrm>
      </p:grpSpPr>
      <p:sp>
        <p:nvSpPr>
          <p:cNvPr id="876" name="Google Shape;876;p24"/>
          <p:cNvSpPr txBox="1"/>
          <p:nvPr/>
        </p:nvSpPr>
        <p:spPr>
          <a:xfrm>
            <a:off x="823684" y="381089"/>
            <a:ext cx="7496629"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vi-VN" sz="1800" u="none" cap="none" strike="noStrike">
                <a:solidFill>
                  <a:srgbClr val="994626"/>
                </a:solidFill>
                <a:latin typeface="Arial"/>
                <a:ea typeface="Arial"/>
                <a:cs typeface="Arial"/>
                <a:sym typeface="Arial"/>
              </a:rPr>
              <a:t>THỰC TRẠNG TRỒNG RỪNG Ở NƯỚC TA GIAI ĐOẠN 2006 - 2020</a:t>
            </a:r>
            <a:endParaRPr/>
          </a:p>
        </p:txBody>
      </p:sp>
      <p:graphicFrame>
        <p:nvGraphicFramePr>
          <p:cNvPr id="877" name="Google Shape;877;p24"/>
          <p:cNvGraphicFramePr/>
          <p:nvPr/>
        </p:nvGraphicFramePr>
        <p:xfrm>
          <a:off x="324756" y="1219200"/>
          <a:ext cx="3000000" cy="3000000"/>
        </p:xfrm>
        <a:graphic>
          <a:graphicData uri="http://schemas.openxmlformats.org/drawingml/2006/table">
            <a:tbl>
              <a:tblPr bandRow="1">
                <a:noFill/>
                <a:tableStyleId>{A1707742-BC01-4C14-BA4C-D0A9D9EDD292}</a:tableStyleId>
              </a:tblPr>
              <a:tblGrid>
                <a:gridCol w="4423125"/>
                <a:gridCol w="1893475"/>
                <a:gridCol w="2177875"/>
              </a:tblGrid>
              <a:tr h="509650">
                <a:tc>
                  <a:txBody>
                    <a:bodyPr/>
                    <a:lstStyle/>
                    <a:p>
                      <a:pPr indent="0" lvl="0" marL="0" marR="0" rtl="0" algn="just">
                        <a:lnSpc>
                          <a:spcPct val="100000"/>
                        </a:lnSpc>
                        <a:spcBef>
                          <a:spcPts val="0"/>
                        </a:spcBef>
                        <a:spcAft>
                          <a:spcPts val="0"/>
                        </a:spcAft>
                        <a:buNone/>
                      </a:pPr>
                      <a:r>
                        <a:rPr lang="vi-VN" sz="1800" u="none" cap="none" strike="noStrike"/>
                        <a:t> </a:t>
                      </a:r>
                      <a:endParaRPr sz="1800" u="none" cap="none" strike="noStrike">
                        <a:latin typeface="Calibri"/>
                        <a:ea typeface="Calibri"/>
                        <a:cs typeface="Calibri"/>
                        <a:sym typeface="Calibri"/>
                      </a:endParaRPr>
                    </a:p>
                  </a:txBody>
                  <a:tcPr marT="0" marB="0" marR="56300" marL="563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vi-VN" sz="1800" u="none" cap="none" strike="noStrike"/>
                        <a:t>Mục tiêu</a:t>
                      </a:r>
                      <a:endParaRPr sz="1800" u="none" cap="none" strike="noStrike">
                        <a:latin typeface="Calibri"/>
                        <a:ea typeface="Calibri"/>
                        <a:cs typeface="Calibri"/>
                        <a:sym typeface="Calibri"/>
                      </a:endParaRPr>
                    </a:p>
                  </a:txBody>
                  <a:tcPr marT="0" marB="0" marR="56300" marL="563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3F0A3"/>
                    </a:solidFill>
                  </a:tcPr>
                </a:tc>
                <a:tc>
                  <a:txBody>
                    <a:bodyPr/>
                    <a:lstStyle/>
                    <a:p>
                      <a:pPr indent="0" lvl="0" marL="0" marR="0" rtl="0" algn="ctr">
                        <a:lnSpc>
                          <a:spcPct val="100000"/>
                        </a:lnSpc>
                        <a:spcBef>
                          <a:spcPts val="0"/>
                        </a:spcBef>
                        <a:spcAft>
                          <a:spcPts val="0"/>
                        </a:spcAft>
                        <a:buNone/>
                      </a:pPr>
                      <a:r>
                        <a:rPr lang="vi-VN" sz="1800" u="none" cap="none" strike="noStrike"/>
                        <a:t>Thực tế đạt được</a:t>
                      </a:r>
                      <a:endParaRPr sz="1800" u="none" cap="none" strike="noStrike">
                        <a:latin typeface="Calibri"/>
                        <a:ea typeface="Calibri"/>
                        <a:cs typeface="Calibri"/>
                        <a:sym typeface="Calibri"/>
                      </a:endParaRPr>
                    </a:p>
                  </a:txBody>
                  <a:tcPr marT="0" marB="0" marR="56300" marL="563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3F0A3"/>
                    </a:solidFill>
                  </a:tcPr>
                </a:tc>
              </a:tr>
              <a:tr h="778350">
                <a:tc>
                  <a:txBody>
                    <a:bodyPr/>
                    <a:lstStyle/>
                    <a:p>
                      <a:pPr indent="0" lvl="0" marL="0" marR="0" rtl="0" algn="just">
                        <a:lnSpc>
                          <a:spcPct val="100000"/>
                        </a:lnSpc>
                        <a:spcBef>
                          <a:spcPts val="0"/>
                        </a:spcBef>
                        <a:spcAft>
                          <a:spcPts val="0"/>
                        </a:spcAft>
                        <a:buNone/>
                      </a:pPr>
                      <a:r>
                        <a:rPr lang="vi-VN" sz="1800" u="none" cap="none" strike="noStrike"/>
                        <a:t>Tổng diện tích 2006 – 2010 (triệu ha)</a:t>
                      </a:r>
                      <a:endParaRPr sz="1800" u="none" cap="none" strike="noStrike">
                        <a:latin typeface="Calibri"/>
                        <a:ea typeface="Calibri"/>
                        <a:cs typeface="Calibri"/>
                        <a:sym typeface="Calibri"/>
                      </a:endParaRPr>
                    </a:p>
                  </a:txBody>
                  <a:tcPr marT="0" marB="0" marR="56300" marL="563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just">
                        <a:lnSpc>
                          <a:spcPct val="100000"/>
                        </a:lnSpc>
                        <a:spcBef>
                          <a:spcPts val="0"/>
                        </a:spcBef>
                        <a:spcAft>
                          <a:spcPts val="0"/>
                        </a:spcAft>
                        <a:buNone/>
                      </a:pPr>
                      <a:r>
                        <a:rPr lang="vi-VN" sz="1800" u="none" cap="none" strike="noStrike"/>
                        <a:t> </a:t>
                      </a:r>
                      <a:endParaRPr sz="1800" u="none" cap="none" strike="noStrike">
                        <a:latin typeface="Calibri"/>
                        <a:ea typeface="Calibri"/>
                        <a:cs typeface="Calibri"/>
                        <a:sym typeface="Calibri"/>
                      </a:endParaRPr>
                    </a:p>
                  </a:txBody>
                  <a:tcPr marT="0" marB="0" marR="56300" marL="563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just">
                        <a:lnSpc>
                          <a:spcPct val="100000"/>
                        </a:lnSpc>
                        <a:spcBef>
                          <a:spcPts val="0"/>
                        </a:spcBef>
                        <a:spcAft>
                          <a:spcPts val="0"/>
                        </a:spcAft>
                        <a:buNone/>
                      </a:pPr>
                      <a:r>
                        <a:rPr lang="vi-VN" sz="1800" u="none" cap="none" strike="noStrike"/>
                        <a:t> </a:t>
                      </a:r>
                      <a:endParaRPr sz="1800" u="none" cap="none" strike="noStrike">
                        <a:latin typeface="Calibri"/>
                        <a:ea typeface="Calibri"/>
                        <a:cs typeface="Calibri"/>
                        <a:sym typeface="Calibri"/>
                      </a:endParaRPr>
                    </a:p>
                  </a:txBody>
                  <a:tcPr marT="0" marB="0" marR="56300" marL="563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r>
              <a:tr h="778350">
                <a:tc>
                  <a:txBody>
                    <a:bodyPr/>
                    <a:lstStyle/>
                    <a:p>
                      <a:pPr indent="0" lvl="0" marL="0" marR="0" rtl="0" algn="just">
                        <a:lnSpc>
                          <a:spcPct val="100000"/>
                        </a:lnSpc>
                        <a:spcBef>
                          <a:spcPts val="0"/>
                        </a:spcBef>
                        <a:spcAft>
                          <a:spcPts val="0"/>
                        </a:spcAft>
                        <a:buNone/>
                      </a:pPr>
                      <a:r>
                        <a:rPr lang="vi-VN" sz="1800" u="none" cap="none" strike="noStrike"/>
                        <a:t>Tổng diện tích 2011 – 2020 (triệu ha)</a:t>
                      </a:r>
                      <a:endParaRPr sz="1800" u="none" cap="none" strike="noStrike">
                        <a:latin typeface="Calibri"/>
                        <a:ea typeface="Calibri"/>
                        <a:cs typeface="Calibri"/>
                        <a:sym typeface="Calibri"/>
                      </a:endParaRPr>
                    </a:p>
                  </a:txBody>
                  <a:tcPr marT="0" marB="0" marR="56300" marL="563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just">
                        <a:lnSpc>
                          <a:spcPct val="100000"/>
                        </a:lnSpc>
                        <a:spcBef>
                          <a:spcPts val="0"/>
                        </a:spcBef>
                        <a:spcAft>
                          <a:spcPts val="0"/>
                        </a:spcAft>
                        <a:buNone/>
                      </a:pPr>
                      <a:r>
                        <a:rPr lang="vi-VN" sz="1800" u="none" cap="none" strike="noStrike"/>
                        <a:t> </a:t>
                      </a:r>
                      <a:endParaRPr sz="1800" u="none" cap="none" strike="noStrike">
                        <a:latin typeface="Calibri"/>
                        <a:ea typeface="Calibri"/>
                        <a:cs typeface="Calibri"/>
                        <a:sym typeface="Calibri"/>
                      </a:endParaRPr>
                    </a:p>
                  </a:txBody>
                  <a:tcPr marT="0" marB="0" marR="56300" marL="563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just">
                        <a:lnSpc>
                          <a:spcPct val="100000"/>
                        </a:lnSpc>
                        <a:spcBef>
                          <a:spcPts val="0"/>
                        </a:spcBef>
                        <a:spcAft>
                          <a:spcPts val="0"/>
                        </a:spcAft>
                        <a:buNone/>
                      </a:pPr>
                      <a:r>
                        <a:rPr lang="vi-VN" sz="1800" u="none" cap="none" strike="noStrike"/>
                        <a:t> </a:t>
                      </a:r>
                      <a:endParaRPr sz="1800" u="none" cap="none" strike="noStrike">
                        <a:latin typeface="Calibri"/>
                        <a:ea typeface="Calibri"/>
                        <a:cs typeface="Calibri"/>
                        <a:sym typeface="Calibri"/>
                      </a:endParaRPr>
                    </a:p>
                  </a:txBody>
                  <a:tcPr marT="0" marB="0" marR="56300" marL="563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r>
              <a:tr h="778350">
                <a:tc>
                  <a:txBody>
                    <a:bodyPr/>
                    <a:lstStyle/>
                    <a:p>
                      <a:pPr indent="0" lvl="0" marL="0" marR="0" rtl="0" algn="just">
                        <a:lnSpc>
                          <a:spcPct val="100000"/>
                        </a:lnSpc>
                        <a:spcBef>
                          <a:spcPts val="0"/>
                        </a:spcBef>
                        <a:spcAft>
                          <a:spcPts val="0"/>
                        </a:spcAft>
                        <a:buNone/>
                      </a:pPr>
                      <a:r>
                        <a:rPr lang="vi-VN" sz="1800" u="none" cap="none" strike="noStrike"/>
                        <a:t>Diện tích trung bình hằng năm (triệu ha)</a:t>
                      </a:r>
                      <a:endParaRPr sz="1800" u="none" cap="none" strike="noStrike">
                        <a:latin typeface="Calibri"/>
                        <a:ea typeface="Calibri"/>
                        <a:cs typeface="Calibri"/>
                        <a:sym typeface="Calibri"/>
                      </a:endParaRPr>
                    </a:p>
                  </a:txBody>
                  <a:tcPr marT="0" marB="0" marR="56300" marL="563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just">
                        <a:lnSpc>
                          <a:spcPct val="100000"/>
                        </a:lnSpc>
                        <a:spcBef>
                          <a:spcPts val="0"/>
                        </a:spcBef>
                        <a:spcAft>
                          <a:spcPts val="0"/>
                        </a:spcAft>
                        <a:buNone/>
                      </a:pPr>
                      <a:r>
                        <a:rPr lang="vi-VN" sz="1800" u="none" cap="none" strike="noStrike"/>
                        <a:t> </a:t>
                      </a:r>
                      <a:endParaRPr sz="1800" u="none" cap="none" strike="noStrike">
                        <a:latin typeface="Calibri"/>
                        <a:ea typeface="Calibri"/>
                        <a:cs typeface="Calibri"/>
                        <a:sym typeface="Calibri"/>
                      </a:endParaRPr>
                    </a:p>
                  </a:txBody>
                  <a:tcPr marT="0" marB="0" marR="56300" marL="563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just">
                        <a:lnSpc>
                          <a:spcPct val="100000"/>
                        </a:lnSpc>
                        <a:spcBef>
                          <a:spcPts val="0"/>
                        </a:spcBef>
                        <a:spcAft>
                          <a:spcPts val="0"/>
                        </a:spcAft>
                        <a:buNone/>
                      </a:pPr>
                      <a:r>
                        <a:rPr lang="vi-VN" sz="1800" u="none" cap="none" strike="noStrike"/>
                        <a:t> </a:t>
                      </a:r>
                      <a:endParaRPr sz="1800" u="none" cap="none" strike="noStrike">
                        <a:latin typeface="Calibri"/>
                        <a:ea typeface="Calibri"/>
                        <a:cs typeface="Calibri"/>
                        <a:sym typeface="Calibri"/>
                      </a:endParaRPr>
                    </a:p>
                  </a:txBody>
                  <a:tcPr marT="0" marB="0" marR="56300" marL="563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r>
              <a:tr h="778350">
                <a:tc>
                  <a:txBody>
                    <a:bodyPr/>
                    <a:lstStyle/>
                    <a:p>
                      <a:pPr indent="0" lvl="0" marL="0" marR="0" rtl="0" algn="just">
                        <a:lnSpc>
                          <a:spcPct val="100000"/>
                        </a:lnSpc>
                        <a:spcBef>
                          <a:spcPts val="0"/>
                        </a:spcBef>
                        <a:spcAft>
                          <a:spcPts val="0"/>
                        </a:spcAft>
                        <a:buNone/>
                      </a:pPr>
                      <a:r>
                        <a:rPr lang="vi-VN" sz="1800" u="none" cap="none" strike="noStrike"/>
                        <a:t>Trồng cây phân tán (triệu cây/năm)</a:t>
                      </a:r>
                      <a:endParaRPr sz="1800" u="none" cap="none" strike="noStrike">
                        <a:latin typeface="Calibri"/>
                        <a:ea typeface="Calibri"/>
                        <a:cs typeface="Calibri"/>
                        <a:sym typeface="Calibri"/>
                      </a:endParaRPr>
                    </a:p>
                  </a:txBody>
                  <a:tcPr marT="0" marB="0" marR="56300" marL="563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just">
                        <a:lnSpc>
                          <a:spcPct val="100000"/>
                        </a:lnSpc>
                        <a:spcBef>
                          <a:spcPts val="0"/>
                        </a:spcBef>
                        <a:spcAft>
                          <a:spcPts val="0"/>
                        </a:spcAft>
                        <a:buNone/>
                      </a:pPr>
                      <a:r>
                        <a:rPr lang="vi-VN" sz="1800" u="none" cap="none" strike="noStrike"/>
                        <a:t> </a:t>
                      </a:r>
                      <a:endParaRPr sz="1800" u="none" cap="none" strike="noStrike">
                        <a:latin typeface="Calibri"/>
                        <a:ea typeface="Calibri"/>
                        <a:cs typeface="Calibri"/>
                        <a:sym typeface="Calibri"/>
                      </a:endParaRPr>
                    </a:p>
                  </a:txBody>
                  <a:tcPr marT="0" marB="0" marR="56300" marL="563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just">
                        <a:lnSpc>
                          <a:spcPct val="100000"/>
                        </a:lnSpc>
                        <a:spcBef>
                          <a:spcPts val="0"/>
                        </a:spcBef>
                        <a:spcAft>
                          <a:spcPts val="0"/>
                        </a:spcAft>
                        <a:buNone/>
                      </a:pPr>
                      <a:r>
                        <a:rPr lang="vi-VN" sz="1800" u="none" cap="none" strike="noStrike"/>
                        <a:t> </a:t>
                      </a:r>
                      <a:endParaRPr sz="1800" u="none" cap="none" strike="noStrike">
                        <a:latin typeface="Calibri"/>
                        <a:ea typeface="Calibri"/>
                        <a:cs typeface="Calibri"/>
                        <a:sym typeface="Calibri"/>
                      </a:endParaRPr>
                    </a:p>
                  </a:txBody>
                  <a:tcPr marT="0" marB="0" marR="56300" marL="563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r>
            </a:tbl>
          </a:graphicData>
        </a:graphic>
      </p:graphicFrame>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1" name="Shape 881"/>
        <p:cNvGrpSpPr/>
        <p:nvPr/>
      </p:nvGrpSpPr>
      <p:grpSpPr>
        <a:xfrm>
          <a:off x="0" y="0"/>
          <a:ext cx="0" cy="0"/>
          <a:chOff x="0" y="0"/>
          <a:chExt cx="0" cy="0"/>
        </a:xfrm>
      </p:grpSpPr>
      <p:sp>
        <p:nvSpPr>
          <p:cNvPr id="882" name="Google Shape;882;p25"/>
          <p:cNvSpPr txBox="1"/>
          <p:nvPr/>
        </p:nvSpPr>
        <p:spPr>
          <a:xfrm>
            <a:off x="361042" y="375452"/>
            <a:ext cx="8421915" cy="958660"/>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50000"/>
              </a:lnSpc>
              <a:spcBef>
                <a:spcPts val="0"/>
              </a:spcBef>
              <a:spcAft>
                <a:spcPts val="0"/>
              </a:spcAft>
              <a:buClr>
                <a:srgbClr val="000000"/>
              </a:buClr>
              <a:buSzPts val="2000"/>
              <a:buFont typeface="Noto Sans Symbols"/>
              <a:buChar char="▪"/>
            </a:pPr>
            <a:r>
              <a:rPr b="0" i="0" lang="vi-VN" sz="2000" u="none" cap="none" strike="noStrike">
                <a:solidFill>
                  <a:srgbClr val="000000"/>
                </a:solidFill>
                <a:latin typeface="Arial"/>
                <a:ea typeface="Arial"/>
                <a:cs typeface="Arial"/>
                <a:sym typeface="Arial"/>
              </a:rPr>
              <a:t>Công tác trồng và chăm sóc rừng ở nước ta đã có nhiều chuyển biến tích cực. </a:t>
            </a:r>
            <a:endParaRPr/>
          </a:p>
        </p:txBody>
      </p:sp>
      <p:graphicFrame>
        <p:nvGraphicFramePr>
          <p:cNvPr id="883" name="Google Shape;883;p25"/>
          <p:cNvGraphicFramePr/>
          <p:nvPr/>
        </p:nvGraphicFramePr>
        <p:xfrm>
          <a:off x="449943" y="1545772"/>
          <a:ext cx="3000000" cy="3000000"/>
        </p:xfrm>
        <a:graphic>
          <a:graphicData uri="http://schemas.openxmlformats.org/drawingml/2006/table">
            <a:tbl>
              <a:tblPr>
                <a:noFill/>
                <a:tableStyleId>{096615F7-1349-4364-948B-F80BEB413FA3}</a:tableStyleId>
              </a:tblPr>
              <a:tblGrid>
                <a:gridCol w="1648125"/>
                <a:gridCol w="1648125"/>
                <a:gridCol w="1649300"/>
                <a:gridCol w="1649300"/>
                <a:gridCol w="1649300"/>
              </a:tblGrid>
              <a:tr h="491700">
                <a:tc rowSpan="2">
                  <a:txBody>
                    <a:bodyPr/>
                    <a:lstStyle/>
                    <a:p>
                      <a:pPr indent="0" lvl="0" marL="0" marR="0" rtl="0" algn="ctr">
                        <a:lnSpc>
                          <a:spcPct val="150000"/>
                        </a:lnSpc>
                        <a:spcBef>
                          <a:spcPts val="0"/>
                        </a:spcBef>
                        <a:spcAft>
                          <a:spcPts val="0"/>
                        </a:spcAft>
                        <a:buNone/>
                      </a:pPr>
                      <a:r>
                        <a:rPr b="1" lang="vi-VN" sz="1800" u="none" cap="none" strike="noStrike">
                          <a:latin typeface="Arial"/>
                          <a:ea typeface="Arial"/>
                          <a:cs typeface="Arial"/>
                          <a:sym typeface="Arial"/>
                        </a:rPr>
                        <a:t>Năm</a:t>
                      </a:r>
                      <a:endParaRPr sz="1800" u="none" cap="none" strike="noStrike">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2EAF2"/>
                    </a:solidFill>
                  </a:tcPr>
                </a:tc>
                <a:tc gridSpan="4">
                  <a:txBody>
                    <a:bodyPr/>
                    <a:lstStyle/>
                    <a:p>
                      <a:pPr indent="0" lvl="0" marL="0" marR="0" rtl="0" algn="ctr">
                        <a:lnSpc>
                          <a:spcPct val="150000"/>
                        </a:lnSpc>
                        <a:spcBef>
                          <a:spcPts val="0"/>
                        </a:spcBef>
                        <a:spcAft>
                          <a:spcPts val="0"/>
                        </a:spcAft>
                        <a:buNone/>
                      </a:pPr>
                      <a:r>
                        <a:rPr b="1" lang="vi-VN" sz="1800" u="none" cap="none" strike="noStrike">
                          <a:latin typeface="Arial"/>
                          <a:ea typeface="Arial"/>
                          <a:cs typeface="Arial"/>
                          <a:sym typeface="Arial"/>
                        </a:rPr>
                        <a:t>Diện tích trồng rừng (triệu ha)</a:t>
                      </a:r>
                      <a:endParaRPr sz="1800" u="none" cap="none" strike="noStrike">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2EAF2"/>
                    </a:solidFill>
                  </a:tcPr>
                </a:tc>
                <a:tc hMerge="1"/>
                <a:tc hMerge="1"/>
                <a:tc hMerge="1"/>
              </a:tr>
              <a:tr h="763775">
                <a:tc vMerge="1"/>
                <a:tc>
                  <a:txBody>
                    <a:bodyPr/>
                    <a:lstStyle/>
                    <a:p>
                      <a:pPr indent="0" lvl="0" marL="0" marR="0" rtl="0" algn="ctr">
                        <a:lnSpc>
                          <a:spcPct val="150000"/>
                        </a:lnSpc>
                        <a:spcBef>
                          <a:spcPts val="0"/>
                        </a:spcBef>
                        <a:spcAft>
                          <a:spcPts val="0"/>
                        </a:spcAft>
                        <a:buNone/>
                      </a:pPr>
                      <a:r>
                        <a:rPr b="1" lang="vi-VN" sz="1800" u="none" cap="none" strike="noStrike">
                          <a:latin typeface="Arial"/>
                          <a:ea typeface="Arial"/>
                          <a:cs typeface="Arial"/>
                          <a:sym typeface="Arial"/>
                        </a:rPr>
                        <a:t>Đặc dụng</a:t>
                      </a:r>
                      <a:endParaRPr sz="1800" u="none" cap="none" strike="noStrike">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E4B3"/>
                    </a:solidFill>
                  </a:tcPr>
                </a:tc>
                <a:tc>
                  <a:txBody>
                    <a:bodyPr/>
                    <a:lstStyle/>
                    <a:p>
                      <a:pPr indent="0" lvl="0" marL="0" marR="0" rtl="0" algn="ctr">
                        <a:lnSpc>
                          <a:spcPct val="150000"/>
                        </a:lnSpc>
                        <a:spcBef>
                          <a:spcPts val="0"/>
                        </a:spcBef>
                        <a:spcAft>
                          <a:spcPts val="0"/>
                        </a:spcAft>
                        <a:buNone/>
                      </a:pPr>
                      <a:r>
                        <a:rPr b="1" lang="vi-VN" sz="1800" u="none" cap="none" strike="noStrike">
                          <a:latin typeface="Arial"/>
                          <a:ea typeface="Arial"/>
                          <a:cs typeface="Arial"/>
                          <a:sym typeface="Arial"/>
                        </a:rPr>
                        <a:t>Phòng hộ</a:t>
                      </a:r>
                      <a:endParaRPr sz="1800" u="none" cap="none" strike="noStrike">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E4B3"/>
                    </a:solidFill>
                  </a:tcPr>
                </a:tc>
                <a:tc>
                  <a:txBody>
                    <a:bodyPr/>
                    <a:lstStyle/>
                    <a:p>
                      <a:pPr indent="0" lvl="0" marL="0" marR="0" rtl="0" algn="ctr">
                        <a:lnSpc>
                          <a:spcPct val="150000"/>
                        </a:lnSpc>
                        <a:spcBef>
                          <a:spcPts val="0"/>
                        </a:spcBef>
                        <a:spcAft>
                          <a:spcPts val="0"/>
                        </a:spcAft>
                        <a:buNone/>
                      </a:pPr>
                      <a:r>
                        <a:rPr b="1" lang="vi-VN" sz="1800" u="none" cap="none" strike="noStrike">
                          <a:latin typeface="Arial"/>
                          <a:ea typeface="Arial"/>
                          <a:cs typeface="Arial"/>
                          <a:sym typeface="Arial"/>
                        </a:rPr>
                        <a:t>Sản xuất</a:t>
                      </a:r>
                      <a:endParaRPr sz="1800" u="none" cap="none" strike="noStrike">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E4B3"/>
                    </a:solidFill>
                  </a:tcPr>
                </a:tc>
                <a:tc>
                  <a:txBody>
                    <a:bodyPr/>
                    <a:lstStyle/>
                    <a:p>
                      <a:pPr indent="0" lvl="0" marL="0" marR="0" rtl="0" algn="ctr">
                        <a:lnSpc>
                          <a:spcPct val="150000"/>
                        </a:lnSpc>
                        <a:spcBef>
                          <a:spcPts val="0"/>
                        </a:spcBef>
                        <a:spcAft>
                          <a:spcPts val="0"/>
                        </a:spcAft>
                        <a:buNone/>
                      </a:pPr>
                      <a:r>
                        <a:rPr b="1" lang="vi-VN" sz="1800" u="none" cap="none" strike="noStrike">
                          <a:latin typeface="Arial"/>
                          <a:ea typeface="Arial"/>
                          <a:cs typeface="Arial"/>
                          <a:sym typeface="Arial"/>
                        </a:rPr>
                        <a:t>Tổng</a:t>
                      </a:r>
                      <a:endParaRPr sz="1800" u="none" cap="none" strike="noStrike">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E4B3"/>
                    </a:solidFill>
                  </a:tcPr>
                </a:tc>
              </a:tr>
              <a:tr h="491700">
                <a:tc>
                  <a:txBody>
                    <a:bodyPr/>
                    <a:lstStyle/>
                    <a:p>
                      <a:pPr indent="0" lvl="0" marL="0" marR="0" rtl="0" algn="ctr">
                        <a:lnSpc>
                          <a:spcPct val="150000"/>
                        </a:lnSpc>
                        <a:spcBef>
                          <a:spcPts val="0"/>
                        </a:spcBef>
                        <a:spcAft>
                          <a:spcPts val="0"/>
                        </a:spcAft>
                        <a:buNone/>
                      </a:pPr>
                      <a:r>
                        <a:rPr lang="vi-VN" sz="1800" u="none" cap="none" strike="noStrike">
                          <a:latin typeface="Arial"/>
                          <a:ea typeface="Arial"/>
                          <a:cs typeface="Arial"/>
                          <a:sym typeface="Arial"/>
                        </a:rPr>
                        <a:t>2007</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50000"/>
                        </a:lnSpc>
                        <a:spcBef>
                          <a:spcPts val="0"/>
                        </a:spcBef>
                        <a:spcAft>
                          <a:spcPts val="0"/>
                        </a:spcAft>
                        <a:buNone/>
                      </a:pPr>
                      <a:r>
                        <a:rPr lang="vi-VN" sz="1800" u="none" cap="none" strike="noStrike">
                          <a:latin typeface="Arial"/>
                          <a:ea typeface="Arial"/>
                          <a:cs typeface="Arial"/>
                          <a:sym typeface="Arial"/>
                        </a:rPr>
                        <a:t>0,1</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50000"/>
                        </a:lnSpc>
                        <a:spcBef>
                          <a:spcPts val="0"/>
                        </a:spcBef>
                        <a:spcAft>
                          <a:spcPts val="0"/>
                        </a:spcAft>
                        <a:buNone/>
                      </a:pPr>
                      <a:r>
                        <a:rPr lang="vi-VN" sz="1800" u="none" cap="none" strike="noStrike">
                          <a:latin typeface="Arial"/>
                          <a:ea typeface="Arial"/>
                          <a:cs typeface="Arial"/>
                          <a:sym typeface="Arial"/>
                        </a:rPr>
                        <a:t>0,6</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50000"/>
                        </a:lnSpc>
                        <a:spcBef>
                          <a:spcPts val="0"/>
                        </a:spcBef>
                        <a:spcAft>
                          <a:spcPts val="0"/>
                        </a:spcAft>
                        <a:buNone/>
                      </a:pPr>
                      <a:r>
                        <a:rPr lang="vi-VN" sz="1800" u="none" cap="none" strike="noStrike">
                          <a:latin typeface="Arial"/>
                          <a:ea typeface="Arial"/>
                          <a:cs typeface="Arial"/>
                          <a:sym typeface="Arial"/>
                        </a:rPr>
                        <a:t>1,9</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50000"/>
                        </a:lnSpc>
                        <a:spcBef>
                          <a:spcPts val="0"/>
                        </a:spcBef>
                        <a:spcAft>
                          <a:spcPts val="0"/>
                        </a:spcAft>
                        <a:buNone/>
                      </a:pPr>
                      <a:r>
                        <a:rPr lang="vi-VN" sz="1800" u="none" cap="none" strike="noStrike">
                          <a:latin typeface="Arial"/>
                          <a:ea typeface="Arial"/>
                          <a:cs typeface="Arial"/>
                          <a:sym typeface="Arial"/>
                        </a:rPr>
                        <a:t>2,6</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91700">
                <a:tc>
                  <a:txBody>
                    <a:bodyPr/>
                    <a:lstStyle/>
                    <a:p>
                      <a:pPr indent="0" lvl="0" marL="0" marR="0" rtl="0" algn="ctr">
                        <a:lnSpc>
                          <a:spcPct val="150000"/>
                        </a:lnSpc>
                        <a:spcBef>
                          <a:spcPts val="0"/>
                        </a:spcBef>
                        <a:spcAft>
                          <a:spcPts val="0"/>
                        </a:spcAft>
                        <a:buNone/>
                      </a:pPr>
                      <a:r>
                        <a:rPr lang="vi-VN" sz="1800" u="none" cap="none" strike="noStrike">
                          <a:latin typeface="Arial"/>
                          <a:ea typeface="Arial"/>
                          <a:cs typeface="Arial"/>
                          <a:sym typeface="Arial"/>
                        </a:rPr>
                        <a:t>2012</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50000"/>
                        </a:lnSpc>
                        <a:spcBef>
                          <a:spcPts val="0"/>
                        </a:spcBef>
                        <a:spcAft>
                          <a:spcPts val="0"/>
                        </a:spcAft>
                        <a:buNone/>
                      </a:pPr>
                      <a:r>
                        <a:rPr lang="vi-VN" sz="1800" u="none" cap="none" strike="noStrike">
                          <a:latin typeface="Arial"/>
                          <a:ea typeface="Arial"/>
                          <a:cs typeface="Arial"/>
                          <a:sym typeface="Arial"/>
                        </a:rPr>
                        <a:t>0,1</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50000"/>
                        </a:lnSpc>
                        <a:spcBef>
                          <a:spcPts val="0"/>
                        </a:spcBef>
                        <a:spcAft>
                          <a:spcPts val="0"/>
                        </a:spcAft>
                        <a:buNone/>
                      </a:pPr>
                      <a:r>
                        <a:rPr lang="vi-VN" sz="1800" u="none" cap="none" strike="noStrike">
                          <a:latin typeface="Arial"/>
                          <a:ea typeface="Arial"/>
                          <a:cs typeface="Arial"/>
                          <a:sym typeface="Arial"/>
                        </a:rPr>
                        <a:t>0,6</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50000"/>
                        </a:lnSpc>
                        <a:spcBef>
                          <a:spcPts val="0"/>
                        </a:spcBef>
                        <a:spcAft>
                          <a:spcPts val="0"/>
                        </a:spcAft>
                        <a:buNone/>
                      </a:pPr>
                      <a:r>
                        <a:rPr lang="vi-VN" sz="1800" u="none" cap="none" strike="noStrike">
                          <a:latin typeface="Arial"/>
                          <a:ea typeface="Arial"/>
                          <a:cs typeface="Arial"/>
                          <a:sym typeface="Arial"/>
                        </a:rPr>
                        <a:t>2,4</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50000"/>
                        </a:lnSpc>
                        <a:spcBef>
                          <a:spcPts val="0"/>
                        </a:spcBef>
                        <a:spcAft>
                          <a:spcPts val="0"/>
                        </a:spcAft>
                        <a:buNone/>
                      </a:pPr>
                      <a:r>
                        <a:rPr lang="vi-VN" sz="1800" u="none" cap="none" strike="noStrike">
                          <a:latin typeface="Arial"/>
                          <a:ea typeface="Arial"/>
                          <a:cs typeface="Arial"/>
                          <a:sym typeface="Arial"/>
                        </a:rPr>
                        <a:t>3,2</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91700">
                <a:tc>
                  <a:txBody>
                    <a:bodyPr/>
                    <a:lstStyle/>
                    <a:p>
                      <a:pPr indent="0" lvl="0" marL="0" marR="0" rtl="0" algn="ctr">
                        <a:lnSpc>
                          <a:spcPct val="150000"/>
                        </a:lnSpc>
                        <a:spcBef>
                          <a:spcPts val="0"/>
                        </a:spcBef>
                        <a:spcAft>
                          <a:spcPts val="0"/>
                        </a:spcAft>
                        <a:buNone/>
                      </a:pPr>
                      <a:r>
                        <a:rPr lang="vi-VN" sz="1800" u="none" cap="none" strike="noStrike">
                          <a:latin typeface="Arial"/>
                          <a:ea typeface="Arial"/>
                          <a:cs typeface="Arial"/>
                          <a:sym typeface="Arial"/>
                        </a:rPr>
                        <a:t>2017</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50000"/>
                        </a:lnSpc>
                        <a:spcBef>
                          <a:spcPts val="0"/>
                        </a:spcBef>
                        <a:spcAft>
                          <a:spcPts val="0"/>
                        </a:spcAft>
                        <a:buNone/>
                      </a:pPr>
                      <a:r>
                        <a:rPr lang="vi-VN" sz="1800" u="none" cap="none" strike="noStrike">
                          <a:latin typeface="Arial"/>
                          <a:ea typeface="Arial"/>
                          <a:cs typeface="Arial"/>
                          <a:sym typeface="Arial"/>
                        </a:rPr>
                        <a:t>0,1</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50000"/>
                        </a:lnSpc>
                        <a:spcBef>
                          <a:spcPts val="0"/>
                        </a:spcBef>
                        <a:spcAft>
                          <a:spcPts val="0"/>
                        </a:spcAft>
                        <a:buNone/>
                      </a:pPr>
                      <a:r>
                        <a:rPr lang="vi-VN" sz="1800" u="none" cap="none" strike="noStrike">
                          <a:latin typeface="Arial"/>
                          <a:ea typeface="Arial"/>
                          <a:cs typeface="Arial"/>
                          <a:sym typeface="Arial"/>
                        </a:rPr>
                        <a:t>0,7</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50000"/>
                        </a:lnSpc>
                        <a:spcBef>
                          <a:spcPts val="0"/>
                        </a:spcBef>
                        <a:spcAft>
                          <a:spcPts val="0"/>
                        </a:spcAft>
                        <a:buNone/>
                      </a:pPr>
                      <a:r>
                        <a:rPr lang="vi-VN" sz="1800" u="none" cap="none" strike="noStrike">
                          <a:latin typeface="Arial"/>
                          <a:ea typeface="Arial"/>
                          <a:cs typeface="Arial"/>
                          <a:sym typeface="Arial"/>
                        </a:rPr>
                        <a:t>2,9</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50000"/>
                        </a:lnSpc>
                        <a:spcBef>
                          <a:spcPts val="0"/>
                        </a:spcBef>
                        <a:spcAft>
                          <a:spcPts val="0"/>
                        </a:spcAft>
                        <a:buNone/>
                      </a:pPr>
                      <a:r>
                        <a:rPr lang="vi-VN" sz="1800" u="none" cap="none" strike="noStrike">
                          <a:latin typeface="Arial"/>
                          <a:ea typeface="Arial"/>
                          <a:cs typeface="Arial"/>
                          <a:sym typeface="Arial"/>
                        </a:rPr>
                        <a:t>4,2</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91700">
                <a:tc>
                  <a:txBody>
                    <a:bodyPr/>
                    <a:lstStyle/>
                    <a:p>
                      <a:pPr indent="0" lvl="0" marL="0" marR="0" rtl="0" algn="ctr">
                        <a:lnSpc>
                          <a:spcPct val="150000"/>
                        </a:lnSpc>
                        <a:spcBef>
                          <a:spcPts val="0"/>
                        </a:spcBef>
                        <a:spcAft>
                          <a:spcPts val="0"/>
                        </a:spcAft>
                        <a:buNone/>
                      </a:pPr>
                      <a:r>
                        <a:rPr lang="vi-VN" sz="1800" u="none" cap="none" strike="noStrike">
                          <a:latin typeface="Arial"/>
                          <a:ea typeface="Arial"/>
                          <a:cs typeface="Arial"/>
                          <a:sym typeface="Arial"/>
                        </a:rPr>
                        <a:t>2022</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50000"/>
                        </a:lnSpc>
                        <a:spcBef>
                          <a:spcPts val="0"/>
                        </a:spcBef>
                        <a:spcAft>
                          <a:spcPts val="0"/>
                        </a:spcAft>
                        <a:buNone/>
                      </a:pPr>
                      <a:r>
                        <a:rPr lang="vi-VN" sz="1800" u="none" cap="none" strike="noStrike">
                          <a:latin typeface="Arial"/>
                          <a:ea typeface="Arial"/>
                          <a:cs typeface="Arial"/>
                          <a:sym typeface="Arial"/>
                        </a:rPr>
                        <a:t>0,1</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50000"/>
                        </a:lnSpc>
                        <a:spcBef>
                          <a:spcPts val="0"/>
                        </a:spcBef>
                        <a:spcAft>
                          <a:spcPts val="0"/>
                        </a:spcAft>
                        <a:buNone/>
                      </a:pPr>
                      <a:r>
                        <a:rPr lang="vi-VN" sz="1800" u="none" cap="none" strike="noStrike">
                          <a:latin typeface="Arial"/>
                          <a:ea typeface="Arial"/>
                          <a:cs typeface="Arial"/>
                          <a:sym typeface="Arial"/>
                        </a:rPr>
                        <a:t>0,6</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50000"/>
                        </a:lnSpc>
                        <a:spcBef>
                          <a:spcPts val="0"/>
                        </a:spcBef>
                        <a:spcAft>
                          <a:spcPts val="0"/>
                        </a:spcAft>
                        <a:buNone/>
                      </a:pPr>
                      <a:r>
                        <a:rPr lang="vi-VN" sz="1800" u="none" cap="none" strike="noStrike">
                          <a:latin typeface="Arial"/>
                          <a:ea typeface="Arial"/>
                          <a:cs typeface="Arial"/>
                          <a:sym typeface="Arial"/>
                        </a:rPr>
                        <a:t>3,9</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50000"/>
                        </a:lnSpc>
                        <a:spcBef>
                          <a:spcPts val="0"/>
                        </a:spcBef>
                        <a:spcAft>
                          <a:spcPts val="0"/>
                        </a:spcAft>
                        <a:buNone/>
                      </a:pPr>
                      <a:r>
                        <a:rPr lang="vi-VN" sz="1800" u="none" cap="none" strike="noStrike">
                          <a:latin typeface="Arial"/>
                          <a:ea typeface="Arial"/>
                          <a:cs typeface="Arial"/>
                          <a:sym typeface="Arial"/>
                        </a:rPr>
                        <a:t>4,6</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2"/>
                                        </p:tgtEl>
                                        <p:attrNameLst>
                                          <p:attrName>style.visibility</p:attrName>
                                        </p:attrNameLst>
                                      </p:cBhvr>
                                      <p:to>
                                        <p:strVal val="visible"/>
                                      </p:to>
                                    </p:set>
                                    <p:animEffect filter="fade" transition="in">
                                      <p:cBhvr>
                                        <p:cTn dur="500"/>
                                        <p:tgtEl>
                                          <p:spTgt spid="8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3"/>
                                        </p:tgtEl>
                                        <p:attrNameLst>
                                          <p:attrName>style.visibility</p:attrName>
                                        </p:attrNameLst>
                                      </p:cBhvr>
                                      <p:to>
                                        <p:strVal val="visible"/>
                                      </p:to>
                                    </p:set>
                                    <p:animEffect filter="fade" transition="in">
                                      <p:cBhvr>
                                        <p:cTn dur="500"/>
                                        <p:tgtEl>
                                          <p:spTgt spid="8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7" name="Shape 887"/>
        <p:cNvGrpSpPr/>
        <p:nvPr/>
      </p:nvGrpSpPr>
      <p:grpSpPr>
        <a:xfrm>
          <a:off x="0" y="0"/>
          <a:ext cx="0" cy="0"/>
          <a:chOff x="0" y="0"/>
          <a:chExt cx="0" cy="0"/>
        </a:xfrm>
      </p:grpSpPr>
      <p:grpSp>
        <p:nvGrpSpPr>
          <p:cNvPr id="888" name="Google Shape;888;p26"/>
          <p:cNvGrpSpPr/>
          <p:nvPr/>
        </p:nvGrpSpPr>
        <p:grpSpPr>
          <a:xfrm>
            <a:off x="384628" y="435428"/>
            <a:ext cx="3679371" cy="1146629"/>
            <a:chOff x="609600" y="442685"/>
            <a:chExt cx="3679371" cy="1146629"/>
          </a:xfrm>
        </p:grpSpPr>
        <p:sp>
          <p:nvSpPr>
            <p:cNvPr id="889" name="Google Shape;889;p26"/>
            <p:cNvSpPr/>
            <p:nvPr/>
          </p:nvSpPr>
          <p:spPr>
            <a:xfrm>
              <a:off x="609600" y="442685"/>
              <a:ext cx="3679371" cy="1146629"/>
            </a:xfrm>
            <a:prstGeom prst="roundRect">
              <a:avLst>
                <a:gd fmla="val 16667" name="adj"/>
              </a:avLst>
            </a:prstGeom>
            <a:solidFill>
              <a:srgbClr val="A0DAB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90" name="Google Shape;890;p26"/>
            <p:cNvSpPr txBox="1"/>
            <p:nvPr/>
          </p:nvSpPr>
          <p:spPr>
            <a:xfrm>
              <a:off x="631370" y="536669"/>
              <a:ext cx="3635829" cy="95866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Diện tích rừng trồng </a:t>
              </a:r>
              <a:endParaRPr/>
            </a:p>
            <a:p>
              <a:pPr indent="0" lvl="0" marL="0" marR="0" rtl="0" algn="ctr">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liên tục tăng </a:t>
              </a:r>
              <a:endParaRPr/>
            </a:p>
          </p:txBody>
        </p:sp>
      </p:grpSp>
      <p:grpSp>
        <p:nvGrpSpPr>
          <p:cNvPr id="891" name="Google Shape;891;p26"/>
          <p:cNvGrpSpPr/>
          <p:nvPr/>
        </p:nvGrpSpPr>
        <p:grpSpPr>
          <a:xfrm>
            <a:off x="5058231" y="435428"/>
            <a:ext cx="3679371" cy="1146629"/>
            <a:chOff x="609600" y="442685"/>
            <a:chExt cx="3679371" cy="1146629"/>
          </a:xfrm>
        </p:grpSpPr>
        <p:sp>
          <p:nvSpPr>
            <p:cNvPr id="892" name="Google Shape;892;p26"/>
            <p:cNvSpPr/>
            <p:nvPr/>
          </p:nvSpPr>
          <p:spPr>
            <a:xfrm>
              <a:off x="609600" y="442685"/>
              <a:ext cx="3679371" cy="1146629"/>
            </a:xfrm>
            <a:prstGeom prst="roundRect">
              <a:avLst>
                <a:gd fmla="val 16667" name="adj"/>
              </a:avLst>
            </a:prstGeom>
            <a:solidFill>
              <a:srgbClr val="A0DAB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93" name="Google Shape;893;p26"/>
            <p:cNvSpPr txBox="1"/>
            <p:nvPr/>
          </p:nvSpPr>
          <p:spPr>
            <a:xfrm>
              <a:off x="631370" y="536669"/>
              <a:ext cx="3635829" cy="95866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Chưa hoàn thành so với </a:t>
              </a:r>
              <a:endParaRPr/>
            </a:p>
            <a:p>
              <a:pPr indent="0" lvl="0" marL="0" marR="0" rtl="0" algn="ctr">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mục tiêu ban đầu</a:t>
              </a:r>
              <a:endParaRPr/>
            </a:p>
          </p:txBody>
        </p:sp>
      </p:grpSp>
      <p:sp>
        <p:nvSpPr>
          <p:cNvPr id="894" name="Google Shape;894;p26"/>
          <p:cNvSpPr/>
          <p:nvPr/>
        </p:nvSpPr>
        <p:spPr>
          <a:xfrm>
            <a:off x="4310744" y="903512"/>
            <a:ext cx="500743" cy="239487"/>
          </a:xfrm>
          <a:prstGeom prst="rightArrow">
            <a:avLst>
              <a:gd fmla="val 50000" name="adj1"/>
              <a:gd fmla="val 50000" name="adj2"/>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aphicFrame>
        <p:nvGraphicFramePr>
          <p:cNvPr id="895" name="Google Shape;895;p26"/>
          <p:cNvGraphicFramePr/>
          <p:nvPr/>
        </p:nvGraphicFramePr>
        <p:xfrm>
          <a:off x="324758" y="1836058"/>
          <a:ext cx="3000000" cy="3000000"/>
        </p:xfrm>
        <a:graphic>
          <a:graphicData uri="http://schemas.openxmlformats.org/drawingml/2006/table">
            <a:tbl>
              <a:tblPr bandRow="1">
                <a:noFill/>
                <a:tableStyleId>{A1707742-BC01-4C14-BA4C-D0A9D9EDD292}</a:tableStyleId>
              </a:tblPr>
              <a:tblGrid>
                <a:gridCol w="4423125"/>
                <a:gridCol w="1893475"/>
                <a:gridCol w="2177875"/>
              </a:tblGrid>
              <a:tr h="590450">
                <a:tc>
                  <a:txBody>
                    <a:bodyPr/>
                    <a:lstStyle/>
                    <a:p>
                      <a:pPr indent="0" lvl="0" marL="0" marR="0" rtl="0" algn="just">
                        <a:lnSpc>
                          <a:spcPct val="100000"/>
                        </a:lnSpc>
                        <a:spcBef>
                          <a:spcPts val="0"/>
                        </a:spcBef>
                        <a:spcAft>
                          <a:spcPts val="0"/>
                        </a:spcAft>
                        <a:buNone/>
                      </a:pPr>
                      <a:r>
                        <a:rPr lang="vi-VN" sz="1800" u="none" cap="none" strike="noStrike"/>
                        <a:t> </a:t>
                      </a:r>
                      <a:endParaRPr sz="1800" u="none" cap="none" strike="noStrike">
                        <a:latin typeface="Calibri"/>
                        <a:ea typeface="Calibri"/>
                        <a:cs typeface="Calibri"/>
                        <a:sym typeface="Calibri"/>
                      </a:endParaRPr>
                    </a:p>
                  </a:txBody>
                  <a:tcPr marT="0" marB="0" marR="56300" marL="563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vi-VN" sz="1800" u="none" cap="none" strike="noStrike"/>
                        <a:t>Mục tiêu</a:t>
                      </a:r>
                      <a:endParaRPr sz="1800" u="none" cap="none" strike="noStrike">
                        <a:latin typeface="Calibri"/>
                        <a:ea typeface="Calibri"/>
                        <a:cs typeface="Calibri"/>
                        <a:sym typeface="Calibri"/>
                      </a:endParaRPr>
                    </a:p>
                  </a:txBody>
                  <a:tcPr marT="0" marB="0" marR="56300" marL="563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3F0A3"/>
                    </a:solidFill>
                  </a:tcPr>
                </a:tc>
                <a:tc>
                  <a:txBody>
                    <a:bodyPr/>
                    <a:lstStyle/>
                    <a:p>
                      <a:pPr indent="0" lvl="0" marL="0" marR="0" rtl="0" algn="ctr">
                        <a:lnSpc>
                          <a:spcPct val="100000"/>
                        </a:lnSpc>
                        <a:spcBef>
                          <a:spcPts val="0"/>
                        </a:spcBef>
                        <a:spcAft>
                          <a:spcPts val="0"/>
                        </a:spcAft>
                        <a:buNone/>
                      </a:pPr>
                      <a:r>
                        <a:rPr lang="vi-VN" sz="1800" u="none" cap="none" strike="noStrike"/>
                        <a:t>Thực tế đạt được</a:t>
                      </a:r>
                      <a:endParaRPr sz="1800" u="none" cap="none" strike="noStrike">
                        <a:latin typeface="Calibri"/>
                        <a:ea typeface="Calibri"/>
                        <a:cs typeface="Calibri"/>
                        <a:sym typeface="Calibri"/>
                      </a:endParaRPr>
                    </a:p>
                  </a:txBody>
                  <a:tcPr marT="0" marB="0" marR="56300" marL="563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3F0A3"/>
                    </a:solidFill>
                  </a:tcPr>
                </a:tc>
              </a:tr>
              <a:tr h="627700">
                <a:tc>
                  <a:txBody>
                    <a:bodyPr/>
                    <a:lstStyle/>
                    <a:p>
                      <a:pPr indent="0" lvl="0" marL="0" marR="0" rtl="0" algn="just">
                        <a:lnSpc>
                          <a:spcPct val="100000"/>
                        </a:lnSpc>
                        <a:spcBef>
                          <a:spcPts val="0"/>
                        </a:spcBef>
                        <a:spcAft>
                          <a:spcPts val="0"/>
                        </a:spcAft>
                        <a:buNone/>
                      </a:pPr>
                      <a:r>
                        <a:rPr lang="vi-VN" sz="1800" u="none" cap="none" strike="noStrike"/>
                        <a:t>Tổng diện tích 2006 – 2010 (triệu ha)</a:t>
                      </a:r>
                      <a:endParaRPr sz="1800" u="none" cap="none" strike="noStrike">
                        <a:latin typeface="Calibri"/>
                        <a:ea typeface="Calibri"/>
                        <a:cs typeface="Calibri"/>
                        <a:sym typeface="Calibri"/>
                      </a:endParaRPr>
                    </a:p>
                  </a:txBody>
                  <a:tcPr marT="0" marB="0" marR="56300" marL="563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ctr">
                        <a:lnSpc>
                          <a:spcPct val="150000"/>
                        </a:lnSpc>
                        <a:spcBef>
                          <a:spcPts val="0"/>
                        </a:spcBef>
                        <a:spcAft>
                          <a:spcPts val="0"/>
                        </a:spcAft>
                        <a:buNone/>
                      </a:pPr>
                      <a:r>
                        <a:rPr lang="vi-VN" sz="1800" u="none" cap="none" strike="noStrike">
                          <a:latin typeface="Arial"/>
                          <a:ea typeface="Arial"/>
                          <a:cs typeface="Arial"/>
                          <a:sym typeface="Arial"/>
                        </a:rPr>
                        <a:t>1,0</a:t>
                      </a:r>
                      <a:endParaRPr sz="18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ctr">
                        <a:lnSpc>
                          <a:spcPct val="150000"/>
                        </a:lnSpc>
                        <a:spcBef>
                          <a:spcPts val="0"/>
                        </a:spcBef>
                        <a:spcAft>
                          <a:spcPts val="0"/>
                        </a:spcAft>
                        <a:buNone/>
                      </a:pPr>
                      <a:r>
                        <a:rPr lang="vi-VN" sz="1800" u="none" cap="none" strike="noStrike">
                          <a:latin typeface="Arial"/>
                          <a:ea typeface="Arial"/>
                          <a:cs typeface="Arial"/>
                          <a:sym typeface="Arial"/>
                        </a:rPr>
                        <a:t>0,78</a:t>
                      </a:r>
                      <a:endParaRPr sz="18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r>
              <a:tr h="627700">
                <a:tc>
                  <a:txBody>
                    <a:bodyPr/>
                    <a:lstStyle/>
                    <a:p>
                      <a:pPr indent="0" lvl="0" marL="0" marR="0" rtl="0" algn="just">
                        <a:lnSpc>
                          <a:spcPct val="100000"/>
                        </a:lnSpc>
                        <a:spcBef>
                          <a:spcPts val="0"/>
                        </a:spcBef>
                        <a:spcAft>
                          <a:spcPts val="0"/>
                        </a:spcAft>
                        <a:buNone/>
                      </a:pPr>
                      <a:r>
                        <a:rPr lang="vi-VN" sz="1800" u="none" cap="none" strike="noStrike"/>
                        <a:t>Tổng diện tích 2011 – 2020 (triệu ha)</a:t>
                      </a:r>
                      <a:endParaRPr sz="1800" u="none" cap="none" strike="noStrike">
                        <a:latin typeface="Calibri"/>
                        <a:ea typeface="Calibri"/>
                        <a:cs typeface="Calibri"/>
                        <a:sym typeface="Calibri"/>
                      </a:endParaRPr>
                    </a:p>
                  </a:txBody>
                  <a:tcPr marT="0" marB="0" marR="56300" marL="563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ctr">
                        <a:lnSpc>
                          <a:spcPct val="150000"/>
                        </a:lnSpc>
                        <a:spcBef>
                          <a:spcPts val="0"/>
                        </a:spcBef>
                        <a:spcAft>
                          <a:spcPts val="0"/>
                        </a:spcAft>
                        <a:buNone/>
                      </a:pPr>
                      <a:r>
                        <a:rPr lang="vi-VN" sz="1800" u="none" cap="none" strike="noStrike">
                          <a:latin typeface="Arial"/>
                          <a:ea typeface="Arial"/>
                          <a:cs typeface="Arial"/>
                          <a:sym typeface="Arial"/>
                        </a:rPr>
                        <a:t>1,5</a:t>
                      </a:r>
                      <a:endParaRPr sz="18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ctr">
                        <a:lnSpc>
                          <a:spcPct val="150000"/>
                        </a:lnSpc>
                        <a:spcBef>
                          <a:spcPts val="0"/>
                        </a:spcBef>
                        <a:spcAft>
                          <a:spcPts val="0"/>
                        </a:spcAft>
                        <a:buNone/>
                      </a:pPr>
                      <a:r>
                        <a:rPr lang="vi-VN" sz="1800" u="none" cap="none" strike="noStrike">
                          <a:latin typeface="Arial"/>
                          <a:ea typeface="Arial"/>
                          <a:cs typeface="Arial"/>
                          <a:sym typeface="Arial"/>
                        </a:rPr>
                        <a:t>1,23</a:t>
                      </a:r>
                      <a:endParaRPr sz="18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r>
              <a:tr h="627700">
                <a:tc>
                  <a:txBody>
                    <a:bodyPr/>
                    <a:lstStyle/>
                    <a:p>
                      <a:pPr indent="0" lvl="0" marL="0" marR="0" rtl="0" algn="just">
                        <a:lnSpc>
                          <a:spcPct val="100000"/>
                        </a:lnSpc>
                        <a:spcBef>
                          <a:spcPts val="0"/>
                        </a:spcBef>
                        <a:spcAft>
                          <a:spcPts val="0"/>
                        </a:spcAft>
                        <a:buNone/>
                      </a:pPr>
                      <a:r>
                        <a:rPr lang="vi-VN" sz="1800" u="none" cap="none" strike="noStrike"/>
                        <a:t>Diện tích trung bình hằng năm (triệu ha)</a:t>
                      </a:r>
                      <a:endParaRPr sz="1800" u="none" cap="none" strike="noStrike">
                        <a:latin typeface="Calibri"/>
                        <a:ea typeface="Calibri"/>
                        <a:cs typeface="Calibri"/>
                        <a:sym typeface="Calibri"/>
                      </a:endParaRPr>
                    </a:p>
                  </a:txBody>
                  <a:tcPr marT="0" marB="0" marR="56300" marL="563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ctr">
                        <a:lnSpc>
                          <a:spcPct val="150000"/>
                        </a:lnSpc>
                        <a:spcBef>
                          <a:spcPts val="0"/>
                        </a:spcBef>
                        <a:spcAft>
                          <a:spcPts val="0"/>
                        </a:spcAft>
                        <a:buNone/>
                      </a:pPr>
                      <a:r>
                        <a:rPr lang="vi-VN" sz="1800" u="none" cap="none" strike="noStrike">
                          <a:latin typeface="Arial"/>
                          <a:ea typeface="Arial"/>
                          <a:cs typeface="Arial"/>
                          <a:sym typeface="Arial"/>
                        </a:rPr>
                        <a:t>0,3</a:t>
                      </a:r>
                      <a:endParaRPr sz="18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ctr">
                        <a:lnSpc>
                          <a:spcPct val="150000"/>
                        </a:lnSpc>
                        <a:spcBef>
                          <a:spcPts val="0"/>
                        </a:spcBef>
                        <a:spcAft>
                          <a:spcPts val="0"/>
                        </a:spcAft>
                        <a:buNone/>
                      </a:pPr>
                      <a:r>
                        <a:rPr lang="vi-VN" sz="1800" u="none" cap="none" strike="noStrike">
                          <a:latin typeface="Arial"/>
                          <a:ea typeface="Arial"/>
                          <a:cs typeface="Arial"/>
                          <a:sym typeface="Arial"/>
                        </a:rPr>
                        <a:t>0,23</a:t>
                      </a:r>
                      <a:endParaRPr sz="18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r>
              <a:tr h="627700">
                <a:tc>
                  <a:txBody>
                    <a:bodyPr/>
                    <a:lstStyle/>
                    <a:p>
                      <a:pPr indent="0" lvl="0" marL="0" marR="0" rtl="0" algn="just">
                        <a:lnSpc>
                          <a:spcPct val="100000"/>
                        </a:lnSpc>
                        <a:spcBef>
                          <a:spcPts val="0"/>
                        </a:spcBef>
                        <a:spcAft>
                          <a:spcPts val="0"/>
                        </a:spcAft>
                        <a:buNone/>
                      </a:pPr>
                      <a:r>
                        <a:rPr lang="vi-VN" sz="1800" u="none" cap="none" strike="noStrike"/>
                        <a:t>Trồng cây phân tán (triệu cây/năm)</a:t>
                      </a:r>
                      <a:endParaRPr sz="1800" u="none" cap="none" strike="noStrike">
                        <a:latin typeface="Calibri"/>
                        <a:ea typeface="Calibri"/>
                        <a:cs typeface="Calibri"/>
                        <a:sym typeface="Calibri"/>
                      </a:endParaRPr>
                    </a:p>
                  </a:txBody>
                  <a:tcPr marT="0" marB="0" marR="56300" marL="563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ctr">
                        <a:lnSpc>
                          <a:spcPct val="150000"/>
                        </a:lnSpc>
                        <a:spcBef>
                          <a:spcPts val="0"/>
                        </a:spcBef>
                        <a:spcAft>
                          <a:spcPts val="0"/>
                        </a:spcAft>
                        <a:buNone/>
                      </a:pPr>
                      <a:r>
                        <a:rPr lang="vi-VN" sz="1800" u="none" cap="none" strike="noStrike">
                          <a:latin typeface="Arial"/>
                          <a:ea typeface="Arial"/>
                          <a:cs typeface="Arial"/>
                          <a:sym typeface="Arial"/>
                        </a:rPr>
                        <a:t>200</a:t>
                      </a:r>
                      <a:endParaRPr sz="18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ctr">
                        <a:lnSpc>
                          <a:spcPct val="150000"/>
                        </a:lnSpc>
                        <a:spcBef>
                          <a:spcPts val="0"/>
                        </a:spcBef>
                        <a:spcAft>
                          <a:spcPts val="0"/>
                        </a:spcAft>
                        <a:buNone/>
                      </a:pPr>
                      <a:r>
                        <a:rPr lang="vi-VN" sz="1800" u="none" cap="none" strike="noStrike">
                          <a:latin typeface="Arial"/>
                          <a:ea typeface="Arial"/>
                          <a:cs typeface="Arial"/>
                          <a:sym typeface="Arial"/>
                        </a:rPr>
                        <a:t>55</a:t>
                      </a:r>
                      <a:endParaRPr sz="18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8"/>
                                        </p:tgtEl>
                                        <p:attrNameLst>
                                          <p:attrName>style.visibility</p:attrName>
                                        </p:attrNameLst>
                                      </p:cBhvr>
                                      <p:to>
                                        <p:strVal val="visible"/>
                                      </p:to>
                                    </p:set>
                                    <p:animEffect filter="fade" transition="in">
                                      <p:cBhvr>
                                        <p:cTn dur="500"/>
                                        <p:tgtEl>
                                          <p:spTgt spid="8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4"/>
                                        </p:tgtEl>
                                        <p:attrNameLst>
                                          <p:attrName>style.visibility</p:attrName>
                                        </p:attrNameLst>
                                      </p:cBhvr>
                                      <p:to>
                                        <p:strVal val="visible"/>
                                      </p:to>
                                    </p:set>
                                    <p:animEffect filter="fade" transition="in">
                                      <p:cBhvr>
                                        <p:cTn dur="500"/>
                                        <p:tgtEl>
                                          <p:spTgt spid="894"/>
                                        </p:tgtEl>
                                      </p:cBhvr>
                                    </p:animEffect>
                                  </p:childTnLst>
                                </p:cTn>
                              </p:par>
                              <p:par>
                                <p:cTn fill="hold" nodeType="withEffect" presetClass="entr" presetID="10" presetSubtype="0">
                                  <p:stCondLst>
                                    <p:cond delay="0"/>
                                  </p:stCondLst>
                                  <p:childTnLst>
                                    <p:set>
                                      <p:cBhvr>
                                        <p:cTn dur="1" fill="hold">
                                          <p:stCondLst>
                                            <p:cond delay="0"/>
                                          </p:stCondLst>
                                        </p:cTn>
                                        <p:tgtEl>
                                          <p:spTgt spid="891"/>
                                        </p:tgtEl>
                                        <p:attrNameLst>
                                          <p:attrName>style.visibility</p:attrName>
                                        </p:attrNameLst>
                                      </p:cBhvr>
                                      <p:to>
                                        <p:strVal val="visible"/>
                                      </p:to>
                                    </p:set>
                                    <p:animEffect filter="fade" transition="in">
                                      <p:cBhvr>
                                        <p:cTn dur="500"/>
                                        <p:tgtEl>
                                          <p:spTgt spid="8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5"/>
                                        </p:tgtEl>
                                        <p:attrNameLst>
                                          <p:attrName>style.visibility</p:attrName>
                                        </p:attrNameLst>
                                      </p:cBhvr>
                                      <p:to>
                                        <p:strVal val="visible"/>
                                      </p:to>
                                    </p:set>
                                    <p:animEffect filter="fade" transition="in">
                                      <p:cBhvr>
                                        <p:cTn dur="500"/>
                                        <p:tgtEl>
                                          <p:spTgt spid="8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 name="Shape 899"/>
        <p:cNvGrpSpPr/>
        <p:nvPr/>
      </p:nvGrpSpPr>
      <p:grpSpPr>
        <a:xfrm>
          <a:off x="0" y="0"/>
          <a:ext cx="0" cy="0"/>
          <a:chOff x="0" y="0"/>
          <a:chExt cx="0" cy="0"/>
        </a:xfrm>
      </p:grpSpPr>
      <p:sp>
        <p:nvSpPr>
          <p:cNvPr id="900" name="Google Shape;900;p27"/>
          <p:cNvSpPr txBox="1"/>
          <p:nvPr/>
        </p:nvSpPr>
        <p:spPr>
          <a:xfrm>
            <a:off x="674915" y="1092053"/>
            <a:ext cx="8040914" cy="3266985"/>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50000"/>
              </a:lnSpc>
              <a:spcBef>
                <a:spcPts val="0"/>
              </a:spcBef>
              <a:spcAft>
                <a:spcPts val="0"/>
              </a:spcAft>
              <a:buClr>
                <a:srgbClr val="000000"/>
              </a:buClr>
              <a:buSzPts val="2000"/>
              <a:buFont typeface="Arial"/>
              <a:buChar char="•"/>
            </a:pPr>
            <a:r>
              <a:rPr b="0" i="0" lang="vi-VN" sz="2000" u="none" cap="none" strike="noStrike">
                <a:solidFill>
                  <a:srgbClr val="000000"/>
                </a:solidFill>
                <a:latin typeface="Arial"/>
                <a:ea typeface="Arial"/>
                <a:cs typeface="Arial"/>
                <a:sym typeface="Arial"/>
              </a:rPr>
              <a:t>Từ những số liệu trên cho thấy, diện tích rừng trồng ở nước ta trong những năm gần đây liên tục tăng nhưng vẫn chưa đáp ứng được chỉ tiêu đề ra. Phần lớn rừng trồng nhằm mục đích kinh tế, trồng cây lấy gỗ ngắn ngày, chưa ưu tiên trồng rừng phòng hộ, rừng đặc dụng. </a:t>
            </a:r>
            <a:endParaRPr b="0" i="0" sz="2000" u="none" cap="none" strike="noStrike">
              <a:solidFill>
                <a:srgbClr val="000000"/>
              </a:solidFill>
              <a:latin typeface="Arial"/>
              <a:ea typeface="Arial"/>
              <a:cs typeface="Arial"/>
              <a:sym typeface="Arial"/>
            </a:endParaRPr>
          </a:p>
          <a:p>
            <a:pPr indent="-342900" lvl="0" marL="342900" marR="0" rtl="0" algn="just">
              <a:lnSpc>
                <a:spcPct val="150000"/>
              </a:lnSpc>
              <a:spcBef>
                <a:spcPts val="0"/>
              </a:spcBef>
              <a:spcAft>
                <a:spcPts val="0"/>
              </a:spcAft>
              <a:buClr>
                <a:srgbClr val="000000"/>
              </a:buClr>
              <a:buSzPts val="2000"/>
              <a:buFont typeface="Arial"/>
              <a:buChar char="•"/>
            </a:pPr>
            <a:r>
              <a:rPr b="0" i="0" lang="vi-VN" sz="2000" u="none" cap="none" strike="noStrike">
                <a:solidFill>
                  <a:srgbClr val="000000"/>
                </a:solidFill>
                <a:latin typeface="Arial"/>
                <a:ea typeface="Arial"/>
                <a:cs typeface="Arial"/>
                <a:sym typeface="Arial"/>
              </a:rPr>
              <a:t>Trong thời gian tới cần tăng cường hơn nữa đối với việc trồng và chăm sóc rừng, đặc biệt là trồng rừng phòng hộ và rừng đặc dụng.</a:t>
            </a:r>
            <a:endParaRPr/>
          </a:p>
        </p:txBody>
      </p:sp>
      <p:sp>
        <p:nvSpPr>
          <p:cNvPr id="901" name="Google Shape;901;p27"/>
          <p:cNvSpPr/>
          <p:nvPr/>
        </p:nvSpPr>
        <p:spPr>
          <a:xfrm>
            <a:off x="3436258" y="304801"/>
            <a:ext cx="2518228" cy="587829"/>
          </a:xfrm>
          <a:prstGeom prst="roundRect">
            <a:avLst>
              <a:gd fmla="val 50000" name="adj"/>
            </a:avLst>
          </a:prstGeom>
          <a:solidFill>
            <a:srgbClr val="426E7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500"/>
              <a:buFont typeface="Arial"/>
              <a:buNone/>
            </a:pPr>
            <a:r>
              <a:rPr b="1" i="0" lang="vi-VN" sz="2500" u="none" cap="none" strike="noStrike">
                <a:solidFill>
                  <a:srgbClr val="FDF9F2"/>
                </a:solidFill>
                <a:latin typeface="Arial"/>
                <a:ea typeface="Arial"/>
                <a:cs typeface="Arial"/>
                <a:sym typeface="Arial"/>
              </a:rPr>
              <a:t>KẾT LUẬN </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1"/>
                                        </p:tgtEl>
                                        <p:attrNameLst>
                                          <p:attrName>style.visibility</p:attrName>
                                        </p:attrNameLst>
                                      </p:cBhvr>
                                      <p:to>
                                        <p:strVal val="visible"/>
                                      </p:to>
                                    </p:set>
                                    <p:animEffect filter="fade" transition="in">
                                      <p:cBhvr>
                                        <p:cTn dur="500"/>
                                        <p:tgtEl>
                                          <p:spTgt spid="90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00"/>
                                        </p:tgtEl>
                                        <p:attrNameLst>
                                          <p:attrName>style.visibility</p:attrName>
                                        </p:attrNameLst>
                                      </p:cBhvr>
                                      <p:to>
                                        <p:strVal val="visible"/>
                                      </p:to>
                                    </p:set>
                                    <p:animEffect filter="fade" transition="in">
                                      <p:cBhvr>
                                        <p:cTn dur="500"/>
                                        <p:tgtEl>
                                          <p:spTgt spid="9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5" name="Shape 905"/>
        <p:cNvGrpSpPr/>
        <p:nvPr/>
      </p:nvGrpSpPr>
      <p:grpSpPr>
        <a:xfrm>
          <a:off x="0" y="0"/>
          <a:ext cx="0" cy="0"/>
          <a:chOff x="0" y="0"/>
          <a:chExt cx="0" cy="0"/>
        </a:xfrm>
      </p:grpSpPr>
      <p:grpSp>
        <p:nvGrpSpPr>
          <p:cNvPr id="906" name="Google Shape;906;p28"/>
          <p:cNvGrpSpPr/>
          <p:nvPr/>
        </p:nvGrpSpPr>
        <p:grpSpPr>
          <a:xfrm>
            <a:off x="290287" y="744643"/>
            <a:ext cx="8563426" cy="1420325"/>
            <a:chOff x="290287" y="367268"/>
            <a:chExt cx="8563426" cy="1420325"/>
          </a:xfrm>
        </p:grpSpPr>
        <p:sp>
          <p:nvSpPr>
            <p:cNvPr id="907" name="Google Shape;907;p28"/>
            <p:cNvSpPr txBox="1"/>
            <p:nvPr/>
          </p:nvSpPr>
          <p:spPr>
            <a:xfrm>
              <a:off x="1045029" y="367268"/>
              <a:ext cx="7808684" cy="142032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2000"/>
                <a:buFont typeface="Arial"/>
                <a:buNone/>
              </a:pPr>
              <a:r>
                <a:rPr b="0" i="0" lang="vi-VN" sz="2000" u="none" cap="none" strike="noStrike">
                  <a:solidFill>
                    <a:srgbClr val="000000"/>
                  </a:solidFill>
                  <a:latin typeface="Arial"/>
                  <a:ea typeface="Arial"/>
                  <a:cs typeface="Arial"/>
                  <a:sym typeface="Arial"/>
                </a:rPr>
                <a:t>Nghiên cứu mục III.2 và Hình 6.2 trong SGK tr.34 – 35, hoạt động cá nhân hoàn thành Phiếu học tập số 3 về thực trạng bảo vệ và khai thác rừng ở nước ta.</a:t>
              </a:r>
              <a:endParaRPr b="0" i="0" sz="2000" u="none" cap="none" strike="noStrike">
                <a:solidFill>
                  <a:srgbClr val="000000"/>
                </a:solidFill>
                <a:latin typeface="Arial"/>
                <a:ea typeface="Arial"/>
                <a:cs typeface="Arial"/>
                <a:sym typeface="Arial"/>
              </a:endParaRPr>
            </a:p>
          </p:txBody>
        </p:sp>
        <p:sp>
          <p:nvSpPr>
            <p:cNvPr id="908" name="Google Shape;908;p28"/>
            <p:cNvSpPr/>
            <p:nvPr/>
          </p:nvSpPr>
          <p:spPr>
            <a:xfrm>
              <a:off x="290287" y="845320"/>
              <a:ext cx="631370" cy="638554"/>
            </a:xfrm>
            <a:custGeom>
              <a:rect b="b" l="l" r="r" t="t"/>
              <a:pathLst>
                <a:path extrusionOk="0" h="4114800" w="4068508">
                  <a:moveTo>
                    <a:pt x="0" y="0"/>
                  </a:moveTo>
                  <a:lnTo>
                    <a:pt x="4068509" y="0"/>
                  </a:lnTo>
                  <a:lnTo>
                    <a:pt x="4068509"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909" name="Google Shape;909;p28"/>
          <p:cNvPicPr preferRelativeResize="0"/>
          <p:nvPr/>
        </p:nvPicPr>
        <p:blipFill rotWithShape="1">
          <a:blip r:embed="rId4">
            <a:alphaModFix/>
          </a:blip>
          <a:srcRect b="0" l="0" r="0" t="0"/>
          <a:stretch/>
        </p:blipFill>
        <p:spPr>
          <a:xfrm>
            <a:off x="1614714" y="2271158"/>
            <a:ext cx="5751286" cy="2785257"/>
          </a:xfrm>
          <a:prstGeom prst="rect">
            <a:avLst/>
          </a:prstGeom>
          <a:noFill/>
          <a:ln>
            <a:noFill/>
          </a:ln>
        </p:spPr>
      </p:pic>
      <p:sp>
        <p:nvSpPr>
          <p:cNvPr id="910" name="Google Shape;910;p28"/>
          <p:cNvSpPr txBox="1"/>
          <p:nvPr/>
        </p:nvSpPr>
        <p:spPr>
          <a:xfrm>
            <a:off x="290287" y="240768"/>
            <a:ext cx="661851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vi-VN" sz="2400" u="none" cap="none" strike="noStrike">
                <a:solidFill>
                  <a:srgbClr val="C00000"/>
                </a:solidFill>
                <a:latin typeface="Arial"/>
                <a:ea typeface="Arial"/>
                <a:cs typeface="Arial"/>
                <a:sym typeface="Arial"/>
              </a:rPr>
              <a:t>2</a:t>
            </a:r>
            <a:r>
              <a:rPr b="1" i="0" lang="vi-VN" sz="2400" u="none" cap="none" strike="noStrike">
                <a:solidFill>
                  <a:srgbClr val="C00000"/>
                </a:solidFill>
                <a:latin typeface="Arial"/>
                <a:ea typeface="Arial"/>
                <a:cs typeface="Arial"/>
                <a:sym typeface="Arial"/>
              </a:rPr>
              <a:t>. Thực trạng bảo vệ và khai thác rừng </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10"/>
                                        </p:tgtEl>
                                        <p:attrNameLst>
                                          <p:attrName>style.visibility</p:attrName>
                                        </p:attrNameLst>
                                      </p:cBhvr>
                                      <p:to>
                                        <p:strVal val="visible"/>
                                      </p:to>
                                    </p:set>
                                    <p:anim calcmode="lin" valueType="num">
                                      <p:cBhvr additive="base">
                                        <p:cTn dur="500"/>
                                        <p:tgtEl>
                                          <p:spTgt spid="910"/>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06"/>
                                        </p:tgtEl>
                                        <p:attrNameLst>
                                          <p:attrName>style.visibility</p:attrName>
                                        </p:attrNameLst>
                                      </p:cBhvr>
                                      <p:to>
                                        <p:strVal val="visible"/>
                                      </p:to>
                                    </p:set>
                                    <p:animEffect filter="fade" transition="in">
                                      <p:cBhvr>
                                        <p:cTn dur="500"/>
                                        <p:tgtEl>
                                          <p:spTgt spid="90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09"/>
                                        </p:tgtEl>
                                        <p:attrNameLst>
                                          <p:attrName>style.visibility</p:attrName>
                                        </p:attrNameLst>
                                      </p:cBhvr>
                                      <p:to>
                                        <p:strVal val="visible"/>
                                      </p:to>
                                    </p:set>
                                    <p:animEffect filter="fade" transition="in">
                                      <p:cBhvr>
                                        <p:cTn dur="500"/>
                                        <p:tgtEl>
                                          <p:spTgt spid="9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 name="Shape 914"/>
        <p:cNvGrpSpPr/>
        <p:nvPr/>
      </p:nvGrpSpPr>
      <p:grpSpPr>
        <a:xfrm>
          <a:off x="0" y="0"/>
          <a:ext cx="0" cy="0"/>
          <a:chOff x="0" y="0"/>
          <a:chExt cx="0" cy="0"/>
        </a:xfrm>
      </p:grpSpPr>
      <p:sp>
        <p:nvSpPr>
          <p:cNvPr id="915" name="Google Shape;915;p29"/>
          <p:cNvSpPr txBox="1"/>
          <p:nvPr/>
        </p:nvSpPr>
        <p:spPr>
          <a:xfrm>
            <a:off x="2561771" y="181428"/>
            <a:ext cx="4020457" cy="430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b="1" i="0" lang="vi-VN" sz="2200" u="none" cap="none" strike="noStrike">
                <a:solidFill>
                  <a:srgbClr val="0070C0"/>
                </a:solidFill>
                <a:latin typeface="Arial"/>
                <a:ea typeface="Arial"/>
                <a:cs typeface="Arial"/>
                <a:sym typeface="Arial"/>
              </a:rPr>
              <a:t>PHIẾU HỌC TẬP SỐ 3</a:t>
            </a:r>
            <a:endParaRPr/>
          </a:p>
        </p:txBody>
      </p:sp>
      <p:sp>
        <p:nvSpPr>
          <p:cNvPr id="916" name="Google Shape;916;p29"/>
          <p:cNvSpPr txBox="1"/>
          <p:nvPr/>
        </p:nvSpPr>
        <p:spPr>
          <a:xfrm>
            <a:off x="275770" y="677055"/>
            <a:ext cx="6952343"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1" lang="vi-VN" sz="2000" u="none" cap="none" strike="noStrike">
                <a:solidFill>
                  <a:srgbClr val="C00000"/>
                </a:solidFill>
                <a:latin typeface="Arial"/>
                <a:ea typeface="Arial"/>
                <a:cs typeface="Arial"/>
                <a:sym typeface="Arial"/>
              </a:rPr>
              <a:t>Câu hỏi 1: </a:t>
            </a:r>
            <a:r>
              <a:rPr b="0" i="0" lang="vi-VN" sz="2000" u="none" cap="none" strike="noStrike">
                <a:solidFill>
                  <a:srgbClr val="000000"/>
                </a:solidFill>
                <a:latin typeface="Arial"/>
                <a:ea typeface="Arial"/>
                <a:cs typeface="Arial"/>
                <a:sym typeface="Arial"/>
              </a:rPr>
              <a:t>Hoàn thành bảng số liệu sau:</a:t>
            </a:r>
            <a:endParaRPr/>
          </a:p>
        </p:txBody>
      </p:sp>
      <p:sp>
        <p:nvSpPr>
          <p:cNvPr id="917" name="Google Shape;917;p29"/>
          <p:cNvSpPr txBox="1"/>
          <p:nvPr/>
        </p:nvSpPr>
        <p:spPr>
          <a:xfrm>
            <a:off x="823684" y="1141905"/>
            <a:ext cx="7496629" cy="872034"/>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1800"/>
              <a:buFont typeface="Arial"/>
              <a:buNone/>
            </a:pPr>
            <a:r>
              <a:rPr b="1" i="0" lang="vi-VN" sz="1800" u="none" cap="none" strike="noStrike">
                <a:solidFill>
                  <a:srgbClr val="994626"/>
                </a:solidFill>
                <a:latin typeface="Arial"/>
                <a:ea typeface="Arial"/>
                <a:cs typeface="Arial"/>
                <a:sym typeface="Arial"/>
              </a:rPr>
              <a:t>THỰC TRẠNG DIỆN TÍCH RỪNG BỊ THIỆT HẠI Ở NƯỚC TA </a:t>
            </a:r>
            <a:endParaRPr b="1" i="0" sz="1800" u="none" cap="none" strike="noStrike">
              <a:solidFill>
                <a:srgbClr val="994626"/>
              </a:solidFill>
              <a:latin typeface="Arial"/>
              <a:ea typeface="Arial"/>
              <a:cs typeface="Arial"/>
              <a:sym typeface="Arial"/>
            </a:endParaRPr>
          </a:p>
          <a:p>
            <a:pPr indent="0" lvl="0" marL="0" marR="0" rtl="0" algn="ctr">
              <a:lnSpc>
                <a:spcPct val="150000"/>
              </a:lnSpc>
              <a:spcBef>
                <a:spcPts val="0"/>
              </a:spcBef>
              <a:spcAft>
                <a:spcPts val="0"/>
              </a:spcAft>
              <a:buClr>
                <a:srgbClr val="000000"/>
              </a:buClr>
              <a:buSzPts val="1800"/>
              <a:buFont typeface="Arial"/>
              <a:buNone/>
            </a:pPr>
            <a:r>
              <a:rPr b="1" i="0" lang="vi-VN" sz="1800" u="none" cap="none" strike="noStrike">
                <a:solidFill>
                  <a:srgbClr val="994626"/>
                </a:solidFill>
                <a:latin typeface="Arial"/>
                <a:ea typeface="Arial"/>
                <a:cs typeface="Arial"/>
                <a:sym typeface="Arial"/>
              </a:rPr>
              <a:t>GIAI ĐOẠN 2011 – 2022</a:t>
            </a:r>
            <a:endParaRPr/>
          </a:p>
        </p:txBody>
      </p:sp>
      <p:graphicFrame>
        <p:nvGraphicFramePr>
          <p:cNvPr id="918" name="Google Shape;918;p29"/>
          <p:cNvGraphicFramePr/>
          <p:nvPr/>
        </p:nvGraphicFramePr>
        <p:xfrm>
          <a:off x="137885" y="2256970"/>
          <a:ext cx="3000000" cy="3000000"/>
        </p:xfrm>
        <a:graphic>
          <a:graphicData uri="http://schemas.openxmlformats.org/drawingml/2006/table">
            <a:tbl>
              <a:tblPr>
                <a:noFill/>
                <a:tableStyleId>{096615F7-1349-4364-948B-F80BEB413FA3}</a:tableStyleId>
              </a:tblPr>
              <a:tblGrid>
                <a:gridCol w="2214850"/>
                <a:gridCol w="2216100"/>
                <a:gridCol w="2572175"/>
                <a:gridCol w="1865075"/>
              </a:tblGrid>
              <a:tr h="528325">
                <a:tc rowSpan="2">
                  <a:txBody>
                    <a:bodyPr/>
                    <a:lstStyle/>
                    <a:p>
                      <a:pPr indent="0" lvl="0" marL="0" marR="0" rtl="0" algn="ctr">
                        <a:lnSpc>
                          <a:spcPct val="150000"/>
                        </a:lnSpc>
                        <a:spcBef>
                          <a:spcPts val="0"/>
                        </a:spcBef>
                        <a:spcAft>
                          <a:spcPts val="0"/>
                        </a:spcAft>
                        <a:buNone/>
                      </a:pPr>
                      <a:r>
                        <a:rPr b="1" lang="vi-VN" sz="1800" u="none" cap="none" strike="noStrike">
                          <a:latin typeface="Arial"/>
                          <a:ea typeface="Arial"/>
                          <a:cs typeface="Arial"/>
                          <a:sym typeface="Arial"/>
                        </a:rPr>
                        <a:t>Giai đoạn</a:t>
                      </a:r>
                      <a:endParaRPr sz="1800" u="none" cap="none" strike="noStrike">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E5CF"/>
                    </a:solidFill>
                  </a:tcPr>
                </a:tc>
                <a:tc gridSpan="3">
                  <a:txBody>
                    <a:bodyPr/>
                    <a:lstStyle/>
                    <a:p>
                      <a:pPr indent="0" lvl="0" marL="0" marR="0" rtl="0" algn="ctr">
                        <a:lnSpc>
                          <a:spcPct val="150000"/>
                        </a:lnSpc>
                        <a:spcBef>
                          <a:spcPts val="0"/>
                        </a:spcBef>
                        <a:spcAft>
                          <a:spcPts val="0"/>
                        </a:spcAft>
                        <a:buNone/>
                      </a:pPr>
                      <a:r>
                        <a:rPr b="1" lang="vi-VN" sz="1800" u="none" cap="none" strike="noStrike">
                          <a:latin typeface="Arial"/>
                          <a:ea typeface="Arial"/>
                          <a:cs typeface="Arial"/>
                          <a:sym typeface="Arial"/>
                        </a:rPr>
                        <a:t>Diện tích rừng bị thiệt hại (ha/năm)</a:t>
                      </a:r>
                      <a:endParaRPr sz="1800" u="none" cap="none" strike="noStrike">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E5CF"/>
                    </a:solidFill>
                  </a:tcPr>
                </a:tc>
                <a:tc hMerge="1"/>
                <a:tc hMerge="1"/>
              </a:tr>
              <a:tr h="528325">
                <a:tc vMerge="1"/>
                <a:tc>
                  <a:txBody>
                    <a:bodyPr/>
                    <a:lstStyle/>
                    <a:p>
                      <a:pPr indent="0" lvl="0" marL="0" marR="0" rtl="0" algn="ctr">
                        <a:lnSpc>
                          <a:spcPct val="150000"/>
                        </a:lnSpc>
                        <a:spcBef>
                          <a:spcPts val="0"/>
                        </a:spcBef>
                        <a:spcAft>
                          <a:spcPts val="0"/>
                        </a:spcAft>
                        <a:buNone/>
                      </a:pPr>
                      <a:r>
                        <a:rPr b="1" lang="vi-VN" sz="1800" u="none" cap="none" strike="noStrike">
                          <a:latin typeface="Arial"/>
                          <a:ea typeface="Arial"/>
                          <a:cs typeface="Arial"/>
                          <a:sym typeface="Arial"/>
                        </a:rPr>
                        <a:t>Do cháy rừng</a:t>
                      </a:r>
                      <a:endParaRPr sz="1800" u="none" cap="none" strike="noStrike">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0DAB4"/>
                    </a:solidFill>
                  </a:tcPr>
                </a:tc>
                <a:tc>
                  <a:txBody>
                    <a:bodyPr/>
                    <a:lstStyle/>
                    <a:p>
                      <a:pPr indent="0" lvl="0" marL="0" marR="0" rtl="0" algn="ctr">
                        <a:lnSpc>
                          <a:spcPct val="150000"/>
                        </a:lnSpc>
                        <a:spcBef>
                          <a:spcPts val="0"/>
                        </a:spcBef>
                        <a:spcAft>
                          <a:spcPts val="0"/>
                        </a:spcAft>
                        <a:buNone/>
                      </a:pPr>
                      <a:r>
                        <a:rPr b="1" lang="vi-VN" sz="1800" u="none" cap="none" strike="noStrike">
                          <a:latin typeface="Arial"/>
                          <a:ea typeface="Arial"/>
                          <a:cs typeface="Arial"/>
                          <a:sym typeface="Arial"/>
                        </a:rPr>
                        <a:t>Do chặt phá trái phép</a:t>
                      </a:r>
                      <a:endParaRPr sz="1800" u="none" cap="none" strike="noStrike">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0DAB4"/>
                    </a:solidFill>
                  </a:tcPr>
                </a:tc>
                <a:tc>
                  <a:txBody>
                    <a:bodyPr/>
                    <a:lstStyle/>
                    <a:p>
                      <a:pPr indent="0" lvl="0" marL="0" marR="0" rtl="0" algn="ctr">
                        <a:lnSpc>
                          <a:spcPct val="150000"/>
                        </a:lnSpc>
                        <a:spcBef>
                          <a:spcPts val="0"/>
                        </a:spcBef>
                        <a:spcAft>
                          <a:spcPts val="0"/>
                        </a:spcAft>
                        <a:buNone/>
                      </a:pPr>
                      <a:r>
                        <a:rPr b="1" lang="vi-VN" sz="1800" u="none" cap="none" strike="noStrike">
                          <a:latin typeface="Arial"/>
                          <a:ea typeface="Arial"/>
                          <a:cs typeface="Arial"/>
                          <a:sym typeface="Arial"/>
                        </a:rPr>
                        <a:t>Tổng</a:t>
                      </a:r>
                      <a:endParaRPr sz="1800" u="none" cap="none" strike="noStrike">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0DAB4"/>
                    </a:solidFill>
                  </a:tcPr>
                </a:tc>
              </a:tr>
              <a:tr h="528325">
                <a:tc>
                  <a:txBody>
                    <a:bodyPr/>
                    <a:lstStyle/>
                    <a:p>
                      <a:pPr indent="0" lvl="0" marL="0" marR="0" rtl="0" algn="ctr">
                        <a:lnSpc>
                          <a:spcPct val="150000"/>
                        </a:lnSpc>
                        <a:spcBef>
                          <a:spcPts val="0"/>
                        </a:spcBef>
                        <a:spcAft>
                          <a:spcPts val="0"/>
                        </a:spcAft>
                        <a:buNone/>
                      </a:pPr>
                      <a:r>
                        <a:rPr lang="vi-VN" sz="1800" u="none" cap="none" strike="noStrike">
                          <a:latin typeface="Arial"/>
                          <a:ea typeface="Arial"/>
                          <a:cs typeface="Arial"/>
                          <a:sym typeface="Arial"/>
                        </a:rPr>
                        <a:t>2011 – 2020 </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just">
                        <a:lnSpc>
                          <a:spcPct val="150000"/>
                        </a:lnSpc>
                        <a:spcBef>
                          <a:spcPts val="0"/>
                        </a:spcBef>
                        <a:spcAft>
                          <a:spcPts val="0"/>
                        </a:spcAft>
                        <a:buNone/>
                      </a:pPr>
                      <a:r>
                        <a:rPr lang="vi-VN"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just">
                        <a:lnSpc>
                          <a:spcPct val="150000"/>
                        </a:lnSpc>
                        <a:spcBef>
                          <a:spcPts val="0"/>
                        </a:spcBef>
                        <a:spcAft>
                          <a:spcPts val="0"/>
                        </a:spcAft>
                        <a:buNone/>
                      </a:pPr>
                      <a:r>
                        <a:rPr lang="vi-VN"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just">
                        <a:lnSpc>
                          <a:spcPct val="150000"/>
                        </a:lnSpc>
                        <a:spcBef>
                          <a:spcPts val="0"/>
                        </a:spcBef>
                        <a:spcAft>
                          <a:spcPts val="0"/>
                        </a:spcAft>
                        <a:buNone/>
                      </a:pPr>
                      <a:r>
                        <a:rPr lang="vi-VN"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528325">
                <a:tc>
                  <a:txBody>
                    <a:bodyPr/>
                    <a:lstStyle/>
                    <a:p>
                      <a:pPr indent="0" lvl="0" marL="0" marR="0" rtl="0" algn="ctr">
                        <a:lnSpc>
                          <a:spcPct val="150000"/>
                        </a:lnSpc>
                        <a:spcBef>
                          <a:spcPts val="0"/>
                        </a:spcBef>
                        <a:spcAft>
                          <a:spcPts val="0"/>
                        </a:spcAft>
                        <a:buNone/>
                      </a:pPr>
                      <a:r>
                        <a:rPr lang="vi-VN" sz="1800" u="none" cap="none" strike="noStrike">
                          <a:latin typeface="Arial"/>
                          <a:ea typeface="Arial"/>
                          <a:cs typeface="Arial"/>
                          <a:sym typeface="Arial"/>
                        </a:rPr>
                        <a:t>2021</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just">
                        <a:lnSpc>
                          <a:spcPct val="150000"/>
                        </a:lnSpc>
                        <a:spcBef>
                          <a:spcPts val="0"/>
                        </a:spcBef>
                        <a:spcAft>
                          <a:spcPts val="0"/>
                        </a:spcAft>
                        <a:buNone/>
                      </a:pPr>
                      <a:r>
                        <a:rPr lang="vi-VN"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just">
                        <a:lnSpc>
                          <a:spcPct val="150000"/>
                        </a:lnSpc>
                        <a:spcBef>
                          <a:spcPts val="0"/>
                        </a:spcBef>
                        <a:spcAft>
                          <a:spcPts val="0"/>
                        </a:spcAft>
                        <a:buNone/>
                      </a:pPr>
                      <a:r>
                        <a:rPr lang="vi-VN"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just">
                        <a:lnSpc>
                          <a:spcPct val="150000"/>
                        </a:lnSpc>
                        <a:spcBef>
                          <a:spcPts val="0"/>
                        </a:spcBef>
                        <a:spcAft>
                          <a:spcPts val="0"/>
                        </a:spcAft>
                        <a:buNone/>
                      </a:pPr>
                      <a:r>
                        <a:rPr lang="vi-VN"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528325">
                <a:tc>
                  <a:txBody>
                    <a:bodyPr/>
                    <a:lstStyle/>
                    <a:p>
                      <a:pPr indent="0" lvl="0" marL="0" marR="0" rtl="0" algn="ctr">
                        <a:lnSpc>
                          <a:spcPct val="150000"/>
                        </a:lnSpc>
                        <a:spcBef>
                          <a:spcPts val="0"/>
                        </a:spcBef>
                        <a:spcAft>
                          <a:spcPts val="0"/>
                        </a:spcAft>
                        <a:buNone/>
                      </a:pPr>
                      <a:r>
                        <a:rPr lang="vi-VN" sz="1800" u="none" cap="none" strike="noStrike">
                          <a:latin typeface="Arial"/>
                          <a:ea typeface="Arial"/>
                          <a:cs typeface="Arial"/>
                          <a:sym typeface="Arial"/>
                        </a:rPr>
                        <a:t>2022</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just">
                        <a:lnSpc>
                          <a:spcPct val="150000"/>
                        </a:lnSpc>
                        <a:spcBef>
                          <a:spcPts val="0"/>
                        </a:spcBef>
                        <a:spcAft>
                          <a:spcPts val="0"/>
                        </a:spcAft>
                        <a:buNone/>
                      </a:pPr>
                      <a:r>
                        <a:rPr lang="vi-VN"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just">
                        <a:lnSpc>
                          <a:spcPct val="150000"/>
                        </a:lnSpc>
                        <a:spcBef>
                          <a:spcPts val="0"/>
                        </a:spcBef>
                        <a:spcAft>
                          <a:spcPts val="0"/>
                        </a:spcAft>
                        <a:buNone/>
                      </a:pPr>
                      <a:r>
                        <a:rPr lang="vi-VN"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just">
                        <a:lnSpc>
                          <a:spcPct val="150000"/>
                        </a:lnSpc>
                        <a:spcBef>
                          <a:spcPts val="0"/>
                        </a:spcBef>
                        <a:spcAft>
                          <a:spcPts val="0"/>
                        </a:spcAft>
                        <a:buNone/>
                      </a:pPr>
                      <a:r>
                        <a:rPr lang="vi-VN"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3"/>
          <p:cNvSpPr/>
          <p:nvPr/>
        </p:nvSpPr>
        <p:spPr>
          <a:xfrm>
            <a:off x="2383436" y="494675"/>
            <a:ext cx="4377127" cy="607102"/>
          </a:xfrm>
          <a:prstGeom prst="roundRect">
            <a:avLst>
              <a:gd fmla="val 16667" name="adj"/>
            </a:avLst>
          </a:prstGeom>
          <a:solidFill>
            <a:srgbClr val="EAB5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vi-VN" sz="2100" u="none" cap="none" strike="noStrike">
                <a:solidFill>
                  <a:srgbClr val="000000"/>
                </a:solidFill>
                <a:latin typeface="Arial"/>
                <a:ea typeface="Arial"/>
                <a:cs typeface="Arial"/>
                <a:sym typeface="Arial"/>
              </a:rPr>
              <a:t>MỘT SỐ Ý NGHĨA CỦA RỪNG </a:t>
            </a:r>
            <a:endParaRPr/>
          </a:p>
        </p:txBody>
      </p:sp>
      <p:sp>
        <p:nvSpPr>
          <p:cNvPr id="675" name="Google Shape;675;p3"/>
          <p:cNvSpPr/>
          <p:nvPr/>
        </p:nvSpPr>
        <p:spPr>
          <a:xfrm>
            <a:off x="269823" y="1911246"/>
            <a:ext cx="2555824" cy="2503358"/>
          </a:xfrm>
          <a:prstGeom prst="roundRect">
            <a:avLst>
              <a:gd fmla="val 6351" name="adj"/>
            </a:avLst>
          </a:prstGeom>
          <a:solidFill>
            <a:srgbClr val="FFFFFF"/>
          </a:solidFill>
          <a:ln cap="flat" cmpd="sng" w="25400">
            <a:solidFill>
              <a:srgbClr val="994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Ô nhiễm không khí: giúp điều hòa không khí.</a:t>
            </a:r>
            <a:endParaRPr/>
          </a:p>
        </p:txBody>
      </p:sp>
      <p:sp>
        <p:nvSpPr>
          <p:cNvPr id="676" name="Google Shape;676;p3"/>
          <p:cNvSpPr/>
          <p:nvPr/>
        </p:nvSpPr>
        <p:spPr>
          <a:xfrm>
            <a:off x="3294087" y="1911246"/>
            <a:ext cx="2555824" cy="2503358"/>
          </a:xfrm>
          <a:prstGeom prst="roundRect">
            <a:avLst>
              <a:gd fmla="val 6351" name="adj"/>
            </a:avLst>
          </a:prstGeom>
          <a:solidFill>
            <a:srgbClr val="FFFFFF"/>
          </a:solidFill>
          <a:ln cap="flat" cmpd="sng" w="25400">
            <a:solidFill>
              <a:srgbClr val="994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Xâm nhập mặn: giúp giảm thiểu, ngăn chặn xâm nhập mặn.</a:t>
            </a:r>
            <a:endParaRPr/>
          </a:p>
        </p:txBody>
      </p:sp>
      <p:sp>
        <p:nvSpPr>
          <p:cNvPr id="677" name="Google Shape;677;p3"/>
          <p:cNvSpPr/>
          <p:nvPr/>
        </p:nvSpPr>
        <p:spPr>
          <a:xfrm>
            <a:off x="6318353" y="1911246"/>
            <a:ext cx="2555824" cy="2503358"/>
          </a:xfrm>
          <a:prstGeom prst="roundRect">
            <a:avLst>
              <a:gd fmla="val 6351" name="adj"/>
            </a:avLst>
          </a:prstGeom>
          <a:solidFill>
            <a:srgbClr val="FFFFFF"/>
          </a:solidFill>
          <a:ln cap="flat" cmpd="sng" w="25400">
            <a:solidFill>
              <a:srgbClr val="994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Thiên tai: giúp ngăn chặn, hạn chế tác động của thiên tai. </a:t>
            </a:r>
            <a:endParaRPr/>
          </a:p>
        </p:txBody>
      </p:sp>
      <p:cxnSp>
        <p:nvCxnSpPr>
          <p:cNvPr id="678" name="Google Shape;678;p3"/>
          <p:cNvCxnSpPr>
            <a:stCxn id="674" idx="2"/>
            <a:endCxn id="675" idx="0"/>
          </p:cNvCxnSpPr>
          <p:nvPr/>
        </p:nvCxnSpPr>
        <p:spPr>
          <a:xfrm rot="5400000">
            <a:off x="2655150" y="-5673"/>
            <a:ext cx="809400" cy="3024300"/>
          </a:xfrm>
          <a:prstGeom prst="bentConnector3">
            <a:avLst>
              <a:gd fmla="val 50004" name="adj1"/>
            </a:avLst>
          </a:prstGeom>
          <a:noFill/>
          <a:ln cap="flat" cmpd="sng" w="19050">
            <a:solidFill>
              <a:srgbClr val="000000"/>
            </a:solidFill>
            <a:prstDash val="solid"/>
            <a:round/>
            <a:headEnd len="sm" w="sm" type="none"/>
            <a:tailEnd len="sm" w="sm" type="none"/>
          </a:ln>
        </p:spPr>
      </p:cxnSp>
      <p:cxnSp>
        <p:nvCxnSpPr>
          <p:cNvPr id="679" name="Google Shape;679;p3"/>
          <p:cNvCxnSpPr>
            <a:stCxn id="674" idx="2"/>
            <a:endCxn id="677" idx="0"/>
          </p:cNvCxnSpPr>
          <p:nvPr/>
        </p:nvCxnSpPr>
        <p:spPr>
          <a:xfrm flipH="1" rot="-5400000">
            <a:off x="5679450" y="-5673"/>
            <a:ext cx="809400" cy="3024300"/>
          </a:xfrm>
          <a:prstGeom prst="bentConnector3">
            <a:avLst>
              <a:gd fmla="val 50004" name="adj1"/>
            </a:avLst>
          </a:prstGeom>
          <a:noFill/>
          <a:ln cap="flat" cmpd="sng" w="19050">
            <a:solidFill>
              <a:srgbClr val="000000"/>
            </a:solidFill>
            <a:prstDash val="solid"/>
            <a:round/>
            <a:headEnd len="sm" w="sm" type="none"/>
            <a:tailEnd len="sm" w="sm" type="none"/>
          </a:ln>
        </p:spPr>
      </p:cxnSp>
      <p:cxnSp>
        <p:nvCxnSpPr>
          <p:cNvPr id="680" name="Google Shape;680;p3"/>
          <p:cNvCxnSpPr>
            <a:stCxn id="674" idx="2"/>
            <a:endCxn id="676" idx="0"/>
          </p:cNvCxnSpPr>
          <p:nvPr/>
        </p:nvCxnSpPr>
        <p:spPr>
          <a:xfrm>
            <a:off x="4572000" y="1101777"/>
            <a:ext cx="0" cy="809400"/>
          </a:xfrm>
          <a:prstGeom prst="straightConnector1">
            <a:avLst/>
          </a:prstGeom>
          <a:noFill/>
          <a:ln cap="flat" cmpd="sng" w="19050">
            <a:solidFill>
              <a:srgbClr val="000000"/>
            </a:solidFill>
            <a:prstDash val="solid"/>
            <a:round/>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4"/>
                                        </p:tgtEl>
                                        <p:attrNameLst>
                                          <p:attrName>style.visibility</p:attrName>
                                        </p:attrNameLst>
                                      </p:cBhvr>
                                      <p:to>
                                        <p:strVal val="visible"/>
                                      </p:to>
                                    </p:set>
                                    <p:animEffect filter="fade" transition="in">
                                      <p:cBhvr>
                                        <p:cTn dur="500"/>
                                        <p:tgtEl>
                                          <p:spTgt spid="67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78"/>
                                        </p:tgtEl>
                                        <p:attrNameLst>
                                          <p:attrName>style.visibility</p:attrName>
                                        </p:attrNameLst>
                                      </p:cBhvr>
                                      <p:to>
                                        <p:strVal val="visible"/>
                                      </p:to>
                                    </p:set>
                                    <p:animEffect filter="fade" transition="in">
                                      <p:cBhvr>
                                        <p:cTn dur="500"/>
                                        <p:tgtEl>
                                          <p:spTgt spid="678"/>
                                        </p:tgtEl>
                                      </p:cBhvr>
                                    </p:animEffect>
                                  </p:childTnLst>
                                </p:cTn>
                              </p:par>
                              <p:par>
                                <p:cTn fill="hold" nodeType="withEffect" presetClass="entr" presetID="10" presetSubtype="0">
                                  <p:stCondLst>
                                    <p:cond delay="0"/>
                                  </p:stCondLst>
                                  <p:childTnLst>
                                    <p:set>
                                      <p:cBhvr>
                                        <p:cTn dur="1" fill="hold">
                                          <p:stCondLst>
                                            <p:cond delay="0"/>
                                          </p:stCondLst>
                                        </p:cTn>
                                        <p:tgtEl>
                                          <p:spTgt spid="680"/>
                                        </p:tgtEl>
                                        <p:attrNameLst>
                                          <p:attrName>style.visibility</p:attrName>
                                        </p:attrNameLst>
                                      </p:cBhvr>
                                      <p:to>
                                        <p:strVal val="visible"/>
                                      </p:to>
                                    </p:set>
                                    <p:animEffect filter="fade" transition="in">
                                      <p:cBhvr>
                                        <p:cTn dur="500"/>
                                        <p:tgtEl>
                                          <p:spTgt spid="680"/>
                                        </p:tgtEl>
                                      </p:cBhvr>
                                    </p:animEffect>
                                  </p:childTnLst>
                                </p:cTn>
                              </p:par>
                              <p:par>
                                <p:cTn fill="hold" nodeType="withEffect" presetClass="entr" presetID="10" presetSubtype="0">
                                  <p:stCondLst>
                                    <p:cond delay="0"/>
                                  </p:stCondLst>
                                  <p:childTnLst>
                                    <p:set>
                                      <p:cBhvr>
                                        <p:cTn dur="1" fill="hold">
                                          <p:stCondLst>
                                            <p:cond delay="0"/>
                                          </p:stCondLst>
                                        </p:cTn>
                                        <p:tgtEl>
                                          <p:spTgt spid="679"/>
                                        </p:tgtEl>
                                        <p:attrNameLst>
                                          <p:attrName>style.visibility</p:attrName>
                                        </p:attrNameLst>
                                      </p:cBhvr>
                                      <p:to>
                                        <p:strVal val="visible"/>
                                      </p:to>
                                    </p:set>
                                    <p:animEffect filter="fade" transition="in">
                                      <p:cBhvr>
                                        <p:cTn dur="500"/>
                                        <p:tgtEl>
                                          <p:spTgt spid="67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75"/>
                                        </p:tgtEl>
                                        <p:attrNameLst>
                                          <p:attrName>style.visibility</p:attrName>
                                        </p:attrNameLst>
                                      </p:cBhvr>
                                      <p:to>
                                        <p:strVal val="visible"/>
                                      </p:to>
                                    </p:set>
                                    <p:animEffect filter="fade" transition="in">
                                      <p:cBhvr>
                                        <p:cTn dur="500"/>
                                        <p:tgtEl>
                                          <p:spTgt spid="675"/>
                                        </p:tgtEl>
                                      </p:cBhvr>
                                    </p:animEffect>
                                  </p:childTnLst>
                                </p:cTn>
                              </p:par>
                              <p:par>
                                <p:cTn fill="hold" nodeType="withEffect" presetClass="entr" presetID="10" presetSubtype="0">
                                  <p:stCondLst>
                                    <p:cond delay="0"/>
                                  </p:stCondLst>
                                  <p:childTnLst>
                                    <p:set>
                                      <p:cBhvr>
                                        <p:cTn dur="1" fill="hold">
                                          <p:stCondLst>
                                            <p:cond delay="0"/>
                                          </p:stCondLst>
                                        </p:cTn>
                                        <p:tgtEl>
                                          <p:spTgt spid="676"/>
                                        </p:tgtEl>
                                        <p:attrNameLst>
                                          <p:attrName>style.visibility</p:attrName>
                                        </p:attrNameLst>
                                      </p:cBhvr>
                                      <p:to>
                                        <p:strVal val="visible"/>
                                      </p:to>
                                    </p:set>
                                    <p:animEffect filter="fade" transition="in">
                                      <p:cBhvr>
                                        <p:cTn dur="500"/>
                                        <p:tgtEl>
                                          <p:spTgt spid="676"/>
                                        </p:tgtEl>
                                      </p:cBhvr>
                                    </p:animEffect>
                                  </p:childTnLst>
                                </p:cTn>
                              </p:par>
                              <p:par>
                                <p:cTn fill="hold" nodeType="withEffect" presetClass="entr" presetID="10" presetSubtype="0">
                                  <p:stCondLst>
                                    <p:cond delay="0"/>
                                  </p:stCondLst>
                                  <p:childTnLst>
                                    <p:set>
                                      <p:cBhvr>
                                        <p:cTn dur="1" fill="hold">
                                          <p:stCondLst>
                                            <p:cond delay="0"/>
                                          </p:stCondLst>
                                        </p:cTn>
                                        <p:tgtEl>
                                          <p:spTgt spid="677"/>
                                        </p:tgtEl>
                                        <p:attrNameLst>
                                          <p:attrName>style.visibility</p:attrName>
                                        </p:attrNameLst>
                                      </p:cBhvr>
                                      <p:to>
                                        <p:strVal val="visible"/>
                                      </p:to>
                                    </p:set>
                                    <p:animEffect filter="fade" transition="in">
                                      <p:cBhvr>
                                        <p:cTn dur="500"/>
                                        <p:tgtEl>
                                          <p:spTgt spid="6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2" name="Shape 922"/>
        <p:cNvGrpSpPr/>
        <p:nvPr/>
      </p:nvGrpSpPr>
      <p:grpSpPr>
        <a:xfrm>
          <a:off x="0" y="0"/>
          <a:ext cx="0" cy="0"/>
          <a:chOff x="0" y="0"/>
          <a:chExt cx="0" cy="0"/>
        </a:xfrm>
      </p:grpSpPr>
      <p:sp>
        <p:nvSpPr>
          <p:cNvPr id="923" name="Google Shape;923;p30"/>
          <p:cNvSpPr txBox="1"/>
          <p:nvPr/>
        </p:nvSpPr>
        <p:spPr>
          <a:xfrm>
            <a:off x="341085" y="364998"/>
            <a:ext cx="8461830" cy="95866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2000"/>
              <a:buFont typeface="Arial"/>
              <a:buNone/>
            </a:pPr>
            <a:r>
              <a:rPr b="1" i="1" lang="vi-VN" sz="2000" u="none" cap="none" strike="noStrike">
                <a:solidFill>
                  <a:srgbClr val="C00000"/>
                </a:solidFill>
                <a:latin typeface="Arial"/>
                <a:ea typeface="Arial"/>
                <a:cs typeface="Arial"/>
                <a:sym typeface="Arial"/>
              </a:rPr>
              <a:t>Câu hỏi 2: </a:t>
            </a:r>
            <a:r>
              <a:rPr b="0" i="0" lang="vi-VN" sz="2000" u="none" cap="none" strike="noStrike">
                <a:solidFill>
                  <a:srgbClr val="000000"/>
                </a:solidFill>
                <a:latin typeface="Arial"/>
                <a:ea typeface="Arial"/>
                <a:cs typeface="Arial"/>
                <a:sym typeface="Arial"/>
              </a:rPr>
              <a:t>Liệt kê các biểu hiện về thực trạng bảo vệ và khai thác rừng ở nước ta?</a:t>
            </a:r>
            <a:endParaRPr b="0" i="0" sz="2000" u="none" cap="none" strike="noStrike">
              <a:solidFill>
                <a:srgbClr val="000000"/>
              </a:solidFill>
              <a:latin typeface="Arial"/>
              <a:ea typeface="Arial"/>
              <a:cs typeface="Arial"/>
              <a:sym typeface="Arial"/>
            </a:endParaRPr>
          </a:p>
        </p:txBody>
      </p:sp>
      <p:sp>
        <p:nvSpPr>
          <p:cNvPr id="924" name="Google Shape;924;p30"/>
          <p:cNvSpPr txBox="1"/>
          <p:nvPr/>
        </p:nvSpPr>
        <p:spPr>
          <a:xfrm>
            <a:off x="293914" y="1460548"/>
            <a:ext cx="8556172" cy="2222403"/>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None/>
            </a:pPr>
            <a:r>
              <a:rPr b="0" i="0" lang="vi-VN" sz="1800" u="none" cap="none" strike="noStrike">
                <a:solidFill>
                  <a:srgbClr val="000000"/>
                </a:solidFill>
                <a:latin typeface="Arial"/>
                <a:ea typeface="Arial"/>
                <a:cs typeface="Arial"/>
                <a:sym typeface="Arial"/>
              </a:rPr>
              <a:t>……………………………………………………………………………………………………………………………………………………………………………………………………………………………………………………………………………………………………………………………………………………………………………………………….</a:t>
            </a:r>
            <a:endParaRPr/>
          </a:p>
        </p:txBody>
      </p:sp>
    </p:spTree>
  </p:cSld>
  <p:clrMapOvr>
    <a:masterClrMapping/>
  </p:clrMapOvr>
  <p:transition spd="slow">
    <p:push/>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 name="Shape 928"/>
        <p:cNvGrpSpPr/>
        <p:nvPr/>
      </p:nvGrpSpPr>
      <p:grpSpPr>
        <a:xfrm>
          <a:off x="0" y="0"/>
          <a:ext cx="0" cy="0"/>
          <a:chOff x="0" y="0"/>
          <a:chExt cx="0" cy="0"/>
        </a:xfrm>
      </p:grpSpPr>
      <p:grpSp>
        <p:nvGrpSpPr>
          <p:cNvPr id="929" name="Google Shape;929;p31"/>
          <p:cNvGrpSpPr/>
          <p:nvPr/>
        </p:nvGrpSpPr>
        <p:grpSpPr>
          <a:xfrm>
            <a:off x="587828" y="402249"/>
            <a:ext cx="3490686" cy="1492898"/>
            <a:chOff x="551542" y="467564"/>
            <a:chExt cx="3490686" cy="1492898"/>
          </a:xfrm>
        </p:grpSpPr>
        <p:sp>
          <p:nvSpPr>
            <p:cNvPr id="930" name="Google Shape;930;p31"/>
            <p:cNvSpPr/>
            <p:nvPr/>
          </p:nvSpPr>
          <p:spPr>
            <a:xfrm>
              <a:off x="616855" y="540137"/>
              <a:ext cx="3425373" cy="1420325"/>
            </a:xfrm>
            <a:prstGeom prst="round2DiagRect">
              <a:avLst>
                <a:gd fmla="val 16667" name="adj1"/>
                <a:gd fmla="val 0" name="adj2"/>
              </a:avLst>
            </a:prstGeom>
            <a:solidFill>
              <a:srgbClr val="A0DAB4"/>
            </a:solidFill>
            <a:ln cap="flat" cmpd="sng" w="25400">
              <a:solidFill>
                <a:srgbClr val="A0DAB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31" name="Google Shape;931;p31"/>
            <p:cNvSpPr/>
            <p:nvPr/>
          </p:nvSpPr>
          <p:spPr>
            <a:xfrm>
              <a:off x="551542" y="467565"/>
              <a:ext cx="3425372" cy="1420325"/>
            </a:xfrm>
            <a:prstGeom prst="round2DiagRect">
              <a:avLst>
                <a:gd fmla="val 16667" name="adj1"/>
                <a:gd fmla="val 0" name="adj2"/>
              </a:avLst>
            </a:prstGeom>
            <a:solidFill>
              <a:srgbClr val="FFFFFF"/>
            </a:solidFill>
            <a:ln cap="flat" cmpd="sng" w="25400">
              <a:solidFill>
                <a:srgbClr val="A0DAB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32" name="Google Shape;932;p31"/>
            <p:cNvSpPr txBox="1"/>
            <p:nvPr/>
          </p:nvSpPr>
          <p:spPr>
            <a:xfrm>
              <a:off x="577849" y="467564"/>
              <a:ext cx="3372758" cy="142032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Công tác bảo vệ và khai thác rừng ở nước ta có nhiều tiến bộ.</a:t>
              </a:r>
              <a:endParaRPr b="0" i="0" sz="1400" u="none" cap="none" strike="noStrike">
                <a:solidFill>
                  <a:srgbClr val="000000"/>
                </a:solidFill>
                <a:latin typeface="Arial"/>
                <a:ea typeface="Arial"/>
                <a:cs typeface="Arial"/>
                <a:sym typeface="Arial"/>
              </a:endParaRPr>
            </a:p>
          </p:txBody>
        </p:sp>
      </p:grpSp>
      <p:grpSp>
        <p:nvGrpSpPr>
          <p:cNvPr id="933" name="Google Shape;933;p31"/>
          <p:cNvGrpSpPr/>
          <p:nvPr/>
        </p:nvGrpSpPr>
        <p:grpSpPr>
          <a:xfrm>
            <a:off x="5138060" y="402249"/>
            <a:ext cx="3490686" cy="1492898"/>
            <a:chOff x="551542" y="467564"/>
            <a:chExt cx="3490686" cy="1492898"/>
          </a:xfrm>
        </p:grpSpPr>
        <p:sp>
          <p:nvSpPr>
            <p:cNvPr id="934" name="Google Shape;934;p31"/>
            <p:cNvSpPr/>
            <p:nvPr/>
          </p:nvSpPr>
          <p:spPr>
            <a:xfrm>
              <a:off x="616855" y="540137"/>
              <a:ext cx="3425373" cy="1420325"/>
            </a:xfrm>
            <a:prstGeom prst="round2DiagRect">
              <a:avLst>
                <a:gd fmla="val 16667" name="adj1"/>
                <a:gd fmla="val 0" name="adj2"/>
              </a:avLst>
            </a:prstGeom>
            <a:solidFill>
              <a:srgbClr val="A0DAB4"/>
            </a:solidFill>
            <a:ln cap="flat" cmpd="sng" w="25400">
              <a:solidFill>
                <a:srgbClr val="A0DAB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35" name="Google Shape;935;p31"/>
            <p:cNvSpPr/>
            <p:nvPr/>
          </p:nvSpPr>
          <p:spPr>
            <a:xfrm>
              <a:off x="551542" y="467565"/>
              <a:ext cx="3425372" cy="1420325"/>
            </a:xfrm>
            <a:prstGeom prst="round2DiagRect">
              <a:avLst>
                <a:gd fmla="val 16667" name="adj1"/>
                <a:gd fmla="val 0" name="adj2"/>
              </a:avLst>
            </a:prstGeom>
            <a:solidFill>
              <a:srgbClr val="FFFFFF"/>
            </a:solidFill>
            <a:ln cap="flat" cmpd="sng" w="25400">
              <a:solidFill>
                <a:srgbClr val="A0DAB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36" name="Google Shape;936;p31"/>
            <p:cNvSpPr txBox="1"/>
            <p:nvPr/>
          </p:nvSpPr>
          <p:spPr>
            <a:xfrm>
              <a:off x="577849" y="467564"/>
              <a:ext cx="3372758" cy="142032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Hiện tượng cháy rừng, chặt phá rừng trái quy định ngày một suy giảm. </a:t>
              </a:r>
              <a:endParaRPr b="0" i="0" sz="1400" u="none" cap="none" strike="noStrike">
                <a:solidFill>
                  <a:srgbClr val="000000"/>
                </a:solidFill>
                <a:latin typeface="Arial"/>
                <a:ea typeface="Arial"/>
                <a:cs typeface="Arial"/>
                <a:sym typeface="Arial"/>
              </a:endParaRPr>
            </a:p>
          </p:txBody>
        </p:sp>
      </p:grpSp>
      <p:graphicFrame>
        <p:nvGraphicFramePr>
          <p:cNvPr id="937" name="Google Shape;937;p31"/>
          <p:cNvGraphicFramePr/>
          <p:nvPr/>
        </p:nvGraphicFramePr>
        <p:xfrm>
          <a:off x="312055" y="2179861"/>
          <a:ext cx="3000000" cy="3000000"/>
        </p:xfrm>
        <a:graphic>
          <a:graphicData uri="http://schemas.openxmlformats.org/drawingml/2006/table">
            <a:tbl>
              <a:tblPr>
                <a:noFill/>
                <a:tableStyleId>{096615F7-1349-4364-948B-F80BEB413FA3}</a:tableStyleId>
              </a:tblPr>
              <a:tblGrid>
                <a:gridCol w="1986325"/>
                <a:gridCol w="2390800"/>
                <a:gridCol w="2719275"/>
                <a:gridCol w="1423500"/>
              </a:tblGrid>
              <a:tr h="555750">
                <a:tc rowSpan="2">
                  <a:txBody>
                    <a:bodyPr/>
                    <a:lstStyle/>
                    <a:p>
                      <a:pPr indent="0" lvl="0" marL="0" marR="0" rtl="0" algn="ctr">
                        <a:lnSpc>
                          <a:spcPct val="100000"/>
                        </a:lnSpc>
                        <a:spcBef>
                          <a:spcPts val="0"/>
                        </a:spcBef>
                        <a:spcAft>
                          <a:spcPts val="0"/>
                        </a:spcAft>
                        <a:buNone/>
                      </a:pPr>
                      <a:r>
                        <a:rPr b="1" lang="vi-VN" sz="1800" u="none" cap="none" strike="noStrike">
                          <a:latin typeface="Arial"/>
                          <a:ea typeface="Arial"/>
                          <a:cs typeface="Arial"/>
                          <a:sym typeface="Arial"/>
                        </a:rPr>
                        <a:t>Giai đoạn</a:t>
                      </a:r>
                      <a:endParaRPr sz="1800" u="none" cap="none" strike="noStrike">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6CFDD"/>
                    </a:solidFill>
                  </a:tcPr>
                </a:tc>
                <a:tc gridSpan="3">
                  <a:txBody>
                    <a:bodyPr/>
                    <a:lstStyle/>
                    <a:p>
                      <a:pPr indent="0" lvl="0" marL="0" marR="0" rtl="0" algn="ctr">
                        <a:lnSpc>
                          <a:spcPct val="100000"/>
                        </a:lnSpc>
                        <a:spcBef>
                          <a:spcPts val="0"/>
                        </a:spcBef>
                        <a:spcAft>
                          <a:spcPts val="0"/>
                        </a:spcAft>
                        <a:buNone/>
                      </a:pPr>
                      <a:r>
                        <a:rPr b="1" lang="vi-VN" sz="1800" u="none" cap="none" strike="noStrike">
                          <a:latin typeface="Arial"/>
                          <a:ea typeface="Arial"/>
                          <a:cs typeface="Arial"/>
                          <a:sym typeface="Arial"/>
                        </a:rPr>
                        <a:t>Diện tích rừng bị thiệt hại (ha/năm)</a:t>
                      </a:r>
                      <a:endParaRPr sz="1800" u="none" cap="none" strike="noStrike">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6CFDD"/>
                    </a:solidFill>
                  </a:tcPr>
                </a:tc>
                <a:tc hMerge="1"/>
                <a:tc hMerge="1"/>
              </a:tr>
              <a:tr h="555750">
                <a:tc vMerge="1"/>
                <a:tc>
                  <a:txBody>
                    <a:bodyPr/>
                    <a:lstStyle/>
                    <a:p>
                      <a:pPr indent="0" lvl="0" marL="0" marR="0" rtl="0" algn="ctr">
                        <a:lnSpc>
                          <a:spcPct val="100000"/>
                        </a:lnSpc>
                        <a:spcBef>
                          <a:spcPts val="0"/>
                        </a:spcBef>
                        <a:spcAft>
                          <a:spcPts val="0"/>
                        </a:spcAft>
                        <a:buNone/>
                      </a:pPr>
                      <a:r>
                        <a:rPr b="1" lang="vi-VN" sz="1800" u="none" cap="none" strike="noStrike">
                          <a:latin typeface="Arial"/>
                          <a:ea typeface="Arial"/>
                          <a:cs typeface="Arial"/>
                          <a:sym typeface="Arial"/>
                        </a:rPr>
                        <a:t>Do cháy rừng</a:t>
                      </a:r>
                      <a:endParaRPr sz="1800" u="none" cap="none" strike="noStrike">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2EAF2"/>
                    </a:solidFill>
                  </a:tcPr>
                </a:tc>
                <a:tc>
                  <a:txBody>
                    <a:bodyPr/>
                    <a:lstStyle/>
                    <a:p>
                      <a:pPr indent="0" lvl="0" marL="0" marR="0" rtl="0" algn="ctr">
                        <a:lnSpc>
                          <a:spcPct val="100000"/>
                        </a:lnSpc>
                        <a:spcBef>
                          <a:spcPts val="0"/>
                        </a:spcBef>
                        <a:spcAft>
                          <a:spcPts val="0"/>
                        </a:spcAft>
                        <a:buNone/>
                      </a:pPr>
                      <a:r>
                        <a:rPr b="1" lang="vi-VN" sz="1800" u="none" cap="none" strike="noStrike">
                          <a:latin typeface="Arial"/>
                          <a:ea typeface="Arial"/>
                          <a:cs typeface="Arial"/>
                          <a:sym typeface="Arial"/>
                        </a:rPr>
                        <a:t>Do chặt phá trái phép</a:t>
                      </a:r>
                      <a:endParaRPr sz="1800" u="none" cap="none" strike="noStrike">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2EAF2"/>
                    </a:solidFill>
                  </a:tcPr>
                </a:tc>
                <a:tc>
                  <a:txBody>
                    <a:bodyPr/>
                    <a:lstStyle/>
                    <a:p>
                      <a:pPr indent="0" lvl="0" marL="0" marR="0" rtl="0" algn="ctr">
                        <a:lnSpc>
                          <a:spcPct val="100000"/>
                        </a:lnSpc>
                        <a:spcBef>
                          <a:spcPts val="0"/>
                        </a:spcBef>
                        <a:spcAft>
                          <a:spcPts val="0"/>
                        </a:spcAft>
                        <a:buNone/>
                      </a:pPr>
                      <a:r>
                        <a:rPr b="1" lang="vi-VN" sz="1800" u="none" cap="none" strike="noStrike">
                          <a:latin typeface="Arial"/>
                          <a:ea typeface="Arial"/>
                          <a:cs typeface="Arial"/>
                          <a:sym typeface="Arial"/>
                        </a:rPr>
                        <a:t>Tổng</a:t>
                      </a:r>
                      <a:endParaRPr sz="1800" u="none" cap="none" strike="noStrike">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2EAF2"/>
                    </a:solidFill>
                  </a:tcPr>
                </a:tc>
              </a:tr>
              <a:tr h="555750">
                <a:tc>
                  <a:txBody>
                    <a:bodyPr/>
                    <a:lstStyle/>
                    <a:p>
                      <a:pPr indent="0" lvl="0" marL="0" marR="0" rtl="0" algn="ctr">
                        <a:lnSpc>
                          <a:spcPct val="100000"/>
                        </a:lnSpc>
                        <a:spcBef>
                          <a:spcPts val="0"/>
                        </a:spcBef>
                        <a:spcAft>
                          <a:spcPts val="0"/>
                        </a:spcAft>
                        <a:buNone/>
                      </a:pPr>
                      <a:r>
                        <a:rPr lang="vi-VN" sz="1800" u="none" cap="none" strike="noStrike">
                          <a:latin typeface="Arial"/>
                          <a:ea typeface="Arial"/>
                          <a:cs typeface="Arial"/>
                          <a:sym typeface="Arial"/>
                        </a:rPr>
                        <a:t>2011 – 2020 </a:t>
                      </a:r>
                      <a:endParaRPr sz="1800" u="none" cap="none" strike="noStrike">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vi-VN" sz="1800" u="none" cap="none" strike="noStrike">
                          <a:latin typeface="Arial"/>
                          <a:ea typeface="Arial"/>
                          <a:cs typeface="Arial"/>
                          <a:sym typeface="Arial"/>
                        </a:rPr>
                        <a:t>1370</a:t>
                      </a:r>
                      <a:endParaRPr sz="1800" u="none" cap="none" strike="noStrike">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vi-VN" sz="1800" u="none" cap="none" strike="noStrike">
                          <a:latin typeface="Arial"/>
                          <a:ea typeface="Arial"/>
                          <a:cs typeface="Arial"/>
                          <a:sym typeface="Arial"/>
                        </a:rPr>
                        <a:t>910</a:t>
                      </a:r>
                      <a:endParaRPr sz="1800" u="none" cap="none" strike="noStrike">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vi-VN" sz="1800" u="none" cap="none" strike="noStrike">
                          <a:latin typeface="Arial"/>
                          <a:ea typeface="Arial"/>
                          <a:cs typeface="Arial"/>
                          <a:sym typeface="Arial"/>
                        </a:rPr>
                        <a:t>2280</a:t>
                      </a:r>
                      <a:endParaRPr sz="1800" u="none" cap="none" strike="noStrike">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55750">
                <a:tc>
                  <a:txBody>
                    <a:bodyPr/>
                    <a:lstStyle/>
                    <a:p>
                      <a:pPr indent="0" lvl="0" marL="0" marR="0" rtl="0" algn="ctr">
                        <a:lnSpc>
                          <a:spcPct val="100000"/>
                        </a:lnSpc>
                        <a:spcBef>
                          <a:spcPts val="0"/>
                        </a:spcBef>
                        <a:spcAft>
                          <a:spcPts val="0"/>
                        </a:spcAft>
                        <a:buNone/>
                      </a:pPr>
                      <a:r>
                        <a:rPr lang="vi-VN" sz="1800" u="none" cap="none" strike="noStrike">
                          <a:latin typeface="Arial"/>
                          <a:ea typeface="Arial"/>
                          <a:cs typeface="Arial"/>
                          <a:sym typeface="Arial"/>
                        </a:rPr>
                        <a:t>2021</a:t>
                      </a:r>
                      <a:endParaRPr sz="1800" u="none" cap="none" strike="noStrike">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vi-VN"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vi-VN"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vi-VN" sz="1800" u="none" cap="none" strike="noStrike">
                          <a:latin typeface="Arial"/>
                          <a:ea typeface="Arial"/>
                          <a:cs typeface="Arial"/>
                          <a:sym typeface="Arial"/>
                        </a:rPr>
                        <a:t>1229</a:t>
                      </a:r>
                      <a:endParaRPr sz="1800" u="none" cap="none" strike="noStrike">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55750">
                <a:tc>
                  <a:txBody>
                    <a:bodyPr/>
                    <a:lstStyle/>
                    <a:p>
                      <a:pPr indent="0" lvl="0" marL="0" marR="0" rtl="0" algn="ctr">
                        <a:lnSpc>
                          <a:spcPct val="100000"/>
                        </a:lnSpc>
                        <a:spcBef>
                          <a:spcPts val="0"/>
                        </a:spcBef>
                        <a:spcAft>
                          <a:spcPts val="0"/>
                        </a:spcAft>
                        <a:buNone/>
                      </a:pPr>
                      <a:r>
                        <a:rPr lang="vi-VN" sz="1800" u="none" cap="none" strike="noStrike">
                          <a:latin typeface="Arial"/>
                          <a:ea typeface="Arial"/>
                          <a:cs typeface="Arial"/>
                          <a:sym typeface="Arial"/>
                        </a:rPr>
                        <a:t>2022</a:t>
                      </a:r>
                      <a:endParaRPr sz="1800" u="none" cap="none" strike="noStrike">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vi-VN" sz="1800" u="none" cap="none" strike="noStrike">
                          <a:latin typeface="Arial"/>
                          <a:ea typeface="Arial"/>
                          <a:cs typeface="Arial"/>
                          <a:sym typeface="Arial"/>
                        </a:rPr>
                        <a:t>Khoảng 41,4</a:t>
                      </a:r>
                      <a:endParaRPr sz="1800" u="none" cap="none" strike="noStrike">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vi-VN" sz="1800" u="none" cap="none" strike="noStrike">
                          <a:latin typeface="Arial"/>
                          <a:ea typeface="Arial"/>
                          <a:cs typeface="Arial"/>
                          <a:sym typeface="Arial"/>
                        </a:rPr>
                        <a:t>Khoảng 1080</a:t>
                      </a:r>
                      <a:endParaRPr sz="1800" u="none" cap="none" strike="noStrike">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vi-VN" sz="1800" u="none" cap="none" strike="noStrike">
                          <a:latin typeface="Arial"/>
                          <a:ea typeface="Arial"/>
                          <a:cs typeface="Arial"/>
                          <a:sym typeface="Arial"/>
                        </a:rPr>
                        <a:t>Trên 1100</a:t>
                      </a:r>
                      <a:endParaRPr sz="1800" u="none" cap="none" strike="noStrike">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9"/>
                                        </p:tgtEl>
                                        <p:attrNameLst>
                                          <p:attrName>style.visibility</p:attrName>
                                        </p:attrNameLst>
                                      </p:cBhvr>
                                      <p:to>
                                        <p:strVal val="visible"/>
                                      </p:to>
                                    </p:set>
                                    <p:animEffect filter="fade" transition="in">
                                      <p:cBhvr>
                                        <p:cTn dur="500"/>
                                        <p:tgtEl>
                                          <p:spTgt spid="929"/>
                                        </p:tgtEl>
                                      </p:cBhvr>
                                    </p:animEffect>
                                  </p:childTnLst>
                                </p:cTn>
                              </p:par>
                              <p:par>
                                <p:cTn fill="hold" nodeType="withEffect" presetClass="entr" presetID="10" presetSubtype="0">
                                  <p:stCondLst>
                                    <p:cond delay="0"/>
                                  </p:stCondLst>
                                  <p:childTnLst>
                                    <p:set>
                                      <p:cBhvr>
                                        <p:cTn dur="1" fill="hold">
                                          <p:stCondLst>
                                            <p:cond delay="0"/>
                                          </p:stCondLst>
                                        </p:cTn>
                                        <p:tgtEl>
                                          <p:spTgt spid="933"/>
                                        </p:tgtEl>
                                        <p:attrNameLst>
                                          <p:attrName>style.visibility</p:attrName>
                                        </p:attrNameLst>
                                      </p:cBhvr>
                                      <p:to>
                                        <p:strVal val="visible"/>
                                      </p:to>
                                    </p:set>
                                    <p:animEffect filter="fade" transition="in">
                                      <p:cBhvr>
                                        <p:cTn dur="500"/>
                                        <p:tgtEl>
                                          <p:spTgt spid="9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7"/>
                                        </p:tgtEl>
                                        <p:attrNameLst>
                                          <p:attrName>style.visibility</p:attrName>
                                        </p:attrNameLst>
                                      </p:cBhvr>
                                      <p:to>
                                        <p:strVal val="visible"/>
                                      </p:to>
                                    </p:set>
                                    <p:animEffect filter="fade" transition="in">
                                      <p:cBhvr>
                                        <p:cTn dur="500"/>
                                        <p:tgtEl>
                                          <p:spTgt spid="9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1" name="Shape 941"/>
        <p:cNvGrpSpPr/>
        <p:nvPr/>
      </p:nvGrpSpPr>
      <p:grpSpPr>
        <a:xfrm>
          <a:off x="0" y="0"/>
          <a:ext cx="0" cy="0"/>
          <a:chOff x="0" y="0"/>
          <a:chExt cx="0" cy="0"/>
        </a:xfrm>
      </p:grpSpPr>
      <p:sp>
        <p:nvSpPr>
          <p:cNvPr id="942" name="Google Shape;942;p32"/>
          <p:cNvSpPr/>
          <p:nvPr/>
        </p:nvSpPr>
        <p:spPr>
          <a:xfrm>
            <a:off x="243114" y="261259"/>
            <a:ext cx="8657772" cy="508000"/>
          </a:xfrm>
          <a:prstGeom prst="rect">
            <a:avLst/>
          </a:prstGeom>
          <a:solidFill>
            <a:srgbClr val="C2EA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vi-VN" sz="2100" u="none" cap="none" strike="noStrike">
                <a:solidFill>
                  <a:srgbClr val="000000"/>
                </a:solidFill>
                <a:latin typeface="Arial"/>
                <a:ea typeface="Arial"/>
                <a:cs typeface="Arial"/>
                <a:sym typeface="Arial"/>
              </a:rPr>
              <a:t>Biểu hiện về thực trạng bảo vệ và khai thác rừng </a:t>
            </a:r>
            <a:endParaRPr/>
          </a:p>
        </p:txBody>
      </p:sp>
      <p:grpSp>
        <p:nvGrpSpPr>
          <p:cNvPr id="943" name="Google Shape;943;p32"/>
          <p:cNvGrpSpPr/>
          <p:nvPr/>
        </p:nvGrpSpPr>
        <p:grpSpPr>
          <a:xfrm>
            <a:off x="522513" y="1030207"/>
            <a:ext cx="3287487" cy="1821543"/>
            <a:chOff x="304799" y="1081314"/>
            <a:chExt cx="3287487" cy="1821543"/>
          </a:xfrm>
        </p:grpSpPr>
        <p:sp>
          <p:nvSpPr>
            <p:cNvPr id="944" name="Google Shape;944;p32"/>
            <p:cNvSpPr/>
            <p:nvPr/>
          </p:nvSpPr>
          <p:spPr>
            <a:xfrm>
              <a:off x="384629" y="1168400"/>
              <a:ext cx="3207657" cy="1734457"/>
            </a:xfrm>
            <a:prstGeom prst="round2DiagRect">
              <a:avLst>
                <a:gd fmla="val 16667" name="adj1"/>
                <a:gd fmla="val 0" name="adj2"/>
              </a:avLst>
            </a:prstGeom>
            <a:solidFill>
              <a:srgbClr val="E09D83"/>
            </a:solidFill>
            <a:ln cap="flat" cmpd="sng" w="25400">
              <a:solidFill>
                <a:srgbClr val="E09D8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45" name="Google Shape;945;p32"/>
            <p:cNvSpPr/>
            <p:nvPr/>
          </p:nvSpPr>
          <p:spPr>
            <a:xfrm>
              <a:off x="304800" y="1081314"/>
              <a:ext cx="3207657" cy="1734457"/>
            </a:xfrm>
            <a:prstGeom prst="round2DiagRect">
              <a:avLst>
                <a:gd fmla="val 16667" name="adj1"/>
                <a:gd fmla="val 0" name="adj2"/>
              </a:avLst>
            </a:prstGeom>
            <a:solidFill>
              <a:srgbClr val="FFFFFF"/>
            </a:solidFill>
            <a:ln cap="flat" cmpd="sng" w="25400">
              <a:solidFill>
                <a:srgbClr val="E09D8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46" name="Google Shape;946;p32"/>
            <p:cNvSpPr txBox="1"/>
            <p:nvPr/>
          </p:nvSpPr>
          <p:spPr>
            <a:xfrm>
              <a:off x="304799" y="1304776"/>
              <a:ext cx="3207657" cy="1287532"/>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1800" u="none" cap="none" strike="noStrike">
                  <a:solidFill>
                    <a:srgbClr val="000000"/>
                  </a:solidFill>
                  <a:latin typeface="Arial"/>
                  <a:ea typeface="Arial"/>
                  <a:cs typeface="Arial"/>
                  <a:sym typeface="Arial"/>
                </a:rPr>
                <a:t>Các tổ chức, hộ gia đình, người dân ngày càng nâng cao ý thức tuân thủ quy định.</a:t>
              </a:r>
              <a:endParaRPr/>
            </a:p>
          </p:txBody>
        </p:sp>
      </p:grpSp>
      <p:grpSp>
        <p:nvGrpSpPr>
          <p:cNvPr id="947" name="Google Shape;947;p32"/>
          <p:cNvGrpSpPr/>
          <p:nvPr/>
        </p:nvGrpSpPr>
        <p:grpSpPr>
          <a:xfrm>
            <a:off x="5196115" y="1030207"/>
            <a:ext cx="3287486" cy="1821543"/>
            <a:chOff x="304800" y="1081314"/>
            <a:chExt cx="3287486" cy="1821543"/>
          </a:xfrm>
        </p:grpSpPr>
        <p:sp>
          <p:nvSpPr>
            <p:cNvPr id="948" name="Google Shape;948;p32"/>
            <p:cNvSpPr/>
            <p:nvPr/>
          </p:nvSpPr>
          <p:spPr>
            <a:xfrm>
              <a:off x="384629" y="1168400"/>
              <a:ext cx="3207657" cy="1734457"/>
            </a:xfrm>
            <a:prstGeom prst="round2DiagRect">
              <a:avLst>
                <a:gd fmla="val 16667" name="adj1"/>
                <a:gd fmla="val 0" name="adj2"/>
              </a:avLst>
            </a:prstGeom>
            <a:solidFill>
              <a:srgbClr val="E09D83"/>
            </a:solidFill>
            <a:ln cap="flat" cmpd="sng" w="25400">
              <a:solidFill>
                <a:srgbClr val="E09D8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49" name="Google Shape;949;p32"/>
            <p:cNvSpPr/>
            <p:nvPr/>
          </p:nvSpPr>
          <p:spPr>
            <a:xfrm>
              <a:off x="304800" y="1081314"/>
              <a:ext cx="3207657" cy="1734457"/>
            </a:xfrm>
            <a:prstGeom prst="round2DiagRect">
              <a:avLst>
                <a:gd fmla="val 16667" name="adj1"/>
                <a:gd fmla="val 0" name="adj2"/>
              </a:avLst>
            </a:prstGeom>
            <a:solidFill>
              <a:srgbClr val="FFFFFF"/>
            </a:solidFill>
            <a:ln cap="flat" cmpd="sng" w="25400">
              <a:solidFill>
                <a:srgbClr val="E09D8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50" name="Google Shape;950;p32"/>
            <p:cNvSpPr txBox="1"/>
            <p:nvPr/>
          </p:nvSpPr>
          <p:spPr>
            <a:xfrm>
              <a:off x="384629" y="1081314"/>
              <a:ext cx="2968172" cy="170303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1800" u="none" cap="none" strike="noStrike">
                  <a:solidFill>
                    <a:srgbClr val="000000"/>
                  </a:solidFill>
                  <a:latin typeface="Arial"/>
                  <a:ea typeface="Arial"/>
                  <a:cs typeface="Arial"/>
                  <a:sym typeface="Arial"/>
                </a:rPr>
                <a:t>Hiện tượng cháy rừng, nạn chặt phá rừng và khai thác rừng trái quy định ngày một giảm.</a:t>
              </a:r>
              <a:endParaRPr b="0" i="0" sz="1800" u="none" cap="none" strike="noStrike">
                <a:solidFill>
                  <a:srgbClr val="000000"/>
                </a:solidFill>
                <a:latin typeface="Arial"/>
                <a:ea typeface="Arial"/>
                <a:cs typeface="Arial"/>
                <a:sym typeface="Arial"/>
              </a:endParaRPr>
            </a:p>
          </p:txBody>
        </p:sp>
      </p:grpSp>
      <p:grpSp>
        <p:nvGrpSpPr>
          <p:cNvPr id="951" name="Google Shape;951;p32"/>
          <p:cNvGrpSpPr/>
          <p:nvPr/>
        </p:nvGrpSpPr>
        <p:grpSpPr>
          <a:xfrm>
            <a:off x="522513" y="3104242"/>
            <a:ext cx="3287487" cy="1821543"/>
            <a:chOff x="304799" y="1081314"/>
            <a:chExt cx="3287487" cy="1821543"/>
          </a:xfrm>
        </p:grpSpPr>
        <p:sp>
          <p:nvSpPr>
            <p:cNvPr id="952" name="Google Shape;952;p32"/>
            <p:cNvSpPr/>
            <p:nvPr/>
          </p:nvSpPr>
          <p:spPr>
            <a:xfrm>
              <a:off x="384629" y="1168400"/>
              <a:ext cx="3207657" cy="1734457"/>
            </a:xfrm>
            <a:prstGeom prst="round2DiagRect">
              <a:avLst>
                <a:gd fmla="val 16667" name="adj1"/>
                <a:gd fmla="val 0" name="adj2"/>
              </a:avLst>
            </a:prstGeom>
            <a:solidFill>
              <a:srgbClr val="E09D83"/>
            </a:solidFill>
            <a:ln cap="flat" cmpd="sng" w="25400">
              <a:solidFill>
                <a:srgbClr val="E09D8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53" name="Google Shape;953;p32"/>
            <p:cNvSpPr/>
            <p:nvPr/>
          </p:nvSpPr>
          <p:spPr>
            <a:xfrm>
              <a:off x="304800" y="1081314"/>
              <a:ext cx="3207657" cy="1734457"/>
            </a:xfrm>
            <a:prstGeom prst="round2DiagRect">
              <a:avLst>
                <a:gd fmla="val 16667" name="adj1"/>
                <a:gd fmla="val 0" name="adj2"/>
              </a:avLst>
            </a:prstGeom>
            <a:solidFill>
              <a:srgbClr val="FFFFFF"/>
            </a:solidFill>
            <a:ln cap="flat" cmpd="sng" w="25400">
              <a:solidFill>
                <a:srgbClr val="E09D8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54" name="Google Shape;954;p32"/>
            <p:cNvSpPr txBox="1"/>
            <p:nvPr/>
          </p:nvSpPr>
          <p:spPr>
            <a:xfrm>
              <a:off x="304799" y="1130608"/>
              <a:ext cx="3207657" cy="170303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1800" u="none" cap="none" strike="noStrike">
                  <a:solidFill>
                    <a:srgbClr val="000000"/>
                  </a:solidFill>
                  <a:latin typeface="Arial"/>
                  <a:ea typeface="Arial"/>
                  <a:cs typeface="Arial"/>
                  <a:sym typeface="Arial"/>
                </a:rPr>
                <a:t>Hoạt động săn bắt, vận chuyển, mua bán, sử dụng động, thực vật hoang dã, quý hiếm dần được kiểm soát.</a:t>
              </a:r>
              <a:endParaRPr b="0" i="0" sz="1800" u="none" cap="none" strike="noStrike">
                <a:solidFill>
                  <a:srgbClr val="000000"/>
                </a:solidFill>
                <a:latin typeface="Arial"/>
                <a:ea typeface="Arial"/>
                <a:cs typeface="Arial"/>
                <a:sym typeface="Arial"/>
              </a:endParaRPr>
            </a:p>
          </p:txBody>
        </p:sp>
      </p:grpSp>
      <p:grpSp>
        <p:nvGrpSpPr>
          <p:cNvPr id="955" name="Google Shape;955;p32"/>
          <p:cNvGrpSpPr/>
          <p:nvPr/>
        </p:nvGrpSpPr>
        <p:grpSpPr>
          <a:xfrm>
            <a:off x="5196115" y="3060698"/>
            <a:ext cx="3287486" cy="1821543"/>
            <a:chOff x="304800" y="1081314"/>
            <a:chExt cx="3287486" cy="1821543"/>
          </a:xfrm>
        </p:grpSpPr>
        <p:sp>
          <p:nvSpPr>
            <p:cNvPr id="956" name="Google Shape;956;p32"/>
            <p:cNvSpPr/>
            <p:nvPr/>
          </p:nvSpPr>
          <p:spPr>
            <a:xfrm>
              <a:off x="384629" y="1168400"/>
              <a:ext cx="3207657" cy="1734457"/>
            </a:xfrm>
            <a:prstGeom prst="round2DiagRect">
              <a:avLst>
                <a:gd fmla="val 16667" name="adj1"/>
                <a:gd fmla="val 0" name="adj2"/>
              </a:avLst>
            </a:prstGeom>
            <a:solidFill>
              <a:srgbClr val="E09D83"/>
            </a:solidFill>
            <a:ln cap="flat" cmpd="sng" w="25400">
              <a:solidFill>
                <a:srgbClr val="E09D8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57" name="Google Shape;957;p32"/>
            <p:cNvSpPr/>
            <p:nvPr/>
          </p:nvSpPr>
          <p:spPr>
            <a:xfrm>
              <a:off x="304800" y="1081314"/>
              <a:ext cx="3207657" cy="1734457"/>
            </a:xfrm>
            <a:prstGeom prst="round2DiagRect">
              <a:avLst>
                <a:gd fmla="val 16667" name="adj1"/>
                <a:gd fmla="val 0" name="adj2"/>
              </a:avLst>
            </a:prstGeom>
            <a:solidFill>
              <a:srgbClr val="FFFFFF"/>
            </a:solidFill>
            <a:ln cap="flat" cmpd="sng" w="25400">
              <a:solidFill>
                <a:srgbClr val="E09D8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58" name="Google Shape;958;p32"/>
            <p:cNvSpPr txBox="1"/>
            <p:nvPr/>
          </p:nvSpPr>
          <p:spPr>
            <a:xfrm>
              <a:off x="442685" y="1320796"/>
              <a:ext cx="2968172" cy="1287532"/>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1800" u="none" cap="none" strike="noStrike">
                  <a:solidFill>
                    <a:srgbClr val="000000"/>
                  </a:solidFill>
                  <a:latin typeface="Arial"/>
                  <a:ea typeface="Arial"/>
                  <a:cs typeface="Arial"/>
                  <a:sym typeface="Arial"/>
                </a:rPr>
                <a:t>Xây dựng thêm các khu bảo tồn thiên nhiên, vườn quốc gia.</a:t>
              </a:r>
              <a:endParaRPr b="0" i="0" sz="1800" u="none" cap="none" strike="noStrike">
                <a:solidFill>
                  <a:srgbClr val="000000"/>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2"/>
                                        </p:tgtEl>
                                        <p:attrNameLst>
                                          <p:attrName>style.visibility</p:attrName>
                                        </p:attrNameLst>
                                      </p:cBhvr>
                                      <p:to>
                                        <p:strVal val="visible"/>
                                      </p:to>
                                    </p:set>
                                    <p:animEffect filter="fade" transition="in">
                                      <p:cBhvr>
                                        <p:cTn dur="500"/>
                                        <p:tgtEl>
                                          <p:spTgt spid="9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3"/>
                                        </p:tgtEl>
                                        <p:attrNameLst>
                                          <p:attrName>style.visibility</p:attrName>
                                        </p:attrNameLst>
                                      </p:cBhvr>
                                      <p:to>
                                        <p:strVal val="visible"/>
                                      </p:to>
                                    </p:set>
                                    <p:animEffect filter="fade" transition="in">
                                      <p:cBhvr>
                                        <p:cTn dur="500"/>
                                        <p:tgtEl>
                                          <p:spTgt spid="943"/>
                                        </p:tgtEl>
                                      </p:cBhvr>
                                    </p:animEffect>
                                  </p:childTnLst>
                                </p:cTn>
                              </p:par>
                              <p:par>
                                <p:cTn fill="hold" nodeType="withEffect" presetClass="entr" presetID="10" presetSubtype="0">
                                  <p:stCondLst>
                                    <p:cond delay="0"/>
                                  </p:stCondLst>
                                  <p:childTnLst>
                                    <p:set>
                                      <p:cBhvr>
                                        <p:cTn dur="1" fill="hold">
                                          <p:stCondLst>
                                            <p:cond delay="0"/>
                                          </p:stCondLst>
                                        </p:cTn>
                                        <p:tgtEl>
                                          <p:spTgt spid="951"/>
                                        </p:tgtEl>
                                        <p:attrNameLst>
                                          <p:attrName>style.visibility</p:attrName>
                                        </p:attrNameLst>
                                      </p:cBhvr>
                                      <p:to>
                                        <p:strVal val="visible"/>
                                      </p:to>
                                    </p:set>
                                    <p:animEffect filter="fade" transition="in">
                                      <p:cBhvr>
                                        <p:cTn dur="500"/>
                                        <p:tgtEl>
                                          <p:spTgt spid="951"/>
                                        </p:tgtEl>
                                      </p:cBhvr>
                                    </p:animEffect>
                                  </p:childTnLst>
                                </p:cTn>
                              </p:par>
                              <p:par>
                                <p:cTn fill="hold" nodeType="withEffect" presetClass="entr" presetID="10" presetSubtype="0">
                                  <p:stCondLst>
                                    <p:cond delay="0"/>
                                  </p:stCondLst>
                                  <p:childTnLst>
                                    <p:set>
                                      <p:cBhvr>
                                        <p:cTn dur="1" fill="hold">
                                          <p:stCondLst>
                                            <p:cond delay="0"/>
                                          </p:stCondLst>
                                        </p:cTn>
                                        <p:tgtEl>
                                          <p:spTgt spid="955"/>
                                        </p:tgtEl>
                                        <p:attrNameLst>
                                          <p:attrName>style.visibility</p:attrName>
                                        </p:attrNameLst>
                                      </p:cBhvr>
                                      <p:to>
                                        <p:strVal val="visible"/>
                                      </p:to>
                                    </p:set>
                                    <p:animEffect filter="fade" transition="in">
                                      <p:cBhvr>
                                        <p:cTn dur="500"/>
                                        <p:tgtEl>
                                          <p:spTgt spid="955"/>
                                        </p:tgtEl>
                                      </p:cBhvr>
                                    </p:animEffect>
                                  </p:childTnLst>
                                </p:cTn>
                              </p:par>
                              <p:par>
                                <p:cTn fill="hold" nodeType="withEffect" presetClass="entr" presetID="10" presetSubtype="0">
                                  <p:stCondLst>
                                    <p:cond delay="0"/>
                                  </p:stCondLst>
                                  <p:childTnLst>
                                    <p:set>
                                      <p:cBhvr>
                                        <p:cTn dur="1" fill="hold">
                                          <p:stCondLst>
                                            <p:cond delay="0"/>
                                          </p:stCondLst>
                                        </p:cTn>
                                        <p:tgtEl>
                                          <p:spTgt spid="947"/>
                                        </p:tgtEl>
                                        <p:attrNameLst>
                                          <p:attrName>style.visibility</p:attrName>
                                        </p:attrNameLst>
                                      </p:cBhvr>
                                      <p:to>
                                        <p:strVal val="visible"/>
                                      </p:to>
                                    </p:set>
                                    <p:animEffect filter="fade" transition="in">
                                      <p:cBhvr>
                                        <p:cTn dur="500"/>
                                        <p:tgtEl>
                                          <p:spTgt spid="9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2" name="Shape 962"/>
        <p:cNvGrpSpPr/>
        <p:nvPr/>
      </p:nvGrpSpPr>
      <p:grpSpPr>
        <a:xfrm>
          <a:off x="0" y="0"/>
          <a:ext cx="0" cy="0"/>
          <a:chOff x="0" y="0"/>
          <a:chExt cx="0" cy="0"/>
        </a:xfrm>
      </p:grpSpPr>
      <p:grpSp>
        <p:nvGrpSpPr>
          <p:cNvPr id="963" name="Google Shape;963;p33"/>
          <p:cNvGrpSpPr/>
          <p:nvPr/>
        </p:nvGrpSpPr>
        <p:grpSpPr>
          <a:xfrm>
            <a:off x="546303" y="507692"/>
            <a:ext cx="3287487" cy="1821543"/>
            <a:chOff x="304799" y="1081314"/>
            <a:chExt cx="3287487" cy="1821543"/>
          </a:xfrm>
        </p:grpSpPr>
        <p:sp>
          <p:nvSpPr>
            <p:cNvPr id="964" name="Google Shape;964;p33"/>
            <p:cNvSpPr/>
            <p:nvPr/>
          </p:nvSpPr>
          <p:spPr>
            <a:xfrm>
              <a:off x="384629" y="1168400"/>
              <a:ext cx="3207657" cy="1734457"/>
            </a:xfrm>
            <a:prstGeom prst="round2DiagRect">
              <a:avLst>
                <a:gd fmla="val 16667" name="adj1"/>
                <a:gd fmla="val 0" name="adj2"/>
              </a:avLst>
            </a:prstGeom>
            <a:solidFill>
              <a:srgbClr val="E09D83"/>
            </a:solidFill>
            <a:ln cap="flat" cmpd="sng" w="25400">
              <a:solidFill>
                <a:srgbClr val="E09D8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65" name="Google Shape;965;p33"/>
            <p:cNvSpPr/>
            <p:nvPr/>
          </p:nvSpPr>
          <p:spPr>
            <a:xfrm>
              <a:off x="304800" y="1081314"/>
              <a:ext cx="3207657" cy="1734457"/>
            </a:xfrm>
            <a:prstGeom prst="round2DiagRect">
              <a:avLst>
                <a:gd fmla="val 16667" name="adj1"/>
                <a:gd fmla="val 0" name="adj2"/>
              </a:avLst>
            </a:prstGeom>
            <a:solidFill>
              <a:srgbClr val="FFFFFF"/>
            </a:solidFill>
            <a:ln cap="flat" cmpd="sng" w="25400">
              <a:solidFill>
                <a:srgbClr val="E09D8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66" name="Google Shape;966;p33"/>
            <p:cNvSpPr txBox="1"/>
            <p:nvPr/>
          </p:nvSpPr>
          <p:spPr>
            <a:xfrm>
              <a:off x="304799" y="1304776"/>
              <a:ext cx="3207657" cy="872034"/>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1800" u="none" cap="none" strike="noStrike">
                  <a:solidFill>
                    <a:srgbClr val="000000"/>
                  </a:solidFill>
                  <a:latin typeface="Arial"/>
                  <a:ea typeface="Arial"/>
                  <a:cs typeface="Arial"/>
                  <a:sym typeface="Arial"/>
                </a:rPr>
                <a:t>Tăng cường hoạt động trồng cây xanh để bảo vệ rừng.</a:t>
              </a:r>
              <a:endParaRPr b="0" i="0" sz="1800" u="none" cap="none" strike="noStrike">
                <a:solidFill>
                  <a:srgbClr val="000000"/>
                </a:solidFill>
                <a:latin typeface="Arial"/>
                <a:ea typeface="Arial"/>
                <a:cs typeface="Arial"/>
                <a:sym typeface="Arial"/>
              </a:endParaRPr>
            </a:p>
          </p:txBody>
        </p:sp>
      </p:grpSp>
      <p:grpSp>
        <p:nvGrpSpPr>
          <p:cNvPr id="967" name="Google Shape;967;p33"/>
          <p:cNvGrpSpPr/>
          <p:nvPr/>
        </p:nvGrpSpPr>
        <p:grpSpPr>
          <a:xfrm>
            <a:off x="4484915" y="507692"/>
            <a:ext cx="4267202" cy="1821543"/>
            <a:chOff x="304800" y="1081314"/>
            <a:chExt cx="3287486" cy="1821543"/>
          </a:xfrm>
        </p:grpSpPr>
        <p:sp>
          <p:nvSpPr>
            <p:cNvPr id="968" name="Google Shape;968;p33"/>
            <p:cNvSpPr/>
            <p:nvPr/>
          </p:nvSpPr>
          <p:spPr>
            <a:xfrm>
              <a:off x="384629" y="1168400"/>
              <a:ext cx="3207657" cy="1734457"/>
            </a:xfrm>
            <a:prstGeom prst="round2DiagRect">
              <a:avLst>
                <a:gd fmla="val 16667" name="adj1"/>
                <a:gd fmla="val 0" name="adj2"/>
              </a:avLst>
            </a:prstGeom>
            <a:solidFill>
              <a:srgbClr val="E09D83"/>
            </a:solidFill>
            <a:ln cap="flat" cmpd="sng" w="25400">
              <a:solidFill>
                <a:srgbClr val="E09D8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69" name="Google Shape;969;p33"/>
            <p:cNvSpPr/>
            <p:nvPr/>
          </p:nvSpPr>
          <p:spPr>
            <a:xfrm>
              <a:off x="304800" y="1081314"/>
              <a:ext cx="3207657" cy="1734457"/>
            </a:xfrm>
            <a:prstGeom prst="round2DiagRect">
              <a:avLst>
                <a:gd fmla="val 16667" name="adj1"/>
                <a:gd fmla="val 0" name="adj2"/>
              </a:avLst>
            </a:prstGeom>
            <a:solidFill>
              <a:srgbClr val="FFFFFF"/>
            </a:solidFill>
            <a:ln cap="flat" cmpd="sng" w="25400">
              <a:solidFill>
                <a:srgbClr val="E09D8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70" name="Google Shape;970;p33"/>
            <p:cNvSpPr txBox="1"/>
            <p:nvPr/>
          </p:nvSpPr>
          <p:spPr>
            <a:xfrm>
              <a:off x="384629" y="1081314"/>
              <a:ext cx="3127828" cy="170303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1800" u="none" cap="none" strike="noStrike">
                  <a:solidFill>
                    <a:srgbClr val="000000"/>
                  </a:solidFill>
                  <a:latin typeface="Arial"/>
                  <a:ea typeface="Arial"/>
                  <a:cs typeface="Arial"/>
                  <a:sym typeface="Arial"/>
                </a:rPr>
                <a:t>Công tác cấp chứng chỉ quản lí rừng bền vững nhằm nâng cao hiệu quả bảo tồn và khai thác các nguồn lợi từ rừng ngày càng được chú trọng </a:t>
              </a:r>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3"/>
                                        </p:tgtEl>
                                        <p:attrNameLst>
                                          <p:attrName>style.visibility</p:attrName>
                                        </p:attrNameLst>
                                      </p:cBhvr>
                                      <p:to>
                                        <p:strVal val="visible"/>
                                      </p:to>
                                    </p:set>
                                    <p:animEffect filter="fade" transition="in">
                                      <p:cBhvr>
                                        <p:cTn dur="500"/>
                                        <p:tgtEl>
                                          <p:spTgt spid="963"/>
                                        </p:tgtEl>
                                      </p:cBhvr>
                                    </p:animEffect>
                                  </p:childTnLst>
                                </p:cTn>
                              </p:par>
                              <p:par>
                                <p:cTn fill="hold" nodeType="withEffect" presetClass="entr" presetID="10" presetSubtype="0">
                                  <p:stCondLst>
                                    <p:cond delay="0"/>
                                  </p:stCondLst>
                                  <p:childTnLst>
                                    <p:set>
                                      <p:cBhvr>
                                        <p:cTn dur="1" fill="hold">
                                          <p:stCondLst>
                                            <p:cond delay="0"/>
                                          </p:stCondLst>
                                        </p:cTn>
                                        <p:tgtEl>
                                          <p:spTgt spid="967"/>
                                        </p:tgtEl>
                                        <p:attrNameLst>
                                          <p:attrName>style.visibility</p:attrName>
                                        </p:attrNameLst>
                                      </p:cBhvr>
                                      <p:to>
                                        <p:strVal val="visible"/>
                                      </p:to>
                                    </p:set>
                                    <p:animEffect filter="fade" transition="in">
                                      <p:cBhvr>
                                        <p:cTn dur="500"/>
                                        <p:tgtEl>
                                          <p:spTgt spid="9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4" name="Shape 974"/>
        <p:cNvGrpSpPr/>
        <p:nvPr/>
      </p:nvGrpSpPr>
      <p:grpSpPr>
        <a:xfrm>
          <a:off x="0" y="0"/>
          <a:ext cx="0" cy="0"/>
          <a:chOff x="0" y="0"/>
          <a:chExt cx="0" cy="0"/>
        </a:xfrm>
      </p:grpSpPr>
      <p:sp>
        <p:nvSpPr>
          <p:cNvPr id="975" name="Google Shape;975;p34"/>
          <p:cNvSpPr txBox="1"/>
          <p:nvPr/>
        </p:nvSpPr>
        <p:spPr>
          <a:xfrm>
            <a:off x="522514" y="1270689"/>
            <a:ext cx="6320972" cy="280532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Từ những số liệu trên cho thấy, diện tích rừng bị thiệt hại ở nước ta do cháy rừng và khai thác trái phép trong giai đoạn từ năm 2011 đến năm 2022 có giảm song vẫn ở mức cao. Với thực trạng nêu trên, chúng ta cần làm tốt hơn nữa công tác quản lí, bảo vệ và khai thác rừng trong tương lai.</a:t>
            </a:r>
            <a:endParaRPr/>
          </a:p>
        </p:txBody>
      </p:sp>
      <p:sp>
        <p:nvSpPr>
          <p:cNvPr id="976" name="Google Shape;976;p34"/>
          <p:cNvSpPr/>
          <p:nvPr/>
        </p:nvSpPr>
        <p:spPr>
          <a:xfrm>
            <a:off x="2423886" y="537029"/>
            <a:ext cx="2518228" cy="587829"/>
          </a:xfrm>
          <a:prstGeom prst="roundRect">
            <a:avLst>
              <a:gd fmla="val 50000" name="adj"/>
            </a:avLst>
          </a:prstGeom>
          <a:solidFill>
            <a:srgbClr val="426E7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500"/>
              <a:buFont typeface="Arial"/>
              <a:buNone/>
            </a:pPr>
            <a:r>
              <a:rPr b="1" i="0" lang="vi-VN" sz="2500" u="none" cap="none" strike="noStrike">
                <a:solidFill>
                  <a:srgbClr val="FDF9F2"/>
                </a:solidFill>
                <a:latin typeface="Arial"/>
                <a:ea typeface="Arial"/>
                <a:cs typeface="Arial"/>
                <a:sym typeface="Arial"/>
              </a:rPr>
              <a:t>KẾT LUẬN </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6"/>
                                        </p:tgtEl>
                                        <p:attrNameLst>
                                          <p:attrName>style.visibility</p:attrName>
                                        </p:attrNameLst>
                                      </p:cBhvr>
                                      <p:to>
                                        <p:strVal val="visible"/>
                                      </p:to>
                                    </p:set>
                                    <p:animEffect filter="fade" transition="in">
                                      <p:cBhvr>
                                        <p:cTn dur="500"/>
                                        <p:tgtEl>
                                          <p:spTgt spid="976"/>
                                        </p:tgtEl>
                                      </p:cBhvr>
                                    </p:animEffect>
                                  </p:childTnLst>
                                </p:cTn>
                              </p:par>
                              <p:par>
                                <p:cTn fill="hold" nodeType="withEffect" presetClass="entr" presetID="10" presetSubtype="0">
                                  <p:stCondLst>
                                    <p:cond delay="0"/>
                                  </p:stCondLst>
                                  <p:childTnLst>
                                    <p:set>
                                      <p:cBhvr>
                                        <p:cTn dur="1" fill="hold">
                                          <p:stCondLst>
                                            <p:cond delay="0"/>
                                          </p:stCondLst>
                                        </p:cTn>
                                        <p:tgtEl>
                                          <p:spTgt spid="975"/>
                                        </p:tgtEl>
                                        <p:attrNameLst>
                                          <p:attrName>style.visibility</p:attrName>
                                        </p:attrNameLst>
                                      </p:cBhvr>
                                      <p:to>
                                        <p:strVal val="visible"/>
                                      </p:to>
                                    </p:set>
                                    <p:animEffect filter="fade" transition="in">
                                      <p:cBhvr>
                                        <p:cTn dur="500"/>
                                        <p:tgtEl>
                                          <p:spTgt spid="9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0" name="Shape 980"/>
        <p:cNvGrpSpPr/>
        <p:nvPr/>
      </p:nvGrpSpPr>
      <p:grpSpPr>
        <a:xfrm>
          <a:off x="0" y="0"/>
          <a:ext cx="0" cy="0"/>
          <a:chOff x="0" y="0"/>
          <a:chExt cx="0" cy="0"/>
        </a:xfrm>
      </p:grpSpPr>
      <p:grpSp>
        <p:nvGrpSpPr>
          <p:cNvPr id="981" name="Google Shape;981;p35"/>
          <p:cNvGrpSpPr/>
          <p:nvPr/>
        </p:nvGrpSpPr>
        <p:grpSpPr>
          <a:xfrm flipH="1">
            <a:off x="7026659" y="3952973"/>
            <a:ext cx="1922945" cy="1190523"/>
            <a:chOff x="-10302250" y="1244650"/>
            <a:chExt cx="6992527" cy="4329173"/>
          </a:xfrm>
        </p:grpSpPr>
        <p:sp>
          <p:nvSpPr>
            <p:cNvPr id="982" name="Google Shape;982;p35"/>
            <p:cNvSpPr/>
            <p:nvPr/>
          </p:nvSpPr>
          <p:spPr>
            <a:xfrm>
              <a:off x="-7712908" y="4369139"/>
              <a:ext cx="4287155" cy="1204684"/>
            </a:xfrm>
            <a:custGeom>
              <a:rect b="b" l="l" r="r" t="t"/>
              <a:pathLst>
                <a:path extrusionOk="0" h="2035" w="7242">
                  <a:moveTo>
                    <a:pt x="7242" y="0"/>
                  </a:moveTo>
                  <a:lnTo>
                    <a:pt x="0" y="970"/>
                  </a:lnTo>
                  <a:lnTo>
                    <a:pt x="114" y="2034"/>
                  </a:lnTo>
                  <a:lnTo>
                    <a:pt x="7242" y="970"/>
                  </a:lnTo>
                  <a:lnTo>
                    <a:pt x="724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3" name="Google Shape;983;p35"/>
            <p:cNvSpPr/>
            <p:nvPr/>
          </p:nvSpPr>
          <p:spPr>
            <a:xfrm>
              <a:off x="-9127752" y="2473016"/>
              <a:ext cx="1482330" cy="3100804"/>
            </a:xfrm>
            <a:custGeom>
              <a:rect b="b" l="l" r="r" t="t"/>
              <a:pathLst>
                <a:path extrusionOk="0" h="5238" w="2504">
                  <a:moveTo>
                    <a:pt x="0" y="1"/>
                  </a:moveTo>
                  <a:lnTo>
                    <a:pt x="0" y="973"/>
                  </a:lnTo>
                  <a:lnTo>
                    <a:pt x="2504" y="5237"/>
                  </a:lnTo>
                  <a:lnTo>
                    <a:pt x="2390" y="4173"/>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 name="Google Shape;984;p35"/>
            <p:cNvSpPr/>
            <p:nvPr/>
          </p:nvSpPr>
          <p:spPr>
            <a:xfrm>
              <a:off x="-9070330" y="3146101"/>
              <a:ext cx="1419580" cy="2375626"/>
            </a:xfrm>
            <a:custGeom>
              <a:rect b="b" l="l" r="r" t="t"/>
              <a:pathLst>
                <a:path extrusionOk="0" h="4013" w="2398">
                  <a:moveTo>
                    <a:pt x="1" y="0"/>
                  </a:moveTo>
                  <a:lnTo>
                    <a:pt x="374" y="638"/>
                  </a:lnTo>
                  <a:cubicBezTo>
                    <a:pt x="754" y="1186"/>
                    <a:pt x="1143" y="1751"/>
                    <a:pt x="1456" y="2297"/>
                  </a:cubicBezTo>
                  <a:cubicBezTo>
                    <a:pt x="1730" y="2778"/>
                    <a:pt x="1930" y="3238"/>
                    <a:pt x="2248" y="3764"/>
                  </a:cubicBezTo>
                  <a:cubicBezTo>
                    <a:pt x="2297" y="3844"/>
                    <a:pt x="2346" y="3926"/>
                    <a:pt x="2397" y="4012"/>
                  </a:cubicBezTo>
                  <a:lnTo>
                    <a:pt x="2385" y="3893"/>
                  </a:lnTo>
                  <a:cubicBezTo>
                    <a:pt x="2338" y="3813"/>
                    <a:pt x="2293" y="3731"/>
                    <a:pt x="2248" y="3651"/>
                  </a:cubicBezTo>
                  <a:cubicBezTo>
                    <a:pt x="1853" y="2958"/>
                    <a:pt x="1609" y="2371"/>
                    <a:pt x="1214" y="1722"/>
                  </a:cubicBezTo>
                  <a:cubicBezTo>
                    <a:pt x="979" y="1335"/>
                    <a:pt x="705" y="912"/>
                    <a:pt x="402" y="511"/>
                  </a:cubicBezTo>
                  <a:cubicBezTo>
                    <a:pt x="269" y="335"/>
                    <a:pt x="130" y="167"/>
                    <a:pt x="1"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p35"/>
            <p:cNvSpPr/>
            <p:nvPr/>
          </p:nvSpPr>
          <p:spPr>
            <a:xfrm>
              <a:off x="-9127752" y="2893916"/>
              <a:ext cx="1459243" cy="2465607"/>
            </a:xfrm>
            <a:custGeom>
              <a:rect b="b" l="l" r="r" t="t"/>
              <a:pathLst>
                <a:path extrusionOk="0" h="4165" w="2465">
                  <a:moveTo>
                    <a:pt x="0" y="0"/>
                  </a:moveTo>
                  <a:lnTo>
                    <a:pt x="0" y="78"/>
                  </a:lnTo>
                  <a:cubicBezTo>
                    <a:pt x="430" y="734"/>
                    <a:pt x="959" y="1446"/>
                    <a:pt x="1340" y="2111"/>
                  </a:cubicBezTo>
                  <a:cubicBezTo>
                    <a:pt x="1496" y="2386"/>
                    <a:pt x="1694" y="2686"/>
                    <a:pt x="1866" y="2979"/>
                  </a:cubicBezTo>
                  <a:cubicBezTo>
                    <a:pt x="2081" y="3345"/>
                    <a:pt x="2173" y="3658"/>
                    <a:pt x="2394" y="4043"/>
                  </a:cubicBezTo>
                  <a:cubicBezTo>
                    <a:pt x="2416" y="4082"/>
                    <a:pt x="2439" y="4123"/>
                    <a:pt x="2465" y="4165"/>
                  </a:cubicBezTo>
                  <a:lnTo>
                    <a:pt x="2453" y="4053"/>
                  </a:lnTo>
                  <a:cubicBezTo>
                    <a:pt x="2019" y="3380"/>
                    <a:pt x="1897" y="2887"/>
                    <a:pt x="1479" y="2250"/>
                  </a:cubicBezTo>
                  <a:cubicBezTo>
                    <a:pt x="1260" y="1913"/>
                    <a:pt x="1156" y="1659"/>
                    <a:pt x="966" y="1350"/>
                  </a:cubicBezTo>
                  <a:cubicBezTo>
                    <a:pt x="775" y="1041"/>
                    <a:pt x="540" y="704"/>
                    <a:pt x="278" y="378"/>
                  </a:cubicBezTo>
                  <a:cubicBezTo>
                    <a:pt x="174" y="245"/>
                    <a:pt x="82" y="121"/>
                    <a:pt x="0"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p35"/>
            <p:cNvSpPr/>
            <p:nvPr/>
          </p:nvSpPr>
          <p:spPr>
            <a:xfrm>
              <a:off x="-9125976" y="2705073"/>
              <a:ext cx="1439116" cy="2464423"/>
            </a:xfrm>
            <a:custGeom>
              <a:rect b="b" l="l" r="r" t="t"/>
              <a:pathLst>
                <a:path extrusionOk="0" h="4163" w="2431">
                  <a:moveTo>
                    <a:pt x="1" y="0"/>
                  </a:moveTo>
                  <a:lnTo>
                    <a:pt x="1" y="78"/>
                  </a:lnTo>
                  <a:cubicBezTo>
                    <a:pt x="60" y="172"/>
                    <a:pt x="122" y="268"/>
                    <a:pt x="187" y="366"/>
                  </a:cubicBezTo>
                  <a:cubicBezTo>
                    <a:pt x="592" y="988"/>
                    <a:pt x="1110" y="1665"/>
                    <a:pt x="1425" y="2273"/>
                  </a:cubicBezTo>
                  <a:cubicBezTo>
                    <a:pt x="1728" y="2860"/>
                    <a:pt x="2031" y="3480"/>
                    <a:pt x="2430" y="4163"/>
                  </a:cubicBezTo>
                  <a:lnTo>
                    <a:pt x="2421" y="4069"/>
                  </a:lnTo>
                  <a:cubicBezTo>
                    <a:pt x="2417" y="4065"/>
                    <a:pt x="2415" y="4061"/>
                    <a:pt x="2413" y="4059"/>
                  </a:cubicBezTo>
                  <a:cubicBezTo>
                    <a:pt x="2247" y="3775"/>
                    <a:pt x="2192" y="3547"/>
                    <a:pt x="2065" y="3290"/>
                  </a:cubicBezTo>
                  <a:cubicBezTo>
                    <a:pt x="1938" y="3028"/>
                    <a:pt x="1771" y="2754"/>
                    <a:pt x="1654" y="2508"/>
                  </a:cubicBezTo>
                  <a:cubicBezTo>
                    <a:pt x="1650" y="2498"/>
                    <a:pt x="1644" y="2486"/>
                    <a:pt x="1640" y="2477"/>
                  </a:cubicBezTo>
                  <a:lnTo>
                    <a:pt x="1104" y="1540"/>
                  </a:lnTo>
                  <a:cubicBezTo>
                    <a:pt x="928" y="1276"/>
                    <a:pt x="742" y="1010"/>
                    <a:pt x="537" y="740"/>
                  </a:cubicBezTo>
                  <a:cubicBezTo>
                    <a:pt x="422" y="591"/>
                    <a:pt x="289" y="442"/>
                    <a:pt x="187" y="298"/>
                  </a:cubicBezTo>
                  <a:cubicBezTo>
                    <a:pt x="112" y="190"/>
                    <a:pt x="66" y="100"/>
                    <a:pt x="1"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p35"/>
            <p:cNvSpPr/>
            <p:nvPr/>
          </p:nvSpPr>
          <p:spPr>
            <a:xfrm>
              <a:off x="-9127752" y="2315548"/>
              <a:ext cx="5702000" cy="2628402"/>
            </a:xfrm>
            <a:custGeom>
              <a:rect b="b" l="l" r="r" t="t"/>
              <a:pathLst>
                <a:path extrusionOk="0" h="4440" w="9632">
                  <a:moveTo>
                    <a:pt x="5319" y="1"/>
                  </a:moveTo>
                  <a:lnTo>
                    <a:pt x="0" y="267"/>
                  </a:lnTo>
                  <a:lnTo>
                    <a:pt x="2390" y="4439"/>
                  </a:lnTo>
                  <a:lnTo>
                    <a:pt x="9632" y="3469"/>
                  </a:lnTo>
                  <a:lnTo>
                    <a:pt x="5319"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p35"/>
            <p:cNvSpPr/>
            <p:nvPr/>
          </p:nvSpPr>
          <p:spPr>
            <a:xfrm>
              <a:off x="-9087497" y="2465320"/>
              <a:ext cx="1467531" cy="2470343"/>
            </a:xfrm>
            <a:custGeom>
              <a:rect b="b" l="l" r="r" t="t"/>
              <a:pathLst>
                <a:path extrusionOk="0" h="4173" w="2479">
                  <a:moveTo>
                    <a:pt x="153" y="0"/>
                  </a:moveTo>
                  <a:lnTo>
                    <a:pt x="1" y="8"/>
                  </a:lnTo>
                  <a:cubicBezTo>
                    <a:pt x="349" y="509"/>
                    <a:pt x="705" y="1031"/>
                    <a:pt x="994" y="1551"/>
                  </a:cubicBezTo>
                  <a:cubicBezTo>
                    <a:pt x="1294" y="2087"/>
                    <a:pt x="1511" y="2616"/>
                    <a:pt x="1867" y="3214"/>
                  </a:cubicBezTo>
                  <a:cubicBezTo>
                    <a:pt x="2039" y="3506"/>
                    <a:pt x="2223" y="3832"/>
                    <a:pt x="2428" y="4173"/>
                  </a:cubicBezTo>
                  <a:lnTo>
                    <a:pt x="2479" y="4165"/>
                  </a:lnTo>
                  <a:cubicBezTo>
                    <a:pt x="2254" y="3781"/>
                    <a:pt x="2066" y="3423"/>
                    <a:pt x="1869" y="3069"/>
                  </a:cubicBezTo>
                  <a:cubicBezTo>
                    <a:pt x="1430" y="2285"/>
                    <a:pt x="1174" y="1614"/>
                    <a:pt x="748" y="914"/>
                  </a:cubicBezTo>
                  <a:cubicBezTo>
                    <a:pt x="570" y="616"/>
                    <a:pt x="368" y="303"/>
                    <a:pt x="153"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p35"/>
            <p:cNvSpPr/>
            <p:nvPr/>
          </p:nvSpPr>
          <p:spPr>
            <a:xfrm>
              <a:off x="-8948381" y="2461768"/>
              <a:ext cx="1488250" cy="2461463"/>
            </a:xfrm>
            <a:custGeom>
              <a:rect b="b" l="l" r="r" t="t"/>
              <a:pathLst>
                <a:path extrusionOk="0" h="4158" w="2514">
                  <a:moveTo>
                    <a:pt x="129" y="0"/>
                  </a:moveTo>
                  <a:lnTo>
                    <a:pt x="0" y="6"/>
                  </a:lnTo>
                  <a:cubicBezTo>
                    <a:pt x="196" y="296"/>
                    <a:pt x="384" y="587"/>
                    <a:pt x="546" y="877"/>
                  </a:cubicBezTo>
                  <a:cubicBezTo>
                    <a:pt x="714" y="1172"/>
                    <a:pt x="929" y="1493"/>
                    <a:pt x="1115" y="1814"/>
                  </a:cubicBezTo>
                  <a:cubicBezTo>
                    <a:pt x="1350" y="2221"/>
                    <a:pt x="1448" y="2588"/>
                    <a:pt x="1692" y="3025"/>
                  </a:cubicBezTo>
                  <a:cubicBezTo>
                    <a:pt x="1896" y="3384"/>
                    <a:pt x="2127" y="3760"/>
                    <a:pt x="2381" y="4157"/>
                  </a:cubicBezTo>
                  <a:lnTo>
                    <a:pt x="2514" y="4140"/>
                  </a:lnTo>
                  <a:cubicBezTo>
                    <a:pt x="2258" y="3766"/>
                    <a:pt x="2005" y="3398"/>
                    <a:pt x="1780" y="3056"/>
                  </a:cubicBezTo>
                  <a:cubicBezTo>
                    <a:pt x="1280" y="2285"/>
                    <a:pt x="1160" y="1706"/>
                    <a:pt x="702" y="1012"/>
                  </a:cubicBezTo>
                  <a:cubicBezTo>
                    <a:pt x="468" y="656"/>
                    <a:pt x="364" y="378"/>
                    <a:pt x="167" y="59"/>
                  </a:cubicBezTo>
                  <a:lnTo>
                    <a:pt x="129" y="0"/>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0" name="Google Shape;990;p35"/>
            <p:cNvSpPr/>
            <p:nvPr/>
          </p:nvSpPr>
          <p:spPr>
            <a:xfrm>
              <a:off x="-8799200" y="2451112"/>
              <a:ext cx="1463387" cy="2451992"/>
            </a:xfrm>
            <a:custGeom>
              <a:rect b="b" l="l" r="r" t="t"/>
              <a:pathLst>
                <a:path extrusionOk="0" h="4142" w="2472">
                  <a:moveTo>
                    <a:pt x="143" y="1"/>
                  </a:moveTo>
                  <a:lnTo>
                    <a:pt x="1" y="9"/>
                  </a:lnTo>
                  <a:cubicBezTo>
                    <a:pt x="151" y="238"/>
                    <a:pt x="290" y="468"/>
                    <a:pt x="404" y="693"/>
                  </a:cubicBezTo>
                  <a:cubicBezTo>
                    <a:pt x="777" y="1439"/>
                    <a:pt x="1159" y="2260"/>
                    <a:pt x="1724" y="3181"/>
                  </a:cubicBezTo>
                  <a:cubicBezTo>
                    <a:pt x="1912" y="3490"/>
                    <a:pt x="2117" y="3809"/>
                    <a:pt x="2348" y="4142"/>
                  </a:cubicBezTo>
                  <a:lnTo>
                    <a:pt x="2471" y="4126"/>
                  </a:lnTo>
                  <a:cubicBezTo>
                    <a:pt x="2391" y="4009"/>
                    <a:pt x="2309" y="3891"/>
                    <a:pt x="2227" y="3776"/>
                  </a:cubicBezTo>
                  <a:cubicBezTo>
                    <a:pt x="1966" y="3402"/>
                    <a:pt x="1673" y="3001"/>
                    <a:pt x="1472" y="2655"/>
                  </a:cubicBezTo>
                  <a:cubicBezTo>
                    <a:pt x="1288" y="2338"/>
                    <a:pt x="1229" y="2068"/>
                    <a:pt x="1096" y="1781"/>
                  </a:cubicBezTo>
                  <a:cubicBezTo>
                    <a:pt x="959" y="1489"/>
                    <a:pt x="777" y="1196"/>
                    <a:pt x="656" y="924"/>
                  </a:cubicBezTo>
                  <a:cubicBezTo>
                    <a:pt x="519" y="625"/>
                    <a:pt x="362" y="318"/>
                    <a:pt x="143" y="1"/>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35"/>
            <p:cNvSpPr/>
            <p:nvPr/>
          </p:nvSpPr>
          <p:spPr>
            <a:xfrm>
              <a:off x="-8658900" y="2447560"/>
              <a:ext cx="1453915" cy="2437192"/>
            </a:xfrm>
            <a:custGeom>
              <a:rect b="b" l="l" r="r" t="t"/>
              <a:pathLst>
                <a:path extrusionOk="0" h="4117" w="2456">
                  <a:moveTo>
                    <a:pt x="71" y="1"/>
                  </a:moveTo>
                  <a:lnTo>
                    <a:pt x="0" y="5"/>
                  </a:lnTo>
                  <a:cubicBezTo>
                    <a:pt x="12" y="24"/>
                    <a:pt x="28" y="40"/>
                    <a:pt x="39" y="60"/>
                  </a:cubicBezTo>
                  <a:cubicBezTo>
                    <a:pt x="350" y="517"/>
                    <a:pt x="489" y="895"/>
                    <a:pt x="722" y="1347"/>
                  </a:cubicBezTo>
                  <a:cubicBezTo>
                    <a:pt x="1029" y="1945"/>
                    <a:pt x="1344" y="2581"/>
                    <a:pt x="1800" y="3305"/>
                  </a:cubicBezTo>
                  <a:cubicBezTo>
                    <a:pt x="1978" y="3586"/>
                    <a:pt x="2162" y="3849"/>
                    <a:pt x="2361" y="4117"/>
                  </a:cubicBezTo>
                  <a:lnTo>
                    <a:pt x="2455" y="4105"/>
                  </a:lnTo>
                  <a:cubicBezTo>
                    <a:pt x="2166" y="3663"/>
                    <a:pt x="1907" y="3244"/>
                    <a:pt x="1653" y="2835"/>
                  </a:cubicBezTo>
                  <a:cubicBezTo>
                    <a:pt x="1372" y="2385"/>
                    <a:pt x="1090" y="1953"/>
                    <a:pt x="865" y="1562"/>
                  </a:cubicBezTo>
                  <a:cubicBezTo>
                    <a:pt x="644" y="1179"/>
                    <a:pt x="536" y="879"/>
                    <a:pt x="372" y="543"/>
                  </a:cubicBezTo>
                  <a:cubicBezTo>
                    <a:pt x="286" y="367"/>
                    <a:pt x="184" y="185"/>
                    <a:pt x="71" y="1"/>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p35"/>
            <p:cNvSpPr/>
            <p:nvPr/>
          </p:nvSpPr>
          <p:spPr>
            <a:xfrm>
              <a:off x="-8577798" y="2442233"/>
              <a:ext cx="1492986" cy="2428904"/>
            </a:xfrm>
            <a:custGeom>
              <a:rect b="b" l="l" r="r" t="t"/>
              <a:pathLst>
                <a:path extrusionOk="0" h="4103" w="2522">
                  <a:moveTo>
                    <a:pt x="98" y="0"/>
                  </a:moveTo>
                  <a:lnTo>
                    <a:pt x="0" y="6"/>
                  </a:lnTo>
                  <a:cubicBezTo>
                    <a:pt x="106" y="166"/>
                    <a:pt x="213" y="329"/>
                    <a:pt x="321" y="487"/>
                  </a:cubicBezTo>
                  <a:cubicBezTo>
                    <a:pt x="679" y="1013"/>
                    <a:pt x="922" y="1532"/>
                    <a:pt x="1119" y="2029"/>
                  </a:cubicBezTo>
                  <a:cubicBezTo>
                    <a:pt x="1352" y="2615"/>
                    <a:pt x="1837" y="3324"/>
                    <a:pt x="2389" y="4102"/>
                  </a:cubicBezTo>
                  <a:lnTo>
                    <a:pt x="2522" y="4084"/>
                  </a:lnTo>
                  <a:cubicBezTo>
                    <a:pt x="2269" y="3725"/>
                    <a:pt x="2037" y="3382"/>
                    <a:pt x="1841" y="3071"/>
                  </a:cubicBezTo>
                  <a:cubicBezTo>
                    <a:pt x="1291" y="2201"/>
                    <a:pt x="1064" y="1622"/>
                    <a:pt x="669" y="910"/>
                  </a:cubicBezTo>
                  <a:cubicBezTo>
                    <a:pt x="509" y="620"/>
                    <a:pt x="307" y="309"/>
                    <a:pt x="98"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p35"/>
            <p:cNvSpPr/>
            <p:nvPr/>
          </p:nvSpPr>
          <p:spPr>
            <a:xfrm>
              <a:off x="-8455257" y="2435129"/>
              <a:ext cx="1461019" cy="2421800"/>
            </a:xfrm>
            <a:custGeom>
              <a:rect b="b" l="l" r="r" t="t"/>
              <a:pathLst>
                <a:path extrusionOk="0" h="4091" w="2468">
                  <a:moveTo>
                    <a:pt x="171" y="0"/>
                  </a:moveTo>
                  <a:lnTo>
                    <a:pt x="1" y="8"/>
                  </a:lnTo>
                  <a:cubicBezTo>
                    <a:pt x="372" y="579"/>
                    <a:pt x="748" y="1174"/>
                    <a:pt x="1080" y="1757"/>
                  </a:cubicBezTo>
                  <a:cubicBezTo>
                    <a:pt x="1411" y="2342"/>
                    <a:pt x="1634" y="2895"/>
                    <a:pt x="2025" y="3559"/>
                  </a:cubicBezTo>
                  <a:cubicBezTo>
                    <a:pt x="2125" y="3727"/>
                    <a:pt x="2232" y="3905"/>
                    <a:pt x="2354" y="4091"/>
                  </a:cubicBezTo>
                  <a:lnTo>
                    <a:pt x="2467" y="4077"/>
                  </a:lnTo>
                  <a:cubicBezTo>
                    <a:pt x="2307" y="3852"/>
                    <a:pt x="2150" y="3631"/>
                    <a:pt x="2021" y="3410"/>
                  </a:cubicBezTo>
                  <a:cubicBezTo>
                    <a:pt x="1528" y="2549"/>
                    <a:pt x="1262" y="1867"/>
                    <a:pt x="791" y="1094"/>
                  </a:cubicBezTo>
                  <a:cubicBezTo>
                    <a:pt x="585" y="755"/>
                    <a:pt x="398" y="364"/>
                    <a:pt x="171"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4" name="Google Shape;994;p35"/>
            <p:cNvSpPr/>
            <p:nvPr/>
          </p:nvSpPr>
          <p:spPr>
            <a:xfrm>
              <a:off x="-8295421" y="2428025"/>
              <a:ext cx="1432012" cy="2408185"/>
            </a:xfrm>
            <a:custGeom>
              <a:rect b="b" l="l" r="r" t="t"/>
              <a:pathLst>
                <a:path extrusionOk="0" h="4068" w="2419">
                  <a:moveTo>
                    <a:pt x="128" y="1"/>
                  </a:moveTo>
                  <a:lnTo>
                    <a:pt x="0" y="7"/>
                  </a:lnTo>
                  <a:cubicBezTo>
                    <a:pt x="222" y="335"/>
                    <a:pt x="437" y="664"/>
                    <a:pt x="626" y="990"/>
                  </a:cubicBezTo>
                  <a:cubicBezTo>
                    <a:pt x="799" y="1296"/>
                    <a:pt x="980" y="1636"/>
                    <a:pt x="1176" y="1969"/>
                  </a:cubicBezTo>
                  <a:cubicBezTo>
                    <a:pt x="1354" y="2379"/>
                    <a:pt x="1679" y="3054"/>
                    <a:pt x="1933" y="3443"/>
                  </a:cubicBezTo>
                  <a:cubicBezTo>
                    <a:pt x="2064" y="3641"/>
                    <a:pt x="2205" y="3842"/>
                    <a:pt x="2354" y="4048"/>
                  </a:cubicBezTo>
                  <a:cubicBezTo>
                    <a:pt x="2360" y="4054"/>
                    <a:pt x="2362" y="4062"/>
                    <a:pt x="2365" y="4067"/>
                  </a:cubicBezTo>
                  <a:lnTo>
                    <a:pt x="2418" y="4060"/>
                  </a:lnTo>
                  <a:cubicBezTo>
                    <a:pt x="2381" y="4009"/>
                    <a:pt x="2342" y="3956"/>
                    <a:pt x="2307" y="3907"/>
                  </a:cubicBezTo>
                  <a:cubicBezTo>
                    <a:pt x="2197" y="3702"/>
                    <a:pt x="2092" y="3504"/>
                    <a:pt x="1986" y="3314"/>
                  </a:cubicBezTo>
                  <a:cubicBezTo>
                    <a:pt x="1851" y="3082"/>
                    <a:pt x="1726" y="2874"/>
                    <a:pt x="1601" y="2673"/>
                  </a:cubicBezTo>
                  <a:cubicBezTo>
                    <a:pt x="1546" y="2583"/>
                    <a:pt x="1409" y="2336"/>
                    <a:pt x="1288" y="2127"/>
                  </a:cubicBezTo>
                  <a:cubicBezTo>
                    <a:pt x="1155" y="1800"/>
                    <a:pt x="1012" y="1480"/>
                    <a:pt x="789" y="1143"/>
                  </a:cubicBezTo>
                  <a:cubicBezTo>
                    <a:pt x="531" y="752"/>
                    <a:pt x="409" y="451"/>
                    <a:pt x="190" y="100"/>
                  </a:cubicBezTo>
                  <a:cubicBezTo>
                    <a:pt x="171" y="69"/>
                    <a:pt x="149" y="34"/>
                    <a:pt x="128" y="1"/>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5" name="Google Shape;995;p35"/>
            <p:cNvSpPr/>
            <p:nvPr/>
          </p:nvSpPr>
          <p:spPr>
            <a:xfrm>
              <a:off x="-8152753" y="2420329"/>
              <a:ext cx="1432604" cy="2399897"/>
            </a:xfrm>
            <a:custGeom>
              <a:rect b="b" l="l" r="r" t="t"/>
              <a:pathLst>
                <a:path extrusionOk="0" h="4054" w="2420">
                  <a:moveTo>
                    <a:pt x="123" y="0"/>
                  </a:moveTo>
                  <a:lnTo>
                    <a:pt x="0" y="6"/>
                  </a:lnTo>
                  <a:cubicBezTo>
                    <a:pt x="180" y="272"/>
                    <a:pt x="344" y="538"/>
                    <a:pt x="479" y="798"/>
                  </a:cubicBezTo>
                  <a:cubicBezTo>
                    <a:pt x="904" y="1610"/>
                    <a:pt x="1340" y="2502"/>
                    <a:pt x="1970" y="3517"/>
                  </a:cubicBezTo>
                  <a:cubicBezTo>
                    <a:pt x="2077" y="3691"/>
                    <a:pt x="2191" y="3871"/>
                    <a:pt x="2312" y="4053"/>
                  </a:cubicBezTo>
                  <a:lnTo>
                    <a:pt x="2420" y="4037"/>
                  </a:lnTo>
                  <a:cubicBezTo>
                    <a:pt x="2158" y="3666"/>
                    <a:pt x="1882" y="3276"/>
                    <a:pt x="1682" y="2942"/>
                  </a:cubicBezTo>
                  <a:cubicBezTo>
                    <a:pt x="1477" y="2596"/>
                    <a:pt x="1405" y="2306"/>
                    <a:pt x="1248" y="1991"/>
                  </a:cubicBezTo>
                  <a:cubicBezTo>
                    <a:pt x="1092" y="1676"/>
                    <a:pt x="890" y="1350"/>
                    <a:pt x="749" y="1060"/>
                  </a:cubicBezTo>
                  <a:cubicBezTo>
                    <a:pt x="630" y="810"/>
                    <a:pt x="497" y="557"/>
                    <a:pt x="338" y="299"/>
                  </a:cubicBezTo>
                  <a:lnTo>
                    <a:pt x="123" y="0"/>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6" name="Google Shape;996;p35"/>
            <p:cNvSpPr/>
            <p:nvPr/>
          </p:nvSpPr>
          <p:spPr>
            <a:xfrm>
              <a:off x="-7699293" y="2948970"/>
              <a:ext cx="1120628" cy="1851129"/>
            </a:xfrm>
            <a:custGeom>
              <a:rect b="b" l="l" r="r" t="t"/>
              <a:pathLst>
                <a:path extrusionOk="0" h="3127" w="1893">
                  <a:moveTo>
                    <a:pt x="1" y="1"/>
                  </a:moveTo>
                  <a:cubicBezTo>
                    <a:pt x="103" y="200"/>
                    <a:pt x="198" y="404"/>
                    <a:pt x="316" y="621"/>
                  </a:cubicBezTo>
                  <a:cubicBezTo>
                    <a:pt x="666" y="1274"/>
                    <a:pt x="1022" y="1969"/>
                    <a:pt x="1529" y="2763"/>
                  </a:cubicBezTo>
                  <a:cubicBezTo>
                    <a:pt x="1609" y="2888"/>
                    <a:pt x="1689" y="3007"/>
                    <a:pt x="1771" y="3127"/>
                  </a:cubicBezTo>
                  <a:lnTo>
                    <a:pt x="1892" y="3111"/>
                  </a:lnTo>
                  <a:cubicBezTo>
                    <a:pt x="1705" y="2818"/>
                    <a:pt x="1527" y="2534"/>
                    <a:pt x="1351" y="2254"/>
                  </a:cubicBezTo>
                  <a:cubicBezTo>
                    <a:pt x="1040" y="1763"/>
                    <a:pt x="729" y="1290"/>
                    <a:pt x="474" y="860"/>
                  </a:cubicBezTo>
                  <a:cubicBezTo>
                    <a:pt x="320" y="594"/>
                    <a:pt x="210" y="373"/>
                    <a:pt x="108" y="150"/>
                  </a:cubicBezTo>
                  <a:lnTo>
                    <a:pt x="1" y="1"/>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7" name="Google Shape;997;p35"/>
            <p:cNvSpPr/>
            <p:nvPr/>
          </p:nvSpPr>
          <p:spPr>
            <a:xfrm>
              <a:off x="-8011861" y="2413225"/>
              <a:ext cx="1593032" cy="2372074"/>
            </a:xfrm>
            <a:custGeom>
              <a:rect b="b" l="l" r="r" t="t"/>
              <a:pathLst>
                <a:path extrusionOk="0" h="4007" w="2691">
                  <a:moveTo>
                    <a:pt x="114" y="0"/>
                  </a:moveTo>
                  <a:lnTo>
                    <a:pt x="1" y="6"/>
                  </a:lnTo>
                  <a:cubicBezTo>
                    <a:pt x="486" y="644"/>
                    <a:pt x="1030" y="1328"/>
                    <a:pt x="1454" y="2021"/>
                  </a:cubicBezTo>
                  <a:cubicBezTo>
                    <a:pt x="1777" y="2537"/>
                    <a:pt x="2017" y="3048"/>
                    <a:pt x="2391" y="3623"/>
                  </a:cubicBezTo>
                  <a:cubicBezTo>
                    <a:pt x="2428" y="3676"/>
                    <a:pt x="2462" y="3732"/>
                    <a:pt x="2499" y="3791"/>
                  </a:cubicBezTo>
                  <a:cubicBezTo>
                    <a:pt x="2426" y="3680"/>
                    <a:pt x="2354" y="3576"/>
                    <a:pt x="2289" y="3468"/>
                  </a:cubicBezTo>
                  <a:cubicBezTo>
                    <a:pt x="2147" y="3243"/>
                    <a:pt x="2025" y="3036"/>
                    <a:pt x="1918" y="2837"/>
                  </a:cubicBezTo>
                  <a:lnTo>
                    <a:pt x="1624" y="2428"/>
                  </a:lnTo>
                  <a:lnTo>
                    <a:pt x="1624" y="2428"/>
                  </a:lnTo>
                  <a:cubicBezTo>
                    <a:pt x="1834" y="2886"/>
                    <a:pt x="2139" y="3429"/>
                    <a:pt x="2510" y="4006"/>
                  </a:cubicBezTo>
                  <a:lnTo>
                    <a:pt x="2690" y="3981"/>
                  </a:lnTo>
                  <a:cubicBezTo>
                    <a:pt x="2587" y="3813"/>
                    <a:pt x="2487" y="3646"/>
                    <a:pt x="2383" y="3482"/>
                  </a:cubicBezTo>
                  <a:cubicBezTo>
                    <a:pt x="1920" y="2729"/>
                    <a:pt x="1634" y="2082"/>
                    <a:pt x="1184" y="1405"/>
                  </a:cubicBezTo>
                  <a:cubicBezTo>
                    <a:pt x="922" y="1008"/>
                    <a:pt x="621" y="585"/>
                    <a:pt x="288" y="200"/>
                  </a:cubicBezTo>
                  <a:cubicBezTo>
                    <a:pt x="232" y="133"/>
                    <a:pt x="173" y="67"/>
                    <a:pt x="114"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p35"/>
            <p:cNvSpPr/>
            <p:nvPr/>
          </p:nvSpPr>
          <p:spPr>
            <a:xfrm>
              <a:off x="-7840185" y="2446968"/>
              <a:ext cx="1542713" cy="2316428"/>
            </a:xfrm>
            <a:custGeom>
              <a:rect b="b" l="l" r="r" t="t"/>
              <a:pathLst>
                <a:path extrusionOk="0" h="3913" w="2606">
                  <a:moveTo>
                    <a:pt x="0" y="0"/>
                  </a:moveTo>
                  <a:lnTo>
                    <a:pt x="0" y="0"/>
                  </a:lnTo>
                  <a:cubicBezTo>
                    <a:pt x="327" y="424"/>
                    <a:pt x="659" y="865"/>
                    <a:pt x="929" y="1301"/>
                  </a:cubicBezTo>
                  <a:cubicBezTo>
                    <a:pt x="1109" y="1586"/>
                    <a:pt x="1330" y="1895"/>
                    <a:pt x="1530" y="2203"/>
                  </a:cubicBezTo>
                  <a:cubicBezTo>
                    <a:pt x="1778" y="2592"/>
                    <a:pt x="1894" y="2952"/>
                    <a:pt x="2152" y="3368"/>
                  </a:cubicBezTo>
                  <a:cubicBezTo>
                    <a:pt x="2263" y="3544"/>
                    <a:pt x="2381" y="3726"/>
                    <a:pt x="2504" y="3912"/>
                  </a:cubicBezTo>
                  <a:lnTo>
                    <a:pt x="2606" y="3897"/>
                  </a:lnTo>
                  <a:cubicBezTo>
                    <a:pt x="2479" y="3726"/>
                    <a:pt x="2353" y="3558"/>
                    <a:pt x="2238" y="3394"/>
                  </a:cubicBezTo>
                  <a:cubicBezTo>
                    <a:pt x="1710" y="2660"/>
                    <a:pt x="1563" y="2095"/>
                    <a:pt x="1084" y="1428"/>
                  </a:cubicBezTo>
                  <a:cubicBezTo>
                    <a:pt x="837" y="1086"/>
                    <a:pt x="722" y="818"/>
                    <a:pt x="515" y="509"/>
                  </a:cubicBezTo>
                  <a:cubicBezTo>
                    <a:pt x="417" y="364"/>
                    <a:pt x="309" y="215"/>
                    <a:pt x="194" y="68"/>
                  </a:cubicBezTo>
                  <a:lnTo>
                    <a:pt x="0" y="0"/>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35"/>
            <p:cNvSpPr/>
            <p:nvPr/>
          </p:nvSpPr>
          <p:spPr>
            <a:xfrm>
              <a:off x="-7631806" y="2522150"/>
              <a:ext cx="1450363" cy="2227038"/>
            </a:xfrm>
            <a:custGeom>
              <a:rect b="b" l="l" r="r" t="t"/>
              <a:pathLst>
                <a:path extrusionOk="0" h="3762" w="2450">
                  <a:moveTo>
                    <a:pt x="0" y="0"/>
                  </a:moveTo>
                  <a:lnTo>
                    <a:pt x="0" y="0"/>
                  </a:lnTo>
                  <a:cubicBezTo>
                    <a:pt x="249" y="325"/>
                    <a:pt x="485" y="655"/>
                    <a:pt x="665" y="978"/>
                  </a:cubicBezTo>
                  <a:cubicBezTo>
                    <a:pt x="1066" y="1694"/>
                    <a:pt x="1481" y="2486"/>
                    <a:pt x="2076" y="3372"/>
                  </a:cubicBezTo>
                  <a:cubicBezTo>
                    <a:pt x="2162" y="3500"/>
                    <a:pt x="2252" y="3629"/>
                    <a:pt x="2344" y="3762"/>
                  </a:cubicBezTo>
                  <a:lnTo>
                    <a:pt x="2449" y="3746"/>
                  </a:lnTo>
                  <a:cubicBezTo>
                    <a:pt x="2219" y="3445"/>
                    <a:pt x="1980" y="3138"/>
                    <a:pt x="1806" y="2866"/>
                  </a:cubicBezTo>
                  <a:cubicBezTo>
                    <a:pt x="1612" y="2559"/>
                    <a:pt x="1542" y="2297"/>
                    <a:pt x="1395" y="2017"/>
                  </a:cubicBezTo>
                  <a:cubicBezTo>
                    <a:pt x="1248" y="1739"/>
                    <a:pt x="1055" y="1455"/>
                    <a:pt x="924" y="1193"/>
                  </a:cubicBezTo>
                  <a:cubicBezTo>
                    <a:pt x="773" y="902"/>
                    <a:pt x="605" y="608"/>
                    <a:pt x="378" y="303"/>
                  </a:cubicBezTo>
                  <a:cubicBezTo>
                    <a:pt x="319" y="225"/>
                    <a:pt x="262" y="147"/>
                    <a:pt x="202" y="71"/>
                  </a:cubicBezTo>
                  <a:lnTo>
                    <a:pt x="0" y="0"/>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35"/>
            <p:cNvSpPr/>
            <p:nvPr/>
          </p:nvSpPr>
          <p:spPr>
            <a:xfrm>
              <a:off x="-7432899" y="2590228"/>
              <a:ext cx="1399453" cy="2138241"/>
            </a:xfrm>
            <a:custGeom>
              <a:rect b="b" l="l" r="r" t="t"/>
              <a:pathLst>
                <a:path extrusionOk="0" h="3612" w="2364">
                  <a:moveTo>
                    <a:pt x="1" y="1"/>
                  </a:moveTo>
                  <a:lnTo>
                    <a:pt x="1" y="1"/>
                  </a:lnTo>
                  <a:cubicBezTo>
                    <a:pt x="59" y="79"/>
                    <a:pt x="118" y="157"/>
                    <a:pt x="173" y="231"/>
                  </a:cubicBezTo>
                  <a:cubicBezTo>
                    <a:pt x="500" y="670"/>
                    <a:pt x="654" y="1037"/>
                    <a:pt x="905" y="1472"/>
                  </a:cubicBezTo>
                  <a:cubicBezTo>
                    <a:pt x="1235" y="2049"/>
                    <a:pt x="1575" y="2661"/>
                    <a:pt x="2055" y="3355"/>
                  </a:cubicBezTo>
                  <a:cubicBezTo>
                    <a:pt x="2115" y="3443"/>
                    <a:pt x="2176" y="3527"/>
                    <a:pt x="2241" y="3611"/>
                  </a:cubicBezTo>
                  <a:lnTo>
                    <a:pt x="2364" y="3594"/>
                  </a:lnTo>
                  <a:cubicBezTo>
                    <a:pt x="2201" y="3357"/>
                    <a:pt x="2041" y="3126"/>
                    <a:pt x="1886" y="2899"/>
                  </a:cubicBezTo>
                  <a:cubicBezTo>
                    <a:pt x="1587" y="2471"/>
                    <a:pt x="1294" y="2056"/>
                    <a:pt x="1053" y="1681"/>
                  </a:cubicBezTo>
                  <a:cubicBezTo>
                    <a:pt x="818" y="1311"/>
                    <a:pt x="699" y="1022"/>
                    <a:pt x="521" y="695"/>
                  </a:cubicBezTo>
                  <a:cubicBezTo>
                    <a:pt x="404" y="482"/>
                    <a:pt x="265" y="263"/>
                    <a:pt x="110" y="40"/>
                  </a:cubicBezTo>
                  <a:lnTo>
                    <a:pt x="1" y="1"/>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35"/>
            <p:cNvSpPr/>
            <p:nvPr/>
          </p:nvSpPr>
          <p:spPr>
            <a:xfrm>
              <a:off x="-7481442" y="2387770"/>
              <a:ext cx="1642758" cy="2311692"/>
            </a:xfrm>
            <a:custGeom>
              <a:rect b="b" l="l" r="r" t="t"/>
              <a:pathLst>
                <a:path extrusionOk="0" h="3905" w="2775">
                  <a:moveTo>
                    <a:pt x="155" y="0"/>
                  </a:moveTo>
                  <a:lnTo>
                    <a:pt x="1" y="8"/>
                  </a:lnTo>
                  <a:cubicBezTo>
                    <a:pt x="490" y="609"/>
                    <a:pt x="1006" y="1240"/>
                    <a:pt x="1423" y="1870"/>
                  </a:cubicBezTo>
                  <a:cubicBezTo>
                    <a:pt x="1771" y="2404"/>
                    <a:pt x="2039" y="2932"/>
                    <a:pt x="2444" y="3519"/>
                  </a:cubicBezTo>
                  <a:cubicBezTo>
                    <a:pt x="2530" y="3641"/>
                    <a:pt x="2618" y="3770"/>
                    <a:pt x="2708" y="3905"/>
                  </a:cubicBezTo>
                  <a:lnTo>
                    <a:pt x="2774" y="3895"/>
                  </a:lnTo>
                  <a:cubicBezTo>
                    <a:pt x="2659" y="3719"/>
                    <a:pt x="2547" y="3545"/>
                    <a:pt x="2434" y="3373"/>
                  </a:cubicBezTo>
                  <a:cubicBezTo>
                    <a:pt x="1927" y="2602"/>
                    <a:pt x="1609" y="1925"/>
                    <a:pt x="1112" y="1223"/>
                  </a:cubicBezTo>
                  <a:cubicBezTo>
                    <a:pt x="830" y="824"/>
                    <a:pt x="507" y="395"/>
                    <a:pt x="155"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p35"/>
            <p:cNvSpPr/>
            <p:nvPr/>
          </p:nvSpPr>
          <p:spPr>
            <a:xfrm>
              <a:off x="-7322790" y="2378298"/>
              <a:ext cx="1614935" cy="2305180"/>
            </a:xfrm>
            <a:custGeom>
              <a:rect b="b" l="l" r="r" t="t"/>
              <a:pathLst>
                <a:path extrusionOk="0" h="3894" w="2728">
                  <a:moveTo>
                    <a:pt x="149" y="1"/>
                  </a:moveTo>
                  <a:lnTo>
                    <a:pt x="1" y="8"/>
                  </a:lnTo>
                  <a:cubicBezTo>
                    <a:pt x="314" y="398"/>
                    <a:pt x="621" y="791"/>
                    <a:pt x="877" y="1184"/>
                  </a:cubicBezTo>
                  <a:cubicBezTo>
                    <a:pt x="1071" y="1485"/>
                    <a:pt x="1317" y="1802"/>
                    <a:pt x="1536" y="2123"/>
                  </a:cubicBezTo>
                  <a:cubicBezTo>
                    <a:pt x="1810" y="2524"/>
                    <a:pt x="1939" y="2900"/>
                    <a:pt x="2223" y="3324"/>
                  </a:cubicBezTo>
                  <a:cubicBezTo>
                    <a:pt x="2348" y="3510"/>
                    <a:pt x="2479" y="3702"/>
                    <a:pt x="2618" y="3893"/>
                  </a:cubicBezTo>
                  <a:lnTo>
                    <a:pt x="2727" y="3880"/>
                  </a:lnTo>
                  <a:cubicBezTo>
                    <a:pt x="2585" y="3698"/>
                    <a:pt x="2446" y="3520"/>
                    <a:pt x="2315" y="3345"/>
                  </a:cubicBezTo>
                  <a:cubicBezTo>
                    <a:pt x="1747" y="2598"/>
                    <a:pt x="1577" y="2004"/>
                    <a:pt x="1049" y="1313"/>
                  </a:cubicBezTo>
                  <a:cubicBezTo>
                    <a:pt x="775" y="957"/>
                    <a:pt x="642" y="672"/>
                    <a:pt x="409" y="345"/>
                  </a:cubicBezTo>
                  <a:cubicBezTo>
                    <a:pt x="329" y="233"/>
                    <a:pt x="241" y="118"/>
                    <a:pt x="149" y="1"/>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3" name="Google Shape;1003;p35"/>
            <p:cNvSpPr/>
            <p:nvPr/>
          </p:nvSpPr>
          <p:spPr>
            <a:xfrm>
              <a:off x="-7162954" y="2371195"/>
              <a:ext cx="1581192" cy="2296892"/>
            </a:xfrm>
            <a:custGeom>
              <a:rect b="b" l="l" r="r" t="t"/>
              <a:pathLst>
                <a:path extrusionOk="0" h="3880" w="2671">
                  <a:moveTo>
                    <a:pt x="155" y="1"/>
                  </a:moveTo>
                  <a:lnTo>
                    <a:pt x="1" y="9"/>
                  </a:lnTo>
                  <a:cubicBezTo>
                    <a:pt x="261" y="333"/>
                    <a:pt x="507" y="662"/>
                    <a:pt x="697" y="981"/>
                  </a:cubicBezTo>
                  <a:cubicBezTo>
                    <a:pt x="1143" y="1732"/>
                    <a:pt x="1601" y="2556"/>
                    <a:pt x="2246" y="3455"/>
                  </a:cubicBezTo>
                  <a:cubicBezTo>
                    <a:pt x="2346" y="3596"/>
                    <a:pt x="2450" y="3737"/>
                    <a:pt x="2555" y="3880"/>
                  </a:cubicBezTo>
                  <a:lnTo>
                    <a:pt x="2671" y="3864"/>
                  </a:lnTo>
                  <a:cubicBezTo>
                    <a:pt x="2416" y="3551"/>
                    <a:pt x="2148" y="3228"/>
                    <a:pt x="1953" y="2937"/>
                  </a:cubicBezTo>
                  <a:cubicBezTo>
                    <a:pt x="1741" y="2624"/>
                    <a:pt x="1661" y="2354"/>
                    <a:pt x="1497" y="2065"/>
                  </a:cubicBezTo>
                  <a:cubicBezTo>
                    <a:pt x="1333" y="1773"/>
                    <a:pt x="1123" y="1480"/>
                    <a:pt x="975" y="1206"/>
                  </a:cubicBezTo>
                  <a:cubicBezTo>
                    <a:pt x="805" y="901"/>
                    <a:pt x="617" y="590"/>
                    <a:pt x="364" y="267"/>
                  </a:cubicBezTo>
                  <a:cubicBezTo>
                    <a:pt x="296" y="179"/>
                    <a:pt x="226" y="91"/>
                    <a:pt x="155" y="1"/>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p35"/>
            <p:cNvSpPr/>
            <p:nvPr/>
          </p:nvSpPr>
          <p:spPr>
            <a:xfrm>
              <a:off x="-7012590" y="2365867"/>
              <a:ext cx="1583560" cy="2282685"/>
            </a:xfrm>
            <a:custGeom>
              <a:rect b="b" l="l" r="r" t="t"/>
              <a:pathLst>
                <a:path extrusionOk="0" h="3856" w="2675">
                  <a:moveTo>
                    <a:pt x="93" y="0"/>
                  </a:moveTo>
                  <a:lnTo>
                    <a:pt x="1" y="6"/>
                  </a:lnTo>
                  <a:lnTo>
                    <a:pt x="251" y="321"/>
                  </a:lnTo>
                  <a:cubicBezTo>
                    <a:pt x="611" y="781"/>
                    <a:pt x="789" y="1170"/>
                    <a:pt x="1065" y="1624"/>
                  </a:cubicBezTo>
                  <a:cubicBezTo>
                    <a:pt x="1429" y="2222"/>
                    <a:pt x="1798" y="2854"/>
                    <a:pt x="2313" y="3556"/>
                  </a:cubicBezTo>
                  <a:cubicBezTo>
                    <a:pt x="2387" y="3658"/>
                    <a:pt x="2464" y="3758"/>
                    <a:pt x="2542" y="3856"/>
                  </a:cubicBezTo>
                  <a:lnTo>
                    <a:pt x="2675" y="3840"/>
                  </a:lnTo>
                  <a:cubicBezTo>
                    <a:pt x="2485" y="3586"/>
                    <a:pt x="2307" y="3333"/>
                    <a:pt x="2129" y="3089"/>
                  </a:cubicBezTo>
                  <a:cubicBezTo>
                    <a:pt x="1810" y="2651"/>
                    <a:pt x="1493" y="2226"/>
                    <a:pt x="1229" y="1837"/>
                  </a:cubicBezTo>
                  <a:cubicBezTo>
                    <a:pt x="969" y="1453"/>
                    <a:pt x="836" y="1150"/>
                    <a:pt x="635" y="804"/>
                  </a:cubicBezTo>
                  <a:cubicBezTo>
                    <a:pt x="484" y="544"/>
                    <a:pt x="296" y="272"/>
                    <a:pt x="93"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p35"/>
            <p:cNvSpPr/>
            <p:nvPr/>
          </p:nvSpPr>
          <p:spPr>
            <a:xfrm>
              <a:off x="-6919649" y="2363499"/>
              <a:ext cx="1601911" cy="2272029"/>
            </a:xfrm>
            <a:custGeom>
              <a:rect b="b" l="l" r="r" t="t"/>
              <a:pathLst>
                <a:path extrusionOk="0" h="3838" w="2706">
                  <a:moveTo>
                    <a:pt x="96" y="0"/>
                  </a:moveTo>
                  <a:lnTo>
                    <a:pt x="0" y="4"/>
                  </a:lnTo>
                  <a:cubicBezTo>
                    <a:pt x="186" y="249"/>
                    <a:pt x="376" y="501"/>
                    <a:pt x="562" y="740"/>
                  </a:cubicBezTo>
                  <a:cubicBezTo>
                    <a:pt x="974" y="1264"/>
                    <a:pt x="1262" y="1784"/>
                    <a:pt x="1505" y="2285"/>
                  </a:cubicBezTo>
                  <a:cubicBezTo>
                    <a:pt x="1728" y="2748"/>
                    <a:pt x="2111" y="3273"/>
                    <a:pt x="2561" y="3838"/>
                  </a:cubicBezTo>
                  <a:lnTo>
                    <a:pt x="2706" y="3818"/>
                  </a:lnTo>
                  <a:cubicBezTo>
                    <a:pt x="2567" y="3638"/>
                    <a:pt x="2434" y="3464"/>
                    <a:pt x="2312" y="3300"/>
                  </a:cubicBezTo>
                  <a:cubicBezTo>
                    <a:pt x="1692" y="2451"/>
                    <a:pt x="1415" y="1872"/>
                    <a:pt x="955" y="1158"/>
                  </a:cubicBezTo>
                  <a:cubicBezTo>
                    <a:pt x="718" y="788"/>
                    <a:pt x="409" y="387"/>
                    <a:pt x="96"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6" name="Google Shape;1006;p35"/>
            <p:cNvSpPr/>
            <p:nvPr/>
          </p:nvSpPr>
          <p:spPr>
            <a:xfrm>
              <a:off x="-6788820" y="2351659"/>
              <a:ext cx="1562840" cy="2265517"/>
            </a:xfrm>
            <a:custGeom>
              <a:rect b="b" l="l" r="r" t="t"/>
              <a:pathLst>
                <a:path extrusionOk="0" h="3827" w="2640">
                  <a:moveTo>
                    <a:pt x="184" y="1"/>
                  </a:moveTo>
                  <a:lnTo>
                    <a:pt x="0" y="10"/>
                  </a:lnTo>
                  <a:cubicBezTo>
                    <a:pt x="489" y="658"/>
                    <a:pt x="990" y="1337"/>
                    <a:pt x="1426" y="1994"/>
                  </a:cubicBezTo>
                  <a:cubicBezTo>
                    <a:pt x="1810" y="2575"/>
                    <a:pt x="2076" y="3123"/>
                    <a:pt x="2514" y="3766"/>
                  </a:cubicBezTo>
                  <a:cubicBezTo>
                    <a:pt x="2528" y="3786"/>
                    <a:pt x="2543" y="3807"/>
                    <a:pt x="2555" y="3827"/>
                  </a:cubicBezTo>
                  <a:lnTo>
                    <a:pt x="2639" y="3815"/>
                  </a:lnTo>
                  <a:cubicBezTo>
                    <a:pt x="2586" y="3747"/>
                    <a:pt x="2537" y="3680"/>
                    <a:pt x="2494" y="3612"/>
                  </a:cubicBezTo>
                  <a:cubicBezTo>
                    <a:pt x="1939" y="2774"/>
                    <a:pt x="1618" y="2092"/>
                    <a:pt x="1078" y="1327"/>
                  </a:cubicBezTo>
                  <a:cubicBezTo>
                    <a:pt x="793" y="922"/>
                    <a:pt x="523" y="423"/>
                    <a:pt x="184" y="1"/>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p35"/>
            <p:cNvSpPr/>
            <p:nvPr/>
          </p:nvSpPr>
          <p:spPr>
            <a:xfrm>
              <a:off x="-6620696" y="2345739"/>
              <a:ext cx="1553369" cy="2253085"/>
            </a:xfrm>
            <a:custGeom>
              <a:rect b="b" l="l" r="r" t="t"/>
              <a:pathLst>
                <a:path extrusionOk="0" h="3806" w="2624">
                  <a:moveTo>
                    <a:pt x="141" y="1"/>
                  </a:moveTo>
                  <a:lnTo>
                    <a:pt x="0" y="7"/>
                  </a:lnTo>
                  <a:cubicBezTo>
                    <a:pt x="315" y="406"/>
                    <a:pt x="626" y="813"/>
                    <a:pt x="890" y="1210"/>
                  </a:cubicBezTo>
                  <a:cubicBezTo>
                    <a:pt x="1095" y="1515"/>
                    <a:pt x="1303" y="1853"/>
                    <a:pt x="1526" y="2184"/>
                  </a:cubicBezTo>
                  <a:cubicBezTo>
                    <a:pt x="1735" y="2591"/>
                    <a:pt x="2113" y="3254"/>
                    <a:pt x="2394" y="3629"/>
                  </a:cubicBezTo>
                  <a:cubicBezTo>
                    <a:pt x="2437" y="3688"/>
                    <a:pt x="2484" y="3747"/>
                    <a:pt x="2527" y="3805"/>
                  </a:cubicBezTo>
                  <a:lnTo>
                    <a:pt x="2623" y="3792"/>
                  </a:lnTo>
                  <a:cubicBezTo>
                    <a:pt x="2561" y="3692"/>
                    <a:pt x="2496" y="3592"/>
                    <a:pt x="2433" y="3494"/>
                  </a:cubicBezTo>
                  <a:cubicBezTo>
                    <a:pt x="2283" y="3269"/>
                    <a:pt x="2142" y="3068"/>
                    <a:pt x="2005" y="2872"/>
                  </a:cubicBezTo>
                  <a:cubicBezTo>
                    <a:pt x="1940" y="2784"/>
                    <a:pt x="1784" y="2546"/>
                    <a:pt x="1651" y="2340"/>
                  </a:cubicBezTo>
                  <a:cubicBezTo>
                    <a:pt x="1489" y="2012"/>
                    <a:pt x="1320" y="1689"/>
                    <a:pt x="1068" y="1356"/>
                  </a:cubicBezTo>
                  <a:cubicBezTo>
                    <a:pt x="773" y="969"/>
                    <a:pt x="624" y="660"/>
                    <a:pt x="372" y="306"/>
                  </a:cubicBezTo>
                  <a:cubicBezTo>
                    <a:pt x="299" y="206"/>
                    <a:pt x="221" y="103"/>
                    <a:pt x="141" y="1"/>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p35"/>
            <p:cNvSpPr/>
            <p:nvPr/>
          </p:nvSpPr>
          <p:spPr>
            <a:xfrm>
              <a:off x="-6464412" y="2340411"/>
              <a:ext cx="1523177" cy="2238878"/>
            </a:xfrm>
            <a:custGeom>
              <a:rect b="b" l="l" r="r" t="t"/>
              <a:pathLst>
                <a:path extrusionOk="0" h="3782" w="2573">
                  <a:moveTo>
                    <a:pt x="0" y="0"/>
                  </a:moveTo>
                  <a:cubicBezTo>
                    <a:pt x="262" y="335"/>
                    <a:pt x="509" y="669"/>
                    <a:pt x="706" y="998"/>
                  </a:cubicBezTo>
                  <a:cubicBezTo>
                    <a:pt x="1201" y="1811"/>
                    <a:pt x="1706" y="2696"/>
                    <a:pt x="2406" y="3674"/>
                  </a:cubicBezTo>
                  <a:cubicBezTo>
                    <a:pt x="2430" y="3711"/>
                    <a:pt x="2457" y="3746"/>
                    <a:pt x="2484" y="3781"/>
                  </a:cubicBezTo>
                  <a:lnTo>
                    <a:pt x="2572" y="3769"/>
                  </a:lnTo>
                  <a:cubicBezTo>
                    <a:pt x="2392" y="3544"/>
                    <a:pt x="2220" y="3321"/>
                    <a:pt x="2081" y="3114"/>
                  </a:cubicBezTo>
                  <a:cubicBezTo>
                    <a:pt x="1851" y="2776"/>
                    <a:pt x="1753" y="2486"/>
                    <a:pt x="1575" y="2175"/>
                  </a:cubicBezTo>
                  <a:cubicBezTo>
                    <a:pt x="1393" y="1862"/>
                    <a:pt x="1166" y="1541"/>
                    <a:pt x="1000" y="1246"/>
                  </a:cubicBezTo>
                  <a:cubicBezTo>
                    <a:pt x="859" y="994"/>
                    <a:pt x="704" y="741"/>
                    <a:pt x="520" y="481"/>
                  </a:cubicBezTo>
                  <a:lnTo>
                    <a:pt x="166" y="49"/>
                  </a:lnTo>
                  <a:lnTo>
                    <a:pt x="2" y="0"/>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9" name="Google Shape;1009;p35"/>
            <p:cNvSpPr/>
            <p:nvPr/>
          </p:nvSpPr>
          <p:spPr>
            <a:xfrm>
              <a:off x="-5871835" y="2976794"/>
              <a:ext cx="1092804" cy="1587105"/>
            </a:xfrm>
            <a:custGeom>
              <a:rect b="b" l="l" r="r" t="t"/>
              <a:pathLst>
                <a:path extrusionOk="0" h="2681" w="1846">
                  <a:moveTo>
                    <a:pt x="1" y="1"/>
                  </a:moveTo>
                  <a:lnTo>
                    <a:pt x="1" y="1"/>
                  </a:lnTo>
                  <a:cubicBezTo>
                    <a:pt x="122" y="202"/>
                    <a:pt x="233" y="406"/>
                    <a:pt x="370" y="623"/>
                  </a:cubicBezTo>
                  <a:cubicBezTo>
                    <a:pt x="763" y="1263"/>
                    <a:pt x="1164" y="1930"/>
                    <a:pt x="1710" y="2681"/>
                  </a:cubicBezTo>
                  <a:lnTo>
                    <a:pt x="1845" y="2663"/>
                  </a:lnTo>
                  <a:cubicBezTo>
                    <a:pt x="1738" y="2514"/>
                    <a:pt x="1630" y="2364"/>
                    <a:pt x="1524" y="2217"/>
                  </a:cubicBezTo>
                  <a:cubicBezTo>
                    <a:pt x="1178" y="1738"/>
                    <a:pt x="832" y="1276"/>
                    <a:pt x="546" y="854"/>
                  </a:cubicBezTo>
                  <a:cubicBezTo>
                    <a:pt x="370" y="594"/>
                    <a:pt x="243" y="369"/>
                    <a:pt x="122" y="148"/>
                  </a:cubicBezTo>
                  <a:lnTo>
                    <a:pt x="1" y="1"/>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0" name="Google Shape;1010;p35"/>
            <p:cNvSpPr/>
            <p:nvPr/>
          </p:nvSpPr>
          <p:spPr>
            <a:xfrm>
              <a:off x="-6266689" y="2399018"/>
              <a:ext cx="1655190" cy="2137057"/>
            </a:xfrm>
            <a:custGeom>
              <a:rect b="b" l="l" r="r" t="t"/>
              <a:pathLst>
                <a:path extrusionOk="0" h="3610" w="2796">
                  <a:moveTo>
                    <a:pt x="1" y="1"/>
                  </a:moveTo>
                  <a:lnTo>
                    <a:pt x="1" y="1"/>
                  </a:lnTo>
                  <a:cubicBezTo>
                    <a:pt x="564" y="658"/>
                    <a:pt x="1192" y="1356"/>
                    <a:pt x="1689" y="2061"/>
                  </a:cubicBezTo>
                  <a:cubicBezTo>
                    <a:pt x="2041" y="2563"/>
                    <a:pt x="2313" y="3062"/>
                    <a:pt x="2720" y="3610"/>
                  </a:cubicBezTo>
                  <a:lnTo>
                    <a:pt x="2796" y="3600"/>
                  </a:lnTo>
                  <a:cubicBezTo>
                    <a:pt x="2766" y="3559"/>
                    <a:pt x="2737" y="3514"/>
                    <a:pt x="2708" y="3473"/>
                  </a:cubicBezTo>
                  <a:cubicBezTo>
                    <a:pt x="2197" y="2745"/>
                    <a:pt x="1865" y="2106"/>
                    <a:pt x="1368" y="1446"/>
                  </a:cubicBezTo>
                  <a:cubicBezTo>
                    <a:pt x="1074" y="1055"/>
                    <a:pt x="736" y="635"/>
                    <a:pt x="370" y="251"/>
                  </a:cubicBezTo>
                  <a:cubicBezTo>
                    <a:pt x="304" y="183"/>
                    <a:pt x="235" y="114"/>
                    <a:pt x="169" y="50"/>
                  </a:cubicBezTo>
                  <a:lnTo>
                    <a:pt x="1" y="1"/>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p35"/>
            <p:cNvSpPr/>
            <p:nvPr/>
          </p:nvSpPr>
          <p:spPr>
            <a:xfrm>
              <a:off x="-5153758" y="3858257"/>
              <a:ext cx="494899" cy="686108"/>
            </a:xfrm>
            <a:custGeom>
              <a:rect b="b" l="l" r="r" t="t"/>
              <a:pathLst>
                <a:path extrusionOk="0" h="1159" w="836">
                  <a:moveTo>
                    <a:pt x="0" y="0"/>
                  </a:moveTo>
                  <a:lnTo>
                    <a:pt x="0" y="0"/>
                  </a:lnTo>
                  <a:cubicBezTo>
                    <a:pt x="190" y="351"/>
                    <a:pt x="435" y="744"/>
                    <a:pt x="724" y="1158"/>
                  </a:cubicBezTo>
                  <a:lnTo>
                    <a:pt x="836" y="1145"/>
                  </a:lnTo>
                  <a:cubicBezTo>
                    <a:pt x="798" y="1096"/>
                    <a:pt x="763" y="1049"/>
                    <a:pt x="730" y="1000"/>
                  </a:cubicBezTo>
                  <a:cubicBezTo>
                    <a:pt x="575" y="785"/>
                    <a:pt x="440" y="585"/>
                    <a:pt x="321" y="392"/>
                  </a:cubicBezTo>
                  <a:lnTo>
                    <a:pt x="0" y="0"/>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2" name="Google Shape;1012;p35"/>
            <p:cNvSpPr/>
            <p:nvPr/>
          </p:nvSpPr>
          <p:spPr>
            <a:xfrm>
              <a:off x="-6057127" y="2458216"/>
              <a:ext cx="1542121" cy="2063059"/>
            </a:xfrm>
            <a:custGeom>
              <a:rect b="b" l="l" r="r" t="t"/>
              <a:pathLst>
                <a:path extrusionOk="0" h="3485" w="2605">
                  <a:moveTo>
                    <a:pt x="1" y="1"/>
                  </a:moveTo>
                  <a:lnTo>
                    <a:pt x="1" y="1"/>
                  </a:lnTo>
                  <a:cubicBezTo>
                    <a:pt x="366" y="423"/>
                    <a:pt x="734" y="859"/>
                    <a:pt x="1041" y="1292"/>
                  </a:cubicBezTo>
                  <a:cubicBezTo>
                    <a:pt x="1241" y="1575"/>
                    <a:pt x="1485" y="1874"/>
                    <a:pt x="1702" y="2172"/>
                  </a:cubicBezTo>
                  <a:cubicBezTo>
                    <a:pt x="1976" y="2547"/>
                    <a:pt x="2117" y="2905"/>
                    <a:pt x="2399" y="3306"/>
                  </a:cubicBezTo>
                  <a:cubicBezTo>
                    <a:pt x="2442" y="3365"/>
                    <a:pt x="2485" y="3424"/>
                    <a:pt x="2526" y="3484"/>
                  </a:cubicBezTo>
                  <a:lnTo>
                    <a:pt x="2604" y="3475"/>
                  </a:lnTo>
                  <a:cubicBezTo>
                    <a:pt x="2563" y="3426"/>
                    <a:pt x="2524" y="3375"/>
                    <a:pt x="2485" y="3326"/>
                  </a:cubicBezTo>
                  <a:cubicBezTo>
                    <a:pt x="1922" y="2628"/>
                    <a:pt x="1732" y="2058"/>
                    <a:pt x="1208" y="1411"/>
                  </a:cubicBezTo>
                  <a:cubicBezTo>
                    <a:pt x="936" y="1076"/>
                    <a:pt x="799" y="805"/>
                    <a:pt x="564" y="499"/>
                  </a:cubicBezTo>
                  <a:cubicBezTo>
                    <a:pt x="454" y="355"/>
                    <a:pt x="331" y="208"/>
                    <a:pt x="202" y="59"/>
                  </a:cubicBezTo>
                  <a:lnTo>
                    <a:pt x="1" y="1"/>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3" name="Google Shape;1013;p35"/>
            <p:cNvSpPr/>
            <p:nvPr/>
          </p:nvSpPr>
          <p:spPr>
            <a:xfrm>
              <a:off x="-5839276" y="2522150"/>
              <a:ext cx="1438524" cy="1984917"/>
            </a:xfrm>
            <a:custGeom>
              <a:rect b="b" l="l" r="r" t="t"/>
              <a:pathLst>
                <a:path extrusionOk="0" h="3353" w="2430">
                  <a:moveTo>
                    <a:pt x="0" y="0"/>
                  </a:moveTo>
                  <a:lnTo>
                    <a:pt x="0" y="0"/>
                  </a:lnTo>
                  <a:cubicBezTo>
                    <a:pt x="276" y="323"/>
                    <a:pt x="540" y="652"/>
                    <a:pt x="746" y="970"/>
                  </a:cubicBezTo>
                  <a:cubicBezTo>
                    <a:pt x="1201" y="1680"/>
                    <a:pt x="1665" y="2457"/>
                    <a:pt x="2311" y="3304"/>
                  </a:cubicBezTo>
                  <a:cubicBezTo>
                    <a:pt x="2322" y="3318"/>
                    <a:pt x="2336" y="3335"/>
                    <a:pt x="2348" y="3353"/>
                  </a:cubicBezTo>
                  <a:lnTo>
                    <a:pt x="2430" y="3339"/>
                  </a:lnTo>
                  <a:cubicBezTo>
                    <a:pt x="2277" y="3159"/>
                    <a:pt x="2131" y="2981"/>
                    <a:pt x="2009" y="2815"/>
                  </a:cubicBezTo>
                  <a:cubicBezTo>
                    <a:pt x="1802" y="2523"/>
                    <a:pt x="1714" y="2261"/>
                    <a:pt x="1548" y="1988"/>
                  </a:cubicBezTo>
                  <a:cubicBezTo>
                    <a:pt x="1381" y="1712"/>
                    <a:pt x="1172" y="1436"/>
                    <a:pt x="1018" y="1178"/>
                  </a:cubicBezTo>
                  <a:cubicBezTo>
                    <a:pt x="845" y="888"/>
                    <a:pt x="656" y="597"/>
                    <a:pt x="403" y="294"/>
                  </a:cubicBezTo>
                  <a:cubicBezTo>
                    <a:pt x="341" y="215"/>
                    <a:pt x="274" y="139"/>
                    <a:pt x="208" y="61"/>
                  </a:cubicBezTo>
                  <a:lnTo>
                    <a:pt x="0" y="0"/>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4" name="Google Shape;1014;p35"/>
            <p:cNvSpPr/>
            <p:nvPr/>
          </p:nvSpPr>
          <p:spPr>
            <a:xfrm>
              <a:off x="-5600706" y="2621604"/>
              <a:ext cx="1365709" cy="1865929"/>
            </a:xfrm>
            <a:custGeom>
              <a:rect b="b" l="l" r="r" t="t"/>
              <a:pathLst>
                <a:path extrusionOk="0" h="3152" w="2307">
                  <a:moveTo>
                    <a:pt x="0" y="0"/>
                  </a:moveTo>
                  <a:cubicBezTo>
                    <a:pt x="47" y="55"/>
                    <a:pt x="90" y="112"/>
                    <a:pt x="137" y="165"/>
                  </a:cubicBezTo>
                  <a:cubicBezTo>
                    <a:pt x="495" y="595"/>
                    <a:pt x="677" y="965"/>
                    <a:pt x="959" y="1391"/>
                  </a:cubicBezTo>
                  <a:cubicBezTo>
                    <a:pt x="1317" y="1939"/>
                    <a:pt x="1681" y="2516"/>
                    <a:pt x="2172" y="3152"/>
                  </a:cubicBezTo>
                  <a:lnTo>
                    <a:pt x="2307" y="3136"/>
                  </a:lnTo>
                  <a:cubicBezTo>
                    <a:pt x="2211" y="3011"/>
                    <a:pt x="2115" y="2888"/>
                    <a:pt x="2023" y="2766"/>
                  </a:cubicBezTo>
                  <a:cubicBezTo>
                    <a:pt x="1704" y="2355"/>
                    <a:pt x="1387" y="1956"/>
                    <a:pt x="1123" y="1593"/>
                  </a:cubicBezTo>
                  <a:cubicBezTo>
                    <a:pt x="863" y="1231"/>
                    <a:pt x="722" y="941"/>
                    <a:pt x="519" y="617"/>
                  </a:cubicBezTo>
                  <a:cubicBezTo>
                    <a:pt x="427" y="470"/>
                    <a:pt x="323" y="321"/>
                    <a:pt x="212" y="169"/>
                  </a:cubicBezTo>
                  <a:lnTo>
                    <a:pt x="0" y="0"/>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5" name="Google Shape;1015;p35"/>
            <p:cNvSpPr/>
            <p:nvPr/>
          </p:nvSpPr>
          <p:spPr>
            <a:xfrm>
              <a:off x="-5457446" y="2739408"/>
              <a:ext cx="1319535" cy="1732141"/>
            </a:xfrm>
            <a:custGeom>
              <a:rect b="b" l="l" r="r" t="t"/>
              <a:pathLst>
                <a:path extrusionOk="0" h="2926" w="2229">
                  <a:moveTo>
                    <a:pt x="1" y="1"/>
                  </a:moveTo>
                  <a:lnTo>
                    <a:pt x="1" y="1"/>
                  </a:lnTo>
                  <a:cubicBezTo>
                    <a:pt x="312" y="359"/>
                    <a:pt x="615" y="725"/>
                    <a:pt x="879" y="1090"/>
                  </a:cubicBezTo>
                  <a:cubicBezTo>
                    <a:pt x="1255" y="1607"/>
                    <a:pt x="1546" y="2121"/>
                    <a:pt x="1978" y="2687"/>
                  </a:cubicBezTo>
                  <a:cubicBezTo>
                    <a:pt x="2037" y="2763"/>
                    <a:pt x="2096" y="2843"/>
                    <a:pt x="2156" y="2925"/>
                  </a:cubicBezTo>
                  <a:lnTo>
                    <a:pt x="2229" y="2915"/>
                  </a:lnTo>
                  <a:cubicBezTo>
                    <a:pt x="2137" y="2790"/>
                    <a:pt x="2049" y="2665"/>
                    <a:pt x="1961" y="2544"/>
                  </a:cubicBezTo>
                  <a:cubicBezTo>
                    <a:pt x="1419" y="1797"/>
                    <a:pt x="1069" y="1135"/>
                    <a:pt x="541" y="455"/>
                  </a:cubicBezTo>
                  <a:cubicBezTo>
                    <a:pt x="527" y="435"/>
                    <a:pt x="509" y="416"/>
                    <a:pt x="494" y="396"/>
                  </a:cubicBezTo>
                  <a:lnTo>
                    <a:pt x="1" y="1"/>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p35"/>
            <p:cNvSpPr/>
            <p:nvPr/>
          </p:nvSpPr>
          <p:spPr>
            <a:xfrm>
              <a:off x="-5061408" y="3054343"/>
              <a:ext cx="1046629" cy="1401815"/>
            </a:xfrm>
            <a:custGeom>
              <a:rect b="b" l="l" r="r" t="t"/>
              <a:pathLst>
                <a:path extrusionOk="0" h="2368" w="1768">
                  <a:moveTo>
                    <a:pt x="1" y="1"/>
                  </a:moveTo>
                  <a:lnTo>
                    <a:pt x="1" y="1"/>
                  </a:lnTo>
                  <a:cubicBezTo>
                    <a:pt x="193" y="249"/>
                    <a:pt x="408" y="511"/>
                    <a:pt x="603" y="774"/>
                  </a:cubicBezTo>
                  <a:cubicBezTo>
                    <a:pt x="897" y="1165"/>
                    <a:pt x="1043" y="1533"/>
                    <a:pt x="1345" y="1945"/>
                  </a:cubicBezTo>
                  <a:cubicBezTo>
                    <a:pt x="1446" y="2084"/>
                    <a:pt x="1552" y="2225"/>
                    <a:pt x="1664" y="2368"/>
                  </a:cubicBezTo>
                  <a:lnTo>
                    <a:pt x="1767" y="2352"/>
                  </a:lnTo>
                  <a:cubicBezTo>
                    <a:pt x="1652" y="2221"/>
                    <a:pt x="1542" y="2088"/>
                    <a:pt x="1435" y="1961"/>
                  </a:cubicBezTo>
                  <a:cubicBezTo>
                    <a:pt x="895" y="1313"/>
                    <a:pt x="680" y="776"/>
                    <a:pt x="240" y="193"/>
                  </a:cubicBezTo>
                  <a:lnTo>
                    <a:pt x="1" y="1"/>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7" name="Google Shape;1017;p35"/>
            <p:cNvSpPr/>
            <p:nvPr/>
          </p:nvSpPr>
          <p:spPr>
            <a:xfrm>
              <a:off x="-4792647" y="3269825"/>
              <a:ext cx="906329" cy="1170349"/>
            </a:xfrm>
            <a:custGeom>
              <a:rect b="b" l="l" r="r" t="t"/>
              <a:pathLst>
                <a:path extrusionOk="0" h="1977" w="1531">
                  <a:moveTo>
                    <a:pt x="1" y="1"/>
                  </a:moveTo>
                  <a:lnTo>
                    <a:pt x="1" y="1"/>
                  </a:lnTo>
                  <a:cubicBezTo>
                    <a:pt x="347" y="529"/>
                    <a:pt x="724" y="1092"/>
                    <a:pt x="1190" y="1687"/>
                  </a:cubicBezTo>
                  <a:cubicBezTo>
                    <a:pt x="1264" y="1785"/>
                    <a:pt x="1343" y="1879"/>
                    <a:pt x="1421" y="1976"/>
                  </a:cubicBezTo>
                  <a:lnTo>
                    <a:pt x="1530" y="1963"/>
                  </a:lnTo>
                  <a:cubicBezTo>
                    <a:pt x="1294" y="1699"/>
                    <a:pt x="1053" y="1429"/>
                    <a:pt x="873" y="1182"/>
                  </a:cubicBezTo>
                  <a:cubicBezTo>
                    <a:pt x="648" y="881"/>
                    <a:pt x="554" y="611"/>
                    <a:pt x="378" y="329"/>
                  </a:cubicBezTo>
                  <a:cubicBezTo>
                    <a:pt x="368" y="314"/>
                    <a:pt x="359" y="298"/>
                    <a:pt x="349" y="282"/>
                  </a:cubicBezTo>
                  <a:lnTo>
                    <a:pt x="1" y="1"/>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8" name="Google Shape;1018;p35"/>
            <p:cNvSpPr/>
            <p:nvPr/>
          </p:nvSpPr>
          <p:spPr>
            <a:xfrm>
              <a:off x="-4463503" y="3535034"/>
              <a:ext cx="739389" cy="885606"/>
            </a:xfrm>
            <a:custGeom>
              <a:rect b="b" l="l" r="r" t="t"/>
              <a:pathLst>
                <a:path extrusionOk="0" h="1496" w="1249">
                  <a:moveTo>
                    <a:pt x="0" y="1"/>
                  </a:moveTo>
                  <a:lnTo>
                    <a:pt x="0" y="1"/>
                  </a:lnTo>
                  <a:cubicBezTo>
                    <a:pt x="280" y="413"/>
                    <a:pt x="585" y="848"/>
                    <a:pt x="957" y="1311"/>
                  </a:cubicBezTo>
                  <a:cubicBezTo>
                    <a:pt x="1010" y="1376"/>
                    <a:pt x="1058" y="1436"/>
                    <a:pt x="1109" y="1495"/>
                  </a:cubicBezTo>
                  <a:lnTo>
                    <a:pt x="1248" y="1476"/>
                  </a:lnTo>
                  <a:cubicBezTo>
                    <a:pt x="1080" y="1264"/>
                    <a:pt x="916" y="1057"/>
                    <a:pt x="751" y="854"/>
                  </a:cubicBezTo>
                  <a:cubicBezTo>
                    <a:pt x="562" y="615"/>
                    <a:pt x="372" y="382"/>
                    <a:pt x="192" y="155"/>
                  </a:cubicBezTo>
                  <a:lnTo>
                    <a:pt x="0" y="1"/>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9" name="Google Shape;1019;p35"/>
            <p:cNvSpPr/>
            <p:nvPr/>
          </p:nvSpPr>
          <p:spPr>
            <a:xfrm>
              <a:off x="-4224934" y="3726245"/>
              <a:ext cx="611521" cy="679004"/>
            </a:xfrm>
            <a:custGeom>
              <a:rect b="b" l="l" r="r" t="t"/>
              <a:pathLst>
                <a:path extrusionOk="0" h="1147" w="1033">
                  <a:moveTo>
                    <a:pt x="0" y="0"/>
                  </a:moveTo>
                  <a:cubicBezTo>
                    <a:pt x="227" y="355"/>
                    <a:pt x="534" y="742"/>
                    <a:pt x="884" y="1147"/>
                  </a:cubicBezTo>
                  <a:lnTo>
                    <a:pt x="1033" y="1127"/>
                  </a:lnTo>
                  <a:cubicBezTo>
                    <a:pt x="916" y="988"/>
                    <a:pt x="804" y="853"/>
                    <a:pt x="698" y="722"/>
                  </a:cubicBezTo>
                  <a:cubicBezTo>
                    <a:pt x="581" y="576"/>
                    <a:pt x="475" y="439"/>
                    <a:pt x="378" y="306"/>
                  </a:cubicBezTo>
                  <a:lnTo>
                    <a:pt x="0" y="0"/>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p35"/>
            <p:cNvSpPr/>
            <p:nvPr/>
          </p:nvSpPr>
          <p:spPr>
            <a:xfrm>
              <a:off x="-3771473" y="4092090"/>
              <a:ext cx="256921" cy="295991"/>
            </a:xfrm>
            <a:custGeom>
              <a:rect b="b" l="l" r="r" t="t"/>
              <a:pathLst>
                <a:path extrusionOk="0" h="500" w="434">
                  <a:moveTo>
                    <a:pt x="1" y="1"/>
                  </a:moveTo>
                  <a:lnTo>
                    <a:pt x="1" y="1"/>
                  </a:lnTo>
                  <a:cubicBezTo>
                    <a:pt x="109" y="163"/>
                    <a:pt x="224" y="329"/>
                    <a:pt x="351" y="499"/>
                  </a:cubicBezTo>
                  <a:lnTo>
                    <a:pt x="433" y="488"/>
                  </a:lnTo>
                  <a:cubicBezTo>
                    <a:pt x="408" y="450"/>
                    <a:pt x="378" y="417"/>
                    <a:pt x="351" y="380"/>
                  </a:cubicBezTo>
                  <a:cubicBezTo>
                    <a:pt x="292" y="302"/>
                    <a:pt x="238" y="224"/>
                    <a:pt x="185" y="147"/>
                  </a:cubicBezTo>
                  <a:lnTo>
                    <a:pt x="1" y="1"/>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1" name="Google Shape;1021;p35"/>
            <p:cNvSpPr/>
            <p:nvPr/>
          </p:nvSpPr>
          <p:spPr>
            <a:xfrm>
              <a:off x="-9127752" y="2315548"/>
              <a:ext cx="5349176" cy="2313468"/>
            </a:xfrm>
            <a:custGeom>
              <a:rect b="b" l="l" r="r" t="t"/>
              <a:pathLst>
                <a:path extrusionOk="0" h="3908" w="9036">
                  <a:moveTo>
                    <a:pt x="5319" y="1"/>
                  </a:moveTo>
                  <a:lnTo>
                    <a:pt x="0" y="267"/>
                  </a:lnTo>
                  <a:lnTo>
                    <a:pt x="657" y="1415"/>
                  </a:lnTo>
                  <a:lnTo>
                    <a:pt x="4399" y="3907"/>
                  </a:lnTo>
                  <a:lnTo>
                    <a:pt x="9035" y="2990"/>
                  </a:lnTo>
                  <a:lnTo>
                    <a:pt x="5319" y="1"/>
                  </a:lnTo>
                  <a:close/>
                </a:path>
              </a:pathLst>
            </a:custGeom>
            <a:solidFill>
              <a:srgbClr val="443438">
                <a:alpha val="3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p35"/>
            <p:cNvSpPr/>
            <p:nvPr/>
          </p:nvSpPr>
          <p:spPr>
            <a:xfrm>
              <a:off x="-6492236" y="3267457"/>
              <a:ext cx="3182511" cy="1294074"/>
            </a:xfrm>
            <a:custGeom>
              <a:rect b="b" l="l" r="r" t="t"/>
              <a:pathLst>
                <a:path extrusionOk="0" h="2186" w="5376">
                  <a:moveTo>
                    <a:pt x="5375" y="1"/>
                  </a:moveTo>
                  <a:lnTo>
                    <a:pt x="0" y="1124"/>
                  </a:lnTo>
                  <a:lnTo>
                    <a:pt x="0" y="2186"/>
                  </a:lnTo>
                  <a:lnTo>
                    <a:pt x="5375" y="1026"/>
                  </a:lnTo>
                  <a:lnTo>
                    <a:pt x="537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35"/>
            <p:cNvSpPr/>
            <p:nvPr/>
          </p:nvSpPr>
          <p:spPr>
            <a:xfrm>
              <a:off x="-9522606" y="1897608"/>
              <a:ext cx="6212883" cy="2035236"/>
            </a:xfrm>
            <a:custGeom>
              <a:rect b="b" l="l" r="r" t="t"/>
              <a:pathLst>
                <a:path extrusionOk="0" h="3438" w="10495">
                  <a:moveTo>
                    <a:pt x="3887" y="1"/>
                  </a:moveTo>
                  <a:lnTo>
                    <a:pt x="0" y="279"/>
                  </a:lnTo>
                  <a:lnTo>
                    <a:pt x="5119" y="3438"/>
                  </a:lnTo>
                  <a:lnTo>
                    <a:pt x="10494" y="2315"/>
                  </a:lnTo>
                  <a:lnTo>
                    <a:pt x="3887"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35"/>
            <p:cNvSpPr/>
            <p:nvPr/>
          </p:nvSpPr>
          <p:spPr>
            <a:xfrm>
              <a:off x="-9522014" y="2059811"/>
              <a:ext cx="3143440" cy="1857049"/>
            </a:xfrm>
            <a:custGeom>
              <a:rect b="b" l="l" r="r" t="t"/>
              <a:pathLst>
                <a:path extrusionOk="0" h="3137" w="5310">
                  <a:moveTo>
                    <a:pt x="40" y="1"/>
                  </a:moveTo>
                  <a:lnTo>
                    <a:pt x="1" y="5"/>
                  </a:lnTo>
                  <a:lnTo>
                    <a:pt x="314" y="196"/>
                  </a:lnTo>
                  <a:cubicBezTo>
                    <a:pt x="1081" y="597"/>
                    <a:pt x="1947" y="1016"/>
                    <a:pt x="2679" y="1481"/>
                  </a:cubicBezTo>
                  <a:cubicBezTo>
                    <a:pt x="3174" y="1798"/>
                    <a:pt x="3594" y="2139"/>
                    <a:pt x="4167" y="2481"/>
                  </a:cubicBezTo>
                  <a:cubicBezTo>
                    <a:pt x="4494" y="2679"/>
                    <a:pt x="4854" y="2905"/>
                    <a:pt x="5251" y="3136"/>
                  </a:cubicBezTo>
                  <a:lnTo>
                    <a:pt x="5310" y="3125"/>
                  </a:lnTo>
                  <a:cubicBezTo>
                    <a:pt x="5267" y="3101"/>
                    <a:pt x="5228" y="3080"/>
                    <a:pt x="5194" y="3058"/>
                  </a:cubicBezTo>
                  <a:cubicBezTo>
                    <a:pt x="4801" y="2821"/>
                    <a:pt x="4461" y="2592"/>
                    <a:pt x="4111" y="2371"/>
                  </a:cubicBezTo>
                  <a:cubicBezTo>
                    <a:pt x="3385" y="1908"/>
                    <a:pt x="2865" y="1472"/>
                    <a:pt x="2172" y="1061"/>
                  </a:cubicBezTo>
                  <a:cubicBezTo>
                    <a:pt x="1763" y="818"/>
                    <a:pt x="1306" y="564"/>
                    <a:pt x="834" y="349"/>
                  </a:cubicBezTo>
                  <a:cubicBezTo>
                    <a:pt x="562" y="226"/>
                    <a:pt x="292" y="116"/>
                    <a:pt x="40" y="1"/>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p35"/>
            <p:cNvSpPr/>
            <p:nvPr/>
          </p:nvSpPr>
          <p:spPr>
            <a:xfrm>
              <a:off x="-9347970" y="2042644"/>
              <a:ext cx="3170080" cy="1846393"/>
            </a:xfrm>
            <a:custGeom>
              <a:rect b="b" l="l" r="r" t="t"/>
              <a:pathLst>
                <a:path extrusionOk="0" h="3119" w="5355">
                  <a:moveTo>
                    <a:pt x="151" y="0"/>
                  </a:moveTo>
                  <a:lnTo>
                    <a:pt x="0" y="10"/>
                  </a:lnTo>
                  <a:cubicBezTo>
                    <a:pt x="622" y="339"/>
                    <a:pt x="1311" y="673"/>
                    <a:pt x="1884" y="1037"/>
                  </a:cubicBezTo>
                  <a:cubicBezTo>
                    <a:pt x="2170" y="1219"/>
                    <a:pt x="2502" y="1399"/>
                    <a:pt x="2809" y="1587"/>
                  </a:cubicBezTo>
                  <a:cubicBezTo>
                    <a:pt x="3197" y="1825"/>
                    <a:pt x="3443" y="2082"/>
                    <a:pt x="3846" y="2336"/>
                  </a:cubicBezTo>
                  <a:cubicBezTo>
                    <a:pt x="4228" y="2576"/>
                    <a:pt x="4650" y="2821"/>
                    <a:pt x="5108" y="3075"/>
                  </a:cubicBezTo>
                  <a:cubicBezTo>
                    <a:pt x="5133" y="3087"/>
                    <a:pt x="5157" y="3101"/>
                    <a:pt x="5184" y="3118"/>
                  </a:cubicBezTo>
                  <a:lnTo>
                    <a:pt x="5354" y="3081"/>
                  </a:lnTo>
                  <a:cubicBezTo>
                    <a:pt x="4865" y="2823"/>
                    <a:pt x="4376" y="2571"/>
                    <a:pt x="3940" y="2332"/>
                  </a:cubicBezTo>
                  <a:cubicBezTo>
                    <a:pt x="3161" y="1904"/>
                    <a:pt x="2805" y="1485"/>
                    <a:pt x="2086" y="1094"/>
                  </a:cubicBezTo>
                  <a:cubicBezTo>
                    <a:pt x="1714" y="890"/>
                    <a:pt x="1497" y="703"/>
                    <a:pt x="1174" y="515"/>
                  </a:cubicBezTo>
                  <a:cubicBezTo>
                    <a:pt x="871" y="337"/>
                    <a:pt x="521" y="161"/>
                    <a:pt x="151"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6" name="Google Shape;1026;p35"/>
            <p:cNvSpPr/>
            <p:nvPr/>
          </p:nvSpPr>
          <p:spPr>
            <a:xfrm>
              <a:off x="-9132488" y="2024292"/>
              <a:ext cx="3103777" cy="1828634"/>
            </a:xfrm>
            <a:custGeom>
              <a:rect b="b" l="l" r="r" t="t"/>
              <a:pathLst>
                <a:path extrusionOk="0" h="3089" w="5243">
                  <a:moveTo>
                    <a:pt x="194" y="0"/>
                  </a:moveTo>
                  <a:lnTo>
                    <a:pt x="0" y="16"/>
                  </a:lnTo>
                  <a:cubicBezTo>
                    <a:pt x="534" y="286"/>
                    <a:pt x="1096" y="565"/>
                    <a:pt x="1534" y="870"/>
                  </a:cubicBezTo>
                  <a:cubicBezTo>
                    <a:pt x="2199" y="1338"/>
                    <a:pt x="2897" y="1854"/>
                    <a:pt x="3797" y="2383"/>
                  </a:cubicBezTo>
                  <a:cubicBezTo>
                    <a:pt x="4194" y="2613"/>
                    <a:pt x="4624" y="2852"/>
                    <a:pt x="5102" y="3089"/>
                  </a:cubicBezTo>
                  <a:lnTo>
                    <a:pt x="5243" y="3059"/>
                  </a:lnTo>
                  <a:cubicBezTo>
                    <a:pt x="4996" y="2926"/>
                    <a:pt x="4744" y="2797"/>
                    <a:pt x="4499" y="2670"/>
                  </a:cubicBezTo>
                  <a:cubicBezTo>
                    <a:pt x="4110" y="2467"/>
                    <a:pt x="3676" y="2257"/>
                    <a:pt x="3351" y="2056"/>
                  </a:cubicBezTo>
                  <a:cubicBezTo>
                    <a:pt x="3050" y="1870"/>
                    <a:pt x="2884" y="1678"/>
                    <a:pt x="2637" y="1496"/>
                  </a:cubicBezTo>
                  <a:cubicBezTo>
                    <a:pt x="2387" y="1313"/>
                    <a:pt x="2093" y="1142"/>
                    <a:pt x="1864" y="968"/>
                  </a:cubicBezTo>
                  <a:cubicBezTo>
                    <a:pt x="1604" y="775"/>
                    <a:pt x="1326" y="585"/>
                    <a:pt x="986" y="401"/>
                  </a:cubicBezTo>
                  <a:cubicBezTo>
                    <a:pt x="730" y="264"/>
                    <a:pt x="468" y="129"/>
                    <a:pt x="194"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p35"/>
            <p:cNvSpPr/>
            <p:nvPr/>
          </p:nvSpPr>
          <p:spPr>
            <a:xfrm>
              <a:off x="-8924109" y="2012453"/>
              <a:ext cx="3045763" cy="1800219"/>
            </a:xfrm>
            <a:custGeom>
              <a:rect b="b" l="l" r="r" t="t"/>
              <a:pathLst>
                <a:path extrusionOk="0" h="3041" w="5145">
                  <a:moveTo>
                    <a:pt x="131" y="0"/>
                  </a:moveTo>
                  <a:lnTo>
                    <a:pt x="0" y="10"/>
                  </a:lnTo>
                  <a:cubicBezTo>
                    <a:pt x="259" y="145"/>
                    <a:pt x="519" y="278"/>
                    <a:pt x="773" y="415"/>
                  </a:cubicBezTo>
                  <a:cubicBezTo>
                    <a:pt x="1262" y="677"/>
                    <a:pt x="1557" y="935"/>
                    <a:pt x="1966" y="1213"/>
                  </a:cubicBezTo>
                  <a:cubicBezTo>
                    <a:pt x="2506" y="1583"/>
                    <a:pt x="3062" y="1976"/>
                    <a:pt x="3778" y="2385"/>
                  </a:cubicBezTo>
                  <a:cubicBezTo>
                    <a:pt x="4194" y="2622"/>
                    <a:pt x="4605" y="2817"/>
                    <a:pt x="5072" y="3040"/>
                  </a:cubicBezTo>
                  <a:lnTo>
                    <a:pt x="5145" y="3025"/>
                  </a:lnTo>
                  <a:cubicBezTo>
                    <a:pt x="5092" y="2995"/>
                    <a:pt x="5039" y="2968"/>
                    <a:pt x="4988" y="2939"/>
                  </a:cubicBezTo>
                  <a:cubicBezTo>
                    <a:pt x="4433" y="2639"/>
                    <a:pt x="3938" y="2348"/>
                    <a:pt x="3451" y="2068"/>
                  </a:cubicBezTo>
                  <a:cubicBezTo>
                    <a:pt x="3005" y="1812"/>
                    <a:pt x="2565" y="1567"/>
                    <a:pt x="2191" y="1333"/>
                  </a:cubicBezTo>
                  <a:cubicBezTo>
                    <a:pt x="1821" y="1104"/>
                    <a:pt x="1593" y="902"/>
                    <a:pt x="1291" y="687"/>
                  </a:cubicBezTo>
                  <a:cubicBezTo>
                    <a:pt x="959" y="450"/>
                    <a:pt x="556" y="220"/>
                    <a:pt x="131"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35"/>
            <p:cNvSpPr/>
            <p:nvPr/>
          </p:nvSpPr>
          <p:spPr>
            <a:xfrm>
              <a:off x="-8793281" y="2005349"/>
              <a:ext cx="3074770" cy="1785419"/>
            </a:xfrm>
            <a:custGeom>
              <a:rect b="b" l="l" r="r" t="t"/>
              <a:pathLst>
                <a:path extrusionOk="0" h="3016" w="5194">
                  <a:moveTo>
                    <a:pt x="114" y="1"/>
                  </a:moveTo>
                  <a:lnTo>
                    <a:pt x="0" y="9"/>
                  </a:lnTo>
                  <a:cubicBezTo>
                    <a:pt x="368" y="200"/>
                    <a:pt x="750" y="421"/>
                    <a:pt x="1125" y="619"/>
                  </a:cubicBezTo>
                  <a:cubicBezTo>
                    <a:pt x="1685" y="916"/>
                    <a:pt x="2133" y="1251"/>
                    <a:pt x="2526" y="1577"/>
                  </a:cubicBezTo>
                  <a:cubicBezTo>
                    <a:pt x="3007" y="1978"/>
                    <a:pt x="3791" y="2389"/>
                    <a:pt x="4660" y="2827"/>
                  </a:cubicBezTo>
                  <a:cubicBezTo>
                    <a:pt x="4783" y="2888"/>
                    <a:pt x="4906" y="2952"/>
                    <a:pt x="5037" y="3015"/>
                  </a:cubicBezTo>
                  <a:lnTo>
                    <a:pt x="5194" y="2984"/>
                  </a:lnTo>
                  <a:cubicBezTo>
                    <a:pt x="4621" y="2694"/>
                    <a:pt x="4073" y="2411"/>
                    <a:pt x="3623" y="2152"/>
                  </a:cubicBezTo>
                  <a:cubicBezTo>
                    <a:pt x="2758" y="1656"/>
                    <a:pt x="2301" y="1274"/>
                    <a:pt x="1630" y="840"/>
                  </a:cubicBezTo>
                  <a:cubicBezTo>
                    <a:pt x="1194" y="554"/>
                    <a:pt x="640" y="267"/>
                    <a:pt x="114" y="1"/>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9" name="Google Shape;1029;p35"/>
            <p:cNvSpPr/>
            <p:nvPr/>
          </p:nvSpPr>
          <p:spPr>
            <a:xfrm>
              <a:off x="-8616277" y="1985813"/>
              <a:ext cx="2996628" cy="1782459"/>
            </a:xfrm>
            <a:custGeom>
              <a:rect b="b" l="l" r="r" t="t"/>
              <a:pathLst>
                <a:path extrusionOk="0" h="3011" w="5062">
                  <a:moveTo>
                    <a:pt x="226" y="0"/>
                  </a:moveTo>
                  <a:lnTo>
                    <a:pt x="1" y="18"/>
                  </a:lnTo>
                  <a:cubicBezTo>
                    <a:pt x="750" y="431"/>
                    <a:pt x="1544" y="877"/>
                    <a:pt x="2254" y="1325"/>
                  </a:cubicBezTo>
                  <a:cubicBezTo>
                    <a:pt x="2812" y="1675"/>
                    <a:pt x="3246" y="2037"/>
                    <a:pt x="3874" y="2422"/>
                  </a:cubicBezTo>
                  <a:cubicBezTo>
                    <a:pt x="4181" y="2610"/>
                    <a:pt x="4533" y="2811"/>
                    <a:pt x="4910" y="3011"/>
                  </a:cubicBezTo>
                  <a:lnTo>
                    <a:pt x="5061" y="2980"/>
                  </a:lnTo>
                  <a:cubicBezTo>
                    <a:pt x="4637" y="2731"/>
                    <a:pt x="4183" y="2541"/>
                    <a:pt x="3805" y="2305"/>
                  </a:cubicBezTo>
                  <a:cubicBezTo>
                    <a:pt x="2999" y="1796"/>
                    <a:pt x="2469" y="1346"/>
                    <a:pt x="1701" y="892"/>
                  </a:cubicBezTo>
                  <a:cubicBezTo>
                    <a:pt x="1249" y="623"/>
                    <a:pt x="779" y="259"/>
                    <a:pt x="259" y="16"/>
                  </a:cubicBezTo>
                  <a:cubicBezTo>
                    <a:pt x="249" y="12"/>
                    <a:pt x="235" y="6"/>
                    <a:pt x="226"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p35"/>
            <p:cNvSpPr/>
            <p:nvPr/>
          </p:nvSpPr>
          <p:spPr>
            <a:xfrm>
              <a:off x="-8392507" y="1971014"/>
              <a:ext cx="2948677" cy="1757004"/>
            </a:xfrm>
            <a:custGeom>
              <a:rect b="b" l="l" r="r" t="t"/>
              <a:pathLst>
                <a:path extrusionOk="0" h="2968" w="4981">
                  <a:moveTo>
                    <a:pt x="198" y="0"/>
                  </a:moveTo>
                  <a:lnTo>
                    <a:pt x="0" y="14"/>
                  </a:lnTo>
                  <a:cubicBezTo>
                    <a:pt x="472" y="260"/>
                    <a:pt x="947" y="515"/>
                    <a:pt x="1369" y="782"/>
                  </a:cubicBezTo>
                  <a:cubicBezTo>
                    <a:pt x="1667" y="972"/>
                    <a:pt x="1980" y="1182"/>
                    <a:pt x="2301" y="1379"/>
                  </a:cubicBezTo>
                  <a:cubicBezTo>
                    <a:pt x="2639" y="1645"/>
                    <a:pt x="3218" y="2066"/>
                    <a:pt x="3609" y="2283"/>
                  </a:cubicBezTo>
                  <a:cubicBezTo>
                    <a:pt x="3809" y="2392"/>
                    <a:pt x="4020" y="2504"/>
                    <a:pt x="4239" y="2611"/>
                  </a:cubicBezTo>
                  <a:cubicBezTo>
                    <a:pt x="4454" y="2739"/>
                    <a:pt x="4699" y="2881"/>
                    <a:pt x="4851" y="2967"/>
                  </a:cubicBezTo>
                  <a:lnTo>
                    <a:pt x="4980" y="2940"/>
                  </a:lnTo>
                  <a:cubicBezTo>
                    <a:pt x="4683" y="2789"/>
                    <a:pt x="4394" y="2643"/>
                    <a:pt x="4141" y="2518"/>
                  </a:cubicBezTo>
                  <a:cubicBezTo>
                    <a:pt x="3959" y="2396"/>
                    <a:pt x="3783" y="2275"/>
                    <a:pt x="3603" y="2163"/>
                  </a:cubicBezTo>
                  <a:cubicBezTo>
                    <a:pt x="3386" y="2027"/>
                    <a:pt x="3187" y="1907"/>
                    <a:pt x="2987" y="1790"/>
                  </a:cubicBezTo>
                  <a:cubicBezTo>
                    <a:pt x="2897" y="1735"/>
                    <a:pt x="2668" y="1588"/>
                    <a:pt x="2473" y="1463"/>
                  </a:cubicBezTo>
                  <a:cubicBezTo>
                    <a:pt x="2209" y="1248"/>
                    <a:pt x="1941" y="1039"/>
                    <a:pt x="1589" y="845"/>
                  </a:cubicBezTo>
                  <a:cubicBezTo>
                    <a:pt x="1178" y="620"/>
                    <a:pt x="933" y="417"/>
                    <a:pt x="575" y="207"/>
                  </a:cubicBezTo>
                  <a:cubicBezTo>
                    <a:pt x="454" y="137"/>
                    <a:pt x="331" y="69"/>
                    <a:pt x="198"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p35"/>
            <p:cNvSpPr/>
            <p:nvPr/>
          </p:nvSpPr>
          <p:spPr>
            <a:xfrm>
              <a:off x="-8176432" y="1955622"/>
              <a:ext cx="2899543" cy="1741021"/>
            </a:xfrm>
            <a:custGeom>
              <a:rect b="b" l="l" r="r" t="t"/>
              <a:pathLst>
                <a:path extrusionOk="0" h="2941" w="4898">
                  <a:moveTo>
                    <a:pt x="173" y="1"/>
                  </a:moveTo>
                  <a:lnTo>
                    <a:pt x="1" y="14"/>
                  </a:lnTo>
                  <a:cubicBezTo>
                    <a:pt x="361" y="204"/>
                    <a:pt x="709" y="400"/>
                    <a:pt x="1008" y="605"/>
                  </a:cubicBezTo>
                  <a:cubicBezTo>
                    <a:pt x="1750" y="1120"/>
                    <a:pt x="2530" y="1681"/>
                    <a:pt x="3528" y="2266"/>
                  </a:cubicBezTo>
                  <a:cubicBezTo>
                    <a:pt x="3903" y="2485"/>
                    <a:pt x="4310" y="2714"/>
                    <a:pt x="4750" y="2941"/>
                  </a:cubicBezTo>
                  <a:lnTo>
                    <a:pt x="4897" y="2909"/>
                  </a:lnTo>
                  <a:cubicBezTo>
                    <a:pt x="4696" y="2804"/>
                    <a:pt x="4496" y="2698"/>
                    <a:pt x="4299" y="2596"/>
                  </a:cubicBezTo>
                  <a:cubicBezTo>
                    <a:pt x="3868" y="2371"/>
                    <a:pt x="3389" y="2133"/>
                    <a:pt x="3029" y="1912"/>
                  </a:cubicBezTo>
                  <a:cubicBezTo>
                    <a:pt x="2696" y="1706"/>
                    <a:pt x="2505" y="1501"/>
                    <a:pt x="2231" y="1301"/>
                  </a:cubicBezTo>
                  <a:cubicBezTo>
                    <a:pt x="1953" y="1102"/>
                    <a:pt x="1628" y="910"/>
                    <a:pt x="1370" y="722"/>
                  </a:cubicBezTo>
                  <a:cubicBezTo>
                    <a:pt x="1151" y="562"/>
                    <a:pt x="918" y="402"/>
                    <a:pt x="654" y="245"/>
                  </a:cubicBezTo>
                  <a:lnTo>
                    <a:pt x="173" y="1"/>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2" name="Google Shape;1032;p35"/>
            <p:cNvSpPr/>
            <p:nvPr/>
          </p:nvSpPr>
          <p:spPr>
            <a:xfrm>
              <a:off x="-7397972" y="2300748"/>
              <a:ext cx="2276182" cy="1356824"/>
            </a:xfrm>
            <a:custGeom>
              <a:rect b="b" l="l" r="r" t="t"/>
              <a:pathLst>
                <a:path extrusionOk="0" h="2292" w="3845">
                  <a:moveTo>
                    <a:pt x="0" y="1"/>
                  </a:moveTo>
                  <a:cubicBezTo>
                    <a:pt x="180" y="128"/>
                    <a:pt x="358" y="257"/>
                    <a:pt x="562" y="394"/>
                  </a:cubicBezTo>
                  <a:cubicBezTo>
                    <a:pt x="1164" y="797"/>
                    <a:pt x="1782" y="1227"/>
                    <a:pt x="2575" y="1681"/>
                  </a:cubicBezTo>
                  <a:cubicBezTo>
                    <a:pt x="2958" y="1900"/>
                    <a:pt x="3338" y="2088"/>
                    <a:pt x="3750" y="2291"/>
                  </a:cubicBezTo>
                  <a:lnTo>
                    <a:pt x="3844" y="2272"/>
                  </a:lnTo>
                  <a:cubicBezTo>
                    <a:pt x="3257" y="1949"/>
                    <a:pt x="2725" y="1642"/>
                    <a:pt x="2205" y="1340"/>
                  </a:cubicBezTo>
                  <a:cubicBezTo>
                    <a:pt x="1712" y="1059"/>
                    <a:pt x="1225" y="785"/>
                    <a:pt x="808" y="529"/>
                  </a:cubicBezTo>
                  <a:cubicBezTo>
                    <a:pt x="552" y="368"/>
                    <a:pt x="356" y="225"/>
                    <a:pt x="163" y="83"/>
                  </a:cubicBezTo>
                  <a:lnTo>
                    <a:pt x="0" y="1"/>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35"/>
            <p:cNvSpPr/>
            <p:nvPr/>
          </p:nvSpPr>
          <p:spPr>
            <a:xfrm>
              <a:off x="-7973382" y="1943190"/>
              <a:ext cx="3044579" cy="1685374"/>
            </a:xfrm>
            <a:custGeom>
              <a:rect b="b" l="l" r="r" t="t"/>
              <a:pathLst>
                <a:path extrusionOk="0" h="2847" w="5143">
                  <a:moveTo>
                    <a:pt x="176" y="0"/>
                  </a:moveTo>
                  <a:lnTo>
                    <a:pt x="0" y="12"/>
                  </a:lnTo>
                  <a:cubicBezTo>
                    <a:pt x="759" y="376"/>
                    <a:pt x="1598" y="753"/>
                    <a:pt x="2314" y="1178"/>
                  </a:cubicBezTo>
                  <a:cubicBezTo>
                    <a:pt x="2825" y="1483"/>
                    <a:pt x="3257" y="1808"/>
                    <a:pt x="3840" y="2132"/>
                  </a:cubicBezTo>
                  <a:lnTo>
                    <a:pt x="4008" y="2228"/>
                  </a:lnTo>
                  <a:cubicBezTo>
                    <a:pt x="3897" y="2167"/>
                    <a:pt x="3789" y="2105"/>
                    <a:pt x="3684" y="2046"/>
                  </a:cubicBezTo>
                  <a:cubicBezTo>
                    <a:pt x="3461" y="1919"/>
                    <a:pt x="3263" y="1796"/>
                    <a:pt x="3081" y="1673"/>
                  </a:cubicBezTo>
                  <a:lnTo>
                    <a:pt x="2639" y="1448"/>
                  </a:lnTo>
                  <a:lnTo>
                    <a:pt x="2639" y="1448"/>
                  </a:lnTo>
                  <a:cubicBezTo>
                    <a:pt x="3177" y="1858"/>
                    <a:pt x="3952" y="2336"/>
                    <a:pt x="4836" y="2786"/>
                  </a:cubicBezTo>
                  <a:cubicBezTo>
                    <a:pt x="4875" y="2805"/>
                    <a:pt x="4916" y="2825"/>
                    <a:pt x="4955" y="2846"/>
                  </a:cubicBezTo>
                  <a:lnTo>
                    <a:pt x="5143" y="2807"/>
                  </a:lnTo>
                  <a:cubicBezTo>
                    <a:pt x="5047" y="2762"/>
                    <a:pt x="4957" y="2719"/>
                    <a:pt x="4881" y="2678"/>
                  </a:cubicBezTo>
                  <a:cubicBezTo>
                    <a:pt x="4480" y="2453"/>
                    <a:pt x="4134" y="2238"/>
                    <a:pt x="3776" y="2025"/>
                  </a:cubicBezTo>
                  <a:cubicBezTo>
                    <a:pt x="3036" y="1586"/>
                    <a:pt x="2502" y="1164"/>
                    <a:pt x="1796" y="775"/>
                  </a:cubicBezTo>
                  <a:cubicBezTo>
                    <a:pt x="1379" y="546"/>
                    <a:pt x="916" y="305"/>
                    <a:pt x="436" y="106"/>
                  </a:cubicBezTo>
                  <a:cubicBezTo>
                    <a:pt x="350" y="69"/>
                    <a:pt x="262" y="35"/>
                    <a:pt x="176"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35"/>
            <p:cNvSpPr/>
            <p:nvPr/>
          </p:nvSpPr>
          <p:spPr>
            <a:xfrm>
              <a:off x="-7754939" y="1926615"/>
              <a:ext cx="3033331" cy="1658735"/>
            </a:xfrm>
            <a:custGeom>
              <a:rect b="b" l="l" r="r" t="t"/>
              <a:pathLst>
                <a:path extrusionOk="0" h="2802" w="5124">
                  <a:moveTo>
                    <a:pt x="212" y="1"/>
                  </a:moveTo>
                  <a:lnTo>
                    <a:pt x="1" y="16"/>
                  </a:lnTo>
                  <a:cubicBezTo>
                    <a:pt x="492" y="251"/>
                    <a:pt x="997" y="494"/>
                    <a:pt x="1437" y="752"/>
                  </a:cubicBezTo>
                  <a:cubicBezTo>
                    <a:pt x="1728" y="924"/>
                    <a:pt x="2065" y="1092"/>
                    <a:pt x="2378" y="1272"/>
                  </a:cubicBezTo>
                  <a:cubicBezTo>
                    <a:pt x="2771" y="1497"/>
                    <a:pt x="3025" y="1748"/>
                    <a:pt x="3436" y="1990"/>
                  </a:cubicBezTo>
                  <a:cubicBezTo>
                    <a:pt x="3825" y="2219"/>
                    <a:pt x="4255" y="2446"/>
                    <a:pt x="4721" y="2686"/>
                  </a:cubicBezTo>
                  <a:cubicBezTo>
                    <a:pt x="4784" y="2718"/>
                    <a:pt x="4858" y="2757"/>
                    <a:pt x="4938" y="2802"/>
                  </a:cubicBezTo>
                  <a:lnTo>
                    <a:pt x="5124" y="2761"/>
                  </a:lnTo>
                  <a:cubicBezTo>
                    <a:pt x="4574" y="2491"/>
                    <a:pt x="4019" y="2229"/>
                    <a:pt x="3530" y="1978"/>
                  </a:cubicBezTo>
                  <a:cubicBezTo>
                    <a:pt x="2740" y="1575"/>
                    <a:pt x="2370" y="1170"/>
                    <a:pt x="1640" y="801"/>
                  </a:cubicBezTo>
                  <a:cubicBezTo>
                    <a:pt x="1263" y="609"/>
                    <a:pt x="1038" y="429"/>
                    <a:pt x="707" y="251"/>
                  </a:cubicBezTo>
                  <a:cubicBezTo>
                    <a:pt x="555" y="167"/>
                    <a:pt x="388" y="83"/>
                    <a:pt x="212" y="1"/>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p35"/>
            <p:cNvSpPr/>
            <p:nvPr/>
          </p:nvSpPr>
          <p:spPr>
            <a:xfrm>
              <a:off x="-7522881" y="1909447"/>
              <a:ext cx="2956965" cy="1638016"/>
            </a:xfrm>
            <a:custGeom>
              <a:rect b="b" l="l" r="r" t="t"/>
              <a:pathLst>
                <a:path extrusionOk="0" h="2767" w="4995">
                  <a:moveTo>
                    <a:pt x="221" y="0"/>
                  </a:moveTo>
                  <a:lnTo>
                    <a:pt x="0" y="16"/>
                  </a:lnTo>
                  <a:cubicBezTo>
                    <a:pt x="374" y="196"/>
                    <a:pt x="742" y="382"/>
                    <a:pt x="1049" y="583"/>
                  </a:cubicBezTo>
                  <a:cubicBezTo>
                    <a:pt x="1729" y="1027"/>
                    <a:pt x="2445" y="1522"/>
                    <a:pt x="3363" y="2023"/>
                  </a:cubicBezTo>
                  <a:cubicBezTo>
                    <a:pt x="3793" y="2258"/>
                    <a:pt x="4261" y="2496"/>
                    <a:pt x="4783" y="2733"/>
                  </a:cubicBezTo>
                  <a:cubicBezTo>
                    <a:pt x="4808" y="2745"/>
                    <a:pt x="4832" y="2755"/>
                    <a:pt x="4859" y="2766"/>
                  </a:cubicBezTo>
                  <a:lnTo>
                    <a:pt x="4994" y="2737"/>
                  </a:lnTo>
                  <a:cubicBezTo>
                    <a:pt x="4691" y="2582"/>
                    <a:pt x="4374" y="2436"/>
                    <a:pt x="4071" y="2289"/>
                  </a:cubicBezTo>
                  <a:cubicBezTo>
                    <a:pt x="3676" y="2099"/>
                    <a:pt x="3236" y="1904"/>
                    <a:pt x="2905" y="1712"/>
                  </a:cubicBezTo>
                  <a:cubicBezTo>
                    <a:pt x="2600" y="1536"/>
                    <a:pt x="2426" y="1350"/>
                    <a:pt x="2173" y="1174"/>
                  </a:cubicBezTo>
                  <a:cubicBezTo>
                    <a:pt x="1919" y="998"/>
                    <a:pt x="1622" y="838"/>
                    <a:pt x="1385" y="671"/>
                  </a:cubicBezTo>
                  <a:cubicBezTo>
                    <a:pt x="1121" y="485"/>
                    <a:pt x="834" y="304"/>
                    <a:pt x="487" y="129"/>
                  </a:cubicBezTo>
                  <a:cubicBezTo>
                    <a:pt x="399" y="86"/>
                    <a:pt x="309" y="41"/>
                    <a:pt x="221"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p35"/>
            <p:cNvSpPr/>
            <p:nvPr/>
          </p:nvSpPr>
          <p:spPr>
            <a:xfrm>
              <a:off x="-7309767" y="1903528"/>
              <a:ext cx="2901318" cy="1603089"/>
            </a:xfrm>
            <a:custGeom>
              <a:rect b="b" l="l" r="r" t="t"/>
              <a:pathLst>
                <a:path extrusionOk="0" h="2708" w="4901">
                  <a:moveTo>
                    <a:pt x="119" y="1"/>
                  </a:moveTo>
                  <a:lnTo>
                    <a:pt x="0" y="8"/>
                  </a:lnTo>
                  <a:cubicBezTo>
                    <a:pt x="88" y="53"/>
                    <a:pt x="178" y="96"/>
                    <a:pt x="266" y="138"/>
                  </a:cubicBezTo>
                  <a:cubicBezTo>
                    <a:pt x="765" y="378"/>
                    <a:pt x="1068" y="625"/>
                    <a:pt x="1487" y="891"/>
                  </a:cubicBezTo>
                  <a:cubicBezTo>
                    <a:pt x="2036" y="1243"/>
                    <a:pt x="2606" y="1620"/>
                    <a:pt x="3335" y="2006"/>
                  </a:cubicBezTo>
                  <a:cubicBezTo>
                    <a:pt x="3805" y="2256"/>
                    <a:pt x="4268" y="2454"/>
                    <a:pt x="4812" y="2696"/>
                  </a:cubicBezTo>
                  <a:cubicBezTo>
                    <a:pt x="4820" y="2700"/>
                    <a:pt x="4830" y="2704"/>
                    <a:pt x="4836" y="2708"/>
                  </a:cubicBezTo>
                  <a:lnTo>
                    <a:pt x="4900" y="2696"/>
                  </a:lnTo>
                  <a:cubicBezTo>
                    <a:pt x="4785" y="2639"/>
                    <a:pt x="4669" y="2583"/>
                    <a:pt x="4560" y="2528"/>
                  </a:cubicBezTo>
                  <a:cubicBezTo>
                    <a:pt x="3994" y="2244"/>
                    <a:pt x="3492" y="1970"/>
                    <a:pt x="2995" y="1706"/>
                  </a:cubicBezTo>
                  <a:cubicBezTo>
                    <a:pt x="2543" y="1464"/>
                    <a:pt x="2095" y="1231"/>
                    <a:pt x="1712" y="1012"/>
                  </a:cubicBezTo>
                  <a:cubicBezTo>
                    <a:pt x="1334" y="793"/>
                    <a:pt x="1099" y="597"/>
                    <a:pt x="792" y="396"/>
                  </a:cubicBezTo>
                  <a:cubicBezTo>
                    <a:pt x="589" y="261"/>
                    <a:pt x="362" y="128"/>
                    <a:pt x="119" y="1"/>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p35"/>
            <p:cNvSpPr/>
            <p:nvPr/>
          </p:nvSpPr>
          <p:spPr>
            <a:xfrm>
              <a:off x="-7077117" y="1947334"/>
              <a:ext cx="2838568" cy="1533827"/>
            </a:xfrm>
            <a:custGeom>
              <a:rect b="b" l="l" r="r" t="t"/>
              <a:pathLst>
                <a:path extrusionOk="0" h="2591" w="4795">
                  <a:moveTo>
                    <a:pt x="0" y="1"/>
                  </a:moveTo>
                  <a:cubicBezTo>
                    <a:pt x="153" y="79"/>
                    <a:pt x="302" y="155"/>
                    <a:pt x="450" y="228"/>
                  </a:cubicBezTo>
                  <a:cubicBezTo>
                    <a:pt x="1019" y="511"/>
                    <a:pt x="1477" y="826"/>
                    <a:pt x="1884" y="1143"/>
                  </a:cubicBezTo>
                  <a:cubicBezTo>
                    <a:pt x="2377" y="1529"/>
                    <a:pt x="3177" y="1912"/>
                    <a:pt x="4057" y="2323"/>
                  </a:cubicBezTo>
                  <a:cubicBezTo>
                    <a:pt x="4241" y="2409"/>
                    <a:pt x="4437" y="2499"/>
                    <a:pt x="4634" y="2591"/>
                  </a:cubicBezTo>
                  <a:lnTo>
                    <a:pt x="4795" y="2556"/>
                  </a:lnTo>
                  <a:cubicBezTo>
                    <a:pt x="4139" y="2252"/>
                    <a:pt x="3510" y="1955"/>
                    <a:pt x="2999" y="1681"/>
                  </a:cubicBezTo>
                  <a:cubicBezTo>
                    <a:pt x="2115" y="1212"/>
                    <a:pt x="1649" y="844"/>
                    <a:pt x="965" y="431"/>
                  </a:cubicBezTo>
                  <a:cubicBezTo>
                    <a:pt x="830" y="351"/>
                    <a:pt x="685" y="269"/>
                    <a:pt x="536" y="189"/>
                  </a:cubicBezTo>
                  <a:lnTo>
                    <a:pt x="0" y="1"/>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p35"/>
            <p:cNvSpPr/>
            <p:nvPr/>
          </p:nvSpPr>
          <p:spPr>
            <a:xfrm>
              <a:off x="-6491652" y="2160448"/>
              <a:ext cx="2329461" cy="1299994"/>
            </a:xfrm>
            <a:custGeom>
              <a:rect b="b" l="l" r="r" t="t"/>
              <a:pathLst>
                <a:path extrusionOk="0" h="2196" w="3935">
                  <a:moveTo>
                    <a:pt x="1" y="1"/>
                  </a:moveTo>
                  <a:lnTo>
                    <a:pt x="1" y="1"/>
                  </a:lnTo>
                  <a:cubicBezTo>
                    <a:pt x="304" y="163"/>
                    <a:pt x="601" y="329"/>
                    <a:pt x="885" y="496"/>
                  </a:cubicBezTo>
                  <a:cubicBezTo>
                    <a:pt x="1456" y="828"/>
                    <a:pt x="1900" y="1176"/>
                    <a:pt x="2541" y="1542"/>
                  </a:cubicBezTo>
                  <a:cubicBezTo>
                    <a:pt x="2903" y="1752"/>
                    <a:pt x="3334" y="1975"/>
                    <a:pt x="3791" y="2196"/>
                  </a:cubicBezTo>
                  <a:lnTo>
                    <a:pt x="3934" y="2166"/>
                  </a:lnTo>
                  <a:cubicBezTo>
                    <a:pt x="3881" y="2139"/>
                    <a:pt x="3829" y="2113"/>
                    <a:pt x="3784" y="2088"/>
                  </a:cubicBezTo>
                  <a:cubicBezTo>
                    <a:pt x="3340" y="1842"/>
                    <a:pt x="2864" y="1664"/>
                    <a:pt x="2467" y="1431"/>
                  </a:cubicBezTo>
                  <a:cubicBezTo>
                    <a:pt x="1694" y="979"/>
                    <a:pt x="1166" y="564"/>
                    <a:pt x="454" y="159"/>
                  </a:cubicBezTo>
                  <a:lnTo>
                    <a:pt x="1" y="1"/>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35"/>
            <p:cNvSpPr/>
            <p:nvPr/>
          </p:nvSpPr>
          <p:spPr>
            <a:xfrm>
              <a:off x="-5854676" y="2378298"/>
              <a:ext cx="1885472" cy="1041889"/>
            </a:xfrm>
            <a:custGeom>
              <a:rect b="b" l="l" r="r" t="t"/>
              <a:pathLst>
                <a:path extrusionOk="0" h="1760" w="3185">
                  <a:moveTo>
                    <a:pt x="0" y="1"/>
                  </a:moveTo>
                  <a:lnTo>
                    <a:pt x="0" y="1"/>
                  </a:lnTo>
                  <a:cubicBezTo>
                    <a:pt x="79" y="48"/>
                    <a:pt x="159" y="94"/>
                    <a:pt x="239" y="139"/>
                  </a:cubicBezTo>
                  <a:cubicBezTo>
                    <a:pt x="581" y="402"/>
                    <a:pt x="1174" y="803"/>
                    <a:pt x="1573" y="1008"/>
                  </a:cubicBezTo>
                  <a:cubicBezTo>
                    <a:pt x="1775" y="1114"/>
                    <a:pt x="1990" y="1213"/>
                    <a:pt x="2213" y="1317"/>
                  </a:cubicBezTo>
                  <a:cubicBezTo>
                    <a:pt x="2489" y="1468"/>
                    <a:pt x="2817" y="1644"/>
                    <a:pt x="2935" y="1708"/>
                  </a:cubicBezTo>
                  <a:cubicBezTo>
                    <a:pt x="2966" y="1726"/>
                    <a:pt x="2997" y="1742"/>
                    <a:pt x="3034" y="1759"/>
                  </a:cubicBezTo>
                  <a:lnTo>
                    <a:pt x="3185" y="1728"/>
                  </a:lnTo>
                  <a:cubicBezTo>
                    <a:pt x="2809" y="1546"/>
                    <a:pt x="2430" y="1370"/>
                    <a:pt x="2115" y="1227"/>
                  </a:cubicBezTo>
                  <a:cubicBezTo>
                    <a:pt x="1929" y="1110"/>
                    <a:pt x="1747" y="996"/>
                    <a:pt x="1567" y="889"/>
                  </a:cubicBezTo>
                  <a:cubicBezTo>
                    <a:pt x="1344" y="760"/>
                    <a:pt x="1139" y="644"/>
                    <a:pt x="939" y="535"/>
                  </a:cubicBezTo>
                  <a:cubicBezTo>
                    <a:pt x="847" y="482"/>
                    <a:pt x="613" y="343"/>
                    <a:pt x="413" y="226"/>
                  </a:cubicBezTo>
                  <a:cubicBezTo>
                    <a:pt x="349" y="177"/>
                    <a:pt x="286" y="128"/>
                    <a:pt x="219" y="79"/>
                  </a:cubicBezTo>
                  <a:lnTo>
                    <a:pt x="0" y="1"/>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p35"/>
            <p:cNvSpPr/>
            <p:nvPr/>
          </p:nvSpPr>
          <p:spPr>
            <a:xfrm>
              <a:off x="-5508365" y="2503207"/>
              <a:ext cx="1709653" cy="880870"/>
            </a:xfrm>
            <a:custGeom>
              <a:rect b="b" l="l" r="r" t="t"/>
              <a:pathLst>
                <a:path extrusionOk="0" h="1488" w="2888">
                  <a:moveTo>
                    <a:pt x="0" y="1"/>
                  </a:moveTo>
                  <a:lnTo>
                    <a:pt x="0" y="1"/>
                  </a:lnTo>
                  <a:cubicBezTo>
                    <a:pt x="388" y="243"/>
                    <a:pt x="806" y="492"/>
                    <a:pt x="1272" y="744"/>
                  </a:cubicBezTo>
                  <a:cubicBezTo>
                    <a:pt x="1718" y="989"/>
                    <a:pt x="2203" y="1237"/>
                    <a:pt x="2741" y="1487"/>
                  </a:cubicBezTo>
                  <a:lnTo>
                    <a:pt x="2887" y="1458"/>
                  </a:lnTo>
                  <a:cubicBezTo>
                    <a:pt x="2608" y="1319"/>
                    <a:pt x="2328" y="1184"/>
                    <a:pt x="2050" y="1049"/>
                  </a:cubicBezTo>
                  <a:cubicBezTo>
                    <a:pt x="1614" y="836"/>
                    <a:pt x="1127" y="615"/>
                    <a:pt x="759" y="406"/>
                  </a:cubicBezTo>
                  <a:cubicBezTo>
                    <a:pt x="593" y="312"/>
                    <a:pt x="462" y="216"/>
                    <a:pt x="337" y="118"/>
                  </a:cubicBezTo>
                  <a:lnTo>
                    <a:pt x="0" y="1"/>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1" name="Google Shape;1041;p35"/>
            <p:cNvSpPr/>
            <p:nvPr/>
          </p:nvSpPr>
          <p:spPr>
            <a:xfrm>
              <a:off x="-5000442" y="2681986"/>
              <a:ext cx="1358014" cy="661244"/>
            </a:xfrm>
            <a:custGeom>
              <a:rect b="b" l="l" r="r" t="t"/>
              <a:pathLst>
                <a:path extrusionOk="0" h="1117" w="2294">
                  <a:moveTo>
                    <a:pt x="1" y="0"/>
                  </a:moveTo>
                  <a:lnTo>
                    <a:pt x="1" y="0"/>
                  </a:lnTo>
                  <a:cubicBezTo>
                    <a:pt x="242" y="141"/>
                    <a:pt x="496" y="284"/>
                    <a:pt x="770" y="427"/>
                  </a:cubicBezTo>
                  <a:cubicBezTo>
                    <a:pt x="1237" y="677"/>
                    <a:pt x="1697" y="882"/>
                    <a:pt x="2217" y="1117"/>
                  </a:cubicBezTo>
                  <a:lnTo>
                    <a:pt x="2294" y="1099"/>
                  </a:lnTo>
                  <a:cubicBezTo>
                    <a:pt x="2237" y="1070"/>
                    <a:pt x="2178" y="1043"/>
                    <a:pt x="2125" y="1013"/>
                  </a:cubicBezTo>
                  <a:cubicBezTo>
                    <a:pt x="1570" y="734"/>
                    <a:pt x="1063" y="462"/>
                    <a:pt x="572" y="198"/>
                  </a:cubicBezTo>
                  <a:lnTo>
                    <a:pt x="1" y="0"/>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2" name="Google Shape;1042;p35"/>
            <p:cNvSpPr/>
            <p:nvPr/>
          </p:nvSpPr>
          <p:spPr>
            <a:xfrm>
              <a:off x="-4387738" y="2895100"/>
              <a:ext cx="956056" cy="418532"/>
            </a:xfrm>
            <a:custGeom>
              <a:rect b="b" l="l" r="r" t="t"/>
              <a:pathLst>
                <a:path extrusionOk="0" h="707" w="1615">
                  <a:moveTo>
                    <a:pt x="1" y="0"/>
                  </a:moveTo>
                  <a:cubicBezTo>
                    <a:pt x="323" y="176"/>
                    <a:pt x="674" y="356"/>
                    <a:pt x="1041" y="530"/>
                  </a:cubicBezTo>
                  <a:cubicBezTo>
                    <a:pt x="1165" y="587"/>
                    <a:pt x="1296" y="647"/>
                    <a:pt x="1429" y="706"/>
                  </a:cubicBezTo>
                  <a:lnTo>
                    <a:pt x="1615" y="665"/>
                  </a:lnTo>
                  <a:cubicBezTo>
                    <a:pt x="1307" y="526"/>
                    <a:pt x="1008" y="389"/>
                    <a:pt x="721" y="252"/>
                  </a:cubicBezTo>
                  <a:lnTo>
                    <a:pt x="1" y="0"/>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3" name="Google Shape;1043;p35"/>
            <p:cNvSpPr/>
            <p:nvPr/>
          </p:nvSpPr>
          <p:spPr>
            <a:xfrm>
              <a:off x="-9522606" y="2062179"/>
              <a:ext cx="3030963" cy="2499350"/>
            </a:xfrm>
            <a:custGeom>
              <a:rect b="b" l="l" r="r" t="t"/>
              <a:pathLst>
                <a:path extrusionOk="0" h="4222" w="5120">
                  <a:moveTo>
                    <a:pt x="0" y="1"/>
                  </a:moveTo>
                  <a:lnTo>
                    <a:pt x="0" y="660"/>
                  </a:lnTo>
                  <a:lnTo>
                    <a:pt x="5119" y="4222"/>
                  </a:lnTo>
                  <a:lnTo>
                    <a:pt x="5119" y="3160"/>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p35"/>
            <p:cNvSpPr/>
            <p:nvPr/>
          </p:nvSpPr>
          <p:spPr>
            <a:xfrm>
              <a:off x="-9524974" y="2306668"/>
              <a:ext cx="3033331" cy="2183231"/>
            </a:xfrm>
            <a:custGeom>
              <a:rect b="b" l="l" r="r" t="t"/>
              <a:pathLst>
                <a:path extrusionOk="0" h="3688" w="5124">
                  <a:moveTo>
                    <a:pt x="0" y="0"/>
                  </a:moveTo>
                  <a:lnTo>
                    <a:pt x="0" y="59"/>
                  </a:lnTo>
                  <a:cubicBezTo>
                    <a:pt x="215" y="227"/>
                    <a:pt x="421" y="413"/>
                    <a:pt x="620" y="607"/>
                  </a:cubicBezTo>
                  <a:cubicBezTo>
                    <a:pt x="738" y="720"/>
                    <a:pt x="880" y="843"/>
                    <a:pt x="1051" y="972"/>
                  </a:cubicBezTo>
                  <a:lnTo>
                    <a:pt x="2459" y="1952"/>
                  </a:lnTo>
                  <a:cubicBezTo>
                    <a:pt x="2559" y="2019"/>
                    <a:pt x="2660" y="2087"/>
                    <a:pt x="2768" y="2156"/>
                  </a:cubicBezTo>
                  <a:cubicBezTo>
                    <a:pt x="3251" y="2475"/>
                    <a:pt x="3848" y="2864"/>
                    <a:pt x="4507" y="3275"/>
                  </a:cubicBezTo>
                  <a:cubicBezTo>
                    <a:pt x="4611" y="3337"/>
                    <a:pt x="4918" y="3549"/>
                    <a:pt x="5123" y="3688"/>
                  </a:cubicBezTo>
                  <a:lnTo>
                    <a:pt x="5123" y="3549"/>
                  </a:lnTo>
                  <a:cubicBezTo>
                    <a:pt x="3605" y="2575"/>
                    <a:pt x="2361" y="1788"/>
                    <a:pt x="1592" y="1246"/>
                  </a:cubicBezTo>
                  <a:cubicBezTo>
                    <a:pt x="830" y="708"/>
                    <a:pt x="460" y="356"/>
                    <a:pt x="0"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5" name="Google Shape;1045;p35"/>
            <p:cNvSpPr/>
            <p:nvPr/>
          </p:nvSpPr>
          <p:spPr>
            <a:xfrm>
              <a:off x="-9522606" y="2207215"/>
              <a:ext cx="3030963" cy="2178496"/>
            </a:xfrm>
            <a:custGeom>
              <a:rect b="b" l="l" r="r" t="t"/>
              <a:pathLst>
                <a:path extrusionOk="0" h="3680" w="5120">
                  <a:moveTo>
                    <a:pt x="0" y="0"/>
                  </a:moveTo>
                  <a:lnTo>
                    <a:pt x="0" y="80"/>
                  </a:lnTo>
                  <a:cubicBezTo>
                    <a:pt x="202" y="219"/>
                    <a:pt x="413" y="368"/>
                    <a:pt x="626" y="524"/>
                  </a:cubicBezTo>
                  <a:cubicBezTo>
                    <a:pt x="1092" y="873"/>
                    <a:pt x="1502" y="1256"/>
                    <a:pt x="2163" y="1741"/>
                  </a:cubicBezTo>
                  <a:cubicBezTo>
                    <a:pt x="2838" y="2234"/>
                    <a:pt x="3848" y="2917"/>
                    <a:pt x="5119" y="3679"/>
                  </a:cubicBezTo>
                  <a:lnTo>
                    <a:pt x="5119" y="3572"/>
                  </a:lnTo>
                  <a:cubicBezTo>
                    <a:pt x="4583" y="3239"/>
                    <a:pt x="4069" y="2928"/>
                    <a:pt x="3738" y="2694"/>
                  </a:cubicBezTo>
                  <a:cubicBezTo>
                    <a:pt x="3116" y="2255"/>
                    <a:pt x="2529" y="1937"/>
                    <a:pt x="2079" y="1604"/>
                  </a:cubicBezTo>
                  <a:cubicBezTo>
                    <a:pt x="1266" y="1002"/>
                    <a:pt x="792" y="554"/>
                    <a:pt x="205" y="149"/>
                  </a:cubicBezTo>
                  <a:cubicBezTo>
                    <a:pt x="137" y="102"/>
                    <a:pt x="69" y="51"/>
                    <a:pt x="0"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p35"/>
            <p:cNvSpPr/>
            <p:nvPr/>
          </p:nvSpPr>
          <p:spPr>
            <a:xfrm>
              <a:off x="-9526158" y="2105986"/>
              <a:ext cx="3033331" cy="2150080"/>
            </a:xfrm>
            <a:custGeom>
              <a:rect b="b" l="l" r="r" t="t"/>
              <a:pathLst>
                <a:path extrusionOk="0" h="3632" w="5124">
                  <a:moveTo>
                    <a:pt x="0" y="1"/>
                  </a:moveTo>
                  <a:lnTo>
                    <a:pt x="0" y="60"/>
                  </a:lnTo>
                  <a:cubicBezTo>
                    <a:pt x="78" y="110"/>
                    <a:pt x="155" y="165"/>
                    <a:pt x="233" y="218"/>
                  </a:cubicBezTo>
                  <a:cubicBezTo>
                    <a:pt x="456" y="371"/>
                    <a:pt x="697" y="554"/>
                    <a:pt x="965" y="742"/>
                  </a:cubicBezTo>
                  <a:cubicBezTo>
                    <a:pt x="1268" y="1006"/>
                    <a:pt x="1841" y="1474"/>
                    <a:pt x="2267" y="1752"/>
                  </a:cubicBezTo>
                  <a:cubicBezTo>
                    <a:pt x="2500" y="1904"/>
                    <a:pt x="2756" y="2063"/>
                    <a:pt x="3032" y="2235"/>
                  </a:cubicBezTo>
                  <a:cubicBezTo>
                    <a:pt x="3404" y="2487"/>
                    <a:pt x="3879" y="2808"/>
                    <a:pt x="4059" y="2927"/>
                  </a:cubicBezTo>
                  <a:cubicBezTo>
                    <a:pt x="4311" y="3093"/>
                    <a:pt x="4683" y="3348"/>
                    <a:pt x="5123" y="3631"/>
                  </a:cubicBezTo>
                  <a:lnTo>
                    <a:pt x="5123" y="3469"/>
                  </a:lnTo>
                  <a:cubicBezTo>
                    <a:pt x="4272" y="2935"/>
                    <a:pt x="3460" y="2442"/>
                    <a:pt x="2901" y="2108"/>
                  </a:cubicBezTo>
                  <a:cubicBezTo>
                    <a:pt x="2668" y="1934"/>
                    <a:pt x="2453" y="1771"/>
                    <a:pt x="2248" y="1626"/>
                  </a:cubicBezTo>
                  <a:cubicBezTo>
                    <a:pt x="2005" y="1456"/>
                    <a:pt x="1796" y="1311"/>
                    <a:pt x="1594" y="1178"/>
                  </a:cubicBezTo>
                  <a:cubicBezTo>
                    <a:pt x="1506" y="1120"/>
                    <a:pt x="1289" y="963"/>
                    <a:pt x="1111" y="832"/>
                  </a:cubicBezTo>
                  <a:cubicBezTo>
                    <a:pt x="880" y="627"/>
                    <a:pt x="657" y="437"/>
                    <a:pt x="389" y="271"/>
                  </a:cubicBezTo>
                  <a:cubicBezTo>
                    <a:pt x="233" y="175"/>
                    <a:pt x="114" y="85"/>
                    <a:pt x="0" y="1"/>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35"/>
            <p:cNvSpPr/>
            <p:nvPr/>
          </p:nvSpPr>
          <p:spPr>
            <a:xfrm>
              <a:off x="-9342051" y="2174656"/>
              <a:ext cx="2850408" cy="1905592"/>
            </a:xfrm>
            <a:custGeom>
              <a:rect b="b" l="l" r="r" t="t"/>
              <a:pathLst>
                <a:path extrusionOk="0" h="3219" w="4815">
                  <a:moveTo>
                    <a:pt x="0" y="0"/>
                  </a:moveTo>
                  <a:lnTo>
                    <a:pt x="0" y="0"/>
                  </a:lnTo>
                  <a:cubicBezTo>
                    <a:pt x="552" y="419"/>
                    <a:pt x="1236" y="951"/>
                    <a:pt x="2259" y="1630"/>
                  </a:cubicBezTo>
                  <a:cubicBezTo>
                    <a:pt x="2858" y="2023"/>
                    <a:pt x="3588" y="2488"/>
                    <a:pt x="4523" y="3044"/>
                  </a:cubicBezTo>
                  <a:cubicBezTo>
                    <a:pt x="4619" y="3101"/>
                    <a:pt x="4716" y="3159"/>
                    <a:pt x="4814" y="3218"/>
                  </a:cubicBezTo>
                  <a:lnTo>
                    <a:pt x="4814" y="3099"/>
                  </a:lnTo>
                  <a:cubicBezTo>
                    <a:pt x="4255" y="2751"/>
                    <a:pt x="3727" y="2438"/>
                    <a:pt x="3259" y="2158"/>
                  </a:cubicBezTo>
                  <a:cubicBezTo>
                    <a:pt x="2672" y="1802"/>
                    <a:pt x="2091" y="1465"/>
                    <a:pt x="1686" y="1192"/>
                  </a:cubicBezTo>
                  <a:cubicBezTo>
                    <a:pt x="1352" y="965"/>
                    <a:pt x="1162" y="759"/>
                    <a:pt x="914" y="566"/>
                  </a:cubicBezTo>
                  <a:lnTo>
                    <a:pt x="0" y="0"/>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p35"/>
            <p:cNvSpPr/>
            <p:nvPr/>
          </p:nvSpPr>
          <p:spPr>
            <a:xfrm>
              <a:off x="-9450976" y="1897608"/>
              <a:ext cx="5709103" cy="1734509"/>
            </a:xfrm>
            <a:custGeom>
              <a:rect b="b" l="l" r="r" t="t"/>
              <a:pathLst>
                <a:path extrusionOk="0" h="2930" w="9644">
                  <a:moveTo>
                    <a:pt x="3766" y="1"/>
                  </a:moveTo>
                  <a:lnTo>
                    <a:pt x="0" y="353"/>
                  </a:lnTo>
                  <a:lnTo>
                    <a:pt x="1636" y="1364"/>
                  </a:lnTo>
                  <a:lnTo>
                    <a:pt x="6993" y="2929"/>
                  </a:lnTo>
                  <a:lnTo>
                    <a:pt x="9644" y="2059"/>
                  </a:lnTo>
                  <a:lnTo>
                    <a:pt x="3766" y="1"/>
                  </a:lnTo>
                  <a:close/>
                </a:path>
              </a:pathLst>
            </a:custGeom>
            <a:solidFill>
              <a:srgbClr val="443438">
                <a:alpha val="3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9" name="Google Shape;1049;p35"/>
            <p:cNvSpPr/>
            <p:nvPr/>
          </p:nvSpPr>
          <p:spPr>
            <a:xfrm>
              <a:off x="-5311226" y="2314956"/>
              <a:ext cx="1677094" cy="1230140"/>
            </a:xfrm>
            <a:custGeom>
              <a:rect b="b" l="l" r="r" t="t"/>
              <a:pathLst>
                <a:path extrusionOk="0" h="2078" w="2833">
                  <a:moveTo>
                    <a:pt x="2833" y="0"/>
                  </a:moveTo>
                  <a:lnTo>
                    <a:pt x="0" y="1007"/>
                  </a:lnTo>
                  <a:lnTo>
                    <a:pt x="0" y="2077"/>
                  </a:lnTo>
                  <a:lnTo>
                    <a:pt x="2833" y="1041"/>
                  </a:lnTo>
                  <a:lnTo>
                    <a:pt x="2833"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0" name="Google Shape;1050;p35"/>
            <p:cNvSpPr/>
            <p:nvPr/>
          </p:nvSpPr>
          <p:spPr>
            <a:xfrm>
              <a:off x="-10302250" y="1531762"/>
              <a:ext cx="4991618" cy="1981957"/>
            </a:xfrm>
            <a:custGeom>
              <a:rect b="b" l="l" r="r" t="t"/>
              <a:pathLst>
                <a:path extrusionOk="0" h="3348" w="8432">
                  <a:moveTo>
                    <a:pt x="1" y="1"/>
                  </a:moveTo>
                  <a:lnTo>
                    <a:pt x="1" y="877"/>
                  </a:lnTo>
                  <a:lnTo>
                    <a:pt x="8431" y="3348"/>
                  </a:lnTo>
                  <a:lnTo>
                    <a:pt x="8431" y="2280"/>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p35"/>
            <p:cNvSpPr/>
            <p:nvPr/>
          </p:nvSpPr>
          <p:spPr>
            <a:xfrm>
              <a:off x="-10302250" y="1608128"/>
              <a:ext cx="4992801" cy="1412470"/>
            </a:xfrm>
            <a:custGeom>
              <a:rect b="b" l="l" r="r" t="t"/>
              <a:pathLst>
                <a:path extrusionOk="0" h="2386" w="8434">
                  <a:moveTo>
                    <a:pt x="1" y="1"/>
                  </a:moveTo>
                  <a:lnTo>
                    <a:pt x="1" y="77"/>
                  </a:lnTo>
                  <a:cubicBezTo>
                    <a:pt x="374" y="157"/>
                    <a:pt x="795" y="228"/>
                    <a:pt x="1076" y="312"/>
                  </a:cubicBezTo>
                  <a:cubicBezTo>
                    <a:pt x="1564" y="457"/>
                    <a:pt x="1994" y="605"/>
                    <a:pt x="2432" y="748"/>
                  </a:cubicBezTo>
                  <a:cubicBezTo>
                    <a:pt x="3338" y="1041"/>
                    <a:pt x="4016" y="1360"/>
                    <a:pt x="4873" y="1611"/>
                  </a:cubicBezTo>
                  <a:cubicBezTo>
                    <a:pt x="5378" y="1757"/>
                    <a:pt x="5939" y="1906"/>
                    <a:pt x="6510" y="2010"/>
                  </a:cubicBezTo>
                  <a:cubicBezTo>
                    <a:pt x="6915" y="2082"/>
                    <a:pt x="7318" y="2131"/>
                    <a:pt x="7680" y="2215"/>
                  </a:cubicBezTo>
                  <a:cubicBezTo>
                    <a:pt x="7933" y="2270"/>
                    <a:pt x="8212" y="2321"/>
                    <a:pt x="8433" y="2385"/>
                  </a:cubicBezTo>
                  <a:lnTo>
                    <a:pt x="8433" y="2383"/>
                  </a:lnTo>
                  <a:cubicBezTo>
                    <a:pt x="8218" y="2321"/>
                    <a:pt x="7993" y="2260"/>
                    <a:pt x="7758" y="2197"/>
                  </a:cubicBezTo>
                  <a:cubicBezTo>
                    <a:pt x="6683" y="1914"/>
                    <a:pt x="5419" y="1577"/>
                    <a:pt x="4290" y="1212"/>
                  </a:cubicBezTo>
                  <a:cubicBezTo>
                    <a:pt x="3664" y="1008"/>
                    <a:pt x="3048" y="861"/>
                    <a:pt x="2338" y="648"/>
                  </a:cubicBezTo>
                  <a:cubicBezTo>
                    <a:pt x="1669" y="449"/>
                    <a:pt x="887" y="187"/>
                    <a:pt x="1" y="1"/>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p35"/>
            <p:cNvSpPr/>
            <p:nvPr/>
          </p:nvSpPr>
          <p:spPr>
            <a:xfrm>
              <a:off x="-10302250" y="1697517"/>
              <a:ext cx="4991618" cy="1468709"/>
            </a:xfrm>
            <a:custGeom>
              <a:rect b="b" l="l" r="r" t="t"/>
              <a:pathLst>
                <a:path extrusionOk="0" h="2481" w="8432">
                  <a:moveTo>
                    <a:pt x="1" y="0"/>
                  </a:moveTo>
                  <a:lnTo>
                    <a:pt x="1" y="131"/>
                  </a:lnTo>
                  <a:cubicBezTo>
                    <a:pt x="789" y="333"/>
                    <a:pt x="1605" y="511"/>
                    <a:pt x="2315" y="697"/>
                  </a:cubicBezTo>
                  <a:cubicBezTo>
                    <a:pt x="3267" y="945"/>
                    <a:pt x="3762" y="1282"/>
                    <a:pt x="4644" y="1507"/>
                  </a:cubicBezTo>
                  <a:cubicBezTo>
                    <a:pt x="5098" y="1624"/>
                    <a:pt x="5382" y="1759"/>
                    <a:pt x="5783" y="1872"/>
                  </a:cubicBezTo>
                  <a:cubicBezTo>
                    <a:pt x="6184" y="1988"/>
                    <a:pt x="6640" y="2088"/>
                    <a:pt x="7113" y="2162"/>
                  </a:cubicBezTo>
                  <a:cubicBezTo>
                    <a:pt x="7647" y="2242"/>
                    <a:pt x="8042" y="2363"/>
                    <a:pt x="8431" y="2481"/>
                  </a:cubicBezTo>
                  <a:lnTo>
                    <a:pt x="8431" y="2418"/>
                  </a:lnTo>
                  <a:cubicBezTo>
                    <a:pt x="8173" y="2348"/>
                    <a:pt x="7899" y="2279"/>
                    <a:pt x="7622" y="2205"/>
                  </a:cubicBezTo>
                  <a:cubicBezTo>
                    <a:pt x="6751" y="1980"/>
                    <a:pt x="5732" y="1790"/>
                    <a:pt x="4873" y="1511"/>
                  </a:cubicBezTo>
                  <a:cubicBezTo>
                    <a:pt x="4521" y="1395"/>
                    <a:pt x="4114" y="1295"/>
                    <a:pt x="3729" y="1176"/>
                  </a:cubicBezTo>
                  <a:cubicBezTo>
                    <a:pt x="3248" y="1027"/>
                    <a:pt x="2915" y="826"/>
                    <a:pt x="2412" y="665"/>
                  </a:cubicBezTo>
                  <a:cubicBezTo>
                    <a:pt x="1937" y="513"/>
                    <a:pt x="1415" y="368"/>
                    <a:pt x="853" y="221"/>
                  </a:cubicBezTo>
                  <a:cubicBezTo>
                    <a:pt x="644" y="167"/>
                    <a:pt x="333" y="75"/>
                    <a:pt x="1"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p35"/>
            <p:cNvSpPr/>
            <p:nvPr/>
          </p:nvSpPr>
          <p:spPr>
            <a:xfrm>
              <a:off x="-10302250" y="1834266"/>
              <a:ext cx="4991618" cy="1444437"/>
            </a:xfrm>
            <a:custGeom>
              <a:rect b="b" l="l" r="r" t="t"/>
              <a:pathLst>
                <a:path extrusionOk="0" h="2440" w="8432">
                  <a:moveTo>
                    <a:pt x="1" y="0"/>
                  </a:moveTo>
                  <a:lnTo>
                    <a:pt x="1" y="80"/>
                  </a:lnTo>
                  <a:cubicBezTo>
                    <a:pt x="404" y="186"/>
                    <a:pt x="828" y="284"/>
                    <a:pt x="1233" y="378"/>
                  </a:cubicBezTo>
                  <a:cubicBezTo>
                    <a:pt x="1708" y="485"/>
                    <a:pt x="2232" y="595"/>
                    <a:pt x="2637" y="722"/>
                  </a:cubicBezTo>
                  <a:cubicBezTo>
                    <a:pt x="3011" y="837"/>
                    <a:pt x="3240" y="994"/>
                    <a:pt x="3557" y="1119"/>
                  </a:cubicBezTo>
                  <a:cubicBezTo>
                    <a:pt x="3874" y="1242"/>
                    <a:pt x="4236" y="1348"/>
                    <a:pt x="4531" y="1467"/>
                  </a:cubicBezTo>
                  <a:cubicBezTo>
                    <a:pt x="4861" y="1602"/>
                    <a:pt x="5216" y="1729"/>
                    <a:pt x="5632" y="1833"/>
                  </a:cubicBezTo>
                  <a:cubicBezTo>
                    <a:pt x="6027" y="1931"/>
                    <a:pt x="6428" y="2021"/>
                    <a:pt x="6855" y="2097"/>
                  </a:cubicBezTo>
                  <a:cubicBezTo>
                    <a:pt x="7064" y="2132"/>
                    <a:pt x="7293" y="2156"/>
                    <a:pt x="7485" y="2197"/>
                  </a:cubicBezTo>
                  <a:cubicBezTo>
                    <a:pt x="7659" y="2236"/>
                    <a:pt x="7774" y="2283"/>
                    <a:pt x="7942" y="2318"/>
                  </a:cubicBezTo>
                  <a:cubicBezTo>
                    <a:pt x="8114" y="2355"/>
                    <a:pt x="8275" y="2396"/>
                    <a:pt x="8431" y="2439"/>
                  </a:cubicBezTo>
                  <a:lnTo>
                    <a:pt x="8431" y="2402"/>
                  </a:lnTo>
                  <a:cubicBezTo>
                    <a:pt x="8097" y="2318"/>
                    <a:pt x="7784" y="2224"/>
                    <a:pt x="7434" y="2138"/>
                  </a:cubicBezTo>
                  <a:cubicBezTo>
                    <a:pt x="6618" y="1933"/>
                    <a:pt x="5654" y="1765"/>
                    <a:pt x="4912" y="1491"/>
                  </a:cubicBezTo>
                  <a:cubicBezTo>
                    <a:pt x="4071" y="1180"/>
                    <a:pt x="3179" y="822"/>
                    <a:pt x="2066" y="505"/>
                  </a:cubicBezTo>
                  <a:cubicBezTo>
                    <a:pt x="1546" y="354"/>
                    <a:pt x="981" y="208"/>
                    <a:pt x="359" y="77"/>
                  </a:cubicBezTo>
                  <a:cubicBezTo>
                    <a:pt x="241" y="53"/>
                    <a:pt x="120" y="28"/>
                    <a:pt x="1"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p35"/>
            <p:cNvSpPr/>
            <p:nvPr/>
          </p:nvSpPr>
          <p:spPr>
            <a:xfrm>
              <a:off x="-10302250" y="1961542"/>
              <a:ext cx="4991618" cy="1424902"/>
            </a:xfrm>
            <a:custGeom>
              <a:rect b="b" l="l" r="r" t="t"/>
              <a:pathLst>
                <a:path extrusionOk="0" h="2407" w="8432">
                  <a:moveTo>
                    <a:pt x="1" y="0"/>
                  </a:moveTo>
                  <a:lnTo>
                    <a:pt x="1" y="47"/>
                  </a:lnTo>
                  <a:cubicBezTo>
                    <a:pt x="87" y="69"/>
                    <a:pt x="173" y="90"/>
                    <a:pt x="255" y="110"/>
                  </a:cubicBezTo>
                  <a:cubicBezTo>
                    <a:pt x="936" y="282"/>
                    <a:pt x="1548" y="456"/>
                    <a:pt x="2148" y="624"/>
                  </a:cubicBezTo>
                  <a:cubicBezTo>
                    <a:pt x="2696" y="779"/>
                    <a:pt x="3236" y="920"/>
                    <a:pt x="3703" y="1066"/>
                  </a:cubicBezTo>
                  <a:cubicBezTo>
                    <a:pt x="4163" y="1211"/>
                    <a:pt x="4462" y="1360"/>
                    <a:pt x="4844" y="1505"/>
                  </a:cubicBezTo>
                  <a:cubicBezTo>
                    <a:pt x="5573" y="1780"/>
                    <a:pt x="6532" y="1984"/>
                    <a:pt x="7414" y="2174"/>
                  </a:cubicBezTo>
                  <a:cubicBezTo>
                    <a:pt x="7659" y="2228"/>
                    <a:pt x="8077" y="2326"/>
                    <a:pt x="8431" y="2406"/>
                  </a:cubicBezTo>
                  <a:lnTo>
                    <a:pt x="8431" y="2373"/>
                  </a:lnTo>
                  <a:cubicBezTo>
                    <a:pt x="8371" y="2354"/>
                    <a:pt x="8320" y="2336"/>
                    <a:pt x="8292" y="2328"/>
                  </a:cubicBezTo>
                  <a:cubicBezTo>
                    <a:pt x="7909" y="2219"/>
                    <a:pt x="7465" y="2115"/>
                    <a:pt x="7009" y="2013"/>
                  </a:cubicBezTo>
                  <a:cubicBezTo>
                    <a:pt x="6503" y="1900"/>
                    <a:pt x="5986" y="1778"/>
                    <a:pt x="5478" y="1653"/>
                  </a:cubicBezTo>
                  <a:cubicBezTo>
                    <a:pt x="4881" y="1507"/>
                    <a:pt x="4496" y="1319"/>
                    <a:pt x="3979" y="1133"/>
                  </a:cubicBezTo>
                  <a:cubicBezTo>
                    <a:pt x="3297" y="888"/>
                    <a:pt x="2594" y="624"/>
                    <a:pt x="1712" y="382"/>
                  </a:cubicBezTo>
                  <a:cubicBezTo>
                    <a:pt x="1161" y="231"/>
                    <a:pt x="625" y="128"/>
                    <a:pt x="1"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35"/>
            <p:cNvSpPr/>
            <p:nvPr/>
          </p:nvSpPr>
          <p:spPr>
            <a:xfrm>
              <a:off x="-10302250" y="1244650"/>
              <a:ext cx="6668119" cy="1667023"/>
            </a:xfrm>
            <a:custGeom>
              <a:rect b="b" l="l" r="r" t="t"/>
              <a:pathLst>
                <a:path extrusionOk="0" h="2816" w="11264">
                  <a:moveTo>
                    <a:pt x="2825" y="1"/>
                  </a:moveTo>
                  <a:lnTo>
                    <a:pt x="1" y="537"/>
                  </a:lnTo>
                  <a:lnTo>
                    <a:pt x="8431" y="2815"/>
                  </a:lnTo>
                  <a:lnTo>
                    <a:pt x="11264" y="1808"/>
                  </a:lnTo>
                  <a:lnTo>
                    <a:pt x="2825"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p35"/>
            <p:cNvSpPr/>
            <p:nvPr/>
          </p:nvSpPr>
          <p:spPr>
            <a:xfrm>
              <a:off x="-10161950" y="1525842"/>
              <a:ext cx="5011153" cy="1353272"/>
            </a:xfrm>
            <a:custGeom>
              <a:rect b="b" l="l" r="r" t="t"/>
              <a:pathLst>
                <a:path extrusionOk="0" h="2286" w="8465">
                  <a:moveTo>
                    <a:pt x="79" y="1"/>
                  </a:moveTo>
                  <a:lnTo>
                    <a:pt x="0" y="17"/>
                  </a:lnTo>
                  <a:cubicBezTo>
                    <a:pt x="229" y="85"/>
                    <a:pt x="517" y="148"/>
                    <a:pt x="744" y="214"/>
                  </a:cubicBezTo>
                  <a:cubicBezTo>
                    <a:pt x="1066" y="306"/>
                    <a:pt x="1407" y="402"/>
                    <a:pt x="1774" y="496"/>
                  </a:cubicBezTo>
                  <a:cubicBezTo>
                    <a:pt x="2680" y="725"/>
                    <a:pt x="3803" y="918"/>
                    <a:pt x="4757" y="1216"/>
                  </a:cubicBezTo>
                  <a:cubicBezTo>
                    <a:pt x="5282" y="1380"/>
                    <a:pt x="5741" y="1578"/>
                    <a:pt x="6338" y="1750"/>
                  </a:cubicBezTo>
                  <a:cubicBezTo>
                    <a:pt x="6915" y="1916"/>
                    <a:pt x="7590" y="2135"/>
                    <a:pt x="8355" y="2286"/>
                  </a:cubicBezTo>
                  <a:lnTo>
                    <a:pt x="8464" y="2247"/>
                  </a:lnTo>
                  <a:cubicBezTo>
                    <a:pt x="8116" y="2168"/>
                    <a:pt x="7676" y="2102"/>
                    <a:pt x="7400" y="2024"/>
                  </a:cubicBezTo>
                  <a:cubicBezTo>
                    <a:pt x="6989" y="1906"/>
                    <a:pt x="6628" y="1783"/>
                    <a:pt x="6260" y="1669"/>
                  </a:cubicBezTo>
                  <a:cubicBezTo>
                    <a:pt x="5497" y="1431"/>
                    <a:pt x="4926" y="1167"/>
                    <a:pt x="4204" y="965"/>
                  </a:cubicBezTo>
                  <a:cubicBezTo>
                    <a:pt x="3779" y="844"/>
                    <a:pt x="3306" y="725"/>
                    <a:pt x="2827" y="644"/>
                  </a:cubicBezTo>
                  <a:cubicBezTo>
                    <a:pt x="2488" y="586"/>
                    <a:pt x="2148" y="547"/>
                    <a:pt x="1843" y="480"/>
                  </a:cubicBezTo>
                  <a:cubicBezTo>
                    <a:pt x="1561" y="420"/>
                    <a:pt x="1238" y="367"/>
                    <a:pt x="1041" y="287"/>
                  </a:cubicBezTo>
                  <a:cubicBezTo>
                    <a:pt x="851" y="208"/>
                    <a:pt x="628" y="136"/>
                    <a:pt x="384" y="75"/>
                  </a:cubicBezTo>
                  <a:cubicBezTo>
                    <a:pt x="282" y="50"/>
                    <a:pt x="178" y="26"/>
                    <a:pt x="79" y="1"/>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p35"/>
            <p:cNvSpPr/>
            <p:nvPr/>
          </p:nvSpPr>
          <p:spPr>
            <a:xfrm>
              <a:off x="-9970147" y="1491507"/>
              <a:ext cx="4981554" cy="1336696"/>
            </a:xfrm>
            <a:custGeom>
              <a:rect b="b" l="l" r="r" t="t"/>
              <a:pathLst>
                <a:path extrusionOk="0" h="2258" w="8415">
                  <a:moveTo>
                    <a:pt x="58" y="0"/>
                  </a:moveTo>
                  <a:lnTo>
                    <a:pt x="1" y="10"/>
                  </a:lnTo>
                  <a:cubicBezTo>
                    <a:pt x="191" y="65"/>
                    <a:pt x="406" y="114"/>
                    <a:pt x="592" y="165"/>
                  </a:cubicBezTo>
                  <a:cubicBezTo>
                    <a:pt x="895" y="251"/>
                    <a:pt x="1224" y="331"/>
                    <a:pt x="1562" y="413"/>
                  </a:cubicBezTo>
                  <a:cubicBezTo>
                    <a:pt x="2294" y="595"/>
                    <a:pt x="3150" y="749"/>
                    <a:pt x="3874" y="976"/>
                  </a:cubicBezTo>
                  <a:cubicBezTo>
                    <a:pt x="4173" y="1068"/>
                    <a:pt x="4516" y="1152"/>
                    <a:pt x="4838" y="1248"/>
                  </a:cubicBezTo>
                  <a:cubicBezTo>
                    <a:pt x="5243" y="1368"/>
                    <a:pt x="5523" y="1534"/>
                    <a:pt x="5948" y="1663"/>
                  </a:cubicBezTo>
                  <a:cubicBezTo>
                    <a:pt x="6349" y="1788"/>
                    <a:pt x="6789" y="1904"/>
                    <a:pt x="7262" y="2023"/>
                  </a:cubicBezTo>
                  <a:cubicBezTo>
                    <a:pt x="7497" y="2082"/>
                    <a:pt x="7878" y="2191"/>
                    <a:pt x="8256" y="2258"/>
                  </a:cubicBezTo>
                  <a:lnTo>
                    <a:pt x="8414" y="2207"/>
                  </a:lnTo>
                  <a:cubicBezTo>
                    <a:pt x="7624" y="1997"/>
                    <a:pt x="6763" y="1825"/>
                    <a:pt x="6034" y="1641"/>
                  </a:cubicBezTo>
                  <a:cubicBezTo>
                    <a:pt x="5232" y="1440"/>
                    <a:pt x="4815" y="1164"/>
                    <a:pt x="4074" y="980"/>
                  </a:cubicBezTo>
                  <a:cubicBezTo>
                    <a:pt x="3692" y="888"/>
                    <a:pt x="3450" y="773"/>
                    <a:pt x="3113" y="683"/>
                  </a:cubicBezTo>
                  <a:cubicBezTo>
                    <a:pt x="2775" y="589"/>
                    <a:pt x="2391" y="509"/>
                    <a:pt x="1992" y="450"/>
                  </a:cubicBezTo>
                  <a:cubicBezTo>
                    <a:pt x="1347" y="358"/>
                    <a:pt x="940" y="194"/>
                    <a:pt x="441" y="71"/>
                  </a:cubicBezTo>
                  <a:cubicBezTo>
                    <a:pt x="347" y="47"/>
                    <a:pt x="197" y="26"/>
                    <a:pt x="58"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8" name="Google Shape;1058;p35"/>
            <p:cNvSpPr/>
            <p:nvPr/>
          </p:nvSpPr>
          <p:spPr>
            <a:xfrm>
              <a:off x="-9785447" y="1449476"/>
              <a:ext cx="4925315" cy="1309465"/>
            </a:xfrm>
            <a:custGeom>
              <a:rect b="b" l="l" r="r" t="t"/>
              <a:pathLst>
                <a:path extrusionOk="0" h="2212" w="8320">
                  <a:moveTo>
                    <a:pt x="127" y="1"/>
                  </a:moveTo>
                  <a:lnTo>
                    <a:pt x="0" y="24"/>
                  </a:lnTo>
                  <a:cubicBezTo>
                    <a:pt x="131" y="50"/>
                    <a:pt x="264" y="73"/>
                    <a:pt x="395" y="101"/>
                  </a:cubicBezTo>
                  <a:cubicBezTo>
                    <a:pt x="747" y="175"/>
                    <a:pt x="1056" y="269"/>
                    <a:pt x="1412" y="355"/>
                  </a:cubicBezTo>
                  <a:cubicBezTo>
                    <a:pt x="2099" y="521"/>
                    <a:pt x="2911" y="656"/>
                    <a:pt x="3535" y="877"/>
                  </a:cubicBezTo>
                  <a:cubicBezTo>
                    <a:pt x="4243" y="1131"/>
                    <a:pt x="4996" y="1423"/>
                    <a:pt x="5933" y="1681"/>
                  </a:cubicBezTo>
                  <a:cubicBezTo>
                    <a:pt x="6373" y="1800"/>
                    <a:pt x="6846" y="1920"/>
                    <a:pt x="7373" y="2025"/>
                  </a:cubicBezTo>
                  <a:cubicBezTo>
                    <a:pt x="7672" y="2084"/>
                    <a:pt x="7981" y="2145"/>
                    <a:pt x="8282" y="2211"/>
                  </a:cubicBezTo>
                  <a:lnTo>
                    <a:pt x="8319" y="2201"/>
                  </a:lnTo>
                  <a:cubicBezTo>
                    <a:pt x="8173" y="2164"/>
                    <a:pt x="8043" y="2121"/>
                    <a:pt x="7907" y="2084"/>
                  </a:cubicBezTo>
                  <a:cubicBezTo>
                    <a:pt x="7498" y="1971"/>
                    <a:pt x="7056" y="1877"/>
                    <a:pt x="6631" y="1783"/>
                  </a:cubicBezTo>
                  <a:cubicBezTo>
                    <a:pt x="6230" y="1695"/>
                    <a:pt x="5790" y="1607"/>
                    <a:pt x="5452" y="1505"/>
                  </a:cubicBezTo>
                  <a:cubicBezTo>
                    <a:pt x="5135" y="1409"/>
                    <a:pt x="4943" y="1282"/>
                    <a:pt x="4675" y="1182"/>
                  </a:cubicBezTo>
                  <a:cubicBezTo>
                    <a:pt x="4407" y="1079"/>
                    <a:pt x="4104" y="993"/>
                    <a:pt x="3854" y="895"/>
                  </a:cubicBezTo>
                  <a:cubicBezTo>
                    <a:pt x="3576" y="785"/>
                    <a:pt x="3276" y="683"/>
                    <a:pt x="2928" y="599"/>
                  </a:cubicBezTo>
                  <a:cubicBezTo>
                    <a:pt x="2596" y="521"/>
                    <a:pt x="2257" y="449"/>
                    <a:pt x="1897" y="386"/>
                  </a:cubicBezTo>
                  <a:cubicBezTo>
                    <a:pt x="1721" y="357"/>
                    <a:pt x="1530" y="341"/>
                    <a:pt x="1367" y="306"/>
                  </a:cubicBezTo>
                  <a:cubicBezTo>
                    <a:pt x="1221" y="277"/>
                    <a:pt x="1125" y="236"/>
                    <a:pt x="982" y="206"/>
                  </a:cubicBezTo>
                  <a:cubicBezTo>
                    <a:pt x="691" y="144"/>
                    <a:pt x="438" y="73"/>
                    <a:pt x="180" y="13"/>
                  </a:cubicBezTo>
                  <a:cubicBezTo>
                    <a:pt x="162" y="9"/>
                    <a:pt x="145" y="5"/>
                    <a:pt x="127" y="1"/>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35"/>
            <p:cNvSpPr/>
            <p:nvPr/>
          </p:nvSpPr>
          <p:spPr>
            <a:xfrm>
              <a:off x="-9533262" y="1412773"/>
              <a:ext cx="4892756" cy="1277498"/>
            </a:xfrm>
            <a:custGeom>
              <a:rect b="b" l="l" r="r" t="t"/>
              <a:pathLst>
                <a:path extrusionOk="0" h="2158" w="8265">
                  <a:moveTo>
                    <a:pt x="40" y="0"/>
                  </a:moveTo>
                  <a:lnTo>
                    <a:pt x="0" y="8"/>
                  </a:lnTo>
                  <a:cubicBezTo>
                    <a:pt x="100" y="39"/>
                    <a:pt x="216" y="75"/>
                    <a:pt x="255" y="86"/>
                  </a:cubicBezTo>
                  <a:cubicBezTo>
                    <a:pt x="579" y="176"/>
                    <a:pt x="949" y="260"/>
                    <a:pt x="1334" y="341"/>
                  </a:cubicBezTo>
                  <a:cubicBezTo>
                    <a:pt x="1761" y="431"/>
                    <a:pt x="2195" y="528"/>
                    <a:pt x="2624" y="630"/>
                  </a:cubicBezTo>
                  <a:cubicBezTo>
                    <a:pt x="3124" y="747"/>
                    <a:pt x="3451" y="900"/>
                    <a:pt x="3887" y="1053"/>
                  </a:cubicBezTo>
                  <a:cubicBezTo>
                    <a:pt x="4462" y="1252"/>
                    <a:pt x="5055" y="1467"/>
                    <a:pt x="5798" y="1663"/>
                  </a:cubicBezTo>
                  <a:cubicBezTo>
                    <a:pt x="6278" y="1790"/>
                    <a:pt x="6741" y="1874"/>
                    <a:pt x="7285" y="1980"/>
                  </a:cubicBezTo>
                  <a:cubicBezTo>
                    <a:pt x="7574" y="2035"/>
                    <a:pt x="7866" y="2103"/>
                    <a:pt x="8181" y="2158"/>
                  </a:cubicBezTo>
                  <a:lnTo>
                    <a:pt x="8265" y="2128"/>
                  </a:lnTo>
                  <a:cubicBezTo>
                    <a:pt x="8116" y="2107"/>
                    <a:pt x="7964" y="2085"/>
                    <a:pt x="7829" y="2060"/>
                  </a:cubicBezTo>
                  <a:cubicBezTo>
                    <a:pt x="7559" y="2009"/>
                    <a:pt x="7281" y="1941"/>
                    <a:pt x="7025" y="1880"/>
                  </a:cubicBezTo>
                  <a:cubicBezTo>
                    <a:pt x="6454" y="1743"/>
                    <a:pt x="5937" y="1600"/>
                    <a:pt x="5431" y="1463"/>
                  </a:cubicBezTo>
                  <a:cubicBezTo>
                    <a:pt x="4969" y="1338"/>
                    <a:pt x="4513" y="1225"/>
                    <a:pt x="4120" y="1107"/>
                  </a:cubicBezTo>
                  <a:cubicBezTo>
                    <a:pt x="3735" y="988"/>
                    <a:pt x="3480" y="867"/>
                    <a:pt x="3158" y="749"/>
                  </a:cubicBezTo>
                  <a:cubicBezTo>
                    <a:pt x="2543" y="522"/>
                    <a:pt x="1735" y="360"/>
                    <a:pt x="992" y="210"/>
                  </a:cubicBezTo>
                  <a:cubicBezTo>
                    <a:pt x="763" y="163"/>
                    <a:pt x="353" y="69"/>
                    <a:pt x="40"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p35"/>
            <p:cNvSpPr/>
            <p:nvPr/>
          </p:nvSpPr>
          <p:spPr>
            <a:xfrm>
              <a:off x="-9360994" y="1373110"/>
              <a:ext cx="4864341" cy="1276906"/>
            </a:xfrm>
            <a:custGeom>
              <a:rect b="b" l="l" r="r" t="t"/>
              <a:pathLst>
                <a:path extrusionOk="0" h="2157" w="8217">
                  <a:moveTo>
                    <a:pt x="89" y="1"/>
                  </a:moveTo>
                  <a:lnTo>
                    <a:pt x="1" y="16"/>
                  </a:lnTo>
                  <a:cubicBezTo>
                    <a:pt x="431" y="149"/>
                    <a:pt x="905" y="278"/>
                    <a:pt x="1484" y="396"/>
                  </a:cubicBezTo>
                  <a:cubicBezTo>
                    <a:pt x="1937" y="490"/>
                    <a:pt x="2426" y="623"/>
                    <a:pt x="2898" y="734"/>
                  </a:cubicBezTo>
                  <a:cubicBezTo>
                    <a:pt x="3475" y="867"/>
                    <a:pt x="3956" y="1053"/>
                    <a:pt x="4386" y="1249"/>
                  </a:cubicBezTo>
                  <a:cubicBezTo>
                    <a:pt x="4915" y="1487"/>
                    <a:pt x="5722" y="1669"/>
                    <a:pt x="6609" y="1859"/>
                  </a:cubicBezTo>
                  <a:cubicBezTo>
                    <a:pt x="6986" y="1939"/>
                    <a:pt x="7405" y="2027"/>
                    <a:pt x="7821" y="2104"/>
                  </a:cubicBezTo>
                  <a:cubicBezTo>
                    <a:pt x="7900" y="2117"/>
                    <a:pt x="7988" y="2137"/>
                    <a:pt x="8082" y="2156"/>
                  </a:cubicBezTo>
                  <a:lnTo>
                    <a:pt x="8216" y="2107"/>
                  </a:lnTo>
                  <a:cubicBezTo>
                    <a:pt x="7264" y="1910"/>
                    <a:pt x="6266" y="1706"/>
                    <a:pt x="5513" y="1507"/>
                  </a:cubicBezTo>
                  <a:cubicBezTo>
                    <a:pt x="4613" y="1266"/>
                    <a:pt x="4115" y="1041"/>
                    <a:pt x="3406" y="812"/>
                  </a:cubicBezTo>
                  <a:cubicBezTo>
                    <a:pt x="2732" y="593"/>
                    <a:pt x="1830" y="423"/>
                    <a:pt x="1122" y="267"/>
                  </a:cubicBezTo>
                  <a:cubicBezTo>
                    <a:pt x="734" y="181"/>
                    <a:pt x="404" y="91"/>
                    <a:pt x="89" y="1"/>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p35"/>
            <p:cNvSpPr/>
            <p:nvPr/>
          </p:nvSpPr>
          <p:spPr>
            <a:xfrm>
              <a:off x="-9144328" y="1339367"/>
              <a:ext cx="4740024" cy="1270986"/>
            </a:xfrm>
            <a:custGeom>
              <a:rect b="b" l="l" r="r" t="t"/>
              <a:pathLst>
                <a:path extrusionOk="0" h="2147" w="8007">
                  <a:moveTo>
                    <a:pt x="10" y="1"/>
                  </a:moveTo>
                  <a:lnTo>
                    <a:pt x="1" y="3"/>
                  </a:lnTo>
                  <a:cubicBezTo>
                    <a:pt x="228" y="67"/>
                    <a:pt x="466" y="128"/>
                    <a:pt x="713" y="191"/>
                  </a:cubicBezTo>
                  <a:cubicBezTo>
                    <a:pt x="1718" y="449"/>
                    <a:pt x="2927" y="733"/>
                    <a:pt x="3983" y="1057"/>
                  </a:cubicBezTo>
                  <a:cubicBezTo>
                    <a:pt x="4568" y="1237"/>
                    <a:pt x="5043" y="1450"/>
                    <a:pt x="5703" y="1646"/>
                  </a:cubicBezTo>
                  <a:cubicBezTo>
                    <a:pt x="6315" y="1826"/>
                    <a:pt x="7097" y="2018"/>
                    <a:pt x="7899" y="2147"/>
                  </a:cubicBezTo>
                  <a:lnTo>
                    <a:pt x="8007" y="2112"/>
                  </a:lnTo>
                  <a:cubicBezTo>
                    <a:pt x="7645" y="2033"/>
                    <a:pt x="7225" y="1961"/>
                    <a:pt x="6947" y="1883"/>
                  </a:cubicBezTo>
                  <a:cubicBezTo>
                    <a:pt x="6493" y="1754"/>
                    <a:pt x="6023" y="1691"/>
                    <a:pt x="5615" y="1562"/>
                  </a:cubicBezTo>
                  <a:cubicBezTo>
                    <a:pt x="4770" y="1302"/>
                    <a:pt x="4185" y="1032"/>
                    <a:pt x="3385" y="807"/>
                  </a:cubicBezTo>
                  <a:cubicBezTo>
                    <a:pt x="2913" y="676"/>
                    <a:pt x="2407" y="465"/>
                    <a:pt x="1877" y="371"/>
                  </a:cubicBezTo>
                  <a:cubicBezTo>
                    <a:pt x="1499" y="302"/>
                    <a:pt x="1125" y="253"/>
                    <a:pt x="789" y="179"/>
                  </a:cubicBezTo>
                  <a:cubicBezTo>
                    <a:pt x="527" y="120"/>
                    <a:pt x="228" y="69"/>
                    <a:pt x="10" y="1"/>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2" name="Google Shape;1062;p35"/>
            <p:cNvSpPr/>
            <p:nvPr/>
          </p:nvSpPr>
          <p:spPr>
            <a:xfrm>
              <a:off x="-8940685" y="1290825"/>
              <a:ext cx="4696217" cy="1276906"/>
            </a:xfrm>
            <a:custGeom>
              <a:rect b="b" l="l" r="r" t="t"/>
              <a:pathLst>
                <a:path extrusionOk="0" h="2157" w="7933">
                  <a:moveTo>
                    <a:pt x="99" y="1"/>
                  </a:moveTo>
                  <a:lnTo>
                    <a:pt x="1" y="20"/>
                  </a:lnTo>
                  <a:cubicBezTo>
                    <a:pt x="161" y="61"/>
                    <a:pt x="324" y="103"/>
                    <a:pt x="488" y="144"/>
                  </a:cubicBezTo>
                  <a:cubicBezTo>
                    <a:pt x="1300" y="347"/>
                    <a:pt x="2249" y="525"/>
                    <a:pt x="3051" y="772"/>
                  </a:cubicBezTo>
                  <a:cubicBezTo>
                    <a:pt x="3362" y="867"/>
                    <a:pt x="3692" y="979"/>
                    <a:pt x="4029" y="1081"/>
                  </a:cubicBezTo>
                  <a:cubicBezTo>
                    <a:pt x="4396" y="1235"/>
                    <a:pt x="5016" y="1468"/>
                    <a:pt x="5423" y="1572"/>
                  </a:cubicBezTo>
                  <a:cubicBezTo>
                    <a:pt x="5629" y="1622"/>
                    <a:pt x="5846" y="1671"/>
                    <a:pt x="6069" y="1718"/>
                  </a:cubicBezTo>
                  <a:cubicBezTo>
                    <a:pt x="6352" y="1797"/>
                    <a:pt x="6685" y="1890"/>
                    <a:pt x="6804" y="1920"/>
                  </a:cubicBezTo>
                  <a:cubicBezTo>
                    <a:pt x="7037" y="1976"/>
                    <a:pt x="7399" y="2080"/>
                    <a:pt x="7771" y="2156"/>
                  </a:cubicBezTo>
                  <a:lnTo>
                    <a:pt x="7933" y="2098"/>
                  </a:lnTo>
                  <a:cubicBezTo>
                    <a:pt x="7325" y="1945"/>
                    <a:pt x="6538" y="1777"/>
                    <a:pt x="5961" y="1658"/>
                  </a:cubicBezTo>
                  <a:cubicBezTo>
                    <a:pt x="5768" y="1591"/>
                    <a:pt x="5580" y="1529"/>
                    <a:pt x="5394" y="1472"/>
                  </a:cubicBezTo>
                  <a:cubicBezTo>
                    <a:pt x="5163" y="1401"/>
                    <a:pt x="4956" y="1341"/>
                    <a:pt x="4748" y="1284"/>
                  </a:cubicBezTo>
                  <a:cubicBezTo>
                    <a:pt x="4654" y="1257"/>
                    <a:pt x="4412" y="1180"/>
                    <a:pt x="4205" y="1118"/>
                  </a:cubicBezTo>
                  <a:cubicBezTo>
                    <a:pt x="3917" y="991"/>
                    <a:pt x="3628" y="869"/>
                    <a:pt x="3264" y="779"/>
                  </a:cubicBezTo>
                  <a:cubicBezTo>
                    <a:pt x="2841" y="674"/>
                    <a:pt x="2571" y="554"/>
                    <a:pt x="2200" y="453"/>
                  </a:cubicBezTo>
                  <a:cubicBezTo>
                    <a:pt x="1826" y="349"/>
                    <a:pt x="1400" y="257"/>
                    <a:pt x="959" y="189"/>
                  </a:cubicBezTo>
                  <a:cubicBezTo>
                    <a:pt x="631" y="136"/>
                    <a:pt x="353" y="69"/>
                    <a:pt x="99" y="1"/>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p35"/>
            <p:cNvSpPr/>
            <p:nvPr/>
          </p:nvSpPr>
          <p:spPr>
            <a:xfrm>
              <a:off x="-8706259" y="1250570"/>
              <a:ext cx="4598539" cy="1245531"/>
            </a:xfrm>
            <a:custGeom>
              <a:rect b="b" l="l" r="r" t="t"/>
              <a:pathLst>
                <a:path extrusionOk="0" h="2104" w="7768">
                  <a:moveTo>
                    <a:pt x="84" y="0"/>
                  </a:moveTo>
                  <a:lnTo>
                    <a:pt x="0" y="18"/>
                  </a:lnTo>
                  <a:cubicBezTo>
                    <a:pt x="84" y="39"/>
                    <a:pt x="172" y="63"/>
                    <a:pt x="264" y="84"/>
                  </a:cubicBezTo>
                  <a:cubicBezTo>
                    <a:pt x="1023" y="270"/>
                    <a:pt x="1921" y="429"/>
                    <a:pt x="2613" y="669"/>
                  </a:cubicBezTo>
                  <a:cubicBezTo>
                    <a:pt x="3400" y="943"/>
                    <a:pt x="4237" y="1256"/>
                    <a:pt x="5276" y="1542"/>
                  </a:cubicBezTo>
                  <a:cubicBezTo>
                    <a:pt x="5763" y="1677"/>
                    <a:pt x="6289" y="1808"/>
                    <a:pt x="6870" y="1927"/>
                  </a:cubicBezTo>
                  <a:cubicBezTo>
                    <a:pt x="7146" y="1984"/>
                    <a:pt x="7433" y="2043"/>
                    <a:pt x="7713" y="2103"/>
                  </a:cubicBezTo>
                  <a:lnTo>
                    <a:pt x="7768" y="2084"/>
                  </a:lnTo>
                  <a:cubicBezTo>
                    <a:pt x="7662" y="2056"/>
                    <a:pt x="7562" y="2023"/>
                    <a:pt x="7463" y="1996"/>
                  </a:cubicBezTo>
                  <a:cubicBezTo>
                    <a:pt x="7007" y="1872"/>
                    <a:pt x="6518" y="1765"/>
                    <a:pt x="6050" y="1659"/>
                  </a:cubicBezTo>
                  <a:cubicBezTo>
                    <a:pt x="5608" y="1559"/>
                    <a:pt x="5121" y="1458"/>
                    <a:pt x="4744" y="1346"/>
                  </a:cubicBezTo>
                  <a:cubicBezTo>
                    <a:pt x="4393" y="1242"/>
                    <a:pt x="4176" y="1109"/>
                    <a:pt x="3883" y="998"/>
                  </a:cubicBezTo>
                  <a:cubicBezTo>
                    <a:pt x="3584" y="888"/>
                    <a:pt x="3247" y="796"/>
                    <a:pt x="2969" y="691"/>
                  </a:cubicBezTo>
                  <a:cubicBezTo>
                    <a:pt x="2735" y="601"/>
                    <a:pt x="2488" y="515"/>
                    <a:pt x="2212" y="439"/>
                  </a:cubicBezTo>
                  <a:lnTo>
                    <a:pt x="642" y="102"/>
                  </a:lnTo>
                  <a:cubicBezTo>
                    <a:pt x="495" y="79"/>
                    <a:pt x="348" y="59"/>
                    <a:pt x="217" y="34"/>
                  </a:cubicBezTo>
                  <a:cubicBezTo>
                    <a:pt x="168" y="24"/>
                    <a:pt x="127" y="10"/>
                    <a:pt x="84"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4" name="Google Shape;1064;p35"/>
            <p:cNvSpPr/>
            <p:nvPr/>
          </p:nvSpPr>
          <p:spPr>
            <a:xfrm>
              <a:off x="-7000751" y="1594512"/>
              <a:ext cx="3090162" cy="834103"/>
            </a:xfrm>
            <a:custGeom>
              <a:rect b="b" l="l" r="r" t="t"/>
              <a:pathLst>
                <a:path extrusionOk="0" h="1409" w="5220">
                  <a:moveTo>
                    <a:pt x="0" y="0"/>
                  </a:moveTo>
                  <a:lnTo>
                    <a:pt x="0" y="0"/>
                  </a:lnTo>
                  <a:cubicBezTo>
                    <a:pt x="194" y="71"/>
                    <a:pt x="386" y="141"/>
                    <a:pt x="601" y="215"/>
                  </a:cubicBezTo>
                  <a:cubicBezTo>
                    <a:pt x="1239" y="431"/>
                    <a:pt x="1896" y="665"/>
                    <a:pt x="2717" y="883"/>
                  </a:cubicBezTo>
                  <a:cubicBezTo>
                    <a:pt x="3248" y="1021"/>
                    <a:pt x="3762" y="1119"/>
                    <a:pt x="4362" y="1242"/>
                  </a:cubicBezTo>
                  <a:cubicBezTo>
                    <a:pt x="4623" y="1293"/>
                    <a:pt x="4879" y="1354"/>
                    <a:pt x="5151" y="1409"/>
                  </a:cubicBezTo>
                  <a:lnTo>
                    <a:pt x="5219" y="1383"/>
                  </a:lnTo>
                  <a:cubicBezTo>
                    <a:pt x="5131" y="1370"/>
                    <a:pt x="5045" y="1354"/>
                    <a:pt x="4965" y="1338"/>
                  </a:cubicBezTo>
                  <a:cubicBezTo>
                    <a:pt x="4664" y="1280"/>
                    <a:pt x="4361" y="1203"/>
                    <a:pt x="4075" y="1135"/>
                  </a:cubicBezTo>
                  <a:cubicBezTo>
                    <a:pt x="3441" y="980"/>
                    <a:pt x="2868" y="824"/>
                    <a:pt x="2309" y="675"/>
                  </a:cubicBezTo>
                  <a:cubicBezTo>
                    <a:pt x="1798" y="538"/>
                    <a:pt x="1295" y="409"/>
                    <a:pt x="857" y="278"/>
                  </a:cubicBezTo>
                  <a:cubicBezTo>
                    <a:pt x="587" y="198"/>
                    <a:pt x="378" y="118"/>
                    <a:pt x="171" y="37"/>
                  </a:cubicBezTo>
                  <a:lnTo>
                    <a:pt x="0" y="0"/>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5" name="Google Shape;1065;p35"/>
            <p:cNvSpPr/>
            <p:nvPr/>
          </p:nvSpPr>
          <p:spPr>
            <a:xfrm>
              <a:off x="-5989640" y="1809994"/>
              <a:ext cx="2293350" cy="555280"/>
            </a:xfrm>
            <a:custGeom>
              <a:rect b="b" l="l" r="r" t="t"/>
              <a:pathLst>
                <a:path extrusionOk="0" h="938" w="3874">
                  <a:moveTo>
                    <a:pt x="0" y="0"/>
                  </a:moveTo>
                  <a:lnTo>
                    <a:pt x="0" y="0"/>
                  </a:lnTo>
                  <a:cubicBezTo>
                    <a:pt x="581" y="235"/>
                    <a:pt x="1393" y="474"/>
                    <a:pt x="2297" y="673"/>
                  </a:cubicBezTo>
                  <a:cubicBezTo>
                    <a:pt x="2711" y="763"/>
                    <a:pt x="3192" y="833"/>
                    <a:pt x="3654" y="921"/>
                  </a:cubicBezTo>
                  <a:cubicBezTo>
                    <a:pt x="3681" y="927"/>
                    <a:pt x="3711" y="931"/>
                    <a:pt x="3740" y="937"/>
                  </a:cubicBezTo>
                  <a:lnTo>
                    <a:pt x="3873" y="890"/>
                  </a:lnTo>
                  <a:cubicBezTo>
                    <a:pt x="2879" y="685"/>
                    <a:pt x="1888" y="505"/>
                    <a:pt x="1084" y="290"/>
                  </a:cubicBezTo>
                  <a:cubicBezTo>
                    <a:pt x="851" y="227"/>
                    <a:pt x="646" y="164"/>
                    <a:pt x="452" y="98"/>
                  </a:cubicBezTo>
                  <a:lnTo>
                    <a:pt x="0" y="0"/>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66" name="Google Shape;1066;p35"/>
          <p:cNvSpPr txBox="1"/>
          <p:nvPr/>
        </p:nvSpPr>
        <p:spPr>
          <a:xfrm>
            <a:off x="921657" y="1807029"/>
            <a:ext cx="5762172"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vi-VN" sz="4000" u="none" cap="none" strike="noStrike">
                <a:solidFill>
                  <a:srgbClr val="000000"/>
                </a:solidFill>
                <a:latin typeface="Arial"/>
                <a:ea typeface="Arial"/>
                <a:cs typeface="Arial"/>
                <a:sym typeface="Arial"/>
              </a:rPr>
              <a:t>LUYỆN TẬP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0" name="Shape 1070"/>
        <p:cNvGrpSpPr/>
        <p:nvPr/>
      </p:nvGrpSpPr>
      <p:grpSpPr>
        <a:xfrm>
          <a:off x="0" y="0"/>
          <a:ext cx="0" cy="0"/>
          <a:chOff x="0" y="0"/>
          <a:chExt cx="0" cy="0"/>
        </a:xfrm>
      </p:grpSpPr>
      <p:sp>
        <p:nvSpPr>
          <p:cNvPr id="1071" name="Google Shape;1071;p36"/>
          <p:cNvSpPr txBox="1"/>
          <p:nvPr/>
        </p:nvSpPr>
        <p:spPr>
          <a:xfrm>
            <a:off x="729343" y="321945"/>
            <a:ext cx="7685314" cy="1001941"/>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1" lang="vi-VN" sz="2100" u="none" cap="none" strike="noStrike">
                <a:solidFill>
                  <a:srgbClr val="C00000"/>
                </a:solidFill>
                <a:latin typeface="Arial"/>
                <a:ea typeface="Arial"/>
                <a:cs typeface="Arial"/>
                <a:sym typeface="Arial"/>
              </a:rPr>
              <a:t>Câu 1: </a:t>
            </a:r>
            <a:r>
              <a:rPr b="0" i="0" lang="vi-VN" sz="2100" u="none" cap="none" strike="noStrike">
                <a:solidFill>
                  <a:srgbClr val="000000"/>
                </a:solidFill>
                <a:latin typeface="Arial"/>
                <a:ea typeface="Arial"/>
                <a:cs typeface="Arial"/>
                <a:sym typeface="Arial"/>
              </a:rPr>
              <a:t>Bảo vệ và khai thác rừng có ý nghĩa như thế nào đối với đa dạng sinh học?</a:t>
            </a:r>
            <a:endParaRPr b="0" i="0" sz="2100" u="none" cap="none" strike="noStrike">
              <a:solidFill>
                <a:srgbClr val="000000"/>
              </a:solidFill>
              <a:latin typeface="Arial"/>
              <a:ea typeface="Arial"/>
              <a:cs typeface="Arial"/>
              <a:sym typeface="Arial"/>
            </a:endParaRPr>
          </a:p>
        </p:txBody>
      </p:sp>
      <p:sp>
        <p:nvSpPr>
          <p:cNvPr id="1072" name="Google Shape;1072;p36"/>
          <p:cNvSpPr txBox="1"/>
          <p:nvPr/>
        </p:nvSpPr>
        <p:spPr>
          <a:xfrm>
            <a:off x="609600" y="1456531"/>
            <a:ext cx="7924800" cy="3365024"/>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50000"/>
              </a:lnSpc>
              <a:spcBef>
                <a:spcPts val="0"/>
              </a:spcBef>
              <a:spcAft>
                <a:spcPts val="0"/>
              </a:spcAft>
              <a:buClr>
                <a:srgbClr val="000000"/>
              </a:buClr>
              <a:buSzPts val="1800"/>
              <a:buFont typeface="Arial"/>
              <a:buAutoNum type="alphaUcPeriod"/>
            </a:pPr>
            <a:r>
              <a:rPr b="0" i="0" lang="vi-VN" sz="1800" u="none" cap="none" strike="noStrike">
                <a:solidFill>
                  <a:srgbClr val="000000"/>
                </a:solidFill>
                <a:latin typeface="Arial"/>
                <a:ea typeface="Arial"/>
                <a:cs typeface="Arial"/>
                <a:sym typeface="Arial"/>
              </a:rPr>
              <a:t>bảo vệ môi trường sống cho rất nhiều loài thực vật, động vật rừng, trong đó có nhiều loại động, thực vật quý hiếm.</a:t>
            </a:r>
            <a:endParaRPr/>
          </a:p>
          <a:p>
            <a:pPr indent="-342900" lvl="0" marL="342900" marR="0" rtl="0" algn="just">
              <a:lnSpc>
                <a:spcPct val="150000"/>
              </a:lnSpc>
              <a:spcBef>
                <a:spcPts val="0"/>
              </a:spcBef>
              <a:spcAft>
                <a:spcPts val="0"/>
              </a:spcAft>
              <a:buClr>
                <a:srgbClr val="000000"/>
              </a:buClr>
              <a:buSzPts val="1800"/>
              <a:buFont typeface="Arial"/>
              <a:buAutoNum type="alphaUcPeriod"/>
            </a:pPr>
            <a:r>
              <a:rPr b="0" i="0" lang="vi-VN" sz="1800" u="none" cap="none" strike="noStrike">
                <a:solidFill>
                  <a:srgbClr val="000000"/>
                </a:solidFill>
                <a:latin typeface="Arial"/>
                <a:ea typeface="Arial"/>
                <a:cs typeface="Arial"/>
                <a:sym typeface="Arial"/>
              </a:rPr>
              <a:t>bảo vệ đa dạng sinh học, bảo tồn nguồn gene các loài động vật, thực vật quý hiếm.</a:t>
            </a:r>
            <a:endParaRPr/>
          </a:p>
          <a:p>
            <a:pPr indent="-342900" lvl="0" marL="342900" marR="0" rtl="0" algn="just">
              <a:lnSpc>
                <a:spcPct val="150000"/>
              </a:lnSpc>
              <a:spcBef>
                <a:spcPts val="0"/>
              </a:spcBef>
              <a:spcAft>
                <a:spcPts val="0"/>
              </a:spcAft>
              <a:buClr>
                <a:srgbClr val="000000"/>
              </a:buClr>
              <a:buSzPts val="1800"/>
              <a:buFont typeface="Arial"/>
              <a:buAutoNum type="alphaUcPeriod"/>
            </a:pPr>
            <a:r>
              <a:rPr b="0" i="0" lang="vi-VN" sz="1800" u="none" cap="none" strike="noStrike">
                <a:solidFill>
                  <a:srgbClr val="000000"/>
                </a:solidFill>
                <a:latin typeface="Arial"/>
                <a:ea typeface="Arial"/>
                <a:cs typeface="Arial"/>
                <a:sym typeface="Arial"/>
              </a:rPr>
              <a:t>duy trì diện tích rừng và tài nguyên rừng phù hợp, thông qua đó điều hoà không khí.</a:t>
            </a:r>
            <a:endParaRPr/>
          </a:p>
          <a:p>
            <a:pPr indent="-342900" lvl="0" marL="342900" marR="0" rtl="0" algn="just">
              <a:lnSpc>
                <a:spcPct val="150000"/>
              </a:lnSpc>
              <a:spcBef>
                <a:spcPts val="0"/>
              </a:spcBef>
              <a:spcAft>
                <a:spcPts val="0"/>
              </a:spcAft>
              <a:buClr>
                <a:srgbClr val="000000"/>
              </a:buClr>
              <a:buSzPts val="1800"/>
              <a:buFont typeface="Arial"/>
              <a:buAutoNum type="alphaUcPeriod"/>
            </a:pPr>
            <a:r>
              <a:rPr b="0" i="0" lang="vi-VN" sz="1800" u="none" cap="none" strike="noStrike">
                <a:solidFill>
                  <a:srgbClr val="000000"/>
                </a:solidFill>
                <a:latin typeface="Arial"/>
                <a:ea typeface="Arial"/>
                <a:cs typeface="Arial"/>
                <a:sym typeface="Arial"/>
              </a:rPr>
              <a:t>duy trì diện tích rừng và tài nguyên phù hợp, thông qua đó bảo vệ nguồn nước và ngăn chặn các hiện tượng thiên tai như lũ lụt, sạt lở đất.</a:t>
            </a:r>
            <a:endParaRPr/>
          </a:p>
        </p:txBody>
      </p:sp>
      <p:sp>
        <p:nvSpPr>
          <p:cNvPr id="1073" name="Google Shape;1073;p36"/>
          <p:cNvSpPr/>
          <p:nvPr/>
        </p:nvSpPr>
        <p:spPr>
          <a:xfrm>
            <a:off x="502557" y="2344964"/>
            <a:ext cx="453572" cy="453572"/>
          </a:xfrm>
          <a:prstGeom prst="ellipse">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1"/>
                                        </p:tgtEl>
                                        <p:attrNameLst>
                                          <p:attrName>style.visibility</p:attrName>
                                        </p:attrNameLst>
                                      </p:cBhvr>
                                      <p:to>
                                        <p:strVal val="visible"/>
                                      </p:to>
                                    </p:set>
                                    <p:animEffect filter="fade" transition="in">
                                      <p:cBhvr>
                                        <p:cTn dur="500"/>
                                        <p:tgtEl>
                                          <p:spTgt spid="107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72"/>
                                        </p:tgtEl>
                                        <p:attrNameLst>
                                          <p:attrName>style.visibility</p:attrName>
                                        </p:attrNameLst>
                                      </p:cBhvr>
                                      <p:to>
                                        <p:strVal val="visible"/>
                                      </p:to>
                                    </p:set>
                                    <p:animEffect filter="fade" transition="in">
                                      <p:cBhvr>
                                        <p:cTn dur="500"/>
                                        <p:tgtEl>
                                          <p:spTgt spid="10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3"/>
                                        </p:tgtEl>
                                        <p:attrNameLst>
                                          <p:attrName>style.visibility</p:attrName>
                                        </p:attrNameLst>
                                      </p:cBhvr>
                                      <p:to>
                                        <p:strVal val="visible"/>
                                      </p:to>
                                    </p:set>
                                    <p:animEffect filter="fade" transition="in">
                                      <p:cBhvr>
                                        <p:cTn dur="500"/>
                                        <p:tgtEl>
                                          <p:spTgt spid="10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7" name="Shape 1077"/>
        <p:cNvGrpSpPr/>
        <p:nvPr/>
      </p:nvGrpSpPr>
      <p:grpSpPr>
        <a:xfrm>
          <a:off x="0" y="0"/>
          <a:ext cx="0" cy="0"/>
          <a:chOff x="0" y="0"/>
          <a:chExt cx="0" cy="0"/>
        </a:xfrm>
      </p:grpSpPr>
      <p:sp>
        <p:nvSpPr>
          <p:cNvPr id="1078" name="Google Shape;1078;p37"/>
          <p:cNvSpPr txBox="1"/>
          <p:nvPr/>
        </p:nvSpPr>
        <p:spPr>
          <a:xfrm>
            <a:off x="729343" y="412587"/>
            <a:ext cx="7685314" cy="517193"/>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1" lang="vi-VN" sz="2100" u="none" cap="none" strike="noStrike">
                <a:solidFill>
                  <a:srgbClr val="C00000"/>
                </a:solidFill>
                <a:latin typeface="Arial"/>
                <a:ea typeface="Arial"/>
                <a:cs typeface="Arial"/>
                <a:sym typeface="Arial"/>
              </a:rPr>
              <a:t>Câu 2: </a:t>
            </a:r>
            <a:r>
              <a:rPr b="0" i="0" lang="vi-VN" sz="2100" u="none" cap="none" strike="noStrike">
                <a:solidFill>
                  <a:srgbClr val="000000"/>
                </a:solidFill>
                <a:latin typeface="Arial"/>
                <a:ea typeface="Arial"/>
                <a:cs typeface="Arial"/>
                <a:sym typeface="Arial"/>
              </a:rPr>
              <a:t>Nhiệm vụ của toàn dân trong bảo vệ rừng là</a:t>
            </a:r>
            <a:endParaRPr b="0" i="0" sz="2100" u="none" cap="none" strike="noStrike">
              <a:solidFill>
                <a:srgbClr val="000000"/>
              </a:solidFill>
              <a:latin typeface="Arial"/>
              <a:ea typeface="Arial"/>
              <a:cs typeface="Arial"/>
              <a:sym typeface="Arial"/>
            </a:endParaRPr>
          </a:p>
        </p:txBody>
      </p:sp>
      <p:sp>
        <p:nvSpPr>
          <p:cNvPr id="1079" name="Google Shape;1079;p37"/>
          <p:cNvSpPr txBox="1"/>
          <p:nvPr/>
        </p:nvSpPr>
        <p:spPr>
          <a:xfrm>
            <a:off x="502557" y="1149308"/>
            <a:ext cx="8284029" cy="3266985"/>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50000"/>
              </a:lnSpc>
              <a:spcBef>
                <a:spcPts val="0"/>
              </a:spcBef>
              <a:spcAft>
                <a:spcPts val="0"/>
              </a:spcAft>
              <a:buClr>
                <a:srgbClr val="000000"/>
              </a:buClr>
              <a:buSzPts val="2000"/>
              <a:buFont typeface="Arial"/>
              <a:buAutoNum type="alphaUcPeriod"/>
            </a:pPr>
            <a:r>
              <a:rPr b="0" i="0" lang="vi-VN" sz="2000" u="none" cap="none" strike="noStrike">
                <a:solidFill>
                  <a:srgbClr val="000000"/>
                </a:solidFill>
                <a:latin typeface="Arial"/>
                <a:ea typeface="Arial"/>
                <a:cs typeface="Arial"/>
                <a:sym typeface="Arial"/>
              </a:rPr>
              <a:t>tổ chức, chỉ đạo việc phòng cháy chữa cháy rừng, ngăn chặn mọi hành vi gây thiệt hại đến rừng trong địa bàn.</a:t>
            </a:r>
            <a:endParaRPr/>
          </a:p>
          <a:p>
            <a:pPr indent="-342900" lvl="0" marL="342900" marR="0" rtl="0" algn="just">
              <a:lnSpc>
                <a:spcPct val="150000"/>
              </a:lnSpc>
              <a:spcBef>
                <a:spcPts val="0"/>
              </a:spcBef>
              <a:spcAft>
                <a:spcPts val="0"/>
              </a:spcAft>
              <a:buClr>
                <a:srgbClr val="000000"/>
              </a:buClr>
              <a:buSzPts val="2000"/>
              <a:buFont typeface="Arial"/>
              <a:buAutoNum type="alphaUcPeriod"/>
            </a:pPr>
            <a:r>
              <a:rPr b="0" i="0" lang="vi-VN" sz="2000" u="none" cap="none" strike="noStrike">
                <a:solidFill>
                  <a:srgbClr val="000000"/>
                </a:solidFill>
                <a:latin typeface="Arial"/>
                <a:ea typeface="Arial"/>
                <a:cs typeface="Arial"/>
                <a:sym typeface="Arial"/>
              </a:rPr>
              <a:t>thực hiện nghiêm chỉnh các quy định về bảo vệ rừng theo quy định.</a:t>
            </a:r>
            <a:endParaRPr/>
          </a:p>
          <a:p>
            <a:pPr indent="-342900" lvl="0" marL="342900" marR="0" rtl="0" algn="just">
              <a:lnSpc>
                <a:spcPct val="150000"/>
              </a:lnSpc>
              <a:spcBef>
                <a:spcPts val="0"/>
              </a:spcBef>
              <a:spcAft>
                <a:spcPts val="0"/>
              </a:spcAft>
              <a:buClr>
                <a:srgbClr val="000000"/>
              </a:buClr>
              <a:buSzPts val="2000"/>
              <a:buFont typeface="Arial"/>
              <a:buAutoNum type="alphaUcPeriod"/>
            </a:pPr>
            <a:r>
              <a:rPr b="0" i="0" lang="vi-VN" sz="2000" u="none" cap="none" strike="noStrike">
                <a:solidFill>
                  <a:srgbClr val="000000"/>
                </a:solidFill>
                <a:latin typeface="Arial"/>
                <a:ea typeface="Arial"/>
                <a:cs typeface="Arial"/>
                <a:sym typeface="Arial"/>
              </a:rPr>
              <a:t>tổ chức tuyên truyền, phổ biến giáo dục pháp luật về bảo vệ và phát triển rừng.</a:t>
            </a:r>
            <a:endParaRPr/>
          </a:p>
          <a:p>
            <a:pPr indent="-342900" lvl="0" marL="342900" marR="0" rtl="0" algn="just">
              <a:lnSpc>
                <a:spcPct val="150000"/>
              </a:lnSpc>
              <a:spcBef>
                <a:spcPts val="0"/>
              </a:spcBef>
              <a:spcAft>
                <a:spcPts val="0"/>
              </a:spcAft>
              <a:buClr>
                <a:srgbClr val="000000"/>
              </a:buClr>
              <a:buSzPts val="2000"/>
              <a:buFont typeface="Arial"/>
              <a:buAutoNum type="alphaUcPeriod"/>
            </a:pPr>
            <a:r>
              <a:rPr b="0" i="0" lang="vi-VN" sz="2000" u="none" cap="none" strike="noStrike">
                <a:solidFill>
                  <a:srgbClr val="000000"/>
                </a:solidFill>
                <a:latin typeface="Arial"/>
                <a:ea typeface="Arial"/>
                <a:cs typeface="Arial"/>
                <a:sym typeface="Arial"/>
              </a:rPr>
              <a:t>bảo vệ rừng của mình, xây dựng và thực hiện phương án, biện oháp bảo vệ  hệ sinh thái rừng.</a:t>
            </a:r>
            <a:endParaRPr/>
          </a:p>
        </p:txBody>
      </p:sp>
      <p:sp>
        <p:nvSpPr>
          <p:cNvPr id="1080" name="Google Shape;1080;p37"/>
          <p:cNvSpPr/>
          <p:nvPr/>
        </p:nvSpPr>
        <p:spPr>
          <a:xfrm>
            <a:off x="449942" y="2169564"/>
            <a:ext cx="453572" cy="453572"/>
          </a:xfrm>
          <a:prstGeom prst="ellipse">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8"/>
                                        </p:tgtEl>
                                        <p:attrNameLst>
                                          <p:attrName>style.visibility</p:attrName>
                                        </p:attrNameLst>
                                      </p:cBhvr>
                                      <p:to>
                                        <p:strVal val="visible"/>
                                      </p:to>
                                    </p:set>
                                    <p:animEffect filter="fade" transition="in">
                                      <p:cBhvr>
                                        <p:cTn dur="500"/>
                                        <p:tgtEl>
                                          <p:spTgt spid="107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79"/>
                                        </p:tgtEl>
                                        <p:attrNameLst>
                                          <p:attrName>style.visibility</p:attrName>
                                        </p:attrNameLst>
                                      </p:cBhvr>
                                      <p:to>
                                        <p:strVal val="visible"/>
                                      </p:to>
                                    </p:set>
                                    <p:animEffect filter="fade" transition="in">
                                      <p:cBhvr>
                                        <p:cTn dur="500"/>
                                        <p:tgtEl>
                                          <p:spTgt spid="10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0"/>
                                        </p:tgtEl>
                                        <p:attrNameLst>
                                          <p:attrName>style.visibility</p:attrName>
                                        </p:attrNameLst>
                                      </p:cBhvr>
                                      <p:to>
                                        <p:strVal val="visible"/>
                                      </p:to>
                                    </p:set>
                                    <p:animEffect filter="fade" transition="in">
                                      <p:cBhvr>
                                        <p:cTn dur="500"/>
                                        <p:tgtEl>
                                          <p:spTgt spid="10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4" name="Shape 1084"/>
        <p:cNvGrpSpPr/>
        <p:nvPr/>
      </p:nvGrpSpPr>
      <p:grpSpPr>
        <a:xfrm>
          <a:off x="0" y="0"/>
          <a:ext cx="0" cy="0"/>
          <a:chOff x="0" y="0"/>
          <a:chExt cx="0" cy="0"/>
        </a:xfrm>
      </p:grpSpPr>
      <p:sp>
        <p:nvSpPr>
          <p:cNvPr id="1085" name="Google Shape;1085;p38"/>
          <p:cNvSpPr txBox="1"/>
          <p:nvPr/>
        </p:nvSpPr>
        <p:spPr>
          <a:xfrm>
            <a:off x="729343" y="113687"/>
            <a:ext cx="7685314" cy="1001941"/>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1" lang="vi-VN" sz="2100" u="none" cap="none" strike="noStrike">
                <a:solidFill>
                  <a:srgbClr val="C00000"/>
                </a:solidFill>
                <a:latin typeface="Arial"/>
                <a:ea typeface="Arial"/>
                <a:cs typeface="Arial"/>
                <a:sym typeface="Arial"/>
              </a:rPr>
              <a:t>Câu 3: </a:t>
            </a:r>
            <a:r>
              <a:rPr b="0" i="0" lang="vi-VN" sz="2100" u="none" cap="none" strike="noStrike">
                <a:solidFill>
                  <a:srgbClr val="000000"/>
                </a:solidFill>
                <a:latin typeface="Arial"/>
                <a:ea typeface="Arial"/>
                <a:cs typeface="Arial"/>
                <a:sym typeface="Arial"/>
              </a:rPr>
              <a:t>Để bảo vệ và khai thác tài nguyên rừng bền vững, cần nghiêm cấm hành vi nào sau đây?</a:t>
            </a:r>
            <a:endParaRPr b="0" i="0" sz="2100" u="none" cap="none" strike="noStrike">
              <a:solidFill>
                <a:srgbClr val="000000"/>
              </a:solidFill>
              <a:latin typeface="Arial"/>
              <a:ea typeface="Arial"/>
              <a:cs typeface="Arial"/>
              <a:sym typeface="Arial"/>
            </a:endParaRPr>
          </a:p>
        </p:txBody>
      </p:sp>
      <p:sp>
        <p:nvSpPr>
          <p:cNvPr id="1086" name="Google Shape;1086;p38"/>
          <p:cNvSpPr/>
          <p:nvPr/>
        </p:nvSpPr>
        <p:spPr>
          <a:xfrm>
            <a:off x="224972" y="1370465"/>
            <a:ext cx="4151086" cy="1702255"/>
          </a:xfrm>
          <a:prstGeom prst="roundRect">
            <a:avLst>
              <a:gd fmla="val 8437" name="adj"/>
            </a:avLst>
          </a:prstGeom>
          <a:solidFill>
            <a:srgbClr val="C2EAF2"/>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A. Chặt phá, khai thác, lấn chiếm rừng trái quy định của pháp luật.</a:t>
            </a:r>
            <a:endParaRPr/>
          </a:p>
        </p:txBody>
      </p:sp>
      <p:sp>
        <p:nvSpPr>
          <p:cNvPr id="1087" name="Google Shape;1087;p38"/>
          <p:cNvSpPr/>
          <p:nvPr/>
        </p:nvSpPr>
        <p:spPr>
          <a:xfrm>
            <a:off x="4767942" y="1370464"/>
            <a:ext cx="4151086" cy="1702255"/>
          </a:xfrm>
          <a:prstGeom prst="roundRect">
            <a:avLst>
              <a:gd fmla="val 8437" name="adj"/>
            </a:avLst>
          </a:prstGeom>
          <a:solidFill>
            <a:srgbClr val="C2EAF2"/>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B. Xây dựng các khu bản tồn thiên nhiên như vườn quốc gia, khu dự trữ sinh quyển.</a:t>
            </a:r>
            <a:endParaRPr b="0" i="0" sz="2000" u="none" cap="none" strike="noStrike">
              <a:solidFill>
                <a:srgbClr val="000000"/>
              </a:solidFill>
              <a:latin typeface="Arial"/>
              <a:ea typeface="Arial"/>
              <a:cs typeface="Arial"/>
              <a:sym typeface="Arial"/>
            </a:endParaRPr>
          </a:p>
        </p:txBody>
      </p:sp>
      <p:sp>
        <p:nvSpPr>
          <p:cNvPr id="1088" name="Google Shape;1088;p38"/>
          <p:cNvSpPr/>
          <p:nvPr/>
        </p:nvSpPr>
        <p:spPr>
          <a:xfrm>
            <a:off x="224972" y="3276759"/>
            <a:ext cx="4151086" cy="1702255"/>
          </a:xfrm>
          <a:prstGeom prst="roundRect">
            <a:avLst>
              <a:gd fmla="val 8437" name="adj"/>
            </a:avLst>
          </a:prstGeom>
          <a:solidFill>
            <a:srgbClr val="C2EAF2"/>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C. Tổ chức tuyền truyền vận động trồng cây gây rừng, phủ xanh đồi trọc.</a:t>
            </a:r>
            <a:endParaRPr/>
          </a:p>
        </p:txBody>
      </p:sp>
      <p:sp>
        <p:nvSpPr>
          <p:cNvPr id="1089" name="Google Shape;1089;p38"/>
          <p:cNvSpPr/>
          <p:nvPr/>
        </p:nvSpPr>
        <p:spPr>
          <a:xfrm>
            <a:off x="4767942" y="3276758"/>
            <a:ext cx="4151086" cy="1702255"/>
          </a:xfrm>
          <a:prstGeom prst="roundRect">
            <a:avLst>
              <a:gd fmla="val 8437" name="adj"/>
            </a:avLst>
          </a:prstGeom>
          <a:solidFill>
            <a:srgbClr val="C2EAF2"/>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D. Kiểm tra, thanh tra việc chấp hành pháp luật về bảo vệ và phát triển rừng trên địa phương có rừng.</a:t>
            </a:r>
            <a:endParaRPr b="0" i="0" sz="2000" u="none" cap="none" strike="noStrike">
              <a:solidFill>
                <a:srgbClr val="000000"/>
              </a:solidFill>
              <a:latin typeface="Arial"/>
              <a:ea typeface="Arial"/>
              <a:cs typeface="Arial"/>
              <a:sym typeface="Arial"/>
            </a:endParaRPr>
          </a:p>
        </p:txBody>
      </p:sp>
      <p:sp>
        <p:nvSpPr>
          <p:cNvPr id="1090" name="Google Shape;1090;p38"/>
          <p:cNvSpPr/>
          <p:nvPr/>
        </p:nvSpPr>
        <p:spPr>
          <a:xfrm>
            <a:off x="224972" y="1370463"/>
            <a:ext cx="4151086" cy="1702255"/>
          </a:xfrm>
          <a:prstGeom prst="roundRect">
            <a:avLst>
              <a:gd fmla="val 8437" name="adj"/>
            </a:avLst>
          </a:prstGeom>
          <a:solidFill>
            <a:srgbClr val="F2E4B3"/>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A. Chặt phá, khai thác, lấn chiếm rừng trái quy định của pháp luật.</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5"/>
                                        </p:tgtEl>
                                        <p:attrNameLst>
                                          <p:attrName>style.visibility</p:attrName>
                                        </p:attrNameLst>
                                      </p:cBhvr>
                                      <p:to>
                                        <p:strVal val="visible"/>
                                      </p:to>
                                    </p:set>
                                    <p:animEffect filter="fade" transition="in">
                                      <p:cBhvr>
                                        <p:cTn dur="500"/>
                                        <p:tgtEl>
                                          <p:spTgt spid="10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6"/>
                                        </p:tgtEl>
                                        <p:attrNameLst>
                                          <p:attrName>style.visibility</p:attrName>
                                        </p:attrNameLst>
                                      </p:cBhvr>
                                      <p:to>
                                        <p:strVal val="visible"/>
                                      </p:to>
                                    </p:set>
                                    <p:animEffect filter="fade" transition="in">
                                      <p:cBhvr>
                                        <p:cTn dur="500"/>
                                        <p:tgtEl>
                                          <p:spTgt spid="1086"/>
                                        </p:tgtEl>
                                      </p:cBhvr>
                                    </p:animEffect>
                                  </p:childTnLst>
                                </p:cTn>
                              </p:par>
                              <p:par>
                                <p:cTn fill="hold" nodeType="withEffect" presetClass="entr" presetID="10" presetSubtype="0">
                                  <p:stCondLst>
                                    <p:cond delay="0"/>
                                  </p:stCondLst>
                                  <p:childTnLst>
                                    <p:set>
                                      <p:cBhvr>
                                        <p:cTn dur="1" fill="hold">
                                          <p:stCondLst>
                                            <p:cond delay="0"/>
                                          </p:stCondLst>
                                        </p:cTn>
                                        <p:tgtEl>
                                          <p:spTgt spid="1087"/>
                                        </p:tgtEl>
                                        <p:attrNameLst>
                                          <p:attrName>style.visibility</p:attrName>
                                        </p:attrNameLst>
                                      </p:cBhvr>
                                      <p:to>
                                        <p:strVal val="visible"/>
                                      </p:to>
                                    </p:set>
                                    <p:animEffect filter="fade" transition="in">
                                      <p:cBhvr>
                                        <p:cTn dur="500"/>
                                        <p:tgtEl>
                                          <p:spTgt spid="1087"/>
                                        </p:tgtEl>
                                      </p:cBhvr>
                                    </p:animEffect>
                                  </p:childTnLst>
                                </p:cTn>
                              </p:par>
                              <p:par>
                                <p:cTn fill="hold" nodeType="withEffect" presetClass="entr" presetID="10" presetSubtype="0">
                                  <p:stCondLst>
                                    <p:cond delay="0"/>
                                  </p:stCondLst>
                                  <p:childTnLst>
                                    <p:set>
                                      <p:cBhvr>
                                        <p:cTn dur="1" fill="hold">
                                          <p:stCondLst>
                                            <p:cond delay="0"/>
                                          </p:stCondLst>
                                        </p:cTn>
                                        <p:tgtEl>
                                          <p:spTgt spid="1088"/>
                                        </p:tgtEl>
                                        <p:attrNameLst>
                                          <p:attrName>style.visibility</p:attrName>
                                        </p:attrNameLst>
                                      </p:cBhvr>
                                      <p:to>
                                        <p:strVal val="visible"/>
                                      </p:to>
                                    </p:set>
                                    <p:animEffect filter="fade" transition="in">
                                      <p:cBhvr>
                                        <p:cTn dur="500"/>
                                        <p:tgtEl>
                                          <p:spTgt spid="1088"/>
                                        </p:tgtEl>
                                      </p:cBhvr>
                                    </p:animEffect>
                                  </p:childTnLst>
                                </p:cTn>
                              </p:par>
                              <p:par>
                                <p:cTn fill="hold" nodeType="withEffect" presetClass="entr" presetID="10" presetSubtype="0">
                                  <p:stCondLst>
                                    <p:cond delay="0"/>
                                  </p:stCondLst>
                                  <p:childTnLst>
                                    <p:set>
                                      <p:cBhvr>
                                        <p:cTn dur="1" fill="hold">
                                          <p:stCondLst>
                                            <p:cond delay="0"/>
                                          </p:stCondLst>
                                        </p:cTn>
                                        <p:tgtEl>
                                          <p:spTgt spid="1089"/>
                                        </p:tgtEl>
                                        <p:attrNameLst>
                                          <p:attrName>style.visibility</p:attrName>
                                        </p:attrNameLst>
                                      </p:cBhvr>
                                      <p:to>
                                        <p:strVal val="visible"/>
                                      </p:to>
                                    </p:set>
                                    <p:animEffect filter="fade" transition="in">
                                      <p:cBhvr>
                                        <p:cTn dur="500"/>
                                        <p:tgtEl>
                                          <p:spTgt spid="10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0"/>
                                        </p:tgtEl>
                                        <p:attrNameLst>
                                          <p:attrName>style.visibility</p:attrName>
                                        </p:attrNameLst>
                                      </p:cBhvr>
                                      <p:to>
                                        <p:strVal val="visible"/>
                                      </p:to>
                                    </p:set>
                                    <p:animEffect filter="fade" transition="in">
                                      <p:cBhvr>
                                        <p:cTn dur="500"/>
                                        <p:tgtEl>
                                          <p:spTgt spid="10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4" name="Shape 1094"/>
        <p:cNvGrpSpPr/>
        <p:nvPr/>
      </p:nvGrpSpPr>
      <p:grpSpPr>
        <a:xfrm>
          <a:off x="0" y="0"/>
          <a:ext cx="0" cy="0"/>
          <a:chOff x="0" y="0"/>
          <a:chExt cx="0" cy="0"/>
        </a:xfrm>
      </p:grpSpPr>
      <p:sp>
        <p:nvSpPr>
          <p:cNvPr id="1095" name="Google Shape;1095;p39"/>
          <p:cNvSpPr txBox="1"/>
          <p:nvPr/>
        </p:nvSpPr>
        <p:spPr>
          <a:xfrm>
            <a:off x="729343" y="316884"/>
            <a:ext cx="7685314" cy="517193"/>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1" lang="vi-VN" sz="2100" u="none" cap="none" strike="noStrike">
                <a:solidFill>
                  <a:srgbClr val="C00000"/>
                </a:solidFill>
                <a:latin typeface="Arial"/>
                <a:ea typeface="Arial"/>
                <a:cs typeface="Arial"/>
                <a:sym typeface="Arial"/>
              </a:rPr>
              <a:t>Câu 4: </a:t>
            </a:r>
            <a:r>
              <a:rPr b="0" i="0" lang="vi-VN" sz="2100" u="none" cap="none" strike="noStrike">
                <a:solidFill>
                  <a:srgbClr val="000000"/>
                </a:solidFill>
                <a:latin typeface="Arial"/>
                <a:ea typeface="Arial"/>
                <a:cs typeface="Arial"/>
                <a:sym typeface="Arial"/>
              </a:rPr>
              <a:t>Nhận định nào dưới đây </a:t>
            </a:r>
            <a:r>
              <a:rPr b="1" i="1" lang="vi-VN" sz="2100" u="none" cap="none" strike="noStrike">
                <a:solidFill>
                  <a:srgbClr val="000000"/>
                </a:solidFill>
                <a:latin typeface="Arial"/>
                <a:ea typeface="Arial"/>
                <a:cs typeface="Arial"/>
                <a:sym typeface="Arial"/>
              </a:rPr>
              <a:t>chưa chính xác</a:t>
            </a:r>
            <a:r>
              <a:rPr b="0" i="0" lang="vi-VN" sz="2100" u="none" cap="none" strike="noStrike">
                <a:solidFill>
                  <a:srgbClr val="000000"/>
                </a:solidFill>
                <a:latin typeface="Arial"/>
                <a:ea typeface="Arial"/>
                <a:cs typeface="Arial"/>
                <a:sym typeface="Arial"/>
              </a:rPr>
              <a:t>?</a:t>
            </a:r>
            <a:endParaRPr b="0" i="0" sz="2100" u="none" cap="none" strike="noStrike">
              <a:solidFill>
                <a:srgbClr val="000000"/>
              </a:solidFill>
              <a:latin typeface="Arial"/>
              <a:ea typeface="Arial"/>
              <a:cs typeface="Arial"/>
              <a:sym typeface="Arial"/>
            </a:endParaRPr>
          </a:p>
        </p:txBody>
      </p:sp>
      <p:sp>
        <p:nvSpPr>
          <p:cNvPr id="1096" name="Google Shape;1096;p39"/>
          <p:cNvSpPr/>
          <p:nvPr/>
        </p:nvSpPr>
        <p:spPr>
          <a:xfrm>
            <a:off x="224972" y="1370465"/>
            <a:ext cx="4151086" cy="1702255"/>
          </a:xfrm>
          <a:prstGeom prst="roundRect">
            <a:avLst>
              <a:gd fmla="val 8437" name="adj"/>
            </a:avLst>
          </a:prstGeom>
          <a:solidFill>
            <a:srgbClr val="C2EAF2"/>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1800" u="none" cap="none" strike="noStrike">
                <a:solidFill>
                  <a:srgbClr val="000000"/>
                </a:solidFill>
                <a:latin typeface="Arial"/>
                <a:ea typeface="Arial"/>
                <a:cs typeface="Arial"/>
                <a:sym typeface="Arial"/>
              </a:rPr>
              <a:t>A. Uỷ ban nhân dân các cấp có nhiệm vụ tổ chức tuyên truyền, phổ biến, giáo dục pháp luật về bảo vệ và phát triển rừng.</a:t>
            </a:r>
            <a:endParaRPr/>
          </a:p>
        </p:txBody>
      </p:sp>
      <p:sp>
        <p:nvSpPr>
          <p:cNvPr id="1097" name="Google Shape;1097;p39"/>
          <p:cNvSpPr/>
          <p:nvPr/>
        </p:nvSpPr>
        <p:spPr>
          <a:xfrm>
            <a:off x="4767942" y="1370464"/>
            <a:ext cx="4151086" cy="1702255"/>
          </a:xfrm>
          <a:prstGeom prst="roundRect">
            <a:avLst>
              <a:gd fmla="val 8437" name="adj"/>
            </a:avLst>
          </a:prstGeom>
          <a:solidFill>
            <a:srgbClr val="C2EAF2"/>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1800" u="none" cap="none" strike="noStrike">
                <a:solidFill>
                  <a:srgbClr val="000000"/>
                </a:solidFill>
                <a:latin typeface="Arial"/>
                <a:ea typeface="Arial"/>
                <a:cs typeface="Arial"/>
                <a:sym typeface="Arial"/>
              </a:rPr>
              <a:t>B. Chủ rừng có trách nhiệm bảo vệ rừng của mình, xây dựng được phương án, biện pháp bảo vệ hệ sinh thái rừng.</a:t>
            </a:r>
            <a:endParaRPr b="0" i="0" sz="1800" u="none" cap="none" strike="noStrike">
              <a:solidFill>
                <a:srgbClr val="000000"/>
              </a:solidFill>
              <a:latin typeface="Arial"/>
              <a:ea typeface="Arial"/>
              <a:cs typeface="Arial"/>
              <a:sym typeface="Arial"/>
            </a:endParaRPr>
          </a:p>
        </p:txBody>
      </p:sp>
      <p:sp>
        <p:nvSpPr>
          <p:cNvPr id="1098" name="Google Shape;1098;p39"/>
          <p:cNvSpPr/>
          <p:nvPr/>
        </p:nvSpPr>
        <p:spPr>
          <a:xfrm>
            <a:off x="224972" y="3276759"/>
            <a:ext cx="4151086" cy="1702255"/>
          </a:xfrm>
          <a:prstGeom prst="roundRect">
            <a:avLst>
              <a:gd fmla="val 8437" name="adj"/>
            </a:avLst>
          </a:prstGeom>
          <a:solidFill>
            <a:srgbClr val="C2EAF2"/>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1800" u="none" cap="none" strike="noStrike">
                <a:solidFill>
                  <a:srgbClr val="000000"/>
                </a:solidFill>
                <a:latin typeface="Arial"/>
                <a:ea typeface="Arial"/>
                <a:cs typeface="Arial"/>
                <a:sym typeface="Arial"/>
              </a:rPr>
              <a:t>C. Toàn dân phải có trách nhiệm thực hiện các quy định về bảo vệ rừng theo quy định của pháp luật.</a:t>
            </a:r>
            <a:endParaRPr/>
          </a:p>
        </p:txBody>
      </p:sp>
      <p:sp>
        <p:nvSpPr>
          <p:cNvPr id="1099" name="Google Shape;1099;p39"/>
          <p:cNvSpPr/>
          <p:nvPr/>
        </p:nvSpPr>
        <p:spPr>
          <a:xfrm>
            <a:off x="4767942" y="3276758"/>
            <a:ext cx="4151086" cy="1702255"/>
          </a:xfrm>
          <a:prstGeom prst="roundRect">
            <a:avLst>
              <a:gd fmla="val 8437" name="adj"/>
            </a:avLst>
          </a:prstGeom>
          <a:solidFill>
            <a:srgbClr val="C2EAF2"/>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1800" u="none" cap="none" strike="noStrike">
                <a:solidFill>
                  <a:srgbClr val="000000"/>
                </a:solidFill>
                <a:latin typeface="Arial"/>
                <a:ea typeface="Arial"/>
                <a:cs typeface="Arial"/>
                <a:sym typeface="Arial"/>
              </a:rPr>
              <a:t>D. Sau khi khai thác rừng không cần triển khai nhanh chóng việc trồng rừng kế tiếp hoặc tái sinh rừng, cần để đất có thời gian nghỉ 3-5 năm.</a:t>
            </a:r>
            <a:endParaRPr b="0" i="0" sz="1800" u="none" cap="none" strike="noStrike">
              <a:solidFill>
                <a:srgbClr val="000000"/>
              </a:solidFill>
              <a:latin typeface="Arial"/>
              <a:ea typeface="Arial"/>
              <a:cs typeface="Arial"/>
              <a:sym typeface="Arial"/>
            </a:endParaRPr>
          </a:p>
        </p:txBody>
      </p:sp>
      <p:sp>
        <p:nvSpPr>
          <p:cNvPr id="1100" name="Google Shape;1100;p39"/>
          <p:cNvSpPr/>
          <p:nvPr/>
        </p:nvSpPr>
        <p:spPr>
          <a:xfrm>
            <a:off x="4767942" y="3294220"/>
            <a:ext cx="4151086" cy="1702255"/>
          </a:xfrm>
          <a:prstGeom prst="roundRect">
            <a:avLst>
              <a:gd fmla="val 8437" name="adj"/>
            </a:avLst>
          </a:prstGeom>
          <a:solidFill>
            <a:srgbClr val="F2E4B3"/>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1800" u="none" cap="none" strike="noStrike">
                <a:solidFill>
                  <a:srgbClr val="000000"/>
                </a:solidFill>
                <a:latin typeface="Arial"/>
                <a:ea typeface="Arial"/>
                <a:cs typeface="Arial"/>
                <a:sym typeface="Arial"/>
              </a:rPr>
              <a:t>D. Sau khi khai thác rừng không cần triển khai nhanh chóng việc trồng rừng kế tiếp hoặc tái sinh rừng, cần để đất có thời gian nghỉ 3-5 năm.</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5"/>
                                        </p:tgtEl>
                                        <p:attrNameLst>
                                          <p:attrName>style.visibility</p:attrName>
                                        </p:attrNameLst>
                                      </p:cBhvr>
                                      <p:to>
                                        <p:strVal val="visible"/>
                                      </p:to>
                                    </p:set>
                                    <p:animEffect filter="fade" transition="in">
                                      <p:cBhvr>
                                        <p:cTn dur="500"/>
                                        <p:tgtEl>
                                          <p:spTgt spid="10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6"/>
                                        </p:tgtEl>
                                        <p:attrNameLst>
                                          <p:attrName>style.visibility</p:attrName>
                                        </p:attrNameLst>
                                      </p:cBhvr>
                                      <p:to>
                                        <p:strVal val="visible"/>
                                      </p:to>
                                    </p:set>
                                    <p:animEffect filter="fade" transition="in">
                                      <p:cBhvr>
                                        <p:cTn dur="500"/>
                                        <p:tgtEl>
                                          <p:spTgt spid="1096"/>
                                        </p:tgtEl>
                                      </p:cBhvr>
                                    </p:animEffect>
                                  </p:childTnLst>
                                </p:cTn>
                              </p:par>
                              <p:par>
                                <p:cTn fill="hold" nodeType="withEffect" presetClass="entr" presetID="10" presetSubtype="0">
                                  <p:stCondLst>
                                    <p:cond delay="0"/>
                                  </p:stCondLst>
                                  <p:childTnLst>
                                    <p:set>
                                      <p:cBhvr>
                                        <p:cTn dur="1" fill="hold">
                                          <p:stCondLst>
                                            <p:cond delay="0"/>
                                          </p:stCondLst>
                                        </p:cTn>
                                        <p:tgtEl>
                                          <p:spTgt spid="1097"/>
                                        </p:tgtEl>
                                        <p:attrNameLst>
                                          <p:attrName>style.visibility</p:attrName>
                                        </p:attrNameLst>
                                      </p:cBhvr>
                                      <p:to>
                                        <p:strVal val="visible"/>
                                      </p:to>
                                    </p:set>
                                    <p:animEffect filter="fade" transition="in">
                                      <p:cBhvr>
                                        <p:cTn dur="500"/>
                                        <p:tgtEl>
                                          <p:spTgt spid="1097"/>
                                        </p:tgtEl>
                                      </p:cBhvr>
                                    </p:animEffect>
                                  </p:childTnLst>
                                </p:cTn>
                              </p:par>
                              <p:par>
                                <p:cTn fill="hold" nodeType="withEffect" presetClass="entr" presetID="10" presetSubtype="0">
                                  <p:stCondLst>
                                    <p:cond delay="0"/>
                                  </p:stCondLst>
                                  <p:childTnLst>
                                    <p:set>
                                      <p:cBhvr>
                                        <p:cTn dur="1" fill="hold">
                                          <p:stCondLst>
                                            <p:cond delay="0"/>
                                          </p:stCondLst>
                                        </p:cTn>
                                        <p:tgtEl>
                                          <p:spTgt spid="1098"/>
                                        </p:tgtEl>
                                        <p:attrNameLst>
                                          <p:attrName>style.visibility</p:attrName>
                                        </p:attrNameLst>
                                      </p:cBhvr>
                                      <p:to>
                                        <p:strVal val="visible"/>
                                      </p:to>
                                    </p:set>
                                    <p:animEffect filter="fade" transition="in">
                                      <p:cBhvr>
                                        <p:cTn dur="500"/>
                                        <p:tgtEl>
                                          <p:spTgt spid="1098"/>
                                        </p:tgtEl>
                                      </p:cBhvr>
                                    </p:animEffect>
                                  </p:childTnLst>
                                </p:cTn>
                              </p:par>
                              <p:par>
                                <p:cTn fill="hold" nodeType="withEffect" presetClass="entr" presetID="10" presetSubtype="0">
                                  <p:stCondLst>
                                    <p:cond delay="0"/>
                                  </p:stCondLst>
                                  <p:childTnLst>
                                    <p:set>
                                      <p:cBhvr>
                                        <p:cTn dur="1" fill="hold">
                                          <p:stCondLst>
                                            <p:cond delay="0"/>
                                          </p:stCondLst>
                                        </p:cTn>
                                        <p:tgtEl>
                                          <p:spTgt spid="1099"/>
                                        </p:tgtEl>
                                        <p:attrNameLst>
                                          <p:attrName>style.visibility</p:attrName>
                                        </p:attrNameLst>
                                      </p:cBhvr>
                                      <p:to>
                                        <p:strVal val="visible"/>
                                      </p:to>
                                    </p:set>
                                    <p:animEffect filter="fade" transition="in">
                                      <p:cBhvr>
                                        <p:cTn dur="500"/>
                                        <p:tgtEl>
                                          <p:spTgt spid="10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0"/>
                                        </p:tgtEl>
                                        <p:attrNameLst>
                                          <p:attrName>style.visibility</p:attrName>
                                        </p:attrNameLst>
                                      </p:cBhvr>
                                      <p:to>
                                        <p:strVal val="visible"/>
                                      </p:to>
                                    </p:set>
                                    <p:animEffect filter="fade" transition="in">
                                      <p:cBhvr>
                                        <p:cTn dur="500"/>
                                        <p:tgtEl>
                                          <p:spTgt spid="1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4"/>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SzPts val="2500"/>
              <a:buNone/>
            </a:pPr>
            <a:r>
              <a:rPr b="1" lang="vi-VN" sz="2800">
                <a:solidFill>
                  <a:srgbClr val="4E273C"/>
                </a:solidFill>
                <a:latin typeface="Arial"/>
                <a:ea typeface="Arial"/>
                <a:cs typeface="Arial"/>
                <a:sym typeface="Arial"/>
              </a:rPr>
              <a:t>CHƯƠNG III: BẢO VỆ VÀ KHAI THÁC </a:t>
            </a:r>
            <a:br>
              <a:rPr b="1" lang="vi-VN" sz="2800">
                <a:solidFill>
                  <a:srgbClr val="4E273C"/>
                </a:solidFill>
                <a:latin typeface="Arial"/>
                <a:ea typeface="Arial"/>
                <a:cs typeface="Arial"/>
                <a:sym typeface="Arial"/>
              </a:rPr>
            </a:br>
            <a:r>
              <a:rPr b="1" lang="vi-VN" sz="2800">
                <a:solidFill>
                  <a:srgbClr val="4E273C"/>
                </a:solidFill>
                <a:latin typeface="Arial"/>
                <a:ea typeface="Arial"/>
                <a:cs typeface="Arial"/>
                <a:sym typeface="Arial"/>
              </a:rPr>
              <a:t>TÀI  NGUYÊN RỪNG BỀN VỮNG</a:t>
            </a:r>
            <a:endParaRPr sz="2800">
              <a:solidFill>
                <a:srgbClr val="4E273C"/>
              </a:solidFill>
              <a:latin typeface="Arial"/>
              <a:ea typeface="Arial"/>
              <a:cs typeface="Arial"/>
              <a:sym typeface="Arial"/>
            </a:endParaRPr>
          </a:p>
        </p:txBody>
      </p:sp>
      <p:cxnSp>
        <p:nvCxnSpPr>
          <p:cNvPr id="686" name="Google Shape;686;p4"/>
          <p:cNvCxnSpPr/>
          <p:nvPr/>
        </p:nvCxnSpPr>
        <p:spPr>
          <a:xfrm>
            <a:off x="1011836" y="1911248"/>
            <a:ext cx="7165298" cy="0"/>
          </a:xfrm>
          <a:prstGeom prst="straightConnector1">
            <a:avLst/>
          </a:prstGeom>
          <a:noFill/>
          <a:ln cap="flat" cmpd="sng" w="12700">
            <a:solidFill>
              <a:srgbClr val="4E273C"/>
            </a:solidFill>
            <a:prstDash val="dash"/>
            <a:round/>
            <a:headEnd len="sm" w="sm" type="none"/>
            <a:tailEnd len="sm" w="sm" type="none"/>
          </a:ln>
        </p:spPr>
      </p:cxnSp>
      <p:sp>
        <p:nvSpPr>
          <p:cNvPr id="687" name="Google Shape;687;p4"/>
          <p:cNvSpPr txBox="1"/>
          <p:nvPr/>
        </p:nvSpPr>
        <p:spPr>
          <a:xfrm>
            <a:off x="176134" y="2001193"/>
            <a:ext cx="8836701" cy="2748253"/>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vi-VN" sz="3900" u="none" cap="none" strike="noStrike">
                <a:solidFill>
                  <a:srgbClr val="000000"/>
                </a:solidFill>
                <a:latin typeface="Arial"/>
                <a:ea typeface="Arial"/>
                <a:cs typeface="Arial"/>
                <a:sym typeface="Arial"/>
              </a:rPr>
              <a:t>BÀI 6: Ý NGHĨA, NHIỆM VỤ, </a:t>
            </a:r>
            <a:endParaRPr/>
          </a:p>
          <a:p>
            <a:pPr indent="0" lvl="0" marL="0" marR="0" rtl="0" algn="ctr">
              <a:lnSpc>
                <a:spcPct val="150000"/>
              </a:lnSpc>
              <a:spcBef>
                <a:spcPts val="0"/>
              </a:spcBef>
              <a:spcAft>
                <a:spcPts val="0"/>
              </a:spcAft>
              <a:buNone/>
            </a:pPr>
            <a:r>
              <a:rPr b="1" i="0" lang="vi-VN" sz="3900" u="none" cap="none" strike="noStrike">
                <a:solidFill>
                  <a:srgbClr val="000000"/>
                </a:solidFill>
                <a:latin typeface="Arial"/>
                <a:ea typeface="Arial"/>
                <a:cs typeface="Arial"/>
                <a:sym typeface="Arial"/>
              </a:rPr>
              <a:t>THỰC TRẠNG CỦA VIỆC BẢO VỆ </a:t>
            </a:r>
            <a:endParaRPr/>
          </a:p>
          <a:p>
            <a:pPr indent="0" lvl="0" marL="0" marR="0" rtl="0" algn="ctr">
              <a:lnSpc>
                <a:spcPct val="150000"/>
              </a:lnSpc>
              <a:spcBef>
                <a:spcPts val="0"/>
              </a:spcBef>
              <a:spcAft>
                <a:spcPts val="0"/>
              </a:spcAft>
              <a:buNone/>
            </a:pPr>
            <a:r>
              <a:rPr b="1" i="0" lang="vi-VN" sz="3900" u="none" cap="none" strike="noStrike">
                <a:solidFill>
                  <a:srgbClr val="000000"/>
                </a:solidFill>
                <a:latin typeface="Arial"/>
                <a:ea typeface="Arial"/>
                <a:cs typeface="Arial"/>
                <a:sym typeface="Arial"/>
              </a:rPr>
              <a:t>VÀ KHAI THÁC RỪNG</a:t>
            </a:r>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85"/>
                                        </p:tgtEl>
                                        <p:attrNameLst>
                                          <p:attrName>style.visibility</p:attrName>
                                        </p:attrNameLst>
                                      </p:cBhvr>
                                      <p:to>
                                        <p:strVal val="visible"/>
                                      </p:to>
                                    </p:set>
                                    <p:animEffect filter="fade" transition="in">
                                      <p:cBhvr>
                                        <p:cTn dur="500"/>
                                        <p:tgtEl>
                                          <p:spTgt spid="68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86"/>
                                        </p:tgtEl>
                                        <p:attrNameLst>
                                          <p:attrName>style.visibility</p:attrName>
                                        </p:attrNameLst>
                                      </p:cBhvr>
                                      <p:to>
                                        <p:strVal val="visible"/>
                                      </p:to>
                                    </p:set>
                                    <p:animEffect filter="fade" transition="in">
                                      <p:cBhvr>
                                        <p:cTn dur="500"/>
                                        <p:tgtEl>
                                          <p:spTgt spid="68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87"/>
                                        </p:tgtEl>
                                        <p:attrNameLst>
                                          <p:attrName>style.visibility</p:attrName>
                                        </p:attrNameLst>
                                      </p:cBhvr>
                                      <p:to>
                                        <p:strVal val="visible"/>
                                      </p:to>
                                    </p:set>
                                    <p:animEffect filter="fade" transition="in">
                                      <p:cBhvr>
                                        <p:cTn dur="500"/>
                                        <p:tgtEl>
                                          <p:spTgt spid="6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4" name="Shape 1104"/>
        <p:cNvGrpSpPr/>
        <p:nvPr/>
      </p:nvGrpSpPr>
      <p:grpSpPr>
        <a:xfrm>
          <a:off x="0" y="0"/>
          <a:ext cx="0" cy="0"/>
          <a:chOff x="0" y="0"/>
          <a:chExt cx="0" cy="0"/>
        </a:xfrm>
      </p:grpSpPr>
      <p:sp>
        <p:nvSpPr>
          <p:cNvPr id="1105" name="Google Shape;1105;p40"/>
          <p:cNvSpPr txBox="1"/>
          <p:nvPr/>
        </p:nvSpPr>
        <p:spPr>
          <a:xfrm>
            <a:off x="257629" y="190820"/>
            <a:ext cx="8741228" cy="465197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1" lang="vi-VN" sz="2000" u="none" cap="none" strike="noStrike">
                <a:solidFill>
                  <a:srgbClr val="C00000"/>
                </a:solidFill>
                <a:latin typeface="Arial"/>
                <a:ea typeface="Arial"/>
                <a:cs typeface="Arial"/>
                <a:sym typeface="Arial"/>
              </a:rPr>
              <a:t>Câu 5: </a:t>
            </a:r>
            <a:r>
              <a:rPr b="0" i="0" lang="vi-VN" sz="2000" u="none" cap="none" strike="noStrike">
                <a:solidFill>
                  <a:srgbClr val="000000"/>
                </a:solidFill>
                <a:latin typeface="Arial"/>
                <a:ea typeface="Arial"/>
                <a:cs typeface="Arial"/>
                <a:sym typeface="Arial"/>
              </a:rPr>
              <a:t>Cho các nhiệm vụ sau:</a:t>
            </a:r>
            <a:endParaRPr b="0" i="0" sz="20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rgbClr val="0070C0"/>
              </a:buClr>
              <a:buSzPts val="2000"/>
              <a:buFont typeface="Arial"/>
              <a:buAutoNum type="arabicParenR"/>
            </a:pPr>
            <a:r>
              <a:rPr b="0" i="1" lang="vi-VN" sz="2000" u="none" cap="none" strike="noStrike">
                <a:solidFill>
                  <a:srgbClr val="0070C0"/>
                </a:solidFill>
                <a:latin typeface="Arial"/>
                <a:ea typeface="Arial"/>
                <a:cs typeface="Arial"/>
                <a:sym typeface="Arial"/>
              </a:rPr>
              <a:t>Tuyên truyền phổ biến giáo dụ pháp luật về bảo vệ và phát triển rừng.</a:t>
            </a:r>
            <a:endParaRPr/>
          </a:p>
          <a:p>
            <a:pPr indent="-457200" lvl="0" marL="457200" marR="0" rtl="0" algn="l">
              <a:lnSpc>
                <a:spcPct val="150000"/>
              </a:lnSpc>
              <a:spcBef>
                <a:spcPts val="0"/>
              </a:spcBef>
              <a:spcAft>
                <a:spcPts val="0"/>
              </a:spcAft>
              <a:buClr>
                <a:srgbClr val="0070C0"/>
              </a:buClr>
              <a:buSzPts val="2000"/>
              <a:buFont typeface="Arial"/>
              <a:buAutoNum type="arabicParenR"/>
            </a:pPr>
            <a:r>
              <a:rPr b="0" i="1" lang="vi-VN" sz="2000" u="none" cap="none" strike="noStrike">
                <a:solidFill>
                  <a:srgbClr val="0070C0"/>
                </a:solidFill>
                <a:latin typeface="Arial"/>
                <a:ea typeface="Arial"/>
                <a:cs typeface="Arial"/>
                <a:sym typeface="Arial"/>
              </a:rPr>
              <a:t>Tổ chức, chỉ đạo việc phòng cháy, chữa cháy rừng.</a:t>
            </a:r>
            <a:endParaRPr/>
          </a:p>
          <a:p>
            <a:pPr indent="-457200" lvl="0" marL="457200" marR="0" rtl="0" algn="l">
              <a:lnSpc>
                <a:spcPct val="150000"/>
              </a:lnSpc>
              <a:spcBef>
                <a:spcPts val="0"/>
              </a:spcBef>
              <a:spcAft>
                <a:spcPts val="0"/>
              </a:spcAft>
              <a:buClr>
                <a:srgbClr val="0070C0"/>
              </a:buClr>
              <a:buSzPts val="2000"/>
              <a:buFont typeface="Arial"/>
              <a:buAutoNum type="arabicParenR"/>
            </a:pPr>
            <a:r>
              <a:rPr b="0" i="1" lang="vi-VN" sz="2000" u="none" cap="none" strike="noStrike">
                <a:solidFill>
                  <a:srgbClr val="0070C0"/>
                </a:solidFill>
                <a:latin typeface="Arial"/>
                <a:ea typeface="Arial"/>
                <a:cs typeface="Arial"/>
                <a:sym typeface="Arial"/>
              </a:rPr>
              <a:t>Khai thác trái phép lâm sản, thú rừng quý hiếm.</a:t>
            </a:r>
            <a:endParaRPr/>
          </a:p>
          <a:p>
            <a:pPr indent="-457200" lvl="0" marL="457200" marR="0" rtl="0" algn="l">
              <a:lnSpc>
                <a:spcPct val="150000"/>
              </a:lnSpc>
              <a:spcBef>
                <a:spcPts val="0"/>
              </a:spcBef>
              <a:spcAft>
                <a:spcPts val="0"/>
              </a:spcAft>
              <a:buClr>
                <a:srgbClr val="0070C0"/>
              </a:buClr>
              <a:buSzPts val="2000"/>
              <a:buFont typeface="Arial"/>
              <a:buAutoNum type="arabicParenR"/>
            </a:pPr>
            <a:r>
              <a:rPr b="0" i="1" lang="vi-VN" sz="2000" u="none" cap="none" strike="noStrike">
                <a:solidFill>
                  <a:srgbClr val="0070C0"/>
                </a:solidFill>
                <a:latin typeface="Arial"/>
                <a:ea typeface="Arial"/>
                <a:cs typeface="Arial"/>
                <a:sym typeface="Arial"/>
              </a:rPr>
              <a:t>Tổ chức phòng trừ sinh vật gây hại rừng ở địa phương.</a:t>
            </a:r>
            <a:endParaRPr/>
          </a:p>
          <a:p>
            <a:pPr indent="-457200" lvl="0" marL="457200" marR="0" rtl="0" algn="l">
              <a:lnSpc>
                <a:spcPct val="150000"/>
              </a:lnSpc>
              <a:spcBef>
                <a:spcPts val="0"/>
              </a:spcBef>
              <a:spcAft>
                <a:spcPts val="0"/>
              </a:spcAft>
              <a:buClr>
                <a:srgbClr val="0070C0"/>
              </a:buClr>
              <a:buSzPts val="2000"/>
              <a:buFont typeface="Arial"/>
              <a:buAutoNum type="arabicParenR"/>
            </a:pPr>
            <a:r>
              <a:rPr b="0" i="1" lang="vi-VN" sz="2000" u="none" cap="none" strike="noStrike">
                <a:solidFill>
                  <a:srgbClr val="0070C0"/>
                </a:solidFill>
                <a:latin typeface="Arial"/>
                <a:ea typeface="Arial"/>
                <a:cs typeface="Arial"/>
                <a:sym typeface="Arial"/>
              </a:rPr>
              <a:t>Tuyên truyền khẩu hiệu đốt rừng làm rẫy cho nhân dân.</a:t>
            </a:r>
            <a:endParaRPr/>
          </a:p>
          <a:p>
            <a:pPr indent="-457200" lvl="0" marL="457200" marR="0" rtl="0" algn="l">
              <a:lnSpc>
                <a:spcPct val="150000"/>
              </a:lnSpc>
              <a:spcBef>
                <a:spcPts val="0"/>
              </a:spcBef>
              <a:spcAft>
                <a:spcPts val="0"/>
              </a:spcAft>
              <a:buClr>
                <a:srgbClr val="0070C0"/>
              </a:buClr>
              <a:buSzPts val="2000"/>
              <a:buFont typeface="Arial"/>
              <a:buAutoNum type="arabicParenR"/>
            </a:pPr>
            <a:r>
              <a:rPr b="0" i="1" lang="vi-VN" sz="2000" u="none" cap="none" strike="noStrike">
                <a:solidFill>
                  <a:srgbClr val="0070C0"/>
                </a:solidFill>
                <a:latin typeface="Arial"/>
                <a:ea typeface="Arial"/>
                <a:cs typeface="Arial"/>
                <a:sym typeface="Arial"/>
              </a:rPr>
              <a:t>Kiểm tra, thanh tra việc chấp hành pháp luật về bảo vệ và phát triển rừng trên địa bàn.</a:t>
            </a:r>
            <a:endParaRPr/>
          </a:p>
          <a:p>
            <a:pPr indent="-457200" lvl="0" marL="457200" marR="0" rtl="0" algn="l">
              <a:lnSpc>
                <a:spcPct val="150000"/>
              </a:lnSpc>
              <a:spcBef>
                <a:spcPts val="0"/>
              </a:spcBef>
              <a:spcAft>
                <a:spcPts val="0"/>
              </a:spcAft>
              <a:buClr>
                <a:srgbClr val="0070C0"/>
              </a:buClr>
              <a:buSzPts val="2000"/>
              <a:buFont typeface="Arial"/>
              <a:buAutoNum type="arabicParenR"/>
            </a:pPr>
            <a:r>
              <a:rPr b="0" i="1" lang="vi-VN" sz="2000" u="none" cap="none" strike="noStrike">
                <a:solidFill>
                  <a:srgbClr val="0070C0"/>
                </a:solidFill>
                <a:latin typeface="Arial"/>
                <a:ea typeface="Arial"/>
                <a:cs typeface="Arial"/>
                <a:sym typeface="Arial"/>
              </a:rPr>
              <a:t>Xử lí vi phạm hình sự trong lĩnh vực quản lý.</a:t>
            </a:r>
            <a:endParaRPr/>
          </a:p>
          <a:p>
            <a:pPr indent="0" lvl="0" marL="0" marR="0" rtl="0" algn="l">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Số nhiệm vụ của Uỷ ban nhân dân các cấp là</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5"/>
                                        </p:tgtEl>
                                        <p:attrNameLst>
                                          <p:attrName>style.visibility</p:attrName>
                                        </p:attrNameLst>
                                      </p:cBhvr>
                                      <p:to>
                                        <p:strVal val="visible"/>
                                      </p:to>
                                    </p:set>
                                    <p:animEffect filter="fade" transition="in">
                                      <p:cBhvr>
                                        <p:cTn dur="500"/>
                                        <p:tgtEl>
                                          <p:spTgt spid="1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9" name="Shape 1109"/>
        <p:cNvGrpSpPr/>
        <p:nvPr/>
      </p:nvGrpSpPr>
      <p:grpSpPr>
        <a:xfrm>
          <a:off x="0" y="0"/>
          <a:ext cx="0" cy="0"/>
          <a:chOff x="0" y="0"/>
          <a:chExt cx="0" cy="0"/>
        </a:xfrm>
      </p:grpSpPr>
      <p:sp>
        <p:nvSpPr>
          <p:cNvPr id="1110" name="Google Shape;1110;p41"/>
          <p:cNvSpPr/>
          <p:nvPr/>
        </p:nvSpPr>
        <p:spPr>
          <a:xfrm>
            <a:off x="319315" y="1096122"/>
            <a:ext cx="3933372" cy="1502841"/>
          </a:xfrm>
          <a:prstGeom prst="roundRect">
            <a:avLst>
              <a:gd fmla="val 8437" name="adj"/>
            </a:avLst>
          </a:prstGeom>
          <a:solidFill>
            <a:srgbClr val="C2EAF2"/>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2200" u="none" cap="none" strike="noStrike">
                <a:solidFill>
                  <a:srgbClr val="000000"/>
                </a:solidFill>
                <a:latin typeface="Arial"/>
                <a:ea typeface="Arial"/>
                <a:cs typeface="Arial"/>
                <a:sym typeface="Arial"/>
              </a:rPr>
              <a:t>A. 2</a:t>
            </a:r>
            <a:endParaRPr/>
          </a:p>
        </p:txBody>
      </p:sp>
      <p:sp>
        <p:nvSpPr>
          <p:cNvPr id="1111" name="Google Shape;1111;p41"/>
          <p:cNvSpPr/>
          <p:nvPr/>
        </p:nvSpPr>
        <p:spPr>
          <a:xfrm>
            <a:off x="4862285" y="1096121"/>
            <a:ext cx="3933372" cy="1502841"/>
          </a:xfrm>
          <a:prstGeom prst="roundRect">
            <a:avLst>
              <a:gd fmla="val 8437" name="adj"/>
            </a:avLst>
          </a:prstGeom>
          <a:solidFill>
            <a:srgbClr val="C2EAF2"/>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2200" u="none" cap="none" strike="noStrike">
                <a:solidFill>
                  <a:srgbClr val="000000"/>
                </a:solidFill>
                <a:latin typeface="Arial"/>
                <a:ea typeface="Arial"/>
                <a:cs typeface="Arial"/>
                <a:sym typeface="Arial"/>
              </a:rPr>
              <a:t>B. 3</a:t>
            </a:r>
            <a:endParaRPr/>
          </a:p>
        </p:txBody>
      </p:sp>
      <p:sp>
        <p:nvSpPr>
          <p:cNvPr id="1112" name="Google Shape;1112;p41"/>
          <p:cNvSpPr/>
          <p:nvPr/>
        </p:nvSpPr>
        <p:spPr>
          <a:xfrm>
            <a:off x="319315" y="2997201"/>
            <a:ext cx="3933372" cy="1502841"/>
          </a:xfrm>
          <a:prstGeom prst="roundRect">
            <a:avLst>
              <a:gd fmla="val 8437" name="adj"/>
            </a:avLst>
          </a:prstGeom>
          <a:solidFill>
            <a:srgbClr val="C2EAF2"/>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2200" u="none" cap="none" strike="noStrike">
                <a:solidFill>
                  <a:srgbClr val="000000"/>
                </a:solidFill>
                <a:latin typeface="Arial"/>
                <a:ea typeface="Arial"/>
                <a:cs typeface="Arial"/>
                <a:sym typeface="Arial"/>
              </a:rPr>
              <a:t>C. 4</a:t>
            </a:r>
            <a:endParaRPr/>
          </a:p>
        </p:txBody>
      </p:sp>
      <p:sp>
        <p:nvSpPr>
          <p:cNvPr id="1113" name="Google Shape;1113;p41"/>
          <p:cNvSpPr/>
          <p:nvPr/>
        </p:nvSpPr>
        <p:spPr>
          <a:xfrm>
            <a:off x="4862285" y="2997200"/>
            <a:ext cx="3933372" cy="1502841"/>
          </a:xfrm>
          <a:prstGeom prst="roundRect">
            <a:avLst>
              <a:gd fmla="val 8437" name="adj"/>
            </a:avLst>
          </a:prstGeom>
          <a:solidFill>
            <a:srgbClr val="C2EAF2"/>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2200" u="none" cap="none" strike="noStrike">
                <a:solidFill>
                  <a:srgbClr val="000000"/>
                </a:solidFill>
                <a:latin typeface="Arial"/>
                <a:ea typeface="Arial"/>
                <a:cs typeface="Arial"/>
                <a:sym typeface="Arial"/>
              </a:rPr>
              <a:t>D. 5</a:t>
            </a:r>
            <a:endParaRPr/>
          </a:p>
        </p:txBody>
      </p:sp>
      <p:sp>
        <p:nvSpPr>
          <p:cNvPr id="1114" name="Google Shape;1114;p41"/>
          <p:cNvSpPr/>
          <p:nvPr/>
        </p:nvSpPr>
        <p:spPr>
          <a:xfrm>
            <a:off x="319315" y="2997200"/>
            <a:ext cx="3933372" cy="1502841"/>
          </a:xfrm>
          <a:prstGeom prst="roundRect">
            <a:avLst>
              <a:gd fmla="val 8437" name="adj"/>
            </a:avLst>
          </a:prstGeom>
          <a:solidFill>
            <a:srgbClr val="F2E4B3"/>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2200" u="none" cap="none" strike="noStrike">
                <a:solidFill>
                  <a:srgbClr val="000000"/>
                </a:solidFill>
                <a:latin typeface="Arial"/>
                <a:ea typeface="Arial"/>
                <a:cs typeface="Arial"/>
                <a:sym typeface="Arial"/>
              </a:rPr>
              <a:t>C. 4</a:t>
            </a:r>
            <a:endParaRPr/>
          </a:p>
        </p:txBody>
      </p:sp>
      <p:sp>
        <p:nvSpPr>
          <p:cNvPr id="1115" name="Google Shape;1115;p41"/>
          <p:cNvSpPr txBox="1"/>
          <p:nvPr/>
        </p:nvSpPr>
        <p:spPr>
          <a:xfrm>
            <a:off x="261258" y="183461"/>
            <a:ext cx="7057570" cy="53739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200"/>
              <a:buFont typeface="Arial"/>
              <a:buNone/>
            </a:pPr>
            <a:r>
              <a:rPr b="1" i="1" lang="vi-VN" sz="2200" u="none" cap="none" strike="noStrike">
                <a:solidFill>
                  <a:srgbClr val="C00000"/>
                </a:solidFill>
                <a:latin typeface="Arial"/>
                <a:ea typeface="Arial"/>
                <a:cs typeface="Arial"/>
                <a:sym typeface="Arial"/>
              </a:rPr>
              <a:t>Số nhiệm vụ của Uỷ ban nhân dân các cấp là:</a:t>
            </a:r>
            <a:endParaRPr b="1" i="1" sz="2200" u="none" cap="none" strike="noStrike">
              <a:solidFill>
                <a:srgbClr val="C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0"/>
                                        </p:tgtEl>
                                        <p:attrNameLst>
                                          <p:attrName>style.visibility</p:attrName>
                                        </p:attrNameLst>
                                      </p:cBhvr>
                                      <p:to>
                                        <p:strVal val="visible"/>
                                      </p:to>
                                    </p:set>
                                    <p:animEffect filter="fade" transition="in">
                                      <p:cBhvr>
                                        <p:cTn dur="500"/>
                                        <p:tgtEl>
                                          <p:spTgt spid="1110"/>
                                        </p:tgtEl>
                                      </p:cBhvr>
                                    </p:animEffect>
                                  </p:childTnLst>
                                </p:cTn>
                              </p:par>
                              <p:par>
                                <p:cTn fill="hold" nodeType="withEffect" presetClass="entr" presetID="10" presetSubtype="0">
                                  <p:stCondLst>
                                    <p:cond delay="0"/>
                                  </p:stCondLst>
                                  <p:childTnLst>
                                    <p:set>
                                      <p:cBhvr>
                                        <p:cTn dur="1" fill="hold">
                                          <p:stCondLst>
                                            <p:cond delay="0"/>
                                          </p:stCondLst>
                                        </p:cTn>
                                        <p:tgtEl>
                                          <p:spTgt spid="1111"/>
                                        </p:tgtEl>
                                        <p:attrNameLst>
                                          <p:attrName>style.visibility</p:attrName>
                                        </p:attrNameLst>
                                      </p:cBhvr>
                                      <p:to>
                                        <p:strVal val="visible"/>
                                      </p:to>
                                    </p:set>
                                    <p:animEffect filter="fade" transition="in">
                                      <p:cBhvr>
                                        <p:cTn dur="500"/>
                                        <p:tgtEl>
                                          <p:spTgt spid="1111"/>
                                        </p:tgtEl>
                                      </p:cBhvr>
                                    </p:animEffect>
                                  </p:childTnLst>
                                </p:cTn>
                              </p:par>
                              <p:par>
                                <p:cTn fill="hold" nodeType="withEffect" presetClass="entr" presetID="10" presetSubtype="0">
                                  <p:stCondLst>
                                    <p:cond delay="0"/>
                                  </p:stCondLst>
                                  <p:childTnLst>
                                    <p:set>
                                      <p:cBhvr>
                                        <p:cTn dur="1" fill="hold">
                                          <p:stCondLst>
                                            <p:cond delay="0"/>
                                          </p:stCondLst>
                                        </p:cTn>
                                        <p:tgtEl>
                                          <p:spTgt spid="1112"/>
                                        </p:tgtEl>
                                        <p:attrNameLst>
                                          <p:attrName>style.visibility</p:attrName>
                                        </p:attrNameLst>
                                      </p:cBhvr>
                                      <p:to>
                                        <p:strVal val="visible"/>
                                      </p:to>
                                    </p:set>
                                    <p:animEffect filter="fade" transition="in">
                                      <p:cBhvr>
                                        <p:cTn dur="500"/>
                                        <p:tgtEl>
                                          <p:spTgt spid="1112"/>
                                        </p:tgtEl>
                                      </p:cBhvr>
                                    </p:animEffect>
                                  </p:childTnLst>
                                </p:cTn>
                              </p:par>
                              <p:par>
                                <p:cTn fill="hold" nodeType="withEffect" presetClass="entr" presetID="10" presetSubtype="0">
                                  <p:stCondLst>
                                    <p:cond delay="0"/>
                                  </p:stCondLst>
                                  <p:childTnLst>
                                    <p:set>
                                      <p:cBhvr>
                                        <p:cTn dur="1" fill="hold">
                                          <p:stCondLst>
                                            <p:cond delay="0"/>
                                          </p:stCondLst>
                                        </p:cTn>
                                        <p:tgtEl>
                                          <p:spTgt spid="1113"/>
                                        </p:tgtEl>
                                        <p:attrNameLst>
                                          <p:attrName>style.visibility</p:attrName>
                                        </p:attrNameLst>
                                      </p:cBhvr>
                                      <p:to>
                                        <p:strVal val="visible"/>
                                      </p:to>
                                    </p:set>
                                    <p:animEffect filter="fade" transition="in">
                                      <p:cBhvr>
                                        <p:cTn dur="500"/>
                                        <p:tgtEl>
                                          <p:spTgt spid="1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4"/>
                                        </p:tgtEl>
                                        <p:attrNameLst>
                                          <p:attrName>style.visibility</p:attrName>
                                        </p:attrNameLst>
                                      </p:cBhvr>
                                      <p:to>
                                        <p:strVal val="visible"/>
                                      </p:to>
                                    </p:set>
                                    <p:animEffect filter="fade" transition="in">
                                      <p:cBhvr>
                                        <p:cTn dur="500"/>
                                        <p:tgtEl>
                                          <p:spTgt spid="11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9" name="Shape 1119"/>
        <p:cNvGrpSpPr/>
        <p:nvPr/>
      </p:nvGrpSpPr>
      <p:grpSpPr>
        <a:xfrm>
          <a:off x="0" y="0"/>
          <a:ext cx="0" cy="0"/>
          <a:chOff x="0" y="0"/>
          <a:chExt cx="0" cy="0"/>
        </a:xfrm>
      </p:grpSpPr>
      <p:sp>
        <p:nvSpPr>
          <p:cNvPr id="1120" name="Google Shape;1120;p42"/>
          <p:cNvSpPr txBox="1"/>
          <p:nvPr/>
        </p:nvSpPr>
        <p:spPr>
          <a:xfrm>
            <a:off x="1534886" y="174172"/>
            <a:ext cx="6074228"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vi-VN" sz="2400" u="none" cap="none" strike="noStrike">
                <a:solidFill>
                  <a:srgbClr val="0070C0"/>
                </a:solidFill>
                <a:latin typeface="Arial"/>
                <a:ea typeface="Arial"/>
                <a:cs typeface="Arial"/>
                <a:sym typeface="Arial"/>
              </a:rPr>
              <a:t>CÂU TRẮC NGHIỆM ĐÚNG – SAI </a:t>
            </a:r>
            <a:endParaRPr/>
          </a:p>
        </p:txBody>
      </p:sp>
      <p:sp>
        <p:nvSpPr>
          <p:cNvPr id="1121" name="Google Shape;1121;p42"/>
          <p:cNvSpPr txBox="1"/>
          <p:nvPr/>
        </p:nvSpPr>
        <p:spPr>
          <a:xfrm>
            <a:off x="413656" y="702232"/>
            <a:ext cx="8316687" cy="142032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1" lang="vi-VN" sz="2000" u="none" cap="none" strike="noStrike">
                <a:solidFill>
                  <a:srgbClr val="C00000"/>
                </a:solidFill>
                <a:latin typeface="Arial"/>
                <a:ea typeface="Arial"/>
                <a:cs typeface="Arial"/>
                <a:sym typeface="Arial"/>
              </a:rPr>
              <a:t>Câu 1: </a:t>
            </a:r>
            <a:r>
              <a:rPr b="0" i="0" lang="vi-VN" sz="2000" u="none" cap="none" strike="noStrike">
                <a:solidFill>
                  <a:srgbClr val="000000"/>
                </a:solidFill>
                <a:latin typeface="Arial"/>
                <a:ea typeface="Arial"/>
                <a:cs typeface="Arial"/>
                <a:sym typeface="Arial"/>
              </a:rPr>
              <a:t>Nhà nước giao đất rừng sản xuất là rừng tự nhiên cho chủ rừng A để quản lí, bảo vệ và phát triển rừng. Dưới đây là những nhận định về nhiệm vụ bảo vệ rừng của chủ rừng A:</a:t>
            </a:r>
            <a:endParaRPr b="0" i="0" sz="2000" u="none" cap="none" strike="noStrike">
              <a:solidFill>
                <a:srgbClr val="000000"/>
              </a:solidFill>
              <a:latin typeface="Arial"/>
              <a:ea typeface="Arial"/>
              <a:cs typeface="Arial"/>
              <a:sym typeface="Arial"/>
            </a:endParaRPr>
          </a:p>
        </p:txBody>
      </p:sp>
      <p:sp>
        <p:nvSpPr>
          <p:cNvPr id="1122" name="Google Shape;1122;p42"/>
          <p:cNvSpPr txBox="1"/>
          <p:nvPr/>
        </p:nvSpPr>
        <p:spPr>
          <a:xfrm>
            <a:off x="567871" y="2039848"/>
            <a:ext cx="8008255" cy="3074624"/>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200000"/>
              </a:lnSpc>
              <a:spcBef>
                <a:spcPts val="0"/>
              </a:spcBef>
              <a:spcAft>
                <a:spcPts val="0"/>
              </a:spcAft>
              <a:buClr>
                <a:srgbClr val="000000"/>
              </a:buClr>
              <a:buSzPts val="2000"/>
              <a:buFont typeface="Arial"/>
              <a:buAutoNum type="alphaUcPeriod"/>
            </a:pPr>
            <a:r>
              <a:rPr b="0" i="0" lang="vi-VN" sz="2000" u="none" cap="none" strike="noStrike">
                <a:solidFill>
                  <a:srgbClr val="000000"/>
                </a:solidFill>
                <a:latin typeface="Arial"/>
                <a:ea typeface="Arial"/>
                <a:cs typeface="Arial"/>
                <a:sym typeface="Arial"/>
              </a:rPr>
              <a:t>Có trách nhiệm phòng cháy, chữa cháy rừng.</a:t>
            </a:r>
            <a:endParaRPr/>
          </a:p>
          <a:p>
            <a:pPr indent="-457200" lvl="0" marL="457200" marR="0" rtl="0" algn="just">
              <a:lnSpc>
                <a:spcPct val="200000"/>
              </a:lnSpc>
              <a:spcBef>
                <a:spcPts val="0"/>
              </a:spcBef>
              <a:spcAft>
                <a:spcPts val="0"/>
              </a:spcAft>
              <a:buClr>
                <a:srgbClr val="000000"/>
              </a:buClr>
              <a:buSzPts val="2000"/>
              <a:buFont typeface="Arial"/>
              <a:buAutoNum type="alphaUcPeriod"/>
            </a:pPr>
            <a:r>
              <a:rPr b="0" i="0" lang="vi-VN" sz="2000" u="none" cap="none" strike="noStrike">
                <a:solidFill>
                  <a:srgbClr val="000000"/>
                </a:solidFill>
                <a:latin typeface="Arial"/>
                <a:ea typeface="Arial"/>
                <a:cs typeface="Arial"/>
                <a:sym typeface="Arial"/>
              </a:rPr>
              <a:t>Tăng sản lượng gỗ khai thác hằng năm.</a:t>
            </a:r>
            <a:endParaRPr/>
          </a:p>
          <a:p>
            <a:pPr indent="-457200" lvl="0" marL="457200" marR="0" rtl="0" algn="just">
              <a:lnSpc>
                <a:spcPct val="200000"/>
              </a:lnSpc>
              <a:spcBef>
                <a:spcPts val="0"/>
              </a:spcBef>
              <a:spcAft>
                <a:spcPts val="0"/>
              </a:spcAft>
              <a:buClr>
                <a:srgbClr val="000000"/>
              </a:buClr>
              <a:buSzPts val="2000"/>
              <a:buFont typeface="Arial"/>
              <a:buAutoNum type="alphaUcPeriod"/>
            </a:pPr>
            <a:r>
              <a:rPr b="0" i="0" lang="vi-VN" sz="2000" u="none" cap="none" strike="noStrike">
                <a:solidFill>
                  <a:srgbClr val="000000"/>
                </a:solidFill>
                <a:latin typeface="Arial"/>
                <a:ea typeface="Arial"/>
                <a:cs typeface="Arial"/>
                <a:sym typeface="Arial"/>
              </a:rPr>
              <a:t>Trồng thêm cây nông nghiệp dưới tán rừng.</a:t>
            </a:r>
            <a:endParaRPr/>
          </a:p>
          <a:p>
            <a:pPr indent="-457200" lvl="0" marL="457200" marR="0" rtl="0" algn="just">
              <a:lnSpc>
                <a:spcPct val="200000"/>
              </a:lnSpc>
              <a:spcBef>
                <a:spcPts val="0"/>
              </a:spcBef>
              <a:spcAft>
                <a:spcPts val="0"/>
              </a:spcAft>
              <a:buClr>
                <a:srgbClr val="000000"/>
              </a:buClr>
              <a:buSzPts val="2000"/>
              <a:buFont typeface="Arial"/>
              <a:buAutoNum type="alphaUcPeriod"/>
            </a:pPr>
            <a:r>
              <a:rPr b="0" i="0" lang="vi-VN" sz="2000" u="none" cap="none" strike="noStrike">
                <a:solidFill>
                  <a:srgbClr val="000000"/>
                </a:solidFill>
                <a:latin typeface="Arial"/>
                <a:ea typeface="Arial"/>
                <a:cs typeface="Arial"/>
                <a:sym typeface="Arial"/>
              </a:rPr>
              <a:t>Có trách nhiệm theo dõi diễn biến rừng, bảo vệ thực vật rừng, động vật rừng, hệ sinh thái rừng.</a:t>
            </a:r>
            <a:endParaRPr/>
          </a:p>
        </p:txBody>
      </p:sp>
      <p:sp>
        <p:nvSpPr>
          <p:cNvPr id="1123" name="Google Shape;1123;p42"/>
          <p:cNvSpPr/>
          <p:nvPr/>
        </p:nvSpPr>
        <p:spPr>
          <a:xfrm>
            <a:off x="141037" y="3020132"/>
            <a:ext cx="426833" cy="369615"/>
          </a:xfrm>
          <a:custGeom>
            <a:rect b="b" l="l" r="r" t="t"/>
            <a:pathLst>
              <a:path extrusionOk="0" h="4114800" w="4540685">
                <a:moveTo>
                  <a:pt x="0" y="0"/>
                </a:moveTo>
                <a:lnTo>
                  <a:pt x="4540685" y="0"/>
                </a:lnTo>
                <a:lnTo>
                  <a:pt x="4540685" y="4114800"/>
                </a:lnTo>
                <a:lnTo>
                  <a:pt x="0" y="4114800"/>
                </a:lnTo>
                <a:lnTo>
                  <a:pt x="0" y="0"/>
                </a:lnTo>
                <a:close/>
              </a:path>
            </a:pathLst>
          </a:custGeom>
          <a:blipFill rotWithShape="1">
            <a:blip r:embed="rId3">
              <a:alphaModFix/>
            </a:blip>
            <a:stretch>
              <a:fillRect b="0" l="0" r="0" t="0"/>
            </a:stretch>
          </a:blipFill>
          <a:ln>
            <a:noFill/>
          </a:ln>
        </p:spPr>
      </p:sp>
      <p:sp>
        <p:nvSpPr>
          <p:cNvPr id="1124" name="Google Shape;1124;p42"/>
          <p:cNvSpPr/>
          <p:nvPr/>
        </p:nvSpPr>
        <p:spPr>
          <a:xfrm>
            <a:off x="127391" y="2320788"/>
            <a:ext cx="422102" cy="369615"/>
          </a:xfrm>
          <a:custGeom>
            <a:rect b="b" l="l" r="r" t="t"/>
            <a:pathLst>
              <a:path extrusionOk="0" h="4114800" w="4490357">
                <a:moveTo>
                  <a:pt x="0" y="0"/>
                </a:moveTo>
                <a:lnTo>
                  <a:pt x="4490357" y="0"/>
                </a:lnTo>
                <a:lnTo>
                  <a:pt x="4490357" y="4114800"/>
                </a:lnTo>
                <a:lnTo>
                  <a:pt x="0" y="4114800"/>
                </a:lnTo>
                <a:lnTo>
                  <a:pt x="0" y="0"/>
                </a:lnTo>
                <a:close/>
              </a:path>
            </a:pathLst>
          </a:custGeom>
          <a:blipFill rotWithShape="1">
            <a:blip r:embed="rId4">
              <a:alphaModFix/>
            </a:blip>
            <a:stretch>
              <a:fillRect b="0" l="0" r="0" t="0"/>
            </a:stretch>
          </a:blipFill>
          <a:ln>
            <a:noFill/>
          </a:ln>
        </p:spPr>
      </p:sp>
      <p:sp>
        <p:nvSpPr>
          <p:cNvPr id="1125" name="Google Shape;1125;p42"/>
          <p:cNvSpPr/>
          <p:nvPr/>
        </p:nvSpPr>
        <p:spPr>
          <a:xfrm>
            <a:off x="127391" y="3644979"/>
            <a:ext cx="426833" cy="369615"/>
          </a:xfrm>
          <a:custGeom>
            <a:rect b="b" l="l" r="r" t="t"/>
            <a:pathLst>
              <a:path extrusionOk="0" h="4114800" w="4540685">
                <a:moveTo>
                  <a:pt x="0" y="0"/>
                </a:moveTo>
                <a:lnTo>
                  <a:pt x="4540685" y="0"/>
                </a:lnTo>
                <a:lnTo>
                  <a:pt x="4540685" y="4114800"/>
                </a:lnTo>
                <a:lnTo>
                  <a:pt x="0" y="4114800"/>
                </a:lnTo>
                <a:lnTo>
                  <a:pt x="0" y="0"/>
                </a:lnTo>
                <a:close/>
              </a:path>
            </a:pathLst>
          </a:custGeom>
          <a:blipFill rotWithShape="1">
            <a:blip r:embed="rId3">
              <a:alphaModFix/>
            </a:blip>
            <a:stretch>
              <a:fillRect b="0" l="0" r="0" t="0"/>
            </a:stretch>
          </a:blipFill>
          <a:ln>
            <a:noFill/>
          </a:ln>
        </p:spPr>
      </p:sp>
      <p:sp>
        <p:nvSpPr>
          <p:cNvPr id="1126" name="Google Shape;1126;p42"/>
          <p:cNvSpPr/>
          <p:nvPr/>
        </p:nvSpPr>
        <p:spPr>
          <a:xfrm>
            <a:off x="141037" y="4256460"/>
            <a:ext cx="422102" cy="369615"/>
          </a:xfrm>
          <a:custGeom>
            <a:rect b="b" l="l" r="r" t="t"/>
            <a:pathLst>
              <a:path extrusionOk="0" h="4114800" w="4490357">
                <a:moveTo>
                  <a:pt x="0" y="0"/>
                </a:moveTo>
                <a:lnTo>
                  <a:pt x="4490357" y="0"/>
                </a:lnTo>
                <a:lnTo>
                  <a:pt x="4490357" y="4114800"/>
                </a:lnTo>
                <a:lnTo>
                  <a:pt x="0" y="4114800"/>
                </a:lnTo>
                <a:lnTo>
                  <a:pt x="0" y="0"/>
                </a:lnTo>
                <a:close/>
              </a:path>
            </a:pathLst>
          </a:custGeom>
          <a:blipFill rotWithShape="1">
            <a:blip r:embed="rId4">
              <a:alphaModFix/>
            </a:blip>
            <a:stretch>
              <a:fillRect b="0" l="0" r="0" t="0"/>
            </a:stretch>
          </a:blipFill>
          <a:ln>
            <a:noFill/>
          </a:ln>
        </p:spPr>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0"/>
                                        </p:tgtEl>
                                        <p:attrNameLst>
                                          <p:attrName>style.visibility</p:attrName>
                                        </p:attrNameLst>
                                      </p:cBhvr>
                                      <p:to>
                                        <p:strVal val="visible"/>
                                      </p:to>
                                    </p:set>
                                    <p:animEffect filter="fade" transition="in">
                                      <p:cBhvr>
                                        <p:cTn dur="500"/>
                                        <p:tgtEl>
                                          <p:spTgt spid="112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21"/>
                                        </p:tgtEl>
                                        <p:attrNameLst>
                                          <p:attrName>style.visibility</p:attrName>
                                        </p:attrNameLst>
                                      </p:cBhvr>
                                      <p:to>
                                        <p:strVal val="visible"/>
                                      </p:to>
                                    </p:set>
                                    <p:animEffect filter="fade" transition="in">
                                      <p:cBhvr>
                                        <p:cTn dur="500"/>
                                        <p:tgtEl>
                                          <p:spTgt spid="112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22"/>
                                        </p:tgtEl>
                                        <p:attrNameLst>
                                          <p:attrName>style.visibility</p:attrName>
                                        </p:attrNameLst>
                                      </p:cBhvr>
                                      <p:to>
                                        <p:strVal val="visible"/>
                                      </p:to>
                                    </p:set>
                                    <p:animEffect filter="fade" transition="in">
                                      <p:cBhvr>
                                        <p:cTn dur="500"/>
                                        <p:tgtEl>
                                          <p:spTgt spid="1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23"/>
                                        </p:tgtEl>
                                        <p:attrNameLst>
                                          <p:attrName>style.visibility</p:attrName>
                                        </p:attrNameLst>
                                      </p:cBhvr>
                                      <p:to>
                                        <p:strVal val="visible"/>
                                      </p:to>
                                    </p:set>
                                    <p:anim calcmode="lin" valueType="num">
                                      <p:cBhvr additive="base">
                                        <p:cTn dur="500"/>
                                        <p:tgtEl>
                                          <p:spTgt spid="1123"/>
                                        </p:tgtEl>
                                        <p:attrNameLst>
                                          <p:attrName>ppt_w</p:attrName>
                                        </p:attrNameLst>
                                      </p:cBhvr>
                                      <p:tavLst>
                                        <p:tav fmla="" tm="0">
                                          <p:val>
                                            <p:strVal val="0"/>
                                          </p:val>
                                        </p:tav>
                                        <p:tav fmla="" tm="100000">
                                          <p:val>
                                            <p:strVal val="#ppt_w"/>
                                          </p:val>
                                        </p:tav>
                                      </p:tavLst>
                                    </p:anim>
                                    <p:anim calcmode="lin" valueType="num">
                                      <p:cBhvr additive="base">
                                        <p:cTn dur="500"/>
                                        <p:tgtEl>
                                          <p:spTgt spid="112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24"/>
                                        </p:tgtEl>
                                        <p:attrNameLst>
                                          <p:attrName>style.visibility</p:attrName>
                                        </p:attrNameLst>
                                      </p:cBhvr>
                                      <p:to>
                                        <p:strVal val="visible"/>
                                      </p:to>
                                    </p:set>
                                    <p:anim calcmode="lin" valueType="num">
                                      <p:cBhvr additive="base">
                                        <p:cTn dur="500"/>
                                        <p:tgtEl>
                                          <p:spTgt spid="1124"/>
                                        </p:tgtEl>
                                        <p:attrNameLst>
                                          <p:attrName>ppt_w</p:attrName>
                                        </p:attrNameLst>
                                      </p:cBhvr>
                                      <p:tavLst>
                                        <p:tav fmla="" tm="0">
                                          <p:val>
                                            <p:strVal val="0"/>
                                          </p:val>
                                        </p:tav>
                                        <p:tav fmla="" tm="100000">
                                          <p:val>
                                            <p:strVal val="#ppt_w"/>
                                          </p:val>
                                        </p:tav>
                                      </p:tavLst>
                                    </p:anim>
                                    <p:anim calcmode="lin" valueType="num">
                                      <p:cBhvr additive="base">
                                        <p:cTn dur="500"/>
                                        <p:tgtEl>
                                          <p:spTgt spid="112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25"/>
                                        </p:tgtEl>
                                        <p:attrNameLst>
                                          <p:attrName>style.visibility</p:attrName>
                                        </p:attrNameLst>
                                      </p:cBhvr>
                                      <p:to>
                                        <p:strVal val="visible"/>
                                      </p:to>
                                    </p:set>
                                    <p:anim calcmode="lin" valueType="num">
                                      <p:cBhvr additive="base">
                                        <p:cTn dur="500"/>
                                        <p:tgtEl>
                                          <p:spTgt spid="1125"/>
                                        </p:tgtEl>
                                        <p:attrNameLst>
                                          <p:attrName>ppt_w</p:attrName>
                                        </p:attrNameLst>
                                      </p:cBhvr>
                                      <p:tavLst>
                                        <p:tav fmla="" tm="0">
                                          <p:val>
                                            <p:strVal val="0"/>
                                          </p:val>
                                        </p:tav>
                                        <p:tav fmla="" tm="100000">
                                          <p:val>
                                            <p:strVal val="#ppt_w"/>
                                          </p:val>
                                        </p:tav>
                                      </p:tavLst>
                                    </p:anim>
                                    <p:anim calcmode="lin" valueType="num">
                                      <p:cBhvr additive="base">
                                        <p:cTn dur="500"/>
                                        <p:tgtEl>
                                          <p:spTgt spid="112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26"/>
                                        </p:tgtEl>
                                        <p:attrNameLst>
                                          <p:attrName>style.visibility</p:attrName>
                                        </p:attrNameLst>
                                      </p:cBhvr>
                                      <p:to>
                                        <p:strVal val="visible"/>
                                      </p:to>
                                    </p:set>
                                    <p:anim calcmode="lin" valueType="num">
                                      <p:cBhvr additive="base">
                                        <p:cTn dur="500"/>
                                        <p:tgtEl>
                                          <p:spTgt spid="1126"/>
                                        </p:tgtEl>
                                        <p:attrNameLst>
                                          <p:attrName>ppt_w</p:attrName>
                                        </p:attrNameLst>
                                      </p:cBhvr>
                                      <p:tavLst>
                                        <p:tav fmla="" tm="0">
                                          <p:val>
                                            <p:strVal val="0"/>
                                          </p:val>
                                        </p:tav>
                                        <p:tav fmla="" tm="100000">
                                          <p:val>
                                            <p:strVal val="#ppt_w"/>
                                          </p:val>
                                        </p:tav>
                                      </p:tavLst>
                                    </p:anim>
                                    <p:anim calcmode="lin" valueType="num">
                                      <p:cBhvr additive="base">
                                        <p:cTn dur="500"/>
                                        <p:tgtEl>
                                          <p:spTgt spid="112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0" name="Shape 1130"/>
        <p:cNvGrpSpPr/>
        <p:nvPr/>
      </p:nvGrpSpPr>
      <p:grpSpPr>
        <a:xfrm>
          <a:off x="0" y="0"/>
          <a:ext cx="0" cy="0"/>
          <a:chOff x="0" y="0"/>
          <a:chExt cx="0" cy="0"/>
        </a:xfrm>
      </p:grpSpPr>
      <p:grpSp>
        <p:nvGrpSpPr>
          <p:cNvPr id="1131" name="Google Shape;1131;p43"/>
          <p:cNvGrpSpPr/>
          <p:nvPr/>
        </p:nvGrpSpPr>
        <p:grpSpPr>
          <a:xfrm>
            <a:off x="259075" y="242763"/>
            <a:ext cx="8611336" cy="958660"/>
            <a:chOff x="237672" y="460477"/>
            <a:chExt cx="8611336" cy="958660"/>
          </a:xfrm>
        </p:grpSpPr>
        <p:sp>
          <p:nvSpPr>
            <p:cNvPr id="1132" name="Google Shape;1132;p43"/>
            <p:cNvSpPr txBox="1"/>
            <p:nvPr/>
          </p:nvSpPr>
          <p:spPr>
            <a:xfrm>
              <a:off x="986971" y="460477"/>
              <a:ext cx="7862037" cy="95866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Nêu ý nghĩa của việc bảo vệ và khai thác rừng bền vững đối với địa phương em.</a:t>
              </a:r>
              <a:endParaRPr b="0" i="0" sz="2000" u="none" cap="none" strike="noStrike">
                <a:solidFill>
                  <a:srgbClr val="000000"/>
                </a:solidFill>
                <a:latin typeface="Arial"/>
                <a:ea typeface="Arial"/>
                <a:cs typeface="Arial"/>
                <a:sym typeface="Arial"/>
              </a:endParaRPr>
            </a:p>
          </p:txBody>
        </p:sp>
        <p:grpSp>
          <p:nvGrpSpPr>
            <p:cNvPr id="1133" name="Google Shape;1133;p43"/>
            <p:cNvGrpSpPr/>
            <p:nvPr/>
          </p:nvGrpSpPr>
          <p:grpSpPr>
            <a:xfrm>
              <a:off x="237672" y="691727"/>
              <a:ext cx="611414" cy="611414"/>
              <a:chOff x="1028700" y="4610433"/>
              <a:chExt cx="824190" cy="824190"/>
            </a:xfrm>
          </p:grpSpPr>
          <p:grpSp>
            <p:nvGrpSpPr>
              <p:cNvPr id="1134" name="Google Shape;1134;p43"/>
              <p:cNvGrpSpPr/>
              <p:nvPr/>
            </p:nvGrpSpPr>
            <p:grpSpPr>
              <a:xfrm>
                <a:off x="1028700" y="4610433"/>
                <a:ext cx="824190" cy="824190"/>
                <a:chOff x="0" y="0"/>
                <a:chExt cx="812800" cy="812800"/>
              </a:xfrm>
            </p:grpSpPr>
            <p:sp>
              <p:nvSpPr>
                <p:cNvPr id="1135" name="Google Shape;1135;p4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4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89928"/>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137" name="Google Shape;1137;p43"/>
              <p:cNvSpPr/>
              <p:nvPr/>
            </p:nvSpPr>
            <p:spPr>
              <a:xfrm>
                <a:off x="1218218" y="4815810"/>
                <a:ext cx="445153" cy="413436"/>
              </a:xfrm>
              <a:custGeom>
                <a:rect b="b" l="l" r="r" t="t"/>
                <a:pathLst>
                  <a:path extrusionOk="0" h="413436" w="445153">
                    <a:moveTo>
                      <a:pt x="0" y="0"/>
                    </a:moveTo>
                    <a:lnTo>
                      <a:pt x="445153" y="0"/>
                    </a:lnTo>
                    <a:lnTo>
                      <a:pt x="445153" y="413436"/>
                    </a:lnTo>
                    <a:lnTo>
                      <a:pt x="0" y="413436"/>
                    </a:lnTo>
                    <a:lnTo>
                      <a:pt x="0" y="0"/>
                    </a:lnTo>
                    <a:close/>
                  </a:path>
                </a:pathLst>
              </a:custGeom>
              <a:blipFill rotWithShape="1">
                <a:blip r:embed="rId3">
                  <a:alphaModFix/>
                </a:blip>
                <a:stretch>
                  <a:fillRect b="0" l="0" r="0" t="0"/>
                </a:stretch>
              </a:blipFill>
              <a:ln>
                <a:noFill/>
              </a:ln>
            </p:spPr>
          </p:sp>
        </p:grpSp>
      </p:grpSp>
      <p:sp>
        <p:nvSpPr>
          <p:cNvPr id="1138" name="Google Shape;1138;p43"/>
          <p:cNvSpPr/>
          <p:nvPr/>
        </p:nvSpPr>
        <p:spPr>
          <a:xfrm rot="-5400000">
            <a:off x="-891358" y="2877634"/>
            <a:ext cx="3050166" cy="749298"/>
          </a:xfrm>
          <a:prstGeom prst="rect">
            <a:avLst/>
          </a:prstGeom>
          <a:solidFill>
            <a:srgbClr val="426E7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vi-VN" sz="2000" u="none" cap="none" strike="noStrike">
                <a:solidFill>
                  <a:schemeClr val="lt1"/>
                </a:solidFill>
                <a:latin typeface="Arial"/>
                <a:ea typeface="Arial"/>
                <a:cs typeface="Arial"/>
                <a:sym typeface="Arial"/>
              </a:rPr>
              <a:t>Môi trường </a:t>
            </a:r>
            <a:endParaRPr/>
          </a:p>
        </p:txBody>
      </p:sp>
      <p:sp>
        <p:nvSpPr>
          <p:cNvPr id="1139" name="Google Shape;1139;p43"/>
          <p:cNvSpPr/>
          <p:nvPr/>
        </p:nvSpPr>
        <p:spPr>
          <a:xfrm>
            <a:off x="1647368" y="1726294"/>
            <a:ext cx="7126515" cy="783770"/>
          </a:xfrm>
          <a:prstGeom prst="roundRect">
            <a:avLst>
              <a:gd fmla="val 9674" name="adj"/>
            </a:avLst>
          </a:prstGeom>
          <a:solidFill>
            <a:srgbClr val="DCE9ED"/>
          </a:solidFill>
          <a:ln cap="flat" cmpd="sng" w="25400">
            <a:solidFill>
              <a:srgbClr val="426E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vi-VN" sz="2000" u="none" cap="none" strike="noStrike">
                <a:solidFill>
                  <a:srgbClr val="000000"/>
                </a:solidFill>
                <a:latin typeface="Arial"/>
                <a:ea typeface="Arial"/>
                <a:cs typeface="Arial"/>
                <a:sym typeface="Arial"/>
              </a:rPr>
              <a:t>Bảo vệ nguồn nước, chống xói mòn đất, giảm thiểu thiên tai.</a:t>
            </a:r>
            <a:endParaRPr b="0" i="0" sz="2000" u="none" cap="none" strike="noStrike">
              <a:solidFill>
                <a:srgbClr val="000000"/>
              </a:solidFill>
              <a:latin typeface="Arial"/>
              <a:ea typeface="Arial"/>
              <a:cs typeface="Arial"/>
              <a:sym typeface="Arial"/>
            </a:endParaRPr>
          </a:p>
        </p:txBody>
      </p:sp>
      <p:sp>
        <p:nvSpPr>
          <p:cNvPr id="1140" name="Google Shape;1140;p43"/>
          <p:cNvSpPr/>
          <p:nvPr/>
        </p:nvSpPr>
        <p:spPr>
          <a:xfrm>
            <a:off x="1647368" y="2772500"/>
            <a:ext cx="7126515" cy="783770"/>
          </a:xfrm>
          <a:prstGeom prst="roundRect">
            <a:avLst>
              <a:gd fmla="val 9674" name="adj"/>
            </a:avLst>
          </a:prstGeom>
          <a:solidFill>
            <a:srgbClr val="DCE9ED"/>
          </a:solidFill>
          <a:ln cap="flat" cmpd="sng" w="25400">
            <a:solidFill>
              <a:srgbClr val="426E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None/>
            </a:pPr>
            <a:r>
              <a:rPr b="0" i="0" lang="vi-VN" sz="2000" u="none" cap="none" strike="noStrike">
                <a:solidFill>
                  <a:srgbClr val="000000"/>
                </a:solidFill>
                <a:latin typeface="Arial"/>
                <a:ea typeface="Arial"/>
                <a:cs typeface="Arial"/>
                <a:sym typeface="Arial"/>
              </a:rPr>
              <a:t>Duy trì đa dạng sinh học, bảo vệ hệ sinh thái rừng.</a:t>
            </a:r>
            <a:endParaRPr b="0" i="0" sz="2000" u="none" cap="none" strike="noStrike">
              <a:solidFill>
                <a:srgbClr val="000000"/>
              </a:solidFill>
              <a:latin typeface="Arial"/>
              <a:ea typeface="Arial"/>
              <a:cs typeface="Arial"/>
              <a:sym typeface="Arial"/>
            </a:endParaRPr>
          </a:p>
        </p:txBody>
      </p:sp>
      <p:sp>
        <p:nvSpPr>
          <p:cNvPr id="1141" name="Google Shape;1141;p43"/>
          <p:cNvSpPr/>
          <p:nvPr/>
        </p:nvSpPr>
        <p:spPr>
          <a:xfrm>
            <a:off x="1647367" y="3818706"/>
            <a:ext cx="7126515" cy="958660"/>
          </a:xfrm>
          <a:prstGeom prst="roundRect">
            <a:avLst>
              <a:gd fmla="val 9674" name="adj"/>
            </a:avLst>
          </a:prstGeom>
          <a:solidFill>
            <a:srgbClr val="DCE9ED"/>
          </a:solidFill>
          <a:ln cap="flat" cmpd="sng" w="25400">
            <a:solidFill>
              <a:srgbClr val="426E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Cải thiện chất lượng không khí, giảm thiểu tác động của biến đổi khí hậu.</a:t>
            </a:r>
            <a:endParaRPr b="0" i="0" sz="2000" u="none" cap="none" strike="noStrike">
              <a:solidFill>
                <a:srgbClr val="000000"/>
              </a:solidFill>
              <a:latin typeface="Arial"/>
              <a:ea typeface="Arial"/>
              <a:cs typeface="Arial"/>
              <a:sym typeface="Arial"/>
            </a:endParaRPr>
          </a:p>
        </p:txBody>
      </p:sp>
      <p:cxnSp>
        <p:nvCxnSpPr>
          <p:cNvPr id="1142" name="Google Shape;1142;p43"/>
          <p:cNvCxnSpPr>
            <a:stCxn id="1138" idx="3"/>
            <a:endCxn id="1139" idx="1"/>
          </p:cNvCxnSpPr>
          <p:nvPr/>
        </p:nvCxnSpPr>
        <p:spPr>
          <a:xfrm>
            <a:off x="633725" y="1727200"/>
            <a:ext cx="1013700" cy="390900"/>
          </a:xfrm>
          <a:prstGeom prst="straightConnector1">
            <a:avLst/>
          </a:prstGeom>
          <a:noFill/>
          <a:ln cap="flat" cmpd="sng" w="28575">
            <a:solidFill>
              <a:srgbClr val="426E7C"/>
            </a:solidFill>
            <a:prstDash val="solid"/>
            <a:round/>
            <a:headEnd len="sm" w="sm" type="none"/>
            <a:tailEnd len="sm" w="sm" type="none"/>
          </a:ln>
        </p:spPr>
      </p:cxnSp>
      <p:cxnSp>
        <p:nvCxnSpPr>
          <p:cNvPr id="1143" name="Google Shape;1143;p43"/>
          <p:cNvCxnSpPr>
            <a:stCxn id="1138" idx="3"/>
            <a:endCxn id="1140" idx="1"/>
          </p:cNvCxnSpPr>
          <p:nvPr/>
        </p:nvCxnSpPr>
        <p:spPr>
          <a:xfrm>
            <a:off x="633725" y="1727200"/>
            <a:ext cx="1013700" cy="1437300"/>
          </a:xfrm>
          <a:prstGeom prst="straightConnector1">
            <a:avLst/>
          </a:prstGeom>
          <a:noFill/>
          <a:ln cap="flat" cmpd="sng" w="28575">
            <a:solidFill>
              <a:srgbClr val="426E7C"/>
            </a:solidFill>
            <a:prstDash val="solid"/>
            <a:round/>
            <a:headEnd len="sm" w="sm" type="none"/>
            <a:tailEnd len="sm" w="sm" type="none"/>
          </a:ln>
        </p:spPr>
      </p:cxnSp>
      <p:cxnSp>
        <p:nvCxnSpPr>
          <p:cNvPr id="1144" name="Google Shape;1144;p43"/>
          <p:cNvCxnSpPr>
            <a:stCxn id="1138" idx="3"/>
            <a:endCxn id="1141" idx="1"/>
          </p:cNvCxnSpPr>
          <p:nvPr/>
        </p:nvCxnSpPr>
        <p:spPr>
          <a:xfrm>
            <a:off x="633725" y="1727200"/>
            <a:ext cx="1013700" cy="2570700"/>
          </a:xfrm>
          <a:prstGeom prst="straightConnector1">
            <a:avLst/>
          </a:prstGeom>
          <a:noFill/>
          <a:ln cap="flat" cmpd="sng" w="28575">
            <a:solidFill>
              <a:srgbClr val="426E7C"/>
            </a:solidFill>
            <a:prstDash val="solid"/>
            <a:round/>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1"/>
                                        </p:tgtEl>
                                        <p:attrNameLst>
                                          <p:attrName>style.visibility</p:attrName>
                                        </p:attrNameLst>
                                      </p:cBhvr>
                                      <p:to>
                                        <p:strVal val="visible"/>
                                      </p:to>
                                    </p:set>
                                    <p:animEffect filter="fade" transition="in">
                                      <p:cBhvr>
                                        <p:cTn dur="500"/>
                                        <p:tgtEl>
                                          <p:spTgt spid="1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8"/>
                                        </p:tgtEl>
                                        <p:attrNameLst>
                                          <p:attrName>style.visibility</p:attrName>
                                        </p:attrNameLst>
                                      </p:cBhvr>
                                      <p:to>
                                        <p:strVal val="visible"/>
                                      </p:to>
                                    </p:set>
                                    <p:animEffect filter="fade" transition="in">
                                      <p:cBhvr>
                                        <p:cTn dur="500"/>
                                        <p:tgtEl>
                                          <p:spTgt spid="113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42"/>
                                        </p:tgtEl>
                                        <p:attrNameLst>
                                          <p:attrName>style.visibility</p:attrName>
                                        </p:attrNameLst>
                                      </p:cBhvr>
                                      <p:to>
                                        <p:strVal val="visible"/>
                                      </p:to>
                                    </p:set>
                                    <p:animEffect filter="fade" transition="in">
                                      <p:cBhvr>
                                        <p:cTn dur="500"/>
                                        <p:tgtEl>
                                          <p:spTgt spid="1142"/>
                                        </p:tgtEl>
                                      </p:cBhvr>
                                    </p:animEffect>
                                  </p:childTnLst>
                                </p:cTn>
                              </p:par>
                              <p:par>
                                <p:cTn fill="hold" nodeType="withEffect" presetClass="entr" presetID="10" presetSubtype="0">
                                  <p:stCondLst>
                                    <p:cond delay="0"/>
                                  </p:stCondLst>
                                  <p:childTnLst>
                                    <p:set>
                                      <p:cBhvr>
                                        <p:cTn dur="1" fill="hold">
                                          <p:stCondLst>
                                            <p:cond delay="0"/>
                                          </p:stCondLst>
                                        </p:cTn>
                                        <p:tgtEl>
                                          <p:spTgt spid="1143"/>
                                        </p:tgtEl>
                                        <p:attrNameLst>
                                          <p:attrName>style.visibility</p:attrName>
                                        </p:attrNameLst>
                                      </p:cBhvr>
                                      <p:to>
                                        <p:strVal val="visible"/>
                                      </p:to>
                                    </p:set>
                                    <p:animEffect filter="fade" transition="in">
                                      <p:cBhvr>
                                        <p:cTn dur="500"/>
                                        <p:tgtEl>
                                          <p:spTgt spid="1143"/>
                                        </p:tgtEl>
                                      </p:cBhvr>
                                    </p:animEffect>
                                  </p:childTnLst>
                                </p:cTn>
                              </p:par>
                              <p:par>
                                <p:cTn fill="hold" nodeType="withEffect" presetClass="entr" presetID="10" presetSubtype="0">
                                  <p:stCondLst>
                                    <p:cond delay="0"/>
                                  </p:stCondLst>
                                  <p:childTnLst>
                                    <p:set>
                                      <p:cBhvr>
                                        <p:cTn dur="1" fill="hold">
                                          <p:stCondLst>
                                            <p:cond delay="0"/>
                                          </p:stCondLst>
                                        </p:cTn>
                                        <p:tgtEl>
                                          <p:spTgt spid="1144"/>
                                        </p:tgtEl>
                                        <p:attrNameLst>
                                          <p:attrName>style.visibility</p:attrName>
                                        </p:attrNameLst>
                                      </p:cBhvr>
                                      <p:to>
                                        <p:strVal val="visible"/>
                                      </p:to>
                                    </p:set>
                                    <p:animEffect filter="fade" transition="in">
                                      <p:cBhvr>
                                        <p:cTn dur="500"/>
                                        <p:tgtEl>
                                          <p:spTgt spid="114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39"/>
                                        </p:tgtEl>
                                        <p:attrNameLst>
                                          <p:attrName>style.visibility</p:attrName>
                                        </p:attrNameLst>
                                      </p:cBhvr>
                                      <p:to>
                                        <p:strVal val="visible"/>
                                      </p:to>
                                    </p:set>
                                    <p:animEffect filter="fade" transition="in">
                                      <p:cBhvr>
                                        <p:cTn dur="500"/>
                                        <p:tgtEl>
                                          <p:spTgt spid="1139"/>
                                        </p:tgtEl>
                                      </p:cBhvr>
                                    </p:animEffect>
                                  </p:childTnLst>
                                </p:cTn>
                              </p:par>
                              <p:par>
                                <p:cTn fill="hold" nodeType="withEffect" presetClass="entr" presetID="10" presetSubtype="0">
                                  <p:stCondLst>
                                    <p:cond delay="0"/>
                                  </p:stCondLst>
                                  <p:childTnLst>
                                    <p:set>
                                      <p:cBhvr>
                                        <p:cTn dur="1" fill="hold">
                                          <p:stCondLst>
                                            <p:cond delay="0"/>
                                          </p:stCondLst>
                                        </p:cTn>
                                        <p:tgtEl>
                                          <p:spTgt spid="1140"/>
                                        </p:tgtEl>
                                        <p:attrNameLst>
                                          <p:attrName>style.visibility</p:attrName>
                                        </p:attrNameLst>
                                      </p:cBhvr>
                                      <p:to>
                                        <p:strVal val="visible"/>
                                      </p:to>
                                    </p:set>
                                    <p:animEffect filter="fade" transition="in">
                                      <p:cBhvr>
                                        <p:cTn dur="500"/>
                                        <p:tgtEl>
                                          <p:spTgt spid="1140"/>
                                        </p:tgtEl>
                                      </p:cBhvr>
                                    </p:animEffect>
                                  </p:childTnLst>
                                </p:cTn>
                              </p:par>
                              <p:par>
                                <p:cTn fill="hold" nodeType="withEffect" presetClass="entr" presetID="10" presetSubtype="0">
                                  <p:stCondLst>
                                    <p:cond delay="0"/>
                                  </p:stCondLst>
                                  <p:childTnLst>
                                    <p:set>
                                      <p:cBhvr>
                                        <p:cTn dur="1" fill="hold">
                                          <p:stCondLst>
                                            <p:cond delay="0"/>
                                          </p:stCondLst>
                                        </p:cTn>
                                        <p:tgtEl>
                                          <p:spTgt spid="1141"/>
                                        </p:tgtEl>
                                        <p:attrNameLst>
                                          <p:attrName>style.visibility</p:attrName>
                                        </p:attrNameLst>
                                      </p:cBhvr>
                                      <p:to>
                                        <p:strVal val="visible"/>
                                      </p:to>
                                    </p:set>
                                    <p:animEffect filter="fade" transition="in">
                                      <p:cBhvr>
                                        <p:cTn dur="500"/>
                                        <p:tgtEl>
                                          <p:spTgt spid="1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8" name="Shape 1148"/>
        <p:cNvGrpSpPr/>
        <p:nvPr/>
      </p:nvGrpSpPr>
      <p:grpSpPr>
        <a:xfrm>
          <a:off x="0" y="0"/>
          <a:ext cx="0" cy="0"/>
          <a:chOff x="0" y="0"/>
          <a:chExt cx="0" cy="0"/>
        </a:xfrm>
      </p:grpSpPr>
      <p:sp>
        <p:nvSpPr>
          <p:cNvPr id="1149" name="Google Shape;1149;p44"/>
          <p:cNvSpPr/>
          <p:nvPr/>
        </p:nvSpPr>
        <p:spPr>
          <a:xfrm rot="-5400000">
            <a:off x="-891358" y="2137407"/>
            <a:ext cx="3050166" cy="749298"/>
          </a:xfrm>
          <a:prstGeom prst="rect">
            <a:avLst/>
          </a:prstGeom>
          <a:solidFill>
            <a:srgbClr val="994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vi-VN" sz="2000" u="none" cap="none" strike="noStrike">
                <a:solidFill>
                  <a:schemeClr val="lt1"/>
                </a:solidFill>
                <a:latin typeface="Arial"/>
                <a:ea typeface="Arial"/>
                <a:cs typeface="Arial"/>
                <a:sym typeface="Arial"/>
              </a:rPr>
              <a:t>Kinh tế </a:t>
            </a:r>
            <a:endParaRPr/>
          </a:p>
        </p:txBody>
      </p:sp>
      <p:sp>
        <p:nvSpPr>
          <p:cNvPr id="1150" name="Google Shape;1150;p44"/>
          <p:cNvSpPr/>
          <p:nvPr/>
        </p:nvSpPr>
        <p:spPr>
          <a:xfrm>
            <a:off x="1647368" y="892629"/>
            <a:ext cx="7126515" cy="877208"/>
          </a:xfrm>
          <a:prstGeom prst="roundRect">
            <a:avLst>
              <a:gd fmla="val 9674" name="adj"/>
            </a:avLst>
          </a:prstGeom>
          <a:solidFill>
            <a:srgbClr val="EABDAC"/>
          </a:solidFill>
          <a:ln cap="flat" cmpd="sng" w="25400">
            <a:solidFill>
              <a:srgbClr val="994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Cung cấp nguyên liệu cho các ngành công nghiệp chế biến gỗ, lâm sản.</a:t>
            </a:r>
            <a:endParaRPr b="0" i="0" sz="2000" u="none" cap="none" strike="noStrike">
              <a:solidFill>
                <a:srgbClr val="000000"/>
              </a:solidFill>
              <a:latin typeface="Arial"/>
              <a:ea typeface="Arial"/>
              <a:cs typeface="Arial"/>
              <a:sym typeface="Arial"/>
            </a:endParaRPr>
          </a:p>
        </p:txBody>
      </p:sp>
      <p:sp>
        <p:nvSpPr>
          <p:cNvPr id="1151" name="Google Shape;1151;p44"/>
          <p:cNvSpPr/>
          <p:nvPr/>
        </p:nvSpPr>
        <p:spPr>
          <a:xfrm>
            <a:off x="1647368" y="2098408"/>
            <a:ext cx="7126515" cy="783770"/>
          </a:xfrm>
          <a:prstGeom prst="roundRect">
            <a:avLst>
              <a:gd fmla="val 9674" name="adj"/>
            </a:avLst>
          </a:prstGeom>
          <a:solidFill>
            <a:srgbClr val="EABDAC"/>
          </a:solidFill>
          <a:ln cap="flat" cmpd="sng" w="25400">
            <a:solidFill>
              <a:srgbClr val="994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vi-VN" sz="2000" u="none" cap="none" strike="noStrike">
                <a:solidFill>
                  <a:srgbClr val="000000"/>
                </a:solidFill>
                <a:latin typeface="Arial"/>
                <a:ea typeface="Arial"/>
                <a:cs typeface="Arial"/>
                <a:sym typeface="Arial"/>
              </a:rPr>
              <a:t>Phát triển du lịch sinh thái, du lịch rừng.</a:t>
            </a:r>
            <a:endParaRPr b="0" i="0" sz="2000" u="none" cap="none" strike="noStrike">
              <a:solidFill>
                <a:srgbClr val="000000"/>
              </a:solidFill>
              <a:latin typeface="Arial"/>
              <a:ea typeface="Arial"/>
              <a:cs typeface="Arial"/>
              <a:sym typeface="Arial"/>
            </a:endParaRPr>
          </a:p>
        </p:txBody>
      </p:sp>
      <p:sp>
        <p:nvSpPr>
          <p:cNvPr id="1152" name="Google Shape;1152;p44"/>
          <p:cNvSpPr/>
          <p:nvPr/>
        </p:nvSpPr>
        <p:spPr>
          <a:xfrm>
            <a:off x="1647367" y="3361508"/>
            <a:ext cx="7126515" cy="958660"/>
          </a:xfrm>
          <a:prstGeom prst="roundRect">
            <a:avLst>
              <a:gd fmla="val 9674" name="adj"/>
            </a:avLst>
          </a:prstGeom>
          <a:solidFill>
            <a:srgbClr val="EABDAC"/>
          </a:solidFill>
          <a:ln cap="flat" cmpd="sng" w="25400">
            <a:solidFill>
              <a:srgbClr val="994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vi-VN" sz="2000" u="none" cap="none" strike="noStrike">
                <a:solidFill>
                  <a:srgbClr val="000000"/>
                </a:solidFill>
                <a:latin typeface="Arial"/>
                <a:ea typeface="Arial"/>
                <a:cs typeface="Arial"/>
                <a:sym typeface="Arial"/>
              </a:rPr>
              <a:t>Tạo việc làm cho người dân, nâng cao đời sống.</a:t>
            </a:r>
            <a:endParaRPr b="0" i="0" sz="2000" u="none" cap="none" strike="noStrike">
              <a:solidFill>
                <a:srgbClr val="000000"/>
              </a:solidFill>
              <a:latin typeface="Arial"/>
              <a:ea typeface="Arial"/>
              <a:cs typeface="Arial"/>
              <a:sym typeface="Arial"/>
            </a:endParaRPr>
          </a:p>
        </p:txBody>
      </p:sp>
      <p:cxnSp>
        <p:nvCxnSpPr>
          <p:cNvPr id="1153" name="Google Shape;1153;p44"/>
          <p:cNvCxnSpPr>
            <a:stCxn id="1149" idx="3"/>
            <a:endCxn id="1150" idx="1"/>
          </p:cNvCxnSpPr>
          <p:nvPr/>
        </p:nvCxnSpPr>
        <p:spPr>
          <a:xfrm>
            <a:off x="633725" y="986973"/>
            <a:ext cx="1013700" cy="344400"/>
          </a:xfrm>
          <a:prstGeom prst="straightConnector1">
            <a:avLst/>
          </a:prstGeom>
          <a:noFill/>
          <a:ln cap="flat" cmpd="sng" w="28575">
            <a:solidFill>
              <a:srgbClr val="994626"/>
            </a:solidFill>
            <a:prstDash val="solid"/>
            <a:round/>
            <a:headEnd len="sm" w="sm" type="none"/>
            <a:tailEnd len="sm" w="sm" type="none"/>
          </a:ln>
        </p:spPr>
      </p:cxnSp>
      <p:cxnSp>
        <p:nvCxnSpPr>
          <p:cNvPr id="1154" name="Google Shape;1154;p44"/>
          <p:cNvCxnSpPr>
            <a:stCxn id="1149" idx="3"/>
            <a:endCxn id="1151" idx="1"/>
          </p:cNvCxnSpPr>
          <p:nvPr/>
        </p:nvCxnSpPr>
        <p:spPr>
          <a:xfrm>
            <a:off x="633725" y="986973"/>
            <a:ext cx="1013700" cy="1503300"/>
          </a:xfrm>
          <a:prstGeom prst="straightConnector1">
            <a:avLst/>
          </a:prstGeom>
          <a:noFill/>
          <a:ln cap="flat" cmpd="sng" w="28575">
            <a:solidFill>
              <a:srgbClr val="994626"/>
            </a:solidFill>
            <a:prstDash val="solid"/>
            <a:round/>
            <a:headEnd len="sm" w="sm" type="none"/>
            <a:tailEnd len="sm" w="sm" type="none"/>
          </a:ln>
        </p:spPr>
      </p:cxnSp>
      <p:cxnSp>
        <p:nvCxnSpPr>
          <p:cNvPr id="1155" name="Google Shape;1155;p44"/>
          <p:cNvCxnSpPr>
            <a:stCxn id="1149" idx="3"/>
            <a:endCxn id="1152" idx="1"/>
          </p:cNvCxnSpPr>
          <p:nvPr/>
        </p:nvCxnSpPr>
        <p:spPr>
          <a:xfrm>
            <a:off x="633725" y="986973"/>
            <a:ext cx="1013700" cy="2853900"/>
          </a:xfrm>
          <a:prstGeom prst="straightConnector1">
            <a:avLst/>
          </a:prstGeom>
          <a:noFill/>
          <a:ln cap="flat" cmpd="sng" w="28575">
            <a:solidFill>
              <a:srgbClr val="994626"/>
            </a:solidFill>
            <a:prstDash val="solid"/>
            <a:round/>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9"/>
                                        </p:tgtEl>
                                        <p:attrNameLst>
                                          <p:attrName>style.visibility</p:attrName>
                                        </p:attrNameLst>
                                      </p:cBhvr>
                                      <p:to>
                                        <p:strVal val="visible"/>
                                      </p:to>
                                    </p:set>
                                    <p:animEffect filter="fade" transition="in">
                                      <p:cBhvr>
                                        <p:cTn dur="500"/>
                                        <p:tgtEl>
                                          <p:spTgt spid="114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53"/>
                                        </p:tgtEl>
                                        <p:attrNameLst>
                                          <p:attrName>style.visibility</p:attrName>
                                        </p:attrNameLst>
                                      </p:cBhvr>
                                      <p:to>
                                        <p:strVal val="visible"/>
                                      </p:to>
                                    </p:set>
                                    <p:animEffect filter="fade" transition="in">
                                      <p:cBhvr>
                                        <p:cTn dur="500"/>
                                        <p:tgtEl>
                                          <p:spTgt spid="1153"/>
                                        </p:tgtEl>
                                      </p:cBhvr>
                                    </p:animEffect>
                                  </p:childTnLst>
                                </p:cTn>
                              </p:par>
                              <p:par>
                                <p:cTn fill="hold" nodeType="withEffect" presetClass="entr" presetID="10" presetSubtype="0">
                                  <p:stCondLst>
                                    <p:cond delay="0"/>
                                  </p:stCondLst>
                                  <p:childTnLst>
                                    <p:set>
                                      <p:cBhvr>
                                        <p:cTn dur="1" fill="hold">
                                          <p:stCondLst>
                                            <p:cond delay="0"/>
                                          </p:stCondLst>
                                        </p:cTn>
                                        <p:tgtEl>
                                          <p:spTgt spid="1154"/>
                                        </p:tgtEl>
                                        <p:attrNameLst>
                                          <p:attrName>style.visibility</p:attrName>
                                        </p:attrNameLst>
                                      </p:cBhvr>
                                      <p:to>
                                        <p:strVal val="visible"/>
                                      </p:to>
                                    </p:set>
                                    <p:animEffect filter="fade" transition="in">
                                      <p:cBhvr>
                                        <p:cTn dur="500"/>
                                        <p:tgtEl>
                                          <p:spTgt spid="1154"/>
                                        </p:tgtEl>
                                      </p:cBhvr>
                                    </p:animEffect>
                                  </p:childTnLst>
                                </p:cTn>
                              </p:par>
                              <p:par>
                                <p:cTn fill="hold" nodeType="withEffect" presetClass="entr" presetID="10" presetSubtype="0">
                                  <p:stCondLst>
                                    <p:cond delay="0"/>
                                  </p:stCondLst>
                                  <p:childTnLst>
                                    <p:set>
                                      <p:cBhvr>
                                        <p:cTn dur="1" fill="hold">
                                          <p:stCondLst>
                                            <p:cond delay="0"/>
                                          </p:stCondLst>
                                        </p:cTn>
                                        <p:tgtEl>
                                          <p:spTgt spid="1155"/>
                                        </p:tgtEl>
                                        <p:attrNameLst>
                                          <p:attrName>style.visibility</p:attrName>
                                        </p:attrNameLst>
                                      </p:cBhvr>
                                      <p:to>
                                        <p:strVal val="visible"/>
                                      </p:to>
                                    </p:set>
                                    <p:animEffect filter="fade" transition="in">
                                      <p:cBhvr>
                                        <p:cTn dur="500"/>
                                        <p:tgtEl>
                                          <p:spTgt spid="115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50"/>
                                        </p:tgtEl>
                                        <p:attrNameLst>
                                          <p:attrName>style.visibility</p:attrName>
                                        </p:attrNameLst>
                                      </p:cBhvr>
                                      <p:to>
                                        <p:strVal val="visible"/>
                                      </p:to>
                                    </p:set>
                                    <p:animEffect filter="fade" transition="in">
                                      <p:cBhvr>
                                        <p:cTn dur="500"/>
                                        <p:tgtEl>
                                          <p:spTgt spid="1150"/>
                                        </p:tgtEl>
                                      </p:cBhvr>
                                    </p:animEffect>
                                  </p:childTnLst>
                                </p:cTn>
                              </p:par>
                              <p:par>
                                <p:cTn fill="hold" nodeType="withEffect" presetClass="entr" presetID="10" presetSubtype="0">
                                  <p:stCondLst>
                                    <p:cond delay="0"/>
                                  </p:stCondLst>
                                  <p:childTnLst>
                                    <p:set>
                                      <p:cBhvr>
                                        <p:cTn dur="1" fill="hold">
                                          <p:stCondLst>
                                            <p:cond delay="0"/>
                                          </p:stCondLst>
                                        </p:cTn>
                                        <p:tgtEl>
                                          <p:spTgt spid="1151"/>
                                        </p:tgtEl>
                                        <p:attrNameLst>
                                          <p:attrName>style.visibility</p:attrName>
                                        </p:attrNameLst>
                                      </p:cBhvr>
                                      <p:to>
                                        <p:strVal val="visible"/>
                                      </p:to>
                                    </p:set>
                                    <p:animEffect filter="fade" transition="in">
                                      <p:cBhvr>
                                        <p:cTn dur="500"/>
                                        <p:tgtEl>
                                          <p:spTgt spid="1151"/>
                                        </p:tgtEl>
                                      </p:cBhvr>
                                    </p:animEffect>
                                  </p:childTnLst>
                                </p:cTn>
                              </p:par>
                              <p:par>
                                <p:cTn fill="hold" nodeType="withEffect" presetClass="entr" presetID="10" presetSubtype="0">
                                  <p:stCondLst>
                                    <p:cond delay="0"/>
                                  </p:stCondLst>
                                  <p:childTnLst>
                                    <p:set>
                                      <p:cBhvr>
                                        <p:cTn dur="1" fill="hold">
                                          <p:stCondLst>
                                            <p:cond delay="0"/>
                                          </p:stCondLst>
                                        </p:cTn>
                                        <p:tgtEl>
                                          <p:spTgt spid="1152"/>
                                        </p:tgtEl>
                                        <p:attrNameLst>
                                          <p:attrName>style.visibility</p:attrName>
                                        </p:attrNameLst>
                                      </p:cBhvr>
                                      <p:to>
                                        <p:strVal val="visible"/>
                                      </p:to>
                                    </p:set>
                                    <p:animEffect filter="fade" transition="in">
                                      <p:cBhvr>
                                        <p:cTn dur="500"/>
                                        <p:tgtEl>
                                          <p:spTgt spid="1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9" name="Shape 1159"/>
        <p:cNvGrpSpPr/>
        <p:nvPr/>
      </p:nvGrpSpPr>
      <p:grpSpPr>
        <a:xfrm>
          <a:off x="0" y="0"/>
          <a:ext cx="0" cy="0"/>
          <a:chOff x="0" y="0"/>
          <a:chExt cx="0" cy="0"/>
        </a:xfrm>
      </p:grpSpPr>
      <p:sp>
        <p:nvSpPr>
          <p:cNvPr id="1160" name="Google Shape;1160;p45"/>
          <p:cNvSpPr/>
          <p:nvPr/>
        </p:nvSpPr>
        <p:spPr>
          <a:xfrm rot="-5400000">
            <a:off x="-891358" y="2137407"/>
            <a:ext cx="3050166" cy="749298"/>
          </a:xfrm>
          <a:prstGeom prst="rect">
            <a:avLst/>
          </a:prstGeom>
          <a:solidFill>
            <a:srgbClr val="5465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vi-VN" sz="2000" u="none" cap="none" strike="noStrike">
                <a:solidFill>
                  <a:schemeClr val="lt1"/>
                </a:solidFill>
                <a:latin typeface="Arial"/>
                <a:ea typeface="Arial"/>
                <a:cs typeface="Arial"/>
                <a:sym typeface="Arial"/>
              </a:rPr>
              <a:t>Xã hội </a:t>
            </a:r>
            <a:endParaRPr/>
          </a:p>
        </p:txBody>
      </p:sp>
      <p:sp>
        <p:nvSpPr>
          <p:cNvPr id="1161" name="Google Shape;1161;p45"/>
          <p:cNvSpPr/>
          <p:nvPr/>
        </p:nvSpPr>
        <p:spPr>
          <a:xfrm>
            <a:off x="1647368" y="892629"/>
            <a:ext cx="7126515" cy="877208"/>
          </a:xfrm>
          <a:prstGeom prst="roundRect">
            <a:avLst>
              <a:gd fmla="val 9674" name="adj"/>
            </a:avLst>
          </a:prstGeom>
          <a:solidFill>
            <a:srgbClr val="E1E7DF"/>
          </a:solidFill>
          <a:ln cap="flat" cmpd="sng" w="25400">
            <a:solidFill>
              <a:srgbClr val="54654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Bảo vệ cảnh quan thiên nhiên, nâng cao chất lượng cuộc sống.</a:t>
            </a:r>
            <a:endParaRPr b="0" i="0" sz="2000" u="none" cap="none" strike="noStrike">
              <a:solidFill>
                <a:srgbClr val="000000"/>
              </a:solidFill>
              <a:latin typeface="Arial"/>
              <a:ea typeface="Arial"/>
              <a:cs typeface="Arial"/>
              <a:sym typeface="Arial"/>
            </a:endParaRPr>
          </a:p>
        </p:txBody>
      </p:sp>
      <p:sp>
        <p:nvSpPr>
          <p:cNvPr id="1162" name="Google Shape;1162;p45"/>
          <p:cNvSpPr/>
          <p:nvPr/>
        </p:nvSpPr>
        <p:spPr>
          <a:xfrm>
            <a:off x="1647368" y="2098408"/>
            <a:ext cx="7126515" cy="783770"/>
          </a:xfrm>
          <a:prstGeom prst="roundRect">
            <a:avLst>
              <a:gd fmla="val 9674" name="adj"/>
            </a:avLst>
          </a:prstGeom>
          <a:solidFill>
            <a:srgbClr val="E1E7DF"/>
          </a:solidFill>
          <a:ln cap="flat" cmpd="sng" w="25400">
            <a:solidFill>
              <a:srgbClr val="54654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vi-VN" sz="2000" u="none" cap="none" strike="noStrike">
                <a:solidFill>
                  <a:srgbClr val="000000"/>
                </a:solidFill>
                <a:latin typeface="Arial"/>
                <a:ea typeface="Arial"/>
                <a:cs typeface="Arial"/>
                <a:sym typeface="Arial"/>
              </a:rPr>
              <a:t>Giữ gìn bản sắc văn hóa của các dân tộc thiểu số.</a:t>
            </a:r>
            <a:endParaRPr b="0" i="0" sz="2000" u="none" cap="none" strike="noStrike">
              <a:solidFill>
                <a:srgbClr val="000000"/>
              </a:solidFill>
              <a:latin typeface="Arial"/>
              <a:ea typeface="Arial"/>
              <a:cs typeface="Arial"/>
              <a:sym typeface="Arial"/>
            </a:endParaRPr>
          </a:p>
        </p:txBody>
      </p:sp>
      <p:sp>
        <p:nvSpPr>
          <p:cNvPr id="1163" name="Google Shape;1163;p45"/>
          <p:cNvSpPr/>
          <p:nvPr/>
        </p:nvSpPr>
        <p:spPr>
          <a:xfrm>
            <a:off x="1647367" y="3361508"/>
            <a:ext cx="7126515" cy="958660"/>
          </a:xfrm>
          <a:prstGeom prst="roundRect">
            <a:avLst>
              <a:gd fmla="val 9674" name="adj"/>
            </a:avLst>
          </a:prstGeom>
          <a:solidFill>
            <a:srgbClr val="E1E7DF"/>
          </a:solidFill>
          <a:ln cap="flat" cmpd="sng" w="25400">
            <a:solidFill>
              <a:srgbClr val="54654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vi-VN" sz="2000" u="none" cap="none" strike="noStrike">
                <a:solidFill>
                  <a:srgbClr val="000000"/>
                </a:solidFill>
                <a:latin typeface="Arial"/>
                <a:ea typeface="Arial"/>
                <a:cs typeface="Arial"/>
                <a:sym typeface="Arial"/>
              </a:rPr>
              <a:t>Góp phần củng cố quốc phòng, an ninh.</a:t>
            </a:r>
            <a:endParaRPr b="0" i="0" sz="2000" u="none" cap="none" strike="noStrike">
              <a:solidFill>
                <a:srgbClr val="000000"/>
              </a:solidFill>
              <a:latin typeface="Arial"/>
              <a:ea typeface="Arial"/>
              <a:cs typeface="Arial"/>
              <a:sym typeface="Arial"/>
            </a:endParaRPr>
          </a:p>
        </p:txBody>
      </p:sp>
      <p:cxnSp>
        <p:nvCxnSpPr>
          <p:cNvPr id="1164" name="Google Shape;1164;p45"/>
          <p:cNvCxnSpPr>
            <a:stCxn id="1160" idx="3"/>
            <a:endCxn id="1161" idx="1"/>
          </p:cNvCxnSpPr>
          <p:nvPr/>
        </p:nvCxnSpPr>
        <p:spPr>
          <a:xfrm>
            <a:off x="633725" y="986973"/>
            <a:ext cx="1013700" cy="344400"/>
          </a:xfrm>
          <a:prstGeom prst="straightConnector1">
            <a:avLst/>
          </a:prstGeom>
          <a:noFill/>
          <a:ln cap="flat" cmpd="sng" w="28575">
            <a:solidFill>
              <a:srgbClr val="54654B"/>
            </a:solidFill>
            <a:prstDash val="solid"/>
            <a:round/>
            <a:headEnd len="sm" w="sm" type="none"/>
            <a:tailEnd len="sm" w="sm" type="none"/>
          </a:ln>
        </p:spPr>
      </p:cxnSp>
      <p:cxnSp>
        <p:nvCxnSpPr>
          <p:cNvPr id="1165" name="Google Shape;1165;p45"/>
          <p:cNvCxnSpPr>
            <a:stCxn id="1160" idx="3"/>
            <a:endCxn id="1162" idx="1"/>
          </p:cNvCxnSpPr>
          <p:nvPr/>
        </p:nvCxnSpPr>
        <p:spPr>
          <a:xfrm>
            <a:off x="633725" y="986973"/>
            <a:ext cx="1013700" cy="1503300"/>
          </a:xfrm>
          <a:prstGeom prst="straightConnector1">
            <a:avLst/>
          </a:prstGeom>
          <a:noFill/>
          <a:ln cap="flat" cmpd="sng" w="28575">
            <a:solidFill>
              <a:srgbClr val="54654B"/>
            </a:solidFill>
            <a:prstDash val="solid"/>
            <a:round/>
            <a:headEnd len="sm" w="sm" type="none"/>
            <a:tailEnd len="sm" w="sm" type="none"/>
          </a:ln>
        </p:spPr>
      </p:cxnSp>
      <p:cxnSp>
        <p:nvCxnSpPr>
          <p:cNvPr id="1166" name="Google Shape;1166;p45"/>
          <p:cNvCxnSpPr>
            <a:stCxn id="1160" idx="3"/>
            <a:endCxn id="1163" idx="1"/>
          </p:cNvCxnSpPr>
          <p:nvPr/>
        </p:nvCxnSpPr>
        <p:spPr>
          <a:xfrm>
            <a:off x="633725" y="986973"/>
            <a:ext cx="1013700" cy="2853900"/>
          </a:xfrm>
          <a:prstGeom prst="straightConnector1">
            <a:avLst/>
          </a:prstGeom>
          <a:noFill/>
          <a:ln cap="flat" cmpd="sng" w="28575">
            <a:solidFill>
              <a:srgbClr val="54654B"/>
            </a:solidFill>
            <a:prstDash val="solid"/>
            <a:round/>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0"/>
                                        </p:tgtEl>
                                        <p:attrNameLst>
                                          <p:attrName>style.visibility</p:attrName>
                                        </p:attrNameLst>
                                      </p:cBhvr>
                                      <p:to>
                                        <p:strVal val="visible"/>
                                      </p:to>
                                    </p:set>
                                    <p:animEffect filter="fade" transition="in">
                                      <p:cBhvr>
                                        <p:cTn dur="500"/>
                                        <p:tgtEl>
                                          <p:spTgt spid="116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64"/>
                                        </p:tgtEl>
                                        <p:attrNameLst>
                                          <p:attrName>style.visibility</p:attrName>
                                        </p:attrNameLst>
                                      </p:cBhvr>
                                      <p:to>
                                        <p:strVal val="visible"/>
                                      </p:to>
                                    </p:set>
                                    <p:animEffect filter="fade" transition="in">
                                      <p:cBhvr>
                                        <p:cTn dur="500"/>
                                        <p:tgtEl>
                                          <p:spTgt spid="1164"/>
                                        </p:tgtEl>
                                      </p:cBhvr>
                                    </p:animEffect>
                                  </p:childTnLst>
                                </p:cTn>
                              </p:par>
                              <p:par>
                                <p:cTn fill="hold" nodeType="withEffect" presetClass="entr" presetID="10" presetSubtype="0">
                                  <p:stCondLst>
                                    <p:cond delay="0"/>
                                  </p:stCondLst>
                                  <p:childTnLst>
                                    <p:set>
                                      <p:cBhvr>
                                        <p:cTn dur="1" fill="hold">
                                          <p:stCondLst>
                                            <p:cond delay="0"/>
                                          </p:stCondLst>
                                        </p:cTn>
                                        <p:tgtEl>
                                          <p:spTgt spid="1165"/>
                                        </p:tgtEl>
                                        <p:attrNameLst>
                                          <p:attrName>style.visibility</p:attrName>
                                        </p:attrNameLst>
                                      </p:cBhvr>
                                      <p:to>
                                        <p:strVal val="visible"/>
                                      </p:to>
                                    </p:set>
                                    <p:animEffect filter="fade" transition="in">
                                      <p:cBhvr>
                                        <p:cTn dur="500"/>
                                        <p:tgtEl>
                                          <p:spTgt spid="1165"/>
                                        </p:tgtEl>
                                      </p:cBhvr>
                                    </p:animEffect>
                                  </p:childTnLst>
                                </p:cTn>
                              </p:par>
                              <p:par>
                                <p:cTn fill="hold" nodeType="withEffect" presetClass="entr" presetID="10" presetSubtype="0">
                                  <p:stCondLst>
                                    <p:cond delay="0"/>
                                  </p:stCondLst>
                                  <p:childTnLst>
                                    <p:set>
                                      <p:cBhvr>
                                        <p:cTn dur="1" fill="hold">
                                          <p:stCondLst>
                                            <p:cond delay="0"/>
                                          </p:stCondLst>
                                        </p:cTn>
                                        <p:tgtEl>
                                          <p:spTgt spid="1166"/>
                                        </p:tgtEl>
                                        <p:attrNameLst>
                                          <p:attrName>style.visibility</p:attrName>
                                        </p:attrNameLst>
                                      </p:cBhvr>
                                      <p:to>
                                        <p:strVal val="visible"/>
                                      </p:to>
                                    </p:set>
                                    <p:animEffect filter="fade" transition="in">
                                      <p:cBhvr>
                                        <p:cTn dur="500"/>
                                        <p:tgtEl>
                                          <p:spTgt spid="116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61"/>
                                        </p:tgtEl>
                                        <p:attrNameLst>
                                          <p:attrName>style.visibility</p:attrName>
                                        </p:attrNameLst>
                                      </p:cBhvr>
                                      <p:to>
                                        <p:strVal val="visible"/>
                                      </p:to>
                                    </p:set>
                                    <p:animEffect filter="fade" transition="in">
                                      <p:cBhvr>
                                        <p:cTn dur="500"/>
                                        <p:tgtEl>
                                          <p:spTgt spid="1161"/>
                                        </p:tgtEl>
                                      </p:cBhvr>
                                    </p:animEffect>
                                  </p:childTnLst>
                                </p:cTn>
                              </p:par>
                              <p:par>
                                <p:cTn fill="hold" nodeType="withEffect" presetClass="entr" presetID="10" presetSubtype="0">
                                  <p:stCondLst>
                                    <p:cond delay="0"/>
                                  </p:stCondLst>
                                  <p:childTnLst>
                                    <p:set>
                                      <p:cBhvr>
                                        <p:cTn dur="1" fill="hold">
                                          <p:stCondLst>
                                            <p:cond delay="0"/>
                                          </p:stCondLst>
                                        </p:cTn>
                                        <p:tgtEl>
                                          <p:spTgt spid="1162"/>
                                        </p:tgtEl>
                                        <p:attrNameLst>
                                          <p:attrName>style.visibility</p:attrName>
                                        </p:attrNameLst>
                                      </p:cBhvr>
                                      <p:to>
                                        <p:strVal val="visible"/>
                                      </p:to>
                                    </p:set>
                                    <p:animEffect filter="fade" transition="in">
                                      <p:cBhvr>
                                        <p:cTn dur="500"/>
                                        <p:tgtEl>
                                          <p:spTgt spid="1162"/>
                                        </p:tgtEl>
                                      </p:cBhvr>
                                    </p:animEffect>
                                  </p:childTnLst>
                                </p:cTn>
                              </p:par>
                              <p:par>
                                <p:cTn fill="hold" nodeType="withEffect" presetClass="entr" presetID="10" presetSubtype="0">
                                  <p:stCondLst>
                                    <p:cond delay="0"/>
                                  </p:stCondLst>
                                  <p:childTnLst>
                                    <p:set>
                                      <p:cBhvr>
                                        <p:cTn dur="1" fill="hold">
                                          <p:stCondLst>
                                            <p:cond delay="0"/>
                                          </p:stCondLst>
                                        </p:cTn>
                                        <p:tgtEl>
                                          <p:spTgt spid="1163"/>
                                        </p:tgtEl>
                                        <p:attrNameLst>
                                          <p:attrName>style.visibility</p:attrName>
                                        </p:attrNameLst>
                                      </p:cBhvr>
                                      <p:to>
                                        <p:strVal val="visible"/>
                                      </p:to>
                                    </p:set>
                                    <p:animEffect filter="fade" transition="in">
                                      <p:cBhvr>
                                        <p:cTn dur="500"/>
                                        <p:tgtEl>
                                          <p:spTgt spid="1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0" name="Shape 1170"/>
        <p:cNvGrpSpPr/>
        <p:nvPr/>
      </p:nvGrpSpPr>
      <p:grpSpPr>
        <a:xfrm>
          <a:off x="0" y="0"/>
          <a:ext cx="0" cy="0"/>
          <a:chOff x="0" y="0"/>
          <a:chExt cx="0" cy="0"/>
        </a:xfrm>
      </p:grpSpPr>
      <p:grpSp>
        <p:nvGrpSpPr>
          <p:cNvPr id="1171" name="Google Shape;1171;p46"/>
          <p:cNvGrpSpPr/>
          <p:nvPr/>
        </p:nvGrpSpPr>
        <p:grpSpPr>
          <a:xfrm flipH="1">
            <a:off x="7026659" y="3952973"/>
            <a:ext cx="1922945" cy="1190523"/>
            <a:chOff x="-10302250" y="1244650"/>
            <a:chExt cx="6992527" cy="4329173"/>
          </a:xfrm>
        </p:grpSpPr>
        <p:sp>
          <p:nvSpPr>
            <p:cNvPr id="1172" name="Google Shape;1172;p46"/>
            <p:cNvSpPr/>
            <p:nvPr/>
          </p:nvSpPr>
          <p:spPr>
            <a:xfrm>
              <a:off x="-7712908" y="4369139"/>
              <a:ext cx="4287155" cy="1204684"/>
            </a:xfrm>
            <a:custGeom>
              <a:rect b="b" l="l" r="r" t="t"/>
              <a:pathLst>
                <a:path extrusionOk="0" h="2035" w="7242">
                  <a:moveTo>
                    <a:pt x="7242" y="0"/>
                  </a:moveTo>
                  <a:lnTo>
                    <a:pt x="0" y="970"/>
                  </a:lnTo>
                  <a:lnTo>
                    <a:pt x="114" y="2034"/>
                  </a:lnTo>
                  <a:lnTo>
                    <a:pt x="7242" y="970"/>
                  </a:lnTo>
                  <a:lnTo>
                    <a:pt x="724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3" name="Google Shape;1173;p46"/>
            <p:cNvSpPr/>
            <p:nvPr/>
          </p:nvSpPr>
          <p:spPr>
            <a:xfrm>
              <a:off x="-9127752" y="2473016"/>
              <a:ext cx="1482330" cy="3100804"/>
            </a:xfrm>
            <a:custGeom>
              <a:rect b="b" l="l" r="r" t="t"/>
              <a:pathLst>
                <a:path extrusionOk="0" h="5238" w="2504">
                  <a:moveTo>
                    <a:pt x="0" y="1"/>
                  </a:moveTo>
                  <a:lnTo>
                    <a:pt x="0" y="973"/>
                  </a:lnTo>
                  <a:lnTo>
                    <a:pt x="2504" y="5237"/>
                  </a:lnTo>
                  <a:lnTo>
                    <a:pt x="2390" y="4173"/>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4" name="Google Shape;1174;p46"/>
            <p:cNvSpPr/>
            <p:nvPr/>
          </p:nvSpPr>
          <p:spPr>
            <a:xfrm>
              <a:off x="-9070330" y="3146101"/>
              <a:ext cx="1419580" cy="2375626"/>
            </a:xfrm>
            <a:custGeom>
              <a:rect b="b" l="l" r="r" t="t"/>
              <a:pathLst>
                <a:path extrusionOk="0" h="4013" w="2398">
                  <a:moveTo>
                    <a:pt x="1" y="0"/>
                  </a:moveTo>
                  <a:lnTo>
                    <a:pt x="374" y="638"/>
                  </a:lnTo>
                  <a:cubicBezTo>
                    <a:pt x="754" y="1186"/>
                    <a:pt x="1143" y="1751"/>
                    <a:pt x="1456" y="2297"/>
                  </a:cubicBezTo>
                  <a:cubicBezTo>
                    <a:pt x="1730" y="2778"/>
                    <a:pt x="1930" y="3238"/>
                    <a:pt x="2248" y="3764"/>
                  </a:cubicBezTo>
                  <a:cubicBezTo>
                    <a:pt x="2297" y="3844"/>
                    <a:pt x="2346" y="3926"/>
                    <a:pt x="2397" y="4012"/>
                  </a:cubicBezTo>
                  <a:lnTo>
                    <a:pt x="2385" y="3893"/>
                  </a:lnTo>
                  <a:cubicBezTo>
                    <a:pt x="2338" y="3813"/>
                    <a:pt x="2293" y="3731"/>
                    <a:pt x="2248" y="3651"/>
                  </a:cubicBezTo>
                  <a:cubicBezTo>
                    <a:pt x="1853" y="2958"/>
                    <a:pt x="1609" y="2371"/>
                    <a:pt x="1214" y="1722"/>
                  </a:cubicBezTo>
                  <a:cubicBezTo>
                    <a:pt x="979" y="1335"/>
                    <a:pt x="705" y="912"/>
                    <a:pt x="402" y="511"/>
                  </a:cubicBezTo>
                  <a:cubicBezTo>
                    <a:pt x="269" y="335"/>
                    <a:pt x="130" y="167"/>
                    <a:pt x="1"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5" name="Google Shape;1175;p46"/>
            <p:cNvSpPr/>
            <p:nvPr/>
          </p:nvSpPr>
          <p:spPr>
            <a:xfrm>
              <a:off x="-9127752" y="2893916"/>
              <a:ext cx="1459243" cy="2465607"/>
            </a:xfrm>
            <a:custGeom>
              <a:rect b="b" l="l" r="r" t="t"/>
              <a:pathLst>
                <a:path extrusionOk="0" h="4165" w="2465">
                  <a:moveTo>
                    <a:pt x="0" y="0"/>
                  </a:moveTo>
                  <a:lnTo>
                    <a:pt x="0" y="78"/>
                  </a:lnTo>
                  <a:cubicBezTo>
                    <a:pt x="430" y="734"/>
                    <a:pt x="959" y="1446"/>
                    <a:pt x="1340" y="2111"/>
                  </a:cubicBezTo>
                  <a:cubicBezTo>
                    <a:pt x="1496" y="2386"/>
                    <a:pt x="1694" y="2686"/>
                    <a:pt x="1866" y="2979"/>
                  </a:cubicBezTo>
                  <a:cubicBezTo>
                    <a:pt x="2081" y="3345"/>
                    <a:pt x="2173" y="3658"/>
                    <a:pt x="2394" y="4043"/>
                  </a:cubicBezTo>
                  <a:cubicBezTo>
                    <a:pt x="2416" y="4082"/>
                    <a:pt x="2439" y="4123"/>
                    <a:pt x="2465" y="4165"/>
                  </a:cubicBezTo>
                  <a:lnTo>
                    <a:pt x="2453" y="4053"/>
                  </a:lnTo>
                  <a:cubicBezTo>
                    <a:pt x="2019" y="3380"/>
                    <a:pt x="1897" y="2887"/>
                    <a:pt x="1479" y="2250"/>
                  </a:cubicBezTo>
                  <a:cubicBezTo>
                    <a:pt x="1260" y="1913"/>
                    <a:pt x="1156" y="1659"/>
                    <a:pt x="966" y="1350"/>
                  </a:cubicBezTo>
                  <a:cubicBezTo>
                    <a:pt x="775" y="1041"/>
                    <a:pt x="540" y="704"/>
                    <a:pt x="278" y="378"/>
                  </a:cubicBezTo>
                  <a:cubicBezTo>
                    <a:pt x="174" y="245"/>
                    <a:pt x="82" y="121"/>
                    <a:pt x="0"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6" name="Google Shape;1176;p46"/>
            <p:cNvSpPr/>
            <p:nvPr/>
          </p:nvSpPr>
          <p:spPr>
            <a:xfrm>
              <a:off x="-9125976" y="2705073"/>
              <a:ext cx="1439116" cy="2464423"/>
            </a:xfrm>
            <a:custGeom>
              <a:rect b="b" l="l" r="r" t="t"/>
              <a:pathLst>
                <a:path extrusionOk="0" h="4163" w="2431">
                  <a:moveTo>
                    <a:pt x="1" y="0"/>
                  </a:moveTo>
                  <a:lnTo>
                    <a:pt x="1" y="78"/>
                  </a:lnTo>
                  <a:cubicBezTo>
                    <a:pt x="60" y="172"/>
                    <a:pt x="122" y="268"/>
                    <a:pt x="187" y="366"/>
                  </a:cubicBezTo>
                  <a:cubicBezTo>
                    <a:pt x="592" y="988"/>
                    <a:pt x="1110" y="1665"/>
                    <a:pt x="1425" y="2273"/>
                  </a:cubicBezTo>
                  <a:cubicBezTo>
                    <a:pt x="1728" y="2860"/>
                    <a:pt x="2031" y="3480"/>
                    <a:pt x="2430" y="4163"/>
                  </a:cubicBezTo>
                  <a:lnTo>
                    <a:pt x="2421" y="4069"/>
                  </a:lnTo>
                  <a:cubicBezTo>
                    <a:pt x="2417" y="4065"/>
                    <a:pt x="2415" y="4061"/>
                    <a:pt x="2413" y="4059"/>
                  </a:cubicBezTo>
                  <a:cubicBezTo>
                    <a:pt x="2247" y="3775"/>
                    <a:pt x="2192" y="3547"/>
                    <a:pt x="2065" y="3290"/>
                  </a:cubicBezTo>
                  <a:cubicBezTo>
                    <a:pt x="1938" y="3028"/>
                    <a:pt x="1771" y="2754"/>
                    <a:pt x="1654" y="2508"/>
                  </a:cubicBezTo>
                  <a:cubicBezTo>
                    <a:pt x="1650" y="2498"/>
                    <a:pt x="1644" y="2486"/>
                    <a:pt x="1640" y="2477"/>
                  </a:cubicBezTo>
                  <a:lnTo>
                    <a:pt x="1104" y="1540"/>
                  </a:lnTo>
                  <a:cubicBezTo>
                    <a:pt x="928" y="1276"/>
                    <a:pt x="742" y="1010"/>
                    <a:pt x="537" y="740"/>
                  </a:cubicBezTo>
                  <a:cubicBezTo>
                    <a:pt x="422" y="591"/>
                    <a:pt x="289" y="442"/>
                    <a:pt x="187" y="298"/>
                  </a:cubicBezTo>
                  <a:cubicBezTo>
                    <a:pt x="112" y="190"/>
                    <a:pt x="66" y="100"/>
                    <a:pt x="1"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7" name="Google Shape;1177;p46"/>
            <p:cNvSpPr/>
            <p:nvPr/>
          </p:nvSpPr>
          <p:spPr>
            <a:xfrm>
              <a:off x="-9127752" y="2315548"/>
              <a:ext cx="5702000" cy="2628402"/>
            </a:xfrm>
            <a:custGeom>
              <a:rect b="b" l="l" r="r" t="t"/>
              <a:pathLst>
                <a:path extrusionOk="0" h="4440" w="9632">
                  <a:moveTo>
                    <a:pt x="5319" y="1"/>
                  </a:moveTo>
                  <a:lnTo>
                    <a:pt x="0" y="267"/>
                  </a:lnTo>
                  <a:lnTo>
                    <a:pt x="2390" y="4439"/>
                  </a:lnTo>
                  <a:lnTo>
                    <a:pt x="9632" y="3469"/>
                  </a:lnTo>
                  <a:lnTo>
                    <a:pt x="5319"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8" name="Google Shape;1178;p46"/>
            <p:cNvSpPr/>
            <p:nvPr/>
          </p:nvSpPr>
          <p:spPr>
            <a:xfrm>
              <a:off x="-9087497" y="2465320"/>
              <a:ext cx="1467531" cy="2470343"/>
            </a:xfrm>
            <a:custGeom>
              <a:rect b="b" l="l" r="r" t="t"/>
              <a:pathLst>
                <a:path extrusionOk="0" h="4173" w="2479">
                  <a:moveTo>
                    <a:pt x="153" y="0"/>
                  </a:moveTo>
                  <a:lnTo>
                    <a:pt x="1" y="8"/>
                  </a:lnTo>
                  <a:cubicBezTo>
                    <a:pt x="349" y="509"/>
                    <a:pt x="705" y="1031"/>
                    <a:pt x="994" y="1551"/>
                  </a:cubicBezTo>
                  <a:cubicBezTo>
                    <a:pt x="1294" y="2087"/>
                    <a:pt x="1511" y="2616"/>
                    <a:pt x="1867" y="3214"/>
                  </a:cubicBezTo>
                  <a:cubicBezTo>
                    <a:pt x="2039" y="3506"/>
                    <a:pt x="2223" y="3832"/>
                    <a:pt x="2428" y="4173"/>
                  </a:cubicBezTo>
                  <a:lnTo>
                    <a:pt x="2479" y="4165"/>
                  </a:lnTo>
                  <a:cubicBezTo>
                    <a:pt x="2254" y="3781"/>
                    <a:pt x="2066" y="3423"/>
                    <a:pt x="1869" y="3069"/>
                  </a:cubicBezTo>
                  <a:cubicBezTo>
                    <a:pt x="1430" y="2285"/>
                    <a:pt x="1174" y="1614"/>
                    <a:pt x="748" y="914"/>
                  </a:cubicBezTo>
                  <a:cubicBezTo>
                    <a:pt x="570" y="616"/>
                    <a:pt x="368" y="303"/>
                    <a:pt x="153"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9" name="Google Shape;1179;p46"/>
            <p:cNvSpPr/>
            <p:nvPr/>
          </p:nvSpPr>
          <p:spPr>
            <a:xfrm>
              <a:off x="-8948381" y="2461768"/>
              <a:ext cx="1488250" cy="2461463"/>
            </a:xfrm>
            <a:custGeom>
              <a:rect b="b" l="l" r="r" t="t"/>
              <a:pathLst>
                <a:path extrusionOk="0" h="4158" w="2514">
                  <a:moveTo>
                    <a:pt x="129" y="0"/>
                  </a:moveTo>
                  <a:lnTo>
                    <a:pt x="0" y="6"/>
                  </a:lnTo>
                  <a:cubicBezTo>
                    <a:pt x="196" y="296"/>
                    <a:pt x="384" y="587"/>
                    <a:pt x="546" y="877"/>
                  </a:cubicBezTo>
                  <a:cubicBezTo>
                    <a:pt x="714" y="1172"/>
                    <a:pt x="929" y="1493"/>
                    <a:pt x="1115" y="1814"/>
                  </a:cubicBezTo>
                  <a:cubicBezTo>
                    <a:pt x="1350" y="2221"/>
                    <a:pt x="1448" y="2588"/>
                    <a:pt x="1692" y="3025"/>
                  </a:cubicBezTo>
                  <a:cubicBezTo>
                    <a:pt x="1896" y="3384"/>
                    <a:pt x="2127" y="3760"/>
                    <a:pt x="2381" y="4157"/>
                  </a:cubicBezTo>
                  <a:lnTo>
                    <a:pt x="2514" y="4140"/>
                  </a:lnTo>
                  <a:cubicBezTo>
                    <a:pt x="2258" y="3766"/>
                    <a:pt x="2005" y="3398"/>
                    <a:pt x="1780" y="3056"/>
                  </a:cubicBezTo>
                  <a:cubicBezTo>
                    <a:pt x="1280" y="2285"/>
                    <a:pt x="1160" y="1706"/>
                    <a:pt x="702" y="1012"/>
                  </a:cubicBezTo>
                  <a:cubicBezTo>
                    <a:pt x="468" y="656"/>
                    <a:pt x="364" y="378"/>
                    <a:pt x="167" y="59"/>
                  </a:cubicBezTo>
                  <a:lnTo>
                    <a:pt x="129" y="0"/>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0" name="Google Shape;1180;p46"/>
            <p:cNvSpPr/>
            <p:nvPr/>
          </p:nvSpPr>
          <p:spPr>
            <a:xfrm>
              <a:off x="-8799200" y="2451112"/>
              <a:ext cx="1463387" cy="2451992"/>
            </a:xfrm>
            <a:custGeom>
              <a:rect b="b" l="l" r="r" t="t"/>
              <a:pathLst>
                <a:path extrusionOk="0" h="4142" w="2472">
                  <a:moveTo>
                    <a:pt x="143" y="1"/>
                  </a:moveTo>
                  <a:lnTo>
                    <a:pt x="1" y="9"/>
                  </a:lnTo>
                  <a:cubicBezTo>
                    <a:pt x="151" y="238"/>
                    <a:pt x="290" y="468"/>
                    <a:pt x="404" y="693"/>
                  </a:cubicBezTo>
                  <a:cubicBezTo>
                    <a:pt x="777" y="1439"/>
                    <a:pt x="1159" y="2260"/>
                    <a:pt x="1724" y="3181"/>
                  </a:cubicBezTo>
                  <a:cubicBezTo>
                    <a:pt x="1912" y="3490"/>
                    <a:pt x="2117" y="3809"/>
                    <a:pt x="2348" y="4142"/>
                  </a:cubicBezTo>
                  <a:lnTo>
                    <a:pt x="2471" y="4126"/>
                  </a:lnTo>
                  <a:cubicBezTo>
                    <a:pt x="2391" y="4009"/>
                    <a:pt x="2309" y="3891"/>
                    <a:pt x="2227" y="3776"/>
                  </a:cubicBezTo>
                  <a:cubicBezTo>
                    <a:pt x="1966" y="3402"/>
                    <a:pt x="1673" y="3001"/>
                    <a:pt x="1472" y="2655"/>
                  </a:cubicBezTo>
                  <a:cubicBezTo>
                    <a:pt x="1288" y="2338"/>
                    <a:pt x="1229" y="2068"/>
                    <a:pt x="1096" y="1781"/>
                  </a:cubicBezTo>
                  <a:cubicBezTo>
                    <a:pt x="959" y="1489"/>
                    <a:pt x="777" y="1196"/>
                    <a:pt x="656" y="924"/>
                  </a:cubicBezTo>
                  <a:cubicBezTo>
                    <a:pt x="519" y="625"/>
                    <a:pt x="362" y="318"/>
                    <a:pt x="143" y="1"/>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1" name="Google Shape;1181;p46"/>
            <p:cNvSpPr/>
            <p:nvPr/>
          </p:nvSpPr>
          <p:spPr>
            <a:xfrm>
              <a:off x="-8658900" y="2447560"/>
              <a:ext cx="1453915" cy="2437192"/>
            </a:xfrm>
            <a:custGeom>
              <a:rect b="b" l="l" r="r" t="t"/>
              <a:pathLst>
                <a:path extrusionOk="0" h="4117" w="2456">
                  <a:moveTo>
                    <a:pt x="71" y="1"/>
                  </a:moveTo>
                  <a:lnTo>
                    <a:pt x="0" y="5"/>
                  </a:lnTo>
                  <a:cubicBezTo>
                    <a:pt x="12" y="24"/>
                    <a:pt x="28" y="40"/>
                    <a:pt x="39" y="60"/>
                  </a:cubicBezTo>
                  <a:cubicBezTo>
                    <a:pt x="350" y="517"/>
                    <a:pt x="489" y="895"/>
                    <a:pt x="722" y="1347"/>
                  </a:cubicBezTo>
                  <a:cubicBezTo>
                    <a:pt x="1029" y="1945"/>
                    <a:pt x="1344" y="2581"/>
                    <a:pt x="1800" y="3305"/>
                  </a:cubicBezTo>
                  <a:cubicBezTo>
                    <a:pt x="1978" y="3586"/>
                    <a:pt x="2162" y="3849"/>
                    <a:pt x="2361" y="4117"/>
                  </a:cubicBezTo>
                  <a:lnTo>
                    <a:pt x="2455" y="4105"/>
                  </a:lnTo>
                  <a:cubicBezTo>
                    <a:pt x="2166" y="3663"/>
                    <a:pt x="1907" y="3244"/>
                    <a:pt x="1653" y="2835"/>
                  </a:cubicBezTo>
                  <a:cubicBezTo>
                    <a:pt x="1372" y="2385"/>
                    <a:pt x="1090" y="1953"/>
                    <a:pt x="865" y="1562"/>
                  </a:cubicBezTo>
                  <a:cubicBezTo>
                    <a:pt x="644" y="1179"/>
                    <a:pt x="536" y="879"/>
                    <a:pt x="372" y="543"/>
                  </a:cubicBezTo>
                  <a:cubicBezTo>
                    <a:pt x="286" y="367"/>
                    <a:pt x="184" y="185"/>
                    <a:pt x="71" y="1"/>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2" name="Google Shape;1182;p46"/>
            <p:cNvSpPr/>
            <p:nvPr/>
          </p:nvSpPr>
          <p:spPr>
            <a:xfrm>
              <a:off x="-8577798" y="2442233"/>
              <a:ext cx="1492986" cy="2428904"/>
            </a:xfrm>
            <a:custGeom>
              <a:rect b="b" l="l" r="r" t="t"/>
              <a:pathLst>
                <a:path extrusionOk="0" h="4103" w="2522">
                  <a:moveTo>
                    <a:pt x="98" y="0"/>
                  </a:moveTo>
                  <a:lnTo>
                    <a:pt x="0" y="6"/>
                  </a:lnTo>
                  <a:cubicBezTo>
                    <a:pt x="106" y="166"/>
                    <a:pt x="213" y="329"/>
                    <a:pt x="321" y="487"/>
                  </a:cubicBezTo>
                  <a:cubicBezTo>
                    <a:pt x="679" y="1013"/>
                    <a:pt x="922" y="1532"/>
                    <a:pt x="1119" y="2029"/>
                  </a:cubicBezTo>
                  <a:cubicBezTo>
                    <a:pt x="1352" y="2615"/>
                    <a:pt x="1837" y="3324"/>
                    <a:pt x="2389" y="4102"/>
                  </a:cubicBezTo>
                  <a:lnTo>
                    <a:pt x="2522" y="4084"/>
                  </a:lnTo>
                  <a:cubicBezTo>
                    <a:pt x="2269" y="3725"/>
                    <a:pt x="2037" y="3382"/>
                    <a:pt x="1841" y="3071"/>
                  </a:cubicBezTo>
                  <a:cubicBezTo>
                    <a:pt x="1291" y="2201"/>
                    <a:pt x="1064" y="1622"/>
                    <a:pt x="669" y="910"/>
                  </a:cubicBezTo>
                  <a:cubicBezTo>
                    <a:pt x="509" y="620"/>
                    <a:pt x="307" y="309"/>
                    <a:pt x="98"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3" name="Google Shape;1183;p46"/>
            <p:cNvSpPr/>
            <p:nvPr/>
          </p:nvSpPr>
          <p:spPr>
            <a:xfrm>
              <a:off x="-8455257" y="2435129"/>
              <a:ext cx="1461019" cy="2421800"/>
            </a:xfrm>
            <a:custGeom>
              <a:rect b="b" l="l" r="r" t="t"/>
              <a:pathLst>
                <a:path extrusionOk="0" h="4091" w="2468">
                  <a:moveTo>
                    <a:pt x="171" y="0"/>
                  </a:moveTo>
                  <a:lnTo>
                    <a:pt x="1" y="8"/>
                  </a:lnTo>
                  <a:cubicBezTo>
                    <a:pt x="372" y="579"/>
                    <a:pt x="748" y="1174"/>
                    <a:pt x="1080" y="1757"/>
                  </a:cubicBezTo>
                  <a:cubicBezTo>
                    <a:pt x="1411" y="2342"/>
                    <a:pt x="1634" y="2895"/>
                    <a:pt x="2025" y="3559"/>
                  </a:cubicBezTo>
                  <a:cubicBezTo>
                    <a:pt x="2125" y="3727"/>
                    <a:pt x="2232" y="3905"/>
                    <a:pt x="2354" y="4091"/>
                  </a:cubicBezTo>
                  <a:lnTo>
                    <a:pt x="2467" y="4077"/>
                  </a:lnTo>
                  <a:cubicBezTo>
                    <a:pt x="2307" y="3852"/>
                    <a:pt x="2150" y="3631"/>
                    <a:pt x="2021" y="3410"/>
                  </a:cubicBezTo>
                  <a:cubicBezTo>
                    <a:pt x="1528" y="2549"/>
                    <a:pt x="1262" y="1867"/>
                    <a:pt x="791" y="1094"/>
                  </a:cubicBezTo>
                  <a:cubicBezTo>
                    <a:pt x="585" y="755"/>
                    <a:pt x="398" y="364"/>
                    <a:pt x="171"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4" name="Google Shape;1184;p46"/>
            <p:cNvSpPr/>
            <p:nvPr/>
          </p:nvSpPr>
          <p:spPr>
            <a:xfrm>
              <a:off x="-8295421" y="2428025"/>
              <a:ext cx="1432012" cy="2408185"/>
            </a:xfrm>
            <a:custGeom>
              <a:rect b="b" l="l" r="r" t="t"/>
              <a:pathLst>
                <a:path extrusionOk="0" h="4068" w="2419">
                  <a:moveTo>
                    <a:pt x="128" y="1"/>
                  </a:moveTo>
                  <a:lnTo>
                    <a:pt x="0" y="7"/>
                  </a:lnTo>
                  <a:cubicBezTo>
                    <a:pt x="222" y="335"/>
                    <a:pt x="437" y="664"/>
                    <a:pt x="626" y="990"/>
                  </a:cubicBezTo>
                  <a:cubicBezTo>
                    <a:pt x="799" y="1296"/>
                    <a:pt x="980" y="1636"/>
                    <a:pt x="1176" y="1969"/>
                  </a:cubicBezTo>
                  <a:cubicBezTo>
                    <a:pt x="1354" y="2379"/>
                    <a:pt x="1679" y="3054"/>
                    <a:pt x="1933" y="3443"/>
                  </a:cubicBezTo>
                  <a:cubicBezTo>
                    <a:pt x="2064" y="3641"/>
                    <a:pt x="2205" y="3842"/>
                    <a:pt x="2354" y="4048"/>
                  </a:cubicBezTo>
                  <a:cubicBezTo>
                    <a:pt x="2360" y="4054"/>
                    <a:pt x="2362" y="4062"/>
                    <a:pt x="2365" y="4067"/>
                  </a:cubicBezTo>
                  <a:lnTo>
                    <a:pt x="2418" y="4060"/>
                  </a:lnTo>
                  <a:cubicBezTo>
                    <a:pt x="2381" y="4009"/>
                    <a:pt x="2342" y="3956"/>
                    <a:pt x="2307" y="3907"/>
                  </a:cubicBezTo>
                  <a:cubicBezTo>
                    <a:pt x="2197" y="3702"/>
                    <a:pt x="2092" y="3504"/>
                    <a:pt x="1986" y="3314"/>
                  </a:cubicBezTo>
                  <a:cubicBezTo>
                    <a:pt x="1851" y="3082"/>
                    <a:pt x="1726" y="2874"/>
                    <a:pt x="1601" y="2673"/>
                  </a:cubicBezTo>
                  <a:cubicBezTo>
                    <a:pt x="1546" y="2583"/>
                    <a:pt x="1409" y="2336"/>
                    <a:pt x="1288" y="2127"/>
                  </a:cubicBezTo>
                  <a:cubicBezTo>
                    <a:pt x="1155" y="1800"/>
                    <a:pt x="1012" y="1480"/>
                    <a:pt x="789" y="1143"/>
                  </a:cubicBezTo>
                  <a:cubicBezTo>
                    <a:pt x="531" y="752"/>
                    <a:pt x="409" y="451"/>
                    <a:pt x="190" y="100"/>
                  </a:cubicBezTo>
                  <a:cubicBezTo>
                    <a:pt x="171" y="69"/>
                    <a:pt x="149" y="34"/>
                    <a:pt x="128" y="1"/>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5" name="Google Shape;1185;p46"/>
            <p:cNvSpPr/>
            <p:nvPr/>
          </p:nvSpPr>
          <p:spPr>
            <a:xfrm>
              <a:off x="-8152753" y="2420329"/>
              <a:ext cx="1432604" cy="2399897"/>
            </a:xfrm>
            <a:custGeom>
              <a:rect b="b" l="l" r="r" t="t"/>
              <a:pathLst>
                <a:path extrusionOk="0" h="4054" w="2420">
                  <a:moveTo>
                    <a:pt x="123" y="0"/>
                  </a:moveTo>
                  <a:lnTo>
                    <a:pt x="0" y="6"/>
                  </a:lnTo>
                  <a:cubicBezTo>
                    <a:pt x="180" y="272"/>
                    <a:pt x="344" y="538"/>
                    <a:pt x="479" y="798"/>
                  </a:cubicBezTo>
                  <a:cubicBezTo>
                    <a:pt x="904" y="1610"/>
                    <a:pt x="1340" y="2502"/>
                    <a:pt x="1970" y="3517"/>
                  </a:cubicBezTo>
                  <a:cubicBezTo>
                    <a:pt x="2077" y="3691"/>
                    <a:pt x="2191" y="3871"/>
                    <a:pt x="2312" y="4053"/>
                  </a:cubicBezTo>
                  <a:lnTo>
                    <a:pt x="2420" y="4037"/>
                  </a:lnTo>
                  <a:cubicBezTo>
                    <a:pt x="2158" y="3666"/>
                    <a:pt x="1882" y="3276"/>
                    <a:pt x="1682" y="2942"/>
                  </a:cubicBezTo>
                  <a:cubicBezTo>
                    <a:pt x="1477" y="2596"/>
                    <a:pt x="1405" y="2306"/>
                    <a:pt x="1248" y="1991"/>
                  </a:cubicBezTo>
                  <a:cubicBezTo>
                    <a:pt x="1092" y="1676"/>
                    <a:pt x="890" y="1350"/>
                    <a:pt x="749" y="1060"/>
                  </a:cubicBezTo>
                  <a:cubicBezTo>
                    <a:pt x="630" y="810"/>
                    <a:pt x="497" y="557"/>
                    <a:pt x="338" y="299"/>
                  </a:cubicBezTo>
                  <a:lnTo>
                    <a:pt x="123" y="0"/>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6" name="Google Shape;1186;p46"/>
            <p:cNvSpPr/>
            <p:nvPr/>
          </p:nvSpPr>
          <p:spPr>
            <a:xfrm>
              <a:off x="-7699293" y="2948970"/>
              <a:ext cx="1120628" cy="1851129"/>
            </a:xfrm>
            <a:custGeom>
              <a:rect b="b" l="l" r="r" t="t"/>
              <a:pathLst>
                <a:path extrusionOk="0" h="3127" w="1893">
                  <a:moveTo>
                    <a:pt x="1" y="1"/>
                  </a:moveTo>
                  <a:cubicBezTo>
                    <a:pt x="103" y="200"/>
                    <a:pt x="198" y="404"/>
                    <a:pt x="316" y="621"/>
                  </a:cubicBezTo>
                  <a:cubicBezTo>
                    <a:pt x="666" y="1274"/>
                    <a:pt x="1022" y="1969"/>
                    <a:pt x="1529" y="2763"/>
                  </a:cubicBezTo>
                  <a:cubicBezTo>
                    <a:pt x="1609" y="2888"/>
                    <a:pt x="1689" y="3007"/>
                    <a:pt x="1771" y="3127"/>
                  </a:cubicBezTo>
                  <a:lnTo>
                    <a:pt x="1892" y="3111"/>
                  </a:lnTo>
                  <a:cubicBezTo>
                    <a:pt x="1705" y="2818"/>
                    <a:pt x="1527" y="2534"/>
                    <a:pt x="1351" y="2254"/>
                  </a:cubicBezTo>
                  <a:cubicBezTo>
                    <a:pt x="1040" y="1763"/>
                    <a:pt x="729" y="1290"/>
                    <a:pt x="474" y="860"/>
                  </a:cubicBezTo>
                  <a:cubicBezTo>
                    <a:pt x="320" y="594"/>
                    <a:pt x="210" y="373"/>
                    <a:pt x="108" y="150"/>
                  </a:cubicBezTo>
                  <a:lnTo>
                    <a:pt x="1" y="1"/>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7" name="Google Shape;1187;p46"/>
            <p:cNvSpPr/>
            <p:nvPr/>
          </p:nvSpPr>
          <p:spPr>
            <a:xfrm>
              <a:off x="-8011861" y="2413225"/>
              <a:ext cx="1593032" cy="2372074"/>
            </a:xfrm>
            <a:custGeom>
              <a:rect b="b" l="l" r="r" t="t"/>
              <a:pathLst>
                <a:path extrusionOk="0" h="4007" w="2691">
                  <a:moveTo>
                    <a:pt x="114" y="0"/>
                  </a:moveTo>
                  <a:lnTo>
                    <a:pt x="1" y="6"/>
                  </a:lnTo>
                  <a:cubicBezTo>
                    <a:pt x="486" y="644"/>
                    <a:pt x="1030" y="1328"/>
                    <a:pt x="1454" y="2021"/>
                  </a:cubicBezTo>
                  <a:cubicBezTo>
                    <a:pt x="1777" y="2537"/>
                    <a:pt x="2017" y="3048"/>
                    <a:pt x="2391" y="3623"/>
                  </a:cubicBezTo>
                  <a:cubicBezTo>
                    <a:pt x="2428" y="3676"/>
                    <a:pt x="2462" y="3732"/>
                    <a:pt x="2499" y="3791"/>
                  </a:cubicBezTo>
                  <a:cubicBezTo>
                    <a:pt x="2426" y="3680"/>
                    <a:pt x="2354" y="3576"/>
                    <a:pt x="2289" y="3468"/>
                  </a:cubicBezTo>
                  <a:cubicBezTo>
                    <a:pt x="2147" y="3243"/>
                    <a:pt x="2025" y="3036"/>
                    <a:pt x="1918" y="2837"/>
                  </a:cubicBezTo>
                  <a:lnTo>
                    <a:pt x="1624" y="2428"/>
                  </a:lnTo>
                  <a:lnTo>
                    <a:pt x="1624" y="2428"/>
                  </a:lnTo>
                  <a:cubicBezTo>
                    <a:pt x="1834" y="2886"/>
                    <a:pt x="2139" y="3429"/>
                    <a:pt x="2510" y="4006"/>
                  </a:cubicBezTo>
                  <a:lnTo>
                    <a:pt x="2690" y="3981"/>
                  </a:lnTo>
                  <a:cubicBezTo>
                    <a:pt x="2587" y="3813"/>
                    <a:pt x="2487" y="3646"/>
                    <a:pt x="2383" y="3482"/>
                  </a:cubicBezTo>
                  <a:cubicBezTo>
                    <a:pt x="1920" y="2729"/>
                    <a:pt x="1634" y="2082"/>
                    <a:pt x="1184" y="1405"/>
                  </a:cubicBezTo>
                  <a:cubicBezTo>
                    <a:pt x="922" y="1008"/>
                    <a:pt x="621" y="585"/>
                    <a:pt x="288" y="200"/>
                  </a:cubicBezTo>
                  <a:cubicBezTo>
                    <a:pt x="232" y="133"/>
                    <a:pt x="173" y="67"/>
                    <a:pt x="114"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8" name="Google Shape;1188;p46"/>
            <p:cNvSpPr/>
            <p:nvPr/>
          </p:nvSpPr>
          <p:spPr>
            <a:xfrm>
              <a:off x="-7840185" y="2446968"/>
              <a:ext cx="1542713" cy="2316428"/>
            </a:xfrm>
            <a:custGeom>
              <a:rect b="b" l="l" r="r" t="t"/>
              <a:pathLst>
                <a:path extrusionOk="0" h="3913" w="2606">
                  <a:moveTo>
                    <a:pt x="0" y="0"/>
                  </a:moveTo>
                  <a:lnTo>
                    <a:pt x="0" y="0"/>
                  </a:lnTo>
                  <a:cubicBezTo>
                    <a:pt x="327" y="424"/>
                    <a:pt x="659" y="865"/>
                    <a:pt x="929" y="1301"/>
                  </a:cubicBezTo>
                  <a:cubicBezTo>
                    <a:pt x="1109" y="1586"/>
                    <a:pt x="1330" y="1895"/>
                    <a:pt x="1530" y="2203"/>
                  </a:cubicBezTo>
                  <a:cubicBezTo>
                    <a:pt x="1778" y="2592"/>
                    <a:pt x="1894" y="2952"/>
                    <a:pt x="2152" y="3368"/>
                  </a:cubicBezTo>
                  <a:cubicBezTo>
                    <a:pt x="2263" y="3544"/>
                    <a:pt x="2381" y="3726"/>
                    <a:pt x="2504" y="3912"/>
                  </a:cubicBezTo>
                  <a:lnTo>
                    <a:pt x="2606" y="3897"/>
                  </a:lnTo>
                  <a:cubicBezTo>
                    <a:pt x="2479" y="3726"/>
                    <a:pt x="2353" y="3558"/>
                    <a:pt x="2238" y="3394"/>
                  </a:cubicBezTo>
                  <a:cubicBezTo>
                    <a:pt x="1710" y="2660"/>
                    <a:pt x="1563" y="2095"/>
                    <a:pt x="1084" y="1428"/>
                  </a:cubicBezTo>
                  <a:cubicBezTo>
                    <a:pt x="837" y="1086"/>
                    <a:pt x="722" y="818"/>
                    <a:pt x="515" y="509"/>
                  </a:cubicBezTo>
                  <a:cubicBezTo>
                    <a:pt x="417" y="364"/>
                    <a:pt x="309" y="215"/>
                    <a:pt x="194" y="68"/>
                  </a:cubicBezTo>
                  <a:lnTo>
                    <a:pt x="0" y="0"/>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9" name="Google Shape;1189;p46"/>
            <p:cNvSpPr/>
            <p:nvPr/>
          </p:nvSpPr>
          <p:spPr>
            <a:xfrm>
              <a:off x="-7631806" y="2522150"/>
              <a:ext cx="1450363" cy="2227038"/>
            </a:xfrm>
            <a:custGeom>
              <a:rect b="b" l="l" r="r" t="t"/>
              <a:pathLst>
                <a:path extrusionOk="0" h="3762" w="2450">
                  <a:moveTo>
                    <a:pt x="0" y="0"/>
                  </a:moveTo>
                  <a:lnTo>
                    <a:pt x="0" y="0"/>
                  </a:lnTo>
                  <a:cubicBezTo>
                    <a:pt x="249" y="325"/>
                    <a:pt x="485" y="655"/>
                    <a:pt x="665" y="978"/>
                  </a:cubicBezTo>
                  <a:cubicBezTo>
                    <a:pt x="1066" y="1694"/>
                    <a:pt x="1481" y="2486"/>
                    <a:pt x="2076" y="3372"/>
                  </a:cubicBezTo>
                  <a:cubicBezTo>
                    <a:pt x="2162" y="3500"/>
                    <a:pt x="2252" y="3629"/>
                    <a:pt x="2344" y="3762"/>
                  </a:cubicBezTo>
                  <a:lnTo>
                    <a:pt x="2449" y="3746"/>
                  </a:lnTo>
                  <a:cubicBezTo>
                    <a:pt x="2219" y="3445"/>
                    <a:pt x="1980" y="3138"/>
                    <a:pt x="1806" y="2866"/>
                  </a:cubicBezTo>
                  <a:cubicBezTo>
                    <a:pt x="1612" y="2559"/>
                    <a:pt x="1542" y="2297"/>
                    <a:pt x="1395" y="2017"/>
                  </a:cubicBezTo>
                  <a:cubicBezTo>
                    <a:pt x="1248" y="1739"/>
                    <a:pt x="1055" y="1455"/>
                    <a:pt x="924" y="1193"/>
                  </a:cubicBezTo>
                  <a:cubicBezTo>
                    <a:pt x="773" y="902"/>
                    <a:pt x="605" y="608"/>
                    <a:pt x="378" y="303"/>
                  </a:cubicBezTo>
                  <a:cubicBezTo>
                    <a:pt x="319" y="225"/>
                    <a:pt x="262" y="147"/>
                    <a:pt x="202" y="71"/>
                  </a:cubicBezTo>
                  <a:lnTo>
                    <a:pt x="0" y="0"/>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0" name="Google Shape;1190;p46"/>
            <p:cNvSpPr/>
            <p:nvPr/>
          </p:nvSpPr>
          <p:spPr>
            <a:xfrm>
              <a:off x="-7432899" y="2590228"/>
              <a:ext cx="1399453" cy="2138241"/>
            </a:xfrm>
            <a:custGeom>
              <a:rect b="b" l="l" r="r" t="t"/>
              <a:pathLst>
                <a:path extrusionOk="0" h="3612" w="2364">
                  <a:moveTo>
                    <a:pt x="1" y="1"/>
                  </a:moveTo>
                  <a:lnTo>
                    <a:pt x="1" y="1"/>
                  </a:lnTo>
                  <a:cubicBezTo>
                    <a:pt x="59" y="79"/>
                    <a:pt x="118" y="157"/>
                    <a:pt x="173" y="231"/>
                  </a:cubicBezTo>
                  <a:cubicBezTo>
                    <a:pt x="500" y="670"/>
                    <a:pt x="654" y="1037"/>
                    <a:pt x="905" y="1472"/>
                  </a:cubicBezTo>
                  <a:cubicBezTo>
                    <a:pt x="1235" y="2049"/>
                    <a:pt x="1575" y="2661"/>
                    <a:pt x="2055" y="3355"/>
                  </a:cubicBezTo>
                  <a:cubicBezTo>
                    <a:pt x="2115" y="3443"/>
                    <a:pt x="2176" y="3527"/>
                    <a:pt x="2241" y="3611"/>
                  </a:cubicBezTo>
                  <a:lnTo>
                    <a:pt x="2364" y="3594"/>
                  </a:lnTo>
                  <a:cubicBezTo>
                    <a:pt x="2201" y="3357"/>
                    <a:pt x="2041" y="3126"/>
                    <a:pt x="1886" y="2899"/>
                  </a:cubicBezTo>
                  <a:cubicBezTo>
                    <a:pt x="1587" y="2471"/>
                    <a:pt x="1294" y="2056"/>
                    <a:pt x="1053" y="1681"/>
                  </a:cubicBezTo>
                  <a:cubicBezTo>
                    <a:pt x="818" y="1311"/>
                    <a:pt x="699" y="1022"/>
                    <a:pt x="521" y="695"/>
                  </a:cubicBezTo>
                  <a:cubicBezTo>
                    <a:pt x="404" y="482"/>
                    <a:pt x="265" y="263"/>
                    <a:pt x="110" y="40"/>
                  </a:cubicBezTo>
                  <a:lnTo>
                    <a:pt x="1" y="1"/>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1" name="Google Shape;1191;p46"/>
            <p:cNvSpPr/>
            <p:nvPr/>
          </p:nvSpPr>
          <p:spPr>
            <a:xfrm>
              <a:off x="-7481442" y="2387770"/>
              <a:ext cx="1642758" cy="2311692"/>
            </a:xfrm>
            <a:custGeom>
              <a:rect b="b" l="l" r="r" t="t"/>
              <a:pathLst>
                <a:path extrusionOk="0" h="3905" w="2775">
                  <a:moveTo>
                    <a:pt x="155" y="0"/>
                  </a:moveTo>
                  <a:lnTo>
                    <a:pt x="1" y="8"/>
                  </a:lnTo>
                  <a:cubicBezTo>
                    <a:pt x="490" y="609"/>
                    <a:pt x="1006" y="1240"/>
                    <a:pt x="1423" y="1870"/>
                  </a:cubicBezTo>
                  <a:cubicBezTo>
                    <a:pt x="1771" y="2404"/>
                    <a:pt x="2039" y="2932"/>
                    <a:pt x="2444" y="3519"/>
                  </a:cubicBezTo>
                  <a:cubicBezTo>
                    <a:pt x="2530" y="3641"/>
                    <a:pt x="2618" y="3770"/>
                    <a:pt x="2708" y="3905"/>
                  </a:cubicBezTo>
                  <a:lnTo>
                    <a:pt x="2774" y="3895"/>
                  </a:lnTo>
                  <a:cubicBezTo>
                    <a:pt x="2659" y="3719"/>
                    <a:pt x="2547" y="3545"/>
                    <a:pt x="2434" y="3373"/>
                  </a:cubicBezTo>
                  <a:cubicBezTo>
                    <a:pt x="1927" y="2602"/>
                    <a:pt x="1609" y="1925"/>
                    <a:pt x="1112" y="1223"/>
                  </a:cubicBezTo>
                  <a:cubicBezTo>
                    <a:pt x="830" y="824"/>
                    <a:pt x="507" y="395"/>
                    <a:pt x="155"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2" name="Google Shape;1192;p46"/>
            <p:cNvSpPr/>
            <p:nvPr/>
          </p:nvSpPr>
          <p:spPr>
            <a:xfrm>
              <a:off x="-7322790" y="2378298"/>
              <a:ext cx="1614935" cy="2305180"/>
            </a:xfrm>
            <a:custGeom>
              <a:rect b="b" l="l" r="r" t="t"/>
              <a:pathLst>
                <a:path extrusionOk="0" h="3894" w="2728">
                  <a:moveTo>
                    <a:pt x="149" y="1"/>
                  </a:moveTo>
                  <a:lnTo>
                    <a:pt x="1" y="8"/>
                  </a:lnTo>
                  <a:cubicBezTo>
                    <a:pt x="314" y="398"/>
                    <a:pt x="621" y="791"/>
                    <a:pt x="877" y="1184"/>
                  </a:cubicBezTo>
                  <a:cubicBezTo>
                    <a:pt x="1071" y="1485"/>
                    <a:pt x="1317" y="1802"/>
                    <a:pt x="1536" y="2123"/>
                  </a:cubicBezTo>
                  <a:cubicBezTo>
                    <a:pt x="1810" y="2524"/>
                    <a:pt x="1939" y="2900"/>
                    <a:pt x="2223" y="3324"/>
                  </a:cubicBezTo>
                  <a:cubicBezTo>
                    <a:pt x="2348" y="3510"/>
                    <a:pt x="2479" y="3702"/>
                    <a:pt x="2618" y="3893"/>
                  </a:cubicBezTo>
                  <a:lnTo>
                    <a:pt x="2727" y="3880"/>
                  </a:lnTo>
                  <a:cubicBezTo>
                    <a:pt x="2585" y="3698"/>
                    <a:pt x="2446" y="3520"/>
                    <a:pt x="2315" y="3345"/>
                  </a:cubicBezTo>
                  <a:cubicBezTo>
                    <a:pt x="1747" y="2598"/>
                    <a:pt x="1577" y="2004"/>
                    <a:pt x="1049" y="1313"/>
                  </a:cubicBezTo>
                  <a:cubicBezTo>
                    <a:pt x="775" y="957"/>
                    <a:pt x="642" y="672"/>
                    <a:pt x="409" y="345"/>
                  </a:cubicBezTo>
                  <a:cubicBezTo>
                    <a:pt x="329" y="233"/>
                    <a:pt x="241" y="118"/>
                    <a:pt x="149" y="1"/>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3" name="Google Shape;1193;p46"/>
            <p:cNvSpPr/>
            <p:nvPr/>
          </p:nvSpPr>
          <p:spPr>
            <a:xfrm>
              <a:off x="-7162954" y="2371195"/>
              <a:ext cx="1581192" cy="2296892"/>
            </a:xfrm>
            <a:custGeom>
              <a:rect b="b" l="l" r="r" t="t"/>
              <a:pathLst>
                <a:path extrusionOk="0" h="3880" w="2671">
                  <a:moveTo>
                    <a:pt x="155" y="1"/>
                  </a:moveTo>
                  <a:lnTo>
                    <a:pt x="1" y="9"/>
                  </a:lnTo>
                  <a:cubicBezTo>
                    <a:pt x="261" y="333"/>
                    <a:pt x="507" y="662"/>
                    <a:pt x="697" y="981"/>
                  </a:cubicBezTo>
                  <a:cubicBezTo>
                    <a:pt x="1143" y="1732"/>
                    <a:pt x="1601" y="2556"/>
                    <a:pt x="2246" y="3455"/>
                  </a:cubicBezTo>
                  <a:cubicBezTo>
                    <a:pt x="2346" y="3596"/>
                    <a:pt x="2450" y="3737"/>
                    <a:pt x="2555" y="3880"/>
                  </a:cubicBezTo>
                  <a:lnTo>
                    <a:pt x="2671" y="3864"/>
                  </a:lnTo>
                  <a:cubicBezTo>
                    <a:pt x="2416" y="3551"/>
                    <a:pt x="2148" y="3228"/>
                    <a:pt x="1953" y="2937"/>
                  </a:cubicBezTo>
                  <a:cubicBezTo>
                    <a:pt x="1741" y="2624"/>
                    <a:pt x="1661" y="2354"/>
                    <a:pt x="1497" y="2065"/>
                  </a:cubicBezTo>
                  <a:cubicBezTo>
                    <a:pt x="1333" y="1773"/>
                    <a:pt x="1123" y="1480"/>
                    <a:pt x="975" y="1206"/>
                  </a:cubicBezTo>
                  <a:cubicBezTo>
                    <a:pt x="805" y="901"/>
                    <a:pt x="617" y="590"/>
                    <a:pt x="364" y="267"/>
                  </a:cubicBezTo>
                  <a:cubicBezTo>
                    <a:pt x="296" y="179"/>
                    <a:pt x="226" y="91"/>
                    <a:pt x="155" y="1"/>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4" name="Google Shape;1194;p46"/>
            <p:cNvSpPr/>
            <p:nvPr/>
          </p:nvSpPr>
          <p:spPr>
            <a:xfrm>
              <a:off x="-7012590" y="2365867"/>
              <a:ext cx="1583560" cy="2282685"/>
            </a:xfrm>
            <a:custGeom>
              <a:rect b="b" l="l" r="r" t="t"/>
              <a:pathLst>
                <a:path extrusionOk="0" h="3856" w="2675">
                  <a:moveTo>
                    <a:pt x="93" y="0"/>
                  </a:moveTo>
                  <a:lnTo>
                    <a:pt x="1" y="6"/>
                  </a:lnTo>
                  <a:lnTo>
                    <a:pt x="251" y="321"/>
                  </a:lnTo>
                  <a:cubicBezTo>
                    <a:pt x="611" y="781"/>
                    <a:pt x="789" y="1170"/>
                    <a:pt x="1065" y="1624"/>
                  </a:cubicBezTo>
                  <a:cubicBezTo>
                    <a:pt x="1429" y="2222"/>
                    <a:pt x="1798" y="2854"/>
                    <a:pt x="2313" y="3556"/>
                  </a:cubicBezTo>
                  <a:cubicBezTo>
                    <a:pt x="2387" y="3658"/>
                    <a:pt x="2464" y="3758"/>
                    <a:pt x="2542" y="3856"/>
                  </a:cubicBezTo>
                  <a:lnTo>
                    <a:pt x="2675" y="3840"/>
                  </a:lnTo>
                  <a:cubicBezTo>
                    <a:pt x="2485" y="3586"/>
                    <a:pt x="2307" y="3333"/>
                    <a:pt x="2129" y="3089"/>
                  </a:cubicBezTo>
                  <a:cubicBezTo>
                    <a:pt x="1810" y="2651"/>
                    <a:pt x="1493" y="2226"/>
                    <a:pt x="1229" y="1837"/>
                  </a:cubicBezTo>
                  <a:cubicBezTo>
                    <a:pt x="969" y="1453"/>
                    <a:pt x="836" y="1150"/>
                    <a:pt x="635" y="804"/>
                  </a:cubicBezTo>
                  <a:cubicBezTo>
                    <a:pt x="484" y="544"/>
                    <a:pt x="296" y="272"/>
                    <a:pt x="93"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5" name="Google Shape;1195;p46"/>
            <p:cNvSpPr/>
            <p:nvPr/>
          </p:nvSpPr>
          <p:spPr>
            <a:xfrm>
              <a:off x="-6919649" y="2363499"/>
              <a:ext cx="1601911" cy="2272029"/>
            </a:xfrm>
            <a:custGeom>
              <a:rect b="b" l="l" r="r" t="t"/>
              <a:pathLst>
                <a:path extrusionOk="0" h="3838" w="2706">
                  <a:moveTo>
                    <a:pt x="96" y="0"/>
                  </a:moveTo>
                  <a:lnTo>
                    <a:pt x="0" y="4"/>
                  </a:lnTo>
                  <a:cubicBezTo>
                    <a:pt x="186" y="249"/>
                    <a:pt x="376" y="501"/>
                    <a:pt x="562" y="740"/>
                  </a:cubicBezTo>
                  <a:cubicBezTo>
                    <a:pt x="974" y="1264"/>
                    <a:pt x="1262" y="1784"/>
                    <a:pt x="1505" y="2285"/>
                  </a:cubicBezTo>
                  <a:cubicBezTo>
                    <a:pt x="1728" y="2748"/>
                    <a:pt x="2111" y="3273"/>
                    <a:pt x="2561" y="3838"/>
                  </a:cubicBezTo>
                  <a:lnTo>
                    <a:pt x="2706" y="3818"/>
                  </a:lnTo>
                  <a:cubicBezTo>
                    <a:pt x="2567" y="3638"/>
                    <a:pt x="2434" y="3464"/>
                    <a:pt x="2312" y="3300"/>
                  </a:cubicBezTo>
                  <a:cubicBezTo>
                    <a:pt x="1692" y="2451"/>
                    <a:pt x="1415" y="1872"/>
                    <a:pt x="955" y="1158"/>
                  </a:cubicBezTo>
                  <a:cubicBezTo>
                    <a:pt x="718" y="788"/>
                    <a:pt x="409" y="387"/>
                    <a:pt x="96"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6" name="Google Shape;1196;p46"/>
            <p:cNvSpPr/>
            <p:nvPr/>
          </p:nvSpPr>
          <p:spPr>
            <a:xfrm>
              <a:off x="-6788820" y="2351659"/>
              <a:ext cx="1562840" cy="2265517"/>
            </a:xfrm>
            <a:custGeom>
              <a:rect b="b" l="l" r="r" t="t"/>
              <a:pathLst>
                <a:path extrusionOk="0" h="3827" w="2640">
                  <a:moveTo>
                    <a:pt x="184" y="1"/>
                  </a:moveTo>
                  <a:lnTo>
                    <a:pt x="0" y="10"/>
                  </a:lnTo>
                  <a:cubicBezTo>
                    <a:pt x="489" y="658"/>
                    <a:pt x="990" y="1337"/>
                    <a:pt x="1426" y="1994"/>
                  </a:cubicBezTo>
                  <a:cubicBezTo>
                    <a:pt x="1810" y="2575"/>
                    <a:pt x="2076" y="3123"/>
                    <a:pt x="2514" y="3766"/>
                  </a:cubicBezTo>
                  <a:cubicBezTo>
                    <a:pt x="2528" y="3786"/>
                    <a:pt x="2543" y="3807"/>
                    <a:pt x="2555" y="3827"/>
                  </a:cubicBezTo>
                  <a:lnTo>
                    <a:pt x="2639" y="3815"/>
                  </a:lnTo>
                  <a:cubicBezTo>
                    <a:pt x="2586" y="3747"/>
                    <a:pt x="2537" y="3680"/>
                    <a:pt x="2494" y="3612"/>
                  </a:cubicBezTo>
                  <a:cubicBezTo>
                    <a:pt x="1939" y="2774"/>
                    <a:pt x="1618" y="2092"/>
                    <a:pt x="1078" y="1327"/>
                  </a:cubicBezTo>
                  <a:cubicBezTo>
                    <a:pt x="793" y="922"/>
                    <a:pt x="523" y="423"/>
                    <a:pt x="184" y="1"/>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7" name="Google Shape;1197;p46"/>
            <p:cNvSpPr/>
            <p:nvPr/>
          </p:nvSpPr>
          <p:spPr>
            <a:xfrm>
              <a:off x="-6620696" y="2345739"/>
              <a:ext cx="1553369" cy="2253085"/>
            </a:xfrm>
            <a:custGeom>
              <a:rect b="b" l="l" r="r" t="t"/>
              <a:pathLst>
                <a:path extrusionOk="0" h="3806" w="2624">
                  <a:moveTo>
                    <a:pt x="141" y="1"/>
                  </a:moveTo>
                  <a:lnTo>
                    <a:pt x="0" y="7"/>
                  </a:lnTo>
                  <a:cubicBezTo>
                    <a:pt x="315" y="406"/>
                    <a:pt x="626" y="813"/>
                    <a:pt x="890" y="1210"/>
                  </a:cubicBezTo>
                  <a:cubicBezTo>
                    <a:pt x="1095" y="1515"/>
                    <a:pt x="1303" y="1853"/>
                    <a:pt x="1526" y="2184"/>
                  </a:cubicBezTo>
                  <a:cubicBezTo>
                    <a:pt x="1735" y="2591"/>
                    <a:pt x="2113" y="3254"/>
                    <a:pt x="2394" y="3629"/>
                  </a:cubicBezTo>
                  <a:cubicBezTo>
                    <a:pt x="2437" y="3688"/>
                    <a:pt x="2484" y="3747"/>
                    <a:pt x="2527" y="3805"/>
                  </a:cubicBezTo>
                  <a:lnTo>
                    <a:pt x="2623" y="3792"/>
                  </a:lnTo>
                  <a:cubicBezTo>
                    <a:pt x="2561" y="3692"/>
                    <a:pt x="2496" y="3592"/>
                    <a:pt x="2433" y="3494"/>
                  </a:cubicBezTo>
                  <a:cubicBezTo>
                    <a:pt x="2283" y="3269"/>
                    <a:pt x="2142" y="3068"/>
                    <a:pt x="2005" y="2872"/>
                  </a:cubicBezTo>
                  <a:cubicBezTo>
                    <a:pt x="1940" y="2784"/>
                    <a:pt x="1784" y="2546"/>
                    <a:pt x="1651" y="2340"/>
                  </a:cubicBezTo>
                  <a:cubicBezTo>
                    <a:pt x="1489" y="2012"/>
                    <a:pt x="1320" y="1689"/>
                    <a:pt x="1068" y="1356"/>
                  </a:cubicBezTo>
                  <a:cubicBezTo>
                    <a:pt x="773" y="969"/>
                    <a:pt x="624" y="660"/>
                    <a:pt x="372" y="306"/>
                  </a:cubicBezTo>
                  <a:cubicBezTo>
                    <a:pt x="299" y="206"/>
                    <a:pt x="221" y="103"/>
                    <a:pt x="141" y="1"/>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8" name="Google Shape;1198;p46"/>
            <p:cNvSpPr/>
            <p:nvPr/>
          </p:nvSpPr>
          <p:spPr>
            <a:xfrm>
              <a:off x="-6464412" y="2340411"/>
              <a:ext cx="1523177" cy="2238878"/>
            </a:xfrm>
            <a:custGeom>
              <a:rect b="b" l="l" r="r" t="t"/>
              <a:pathLst>
                <a:path extrusionOk="0" h="3782" w="2573">
                  <a:moveTo>
                    <a:pt x="0" y="0"/>
                  </a:moveTo>
                  <a:cubicBezTo>
                    <a:pt x="262" y="335"/>
                    <a:pt x="509" y="669"/>
                    <a:pt x="706" y="998"/>
                  </a:cubicBezTo>
                  <a:cubicBezTo>
                    <a:pt x="1201" y="1811"/>
                    <a:pt x="1706" y="2696"/>
                    <a:pt x="2406" y="3674"/>
                  </a:cubicBezTo>
                  <a:cubicBezTo>
                    <a:pt x="2430" y="3711"/>
                    <a:pt x="2457" y="3746"/>
                    <a:pt x="2484" y="3781"/>
                  </a:cubicBezTo>
                  <a:lnTo>
                    <a:pt x="2572" y="3769"/>
                  </a:lnTo>
                  <a:cubicBezTo>
                    <a:pt x="2392" y="3544"/>
                    <a:pt x="2220" y="3321"/>
                    <a:pt x="2081" y="3114"/>
                  </a:cubicBezTo>
                  <a:cubicBezTo>
                    <a:pt x="1851" y="2776"/>
                    <a:pt x="1753" y="2486"/>
                    <a:pt x="1575" y="2175"/>
                  </a:cubicBezTo>
                  <a:cubicBezTo>
                    <a:pt x="1393" y="1862"/>
                    <a:pt x="1166" y="1541"/>
                    <a:pt x="1000" y="1246"/>
                  </a:cubicBezTo>
                  <a:cubicBezTo>
                    <a:pt x="859" y="994"/>
                    <a:pt x="704" y="741"/>
                    <a:pt x="520" y="481"/>
                  </a:cubicBezTo>
                  <a:lnTo>
                    <a:pt x="166" y="49"/>
                  </a:lnTo>
                  <a:lnTo>
                    <a:pt x="2" y="0"/>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9" name="Google Shape;1199;p46"/>
            <p:cNvSpPr/>
            <p:nvPr/>
          </p:nvSpPr>
          <p:spPr>
            <a:xfrm>
              <a:off x="-5871835" y="2976794"/>
              <a:ext cx="1092804" cy="1587105"/>
            </a:xfrm>
            <a:custGeom>
              <a:rect b="b" l="l" r="r" t="t"/>
              <a:pathLst>
                <a:path extrusionOk="0" h="2681" w="1846">
                  <a:moveTo>
                    <a:pt x="1" y="1"/>
                  </a:moveTo>
                  <a:lnTo>
                    <a:pt x="1" y="1"/>
                  </a:lnTo>
                  <a:cubicBezTo>
                    <a:pt x="122" y="202"/>
                    <a:pt x="233" y="406"/>
                    <a:pt x="370" y="623"/>
                  </a:cubicBezTo>
                  <a:cubicBezTo>
                    <a:pt x="763" y="1263"/>
                    <a:pt x="1164" y="1930"/>
                    <a:pt x="1710" y="2681"/>
                  </a:cubicBezTo>
                  <a:lnTo>
                    <a:pt x="1845" y="2663"/>
                  </a:lnTo>
                  <a:cubicBezTo>
                    <a:pt x="1738" y="2514"/>
                    <a:pt x="1630" y="2364"/>
                    <a:pt x="1524" y="2217"/>
                  </a:cubicBezTo>
                  <a:cubicBezTo>
                    <a:pt x="1178" y="1738"/>
                    <a:pt x="832" y="1276"/>
                    <a:pt x="546" y="854"/>
                  </a:cubicBezTo>
                  <a:cubicBezTo>
                    <a:pt x="370" y="594"/>
                    <a:pt x="243" y="369"/>
                    <a:pt x="122" y="148"/>
                  </a:cubicBezTo>
                  <a:lnTo>
                    <a:pt x="1" y="1"/>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0" name="Google Shape;1200;p46"/>
            <p:cNvSpPr/>
            <p:nvPr/>
          </p:nvSpPr>
          <p:spPr>
            <a:xfrm>
              <a:off x="-6266689" y="2399018"/>
              <a:ext cx="1655190" cy="2137057"/>
            </a:xfrm>
            <a:custGeom>
              <a:rect b="b" l="l" r="r" t="t"/>
              <a:pathLst>
                <a:path extrusionOk="0" h="3610" w="2796">
                  <a:moveTo>
                    <a:pt x="1" y="1"/>
                  </a:moveTo>
                  <a:lnTo>
                    <a:pt x="1" y="1"/>
                  </a:lnTo>
                  <a:cubicBezTo>
                    <a:pt x="564" y="658"/>
                    <a:pt x="1192" y="1356"/>
                    <a:pt x="1689" y="2061"/>
                  </a:cubicBezTo>
                  <a:cubicBezTo>
                    <a:pt x="2041" y="2563"/>
                    <a:pt x="2313" y="3062"/>
                    <a:pt x="2720" y="3610"/>
                  </a:cubicBezTo>
                  <a:lnTo>
                    <a:pt x="2796" y="3600"/>
                  </a:lnTo>
                  <a:cubicBezTo>
                    <a:pt x="2766" y="3559"/>
                    <a:pt x="2737" y="3514"/>
                    <a:pt x="2708" y="3473"/>
                  </a:cubicBezTo>
                  <a:cubicBezTo>
                    <a:pt x="2197" y="2745"/>
                    <a:pt x="1865" y="2106"/>
                    <a:pt x="1368" y="1446"/>
                  </a:cubicBezTo>
                  <a:cubicBezTo>
                    <a:pt x="1074" y="1055"/>
                    <a:pt x="736" y="635"/>
                    <a:pt x="370" y="251"/>
                  </a:cubicBezTo>
                  <a:cubicBezTo>
                    <a:pt x="304" y="183"/>
                    <a:pt x="235" y="114"/>
                    <a:pt x="169" y="50"/>
                  </a:cubicBezTo>
                  <a:lnTo>
                    <a:pt x="1" y="1"/>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1" name="Google Shape;1201;p46"/>
            <p:cNvSpPr/>
            <p:nvPr/>
          </p:nvSpPr>
          <p:spPr>
            <a:xfrm>
              <a:off x="-5153758" y="3858257"/>
              <a:ext cx="494899" cy="686108"/>
            </a:xfrm>
            <a:custGeom>
              <a:rect b="b" l="l" r="r" t="t"/>
              <a:pathLst>
                <a:path extrusionOk="0" h="1159" w="836">
                  <a:moveTo>
                    <a:pt x="0" y="0"/>
                  </a:moveTo>
                  <a:lnTo>
                    <a:pt x="0" y="0"/>
                  </a:lnTo>
                  <a:cubicBezTo>
                    <a:pt x="190" y="351"/>
                    <a:pt x="435" y="744"/>
                    <a:pt x="724" y="1158"/>
                  </a:cubicBezTo>
                  <a:lnTo>
                    <a:pt x="836" y="1145"/>
                  </a:lnTo>
                  <a:cubicBezTo>
                    <a:pt x="798" y="1096"/>
                    <a:pt x="763" y="1049"/>
                    <a:pt x="730" y="1000"/>
                  </a:cubicBezTo>
                  <a:cubicBezTo>
                    <a:pt x="575" y="785"/>
                    <a:pt x="440" y="585"/>
                    <a:pt x="321" y="392"/>
                  </a:cubicBezTo>
                  <a:lnTo>
                    <a:pt x="0" y="0"/>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2" name="Google Shape;1202;p46"/>
            <p:cNvSpPr/>
            <p:nvPr/>
          </p:nvSpPr>
          <p:spPr>
            <a:xfrm>
              <a:off x="-6057127" y="2458216"/>
              <a:ext cx="1542121" cy="2063059"/>
            </a:xfrm>
            <a:custGeom>
              <a:rect b="b" l="l" r="r" t="t"/>
              <a:pathLst>
                <a:path extrusionOk="0" h="3485" w="2605">
                  <a:moveTo>
                    <a:pt x="1" y="1"/>
                  </a:moveTo>
                  <a:lnTo>
                    <a:pt x="1" y="1"/>
                  </a:lnTo>
                  <a:cubicBezTo>
                    <a:pt x="366" y="423"/>
                    <a:pt x="734" y="859"/>
                    <a:pt x="1041" y="1292"/>
                  </a:cubicBezTo>
                  <a:cubicBezTo>
                    <a:pt x="1241" y="1575"/>
                    <a:pt x="1485" y="1874"/>
                    <a:pt x="1702" y="2172"/>
                  </a:cubicBezTo>
                  <a:cubicBezTo>
                    <a:pt x="1976" y="2547"/>
                    <a:pt x="2117" y="2905"/>
                    <a:pt x="2399" y="3306"/>
                  </a:cubicBezTo>
                  <a:cubicBezTo>
                    <a:pt x="2442" y="3365"/>
                    <a:pt x="2485" y="3424"/>
                    <a:pt x="2526" y="3484"/>
                  </a:cubicBezTo>
                  <a:lnTo>
                    <a:pt x="2604" y="3475"/>
                  </a:lnTo>
                  <a:cubicBezTo>
                    <a:pt x="2563" y="3426"/>
                    <a:pt x="2524" y="3375"/>
                    <a:pt x="2485" y="3326"/>
                  </a:cubicBezTo>
                  <a:cubicBezTo>
                    <a:pt x="1922" y="2628"/>
                    <a:pt x="1732" y="2058"/>
                    <a:pt x="1208" y="1411"/>
                  </a:cubicBezTo>
                  <a:cubicBezTo>
                    <a:pt x="936" y="1076"/>
                    <a:pt x="799" y="805"/>
                    <a:pt x="564" y="499"/>
                  </a:cubicBezTo>
                  <a:cubicBezTo>
                    <a:pt x="454" y="355"/>
                    <a:pt x="331" y="208"/>
                    <a:pt x="202" y="59"/>
                  </a:cubicBezTo>
                  <a:lnTo>
                    <a:pt x="1" y="1"/>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3" name="Google Shape;1203;p46"/>
            <p:cNvSpPr/>
            <p:nvPr/>
          </p:nvSpPr>
          <p:spPr>
            <a:xfrm>
              <a:off x="-5839276" y="2522150"/>
              <a:ext cx="1438524" cy="1984917"/>
            </a:xfrm>
            <a:custGeom>
              <a:rect b="b" l="l" r="r" t="t"/>
              <a:pathLst>
                <a:path extrusionOk="0" h="3353" w="2430">
                  <a:moveTo>
                    <a:pt x="0" y="0"/>
                  </a:moveTo>
                  <a:lnTo>
                    <a:pt x="0" y="0"/>
                  </a:lnTo>
                  <a:cubicBezTo>
                    <a:pt x="276" y="323"/>
                    <a:pt x="540" y="652"/>
                    <a:pt x="746" y="970"/>
                  </a:cubicBezTo>
                  <a:cubicBezTo>
                    <a:pt x="1201" y="1680"/>
                    <a:pt x="1665" y="2457"/>
                    <a:pt x="2311" y="3304"/>
                  </a:cubicBezTo>
                  <a:cubicBezTo>
                    <a:pt x="2322" y="3318"/>
                    <a:pt x="2336" y="3335"/>
                    <a:pt x="2348" y="3353"/>
                  </a:cubicBezTo>
                  <a:lnTo>
                    <a:pt x="2430" y="3339"/>
                  </a:lnTo>
                  <a:cubicBezTo>
                    <a:pt x="2277" y="3159"/>
                    <a:pt x="2131" y="2981"/>
                    <a:pt x="2009" y="2815"/>
                  </a:cubicBezTo>
                  <a:cubicBezTo>
                    <a:pt x="1802" y="2523"/>
                    <a:pt x="1714" y="2261"/>
                    <a:pt x="1548" y="1988"/>
                  </a:cubicBezTo>
                  <a:cubicBezTo>
                    <a:pt x="1381" y="1712"/>
                    <a:pt x="1172" y="1436"/>
                    <a:pt x="1018" y="1178"/>
                  </a:cubicBezTo>
                  <a:cubicBezTo>
                    <a:pt x="845" y="888"/>
                    <a:pt x="656" y="597"/>
                    <a:pt x="403" y="294"/>
                  </a:cubicBezTo>
                  <a:cubicBezTo>
                    <a:pt x="341" y="215"/>
                    <a:pt x="274" y="139"/>
                    <a:pt x="208" y="61"/>
                  </a:cubicBezTo>
                  <a:lnTo>
                    <a:pt x="0" y="0"/>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4" name="Google Shape;1204;p46"/>
            <p:cNvSpPr/>
            <p:nvPr/>
          </p:nvSpPr>
          <p:spPr>
            <a:xfrm>
              <a:off x="-5600706" y="2621604"/>
              <a:ext cx="1365709" cy="1865929"/>
            </a:xfrm>
            <a:custGeom>
              <a:rect b="b" l="l" r="r" t="t"/>
              <a:pathLst>
                <a:path extrusionOk="0" h="3152" w="2307">
                  <a:moveTo>
                    <a:pt x="0" y="0"/>
                  </a:moveTo>
                  <a:cubicBezTo>
                    <a:pt x="47" y="55"/>
                    <a:pt x="90" y="112"/>
                    <a:pt x="137" y="165"/>
                  </a:cubicBezTo>
                  <a:cubicBezTo>
                    <a:pt x="495" y="595"/>
                    <a:pt x="677" y="965"/>
                    <a:pt x="959" y="1391"/>
                  </a:cubicBezTo>
                  <a:cubicBezTo>
                    <a:pt x="1317" y="1939"/>
                    <a:pt x="1681" y="2516"/>
                    <a:pt x="2172" y="3152"/>
                  </a:cubicBezTo>
                  <a:lnTo>
                    <a:pt x="2307" y="3136"/>
                  </a:lnTo>
                  <a:cubicBezTo>
                    <a:pt x="2211" y="3011"/>
                    <a:pt x="2115" y="2888"/>
                    <a:pt x="2023" y="2766"/>
                  </a:cubicBezTo>
                  <a:cubicBezTo>
                    <a:pt x="1704" y="2355"/>
                    <a:pt x="1387" y="1956"/>
                    <a:pt x="1123" y="1593"/>
                  </a:cubicBezTo>
                  <a:cubicBezTo>
                    <a:pt x="863" y="1231"/>
                    <a:pt x="722" y="941"/>
                    <a:pt x="519" y="617"/>
                  </a:cubicBezTo>
                  <a:cubicBezTo>
                    <a:pt x="427" y="470"/>
                    <a:pt x="323" y="321"/>
                    <a:pt x="212" y="169"/>
                  </a:cubicBezTo>
                  <a:lnTo>
                    <a:pt x="0" y="0"/>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5" name="Google Shape;1205;p46"/>
            <p:cNvSpPr/>
            <p:nvPr/>
          </p:nvSpPr>
          <p:spPr>
            <a:xfrm>
              <a:off x="-5457446" y="2739408"/>
              <a:ext cx="1319535" cy="1732141"/>
            </a:xfrm>
            <a:custGeom>
              <a:rect b="b" l="l" r="r" t="t"/>
              <a:pathLst>
                <a:path extrusionOk="0" h="2926" w="2229">
                  <a:moveTo>
                    <a:pt x="1" y="1"/>
                  </a:moveTo>
                  <a:lnTo>
                    <a:pt x="1" y="1"/>
                  </a:lnTo>
                  <a:cubicBezTo>
                    <a:pt x="312" y="359"/>
                    <a:pt x="615" y="725"/>
                    <a:pt x="879" y="1090"/>
                  </a:cubicBezTo>
                  <a:cubicBezTo>
                    <a:pt x="1255" y="1607"/>
                    <a:pt x="1546" y="2121"/>
                    <a:pt x="1978" y="2687"/>
                  </a:cubicBezTo>
                  <a:cubicBezTo>
                    <a:pt x="2037" y="2763"/>
                    <a:pt x="2096" y="2843"/>
                    <a:pt x="2156" y="2925"/>
                  </a:cubicBezTo>
                  <a:lnTo>
                    <a:pt x="2229" y="2915"/>
                  </a:lnTo>
                  <a:cubicBezTo>
                    <a:pt x="2137" y="2790"/>
                    <a:pt x="2049" y="2665"/>
                    <a:pt x="1961" y="2544"/>
                  </a:cubicBezTo>
                  <a:cubicBezTo>
                    <a:pt x="1419" y="1797"/>
                    <a:pt x="1069" y="1135"/>
                    <a:pt x="541" y="455"/>
                  </a:cubicBezTo>
                  <a:cubicBezTo>
                    <a:pt x="527" y="435"/>
                    <a:pt x="509" y="416"/>
                    <a:pt x="494" y="396"/>
                  </a:cubicBezTo>
                  <a:lnTo>
                    <a:pt x="1" y="1"/>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6" name="Google Shape;1206;p46"/>
            <p:cNvSpPr/>
            <p:nvPr/>
          </p:nvSpPr>
          <p:spPr>
            <a:xfrm>
              <a:off x="-5061408" y="3054343"/>
              <a:ext cx="1046629" cy="1401815"/>
            </a:xfrm>
            <a:custGeom>
              <a:rect b="b" l="l" r="r" t="t"/>
              <a:pathLst>
                <a:path extrusionOk="0" h="2368" w="1768">
                  <a:moveTo>
                    <a:pt x="1" y="1"/>
                  </a:moveTo>
                  <a:lnTo>
                    <a:pt x="1" y="1"/>
                  </a:lnTo>
                  <a:cubicBezTo>
                    <a:pt x="193" y="249"/>
                    <a:pt x="408" y="511"/>
                    <a:pt x="603" y="774"/>
                  </a:cubicBezTo>
                  <a:cubicBezTo>
                    <a:pt x="897" y="1165"/>
                    <a:pt x="1043" y="1533"/>
                    <a:pt x="1345" y="1945"/>
                  </a:cubicBezTo>
                  <a:cubicBezTo>
                    <a:pt x="1446" y="2084"/>
                    <a:pt x="1552" y="2225"/>
                    <a:pt x="1664" y="2368"/>
                  </a:cubicBezTo>
                  <a:lnTo>
                    <a:pt x="1767" y="2352"/>
                  </a:lnTo>
                  <a:cubicBezTo>
                    <a:pt x="1652" y="2221"/>
                    <a:pt x="1542" y="2088"/>
                    <a:pt x="1435" y="1961"/>
                  </a:cubicBezTo>
                  <a:cubicBezTo>
                    <a:pt x="895" y="1313"/>
                    <a:pt x="680" y="776"/>
                    <a:pt x="240" y="193"/>
                  </a:cubicBezTo>
                  <a:lnTo>
                    <a:pt x="1" y="1"/>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7" name="Google Shape;1207;p46"/>
            <p:cNvSpPr/>
            <p:nvPr/>
          </p:nvSpPr>
          <p:spPr>
            <a:xfrm>
              <a:off x="-4792647" y="3269825"/>
              <a:ext cx="906329" cy="1170349"/>
            </a:xfrm>
            <a:custGeom>
              <a:rect b="b" l="l" r="r" t="t"/>
              <a:pathLst>
                <a:path extrusionOk="0" h="1977" w="1531">
                  <a:moveTo>
                    <a:pt x="1" y="1"/>
                  </a:moveTo>
                  <a:lnTo>
                    <a:pt x="1" y="1"/>
                  </a:lnTo>
                  <a:cubicBezTo>
                    <a:pt x="347" y="529"/>
                    <a:pt x="724" y="1092"/>
                    <a:pt x="1190" y="1687"/>
                  </a:cubicBezTo>
                  <a:cubicBezTo>
                    <a:pt x="1264" y="1785"/>
                    <a:pt x="1343" y="1879"/>
                    <a:pt x="1421" y="1976"/>
                  </a:cubicBezTo>
                  <a:lnTo>
                    <a:pt x="1530" y="1963"/>
                  </a:lnTo>
                  <a:cubicBezTo>
                    <a:pt x="1294" y="1699"/>
                    <a:pt x="1053" y="1429"/>
                    <a:pt x="873" y="1182"/>
                  </a:cubicBezTo>
                  <a:cubicBezTo>
                    <a:pt x="648" y="881"/>
                    <a:pt x="554" y="611"/>
                    <a:pt x="378" y="329"/>
                  </a:cubicBezTo>
                  <a:cubicBezTo>
                    <a:pt x="368" y="314"/>
                    <a:pt x="359" y="298"/>
                    <a:pt x="349" y="282"/>
                  </a:cubicBezTo>
                  <a:lnTo>
                    <a:pt x="1" y="1"/>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8" name="Google Shape;1208;p46"/>
            <p:cNvSpPr/>
            <p:nvPr/>
          </p:nvSpPr>
          <p:spPr>
            <a:xfrm>
              <a:off x="-4463503" y="3535034"/>
              <a:ext cx="739389" cy="885606"/>
            </a:xfrm>
            <a:custGeom>
              <a:rect b="b" l="l" r="r" t="t"/>
              <a:pathLst>
                <a:path extrusionOk="0" h="1496" w="1249">
                  <a:moveTo>
                    <a:pt x="0" y="1"/>
                  </a:moveTo>
                  <a:lnTo>
                    <a:pt x="0" y="1"/>
                  </a:lnTo>
                  <a:cubicBezTo>
                    <a:pt x="280" y="413"/>
                    <a:pt x="585" y="848"/>
                    <a:pt x="957" y="1311"/>
                  </a:cubicBezTo>
                  <a:cubicBezTo>
                    <a:pt x="1010" y="1376"/>
                    <a:pt x="1058" y="1436"/>
                    <a:pt x="1109" y="1495"/>
                  </a:cubicBezTo>
                  <a:lnTo>
                    <a:pt x="1248" y="1476"/>
                  </a:lnTo>
                  <a:cubicBezTo>
                    <a:pt x="1080" y="1264"/>
                    <a:pt x="916" y="1057"/>
                    <a:pt x="751" y="854"/>
                  </a:cubicBezTo>
                  <a:cubicBezTo>
                    <a:pt x="562" y="615"/>
                    <a:pt x="372" y="382"/>
                    <a:pt x="192" y="155"/>
                  </a:cubicBezTo>
                  <a:lnTo>
                    <a:pt x="0" y="1"/>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9" name="Google Shape;1209;p46"/>
            <p:cNvSpPr/>
            <p:nvPr/>
          </p:nvSpPr>
          <p:spPr>
            <a:xfrm>
              <a:off x="-4224934" y="3726245"/>
              <a:ext cx="611521" cy="679004"/>
            </a:xfrm>
            <a:custGeom>
              <a:rect b="b" l="l" r="r" t="t"/>
              <a:pathLst>
                <a:path extrusionOk="0" h="1147" w="1033">
                  <a:moveTo>
                    <a:pt x="0" y="0"/>
                  </a:moveTo>
                  <a:cubicBezTo>
                    <a:pt x="227" y="355"/>
                    <a:pt x="534" y="742"/>
                    <a:pt x="884" y="1147"/>
                  </a:cubicBezTo>
                  <a:lnTo>
                    <a:pt x="1033" y="1127"/>
                  </a:lnTo>
                  <a:cubicBezTo>
                    <a:pt x="916" y="988"/>
                    <a:pt x="804" y="853"/>
                    <a:pt x="698" y="722"/>
                  </a:cubicBezTo>
                  <a:cubicBezTo>
                    <a:pt x="581" y="576"/>
                    <a:pt x="475" y="439"/>
                    <a:pt x="378" y="306"/>
                  </a:cubicBezTo>
                  <a:lnTo>
                    <a:pt x="0" y="0"/>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0" name="Google Shape;1210;p46"/>
            <p:cNvSpPr/>
            <p:nvPr/>
          </p:nvSpPr>
          <p:spPr>
            <a:xfrm>
              <a:off x="-3771473" y="4092090"/>
              <a:ext cx="256921" cy="295991"/>
            </a:xfrm>
            <a:custGeom>
              <a:rect b="b" l="l" r="r" t="t"/>
              <a:pathLst>
                <a:path extrusionOk="0" h="500" w="434">
                  <a:moveTo>
                    <a:pt x="1" y="1"/>
                  </a:moveTo>
                  <a:lnTo>
                    <a:pt x="1" y="1"/>
                  </a:lnTo>
                  <a:cubicBezTo>
                    <a:pt x="109" y="163"/>
                    <a:pt x="224" y="329"/>
                    <a:pt x="351" y="499"/>
                  </a:cubicBezTo>
                  <a:lnTo>
                    <a:pt x="433" y="488"/>
                  </a:lnTo>
                  <a:cubicBezTo>
                    <a:pt x="408" y="450"/>
                    <a:pt x="378" y="417"/>
                    <a:pt x="351" y="380"/>
                  </a:cubicBezTo>
                  <a:cubicBezTo>
                    <a:pt x="292" y="302"/>
                    <a:pt x="238" y="224"/>
                    <a:pt x="185" y="147"/>
                  </a:cubicBezTo>
                  <a:lnTo>
                    <a:pt x="1" y="1"/>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1" name="Google Shape;1211;p46"/>
            <p:cNvSpPr/>
            <p:nvPr/>
          </p:nvSpPr>
          <p:spPr>
            <a:xfrm>
              <a:off x="-9127752" y="2315548"/>
              <a:ext cx="5349176" cy="2313468"/>
            </a:xfrm>
            <a:custGeom>
              <a:rect b="b" l="l" r="r" t="t"/>
              <a:pathLst>
                <a:path extrusionOk="0" h="3908" w="9036">
                  <a:moveTo>
                    <a:pt x="5319" y="1"/>
                  </a:moveTo>
                  <a:lnTo>
                    <a:pt x="0" y="267"/>
                  </a:lnTo>
                  <a:lnTo>
                    <a:pt x="657" y="1415"/>
                  </a:lnTo>
                  <a:lnTo>
                    <a:pt x="4399" y="3907"/>
                  </a:lnTo>
                  <a:lnTo>
                    <a:pt x="9035" y="2990"/>
                  </a:lnTo>
                  <a:lnTo>
                    <a:pt x="5319" y="1"/>
                  </a:lnTo>
                  <a:close/>
                </a:path>
              </a:pathLst>
            </a:custGeom>
            <a:solidFill>
              <a:srgbClr val="443438">
                <a:alpha val="3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2" name="Google Shape;1212;p46"/>
            <p:cNvSpPr/>
            <p:nvPr/>
          </p:nvSpPr>
          <p:spPr>
            <a:xfrm>
              <a:off x="-6492236" y="3267457"/>
              <a:ext cx="3182511" cy="1294074"/>
            </a:xfrm>
            <a:custGeom>
              <a:rect b="b" l="l" r="r" t="t"/>
              <a:pathLst>
                <a:path extrusionOk="0" h="2186" w="5376">
                  <a:moveTo>
                    <a:pt x="5375" y="1"/>
                  </a:moveTo>
                  <a:lnTo>
                    <a:pt x="0" y="1124"/>
                  </a:lnTo>
                  <a:lnTo>
                    <a:pt x="0" y="2186"/>
                  </a:lnTo>
                  <a:lnTo>
                    <a:pt x="5375" y="1026"/>
                  </a:lnTo>
                  <a:lnTo>
                    <a:pt x="537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3" name="Google Shape;1213;p46"/>
            <p:cNvSpPr/>
            <p:nvPr/>
          </p:nvSpPr>
          <p:spPr>
            <a:xfrm>
              <a:off x="-9522606" y="1897608"/>
              <a:ext cx="6212883" cy="2035236"/>
            </a:xfrm>
            <a:custGeom>
              <a:rect b="b" l="l" r="r" t="t"/>
              <a:pathLst>
                <a:path extrusionOk="0" h="3438" w="10495">
                  <a:moveTo>
                    <a:pt x="3887" y="1"/>
                  </a:moveTo>
                  <a:lnTo>
                    <a:pt x="0" y="279"/>
                  </a:lnTo>
                  <a:lnTo>
                    <a:pt x="5119" y="3438"/>
                  </a:lnTo>
                  <a:lnTo>
                    <a:pt x="10494" y="2315"/>
                  </a:lnTo>
                  <a:lnTo>
                    <a:pt x="3887"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4" name="Google Shape;1214;p46"/>
            <p:cNvSpPr/>
            <p:nvPr/>
          </p:nvSpPr>
          <p:spPr>
            <a:xfrm>
              <a:off x="-9522014" y="2059811"/>
              <a:ext cx="3143440" cy="1857049"/>
            </a:xfrm>
            <a:custGeom>
              <a:rect b="b" l="l" r="r" t="t"/>
              <a:pathLst>
                <a:path extrusionOk="0" h="3137" w="5310">
                  <a:moveTo>
                    <a:pt x="40" y="1"/>
                  </a:moveTo>
                  <a:lnTo>
                    <a:pt x="1" y="5"/>
                  </a:lnTo>
                  <a:lnTo>
                    <a:pt x="314" y="196"/>
                  </a:lnTo>
                  <a:cubicBezTo>
                    <a:pt x="1081" y="597"/>
                    <a:pt x="1947" y="1016"/>
                    <a:pt x="2679" y="1481"/>
                  </a:cubicBezTo>
                  <a:cubicBezTo>
                    <a:pt x="3174" y="1798"/>
                    <a:pt x="3594" y="2139"/>
                    <a:pt x="4167" y="2481"/>
                  </a:cubicBezTo>
                  <a:cubicBezTo>
                    <a:pt x="4494" y="2679"/>
                    <a:pt x="4854" y="2905"/>
                    <a:pt x="5251" y="3136"/>
                  </a:cubicBezTo>
                  <a:lnTo>
                    <a:pt x="5310" y="3125"/>
                  </a:lnTo>
                  <a:cubicBezTo>
                    <a:pt x="5267" y="3101"/>
                    <a:pt x="5228" y="3080"/>
                    <a:pt x="5194" y="3058"/>
                  </a:cubicBezTo>
                  <a:cubicBezTo>
                    <a:pt x="4801" y="2821"/>
                    <a:pt x="4461" y="2592"/>
                    <a:pt x="4111" y="2371"/>
                  </a:cubicBezTo>
                  <a:cubicBezTo>
                    <a:pt x="3385" y="1908"/>
                    <a:pt x="2865" y="1472"/>
                    <a:pt x="2172" y="1061"/>
                  </a:cubicBezTo>
                  <a:cubicBezTo>
                    <a:pt x="1763" y="818"/>
                    <a:pt x="1306" y="564"/>
                    <a:pt x="834" y="349"/>
                  </a:cubicBezTo>
                  <a:cubicBezTo>
                    <a:pt x="562" y="226"/>
                    <a:pt x="292" y="116"/>
                    <a:pt x="40" y="1"/>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5" name="Google Shape;1215;p46"/>
            <p:cNvSpPr/>
            <p:nvPr/>
          </p:nvSpPr>
          <p:spPr>
            <a:xfrm>
              <a:off x="-9347970" y="2042644"/>
              <a:ext cx="3170080" cy="1846393"/>
            </a:xfrm>
            <a:custGeom>
              <a:rect b="b" l="l" r="r" t="t"/>
              <a:pathLst>
                <a:path extrusionOk="0" h="3119" w="5355">
                  <a:moveTo>
                    <a:pt x="151" y="0"/>
                  </a:moveTo>
                  <a:lnTo>
                    <a:pt x="0" y="10"/>
                  </a:lnTo>
                  <a:cubicBezTo>
                    <a:pt x="622" y="339"/>
                    <a:pt x="1311" y="673"/>
                    <a:pt x="1884" y="1037"/>
                  </a:cubicBezTo>
                  <a:cubicBezTo>
                    <a:pt x="2170" y="1219"/>
                    <a:pt x="2502" y="1399"/>
                    <a:pt x="2809" y="1587"/>
                  </a:cubicBezTo>
                  <a:cubicBezTo>
                    <a:pt x="3197" y="1825"/>
                    <a:pt x="3443" y="2082"/>
                    <a:pt x="3846" y="2336"/>
                  </a:cubicBezTo>
                  <a:cubicBezTo>
                    <a:pt x="4228" y="2576"/>
                    <a:pt x="4650" y="2821"/>
                    <a:pt x="5108" y="3075"/>
                  </a:cubicBezTo>
                  <a:cubicBezTo>
                    <a:pt x="5133" y="3087"/>
                    <a:pt x="5157" y="3101"/>
                    <a:pt x="5184" y="3118"/>
                  </a:cubicBezTo>
                  <a:lnTo>
                    <a:pt x="5354" y="3081"/>
                  </a:lnTo>
                  <a:cubicBezTo>
                    <a:pt x="4865" y="2823"/>
                    <a:pt x="4376" y="2571"/>
                    <a:pt x="3940" y="2332"/>
                  </a:cubicBezTo>
                  <a:cubicBezTo>
                    <a:pt x="3161" y="1904"/>
                    <a:pt x="2805" y="1485"/>
                    <a:pt x="2086" y="1094"/>
                  </a:cubicBezTo>
                  <a:cubicBezTo>
                    <a:pt x="1714" y="890"/>
                    <a:pt x="1497" y="703"/>
                    <a:pt x="1174" y="515"/>
                  </a:cubicBezTo>
                  <a:cubicBezTo>
                    <a:pt x="871" y="337"/>
                    <a:pt x="521" y="161"/>
                    <a:pt x="151"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6" name="Google Shape;1216;p46"/>
            <p:cNvSpPr/>
            <p:nvPr/>
          </p:nvSpPr>
          <p:spPr>
            <a:xfrm>
              <a:off x="-9132488" y="2024292"/>
              <a:ext cx="3103777" cy="1828634"/>
            </a:xfrm>
            <a:custGeom>
              <a:rect b="b" l="l" r="r" t="t"/>
              <a:pathLst>
                <a:path extrusionOk="0" h="3089" w="5243">
                  <a:moveTo>
                    <a:pt x="194" y="0"/>
                  </a:moveTo>
                  <a:lnTo>
                    <a:pt x="0" y="16"/>
                  </a:lnTo>
                  <a:cubicBezTo>
                    <a:pt x="534" y="286"/>
                    <a:pt x="1096" y="565"/>
                    <a:pt x="1534" y="870"/>
                  </a:cubicBezTo>
                  <a:cubicBezTo>
                    <a:pt x="2199" y="1338"/>
                    <a:pt x="2897" y="1854"/>
                    <a:pt x="3797" y="2383"/>
                  </a:cubicBezTo>
                  <a:cubicBezTo>
                    <a:pt x="4194" y="2613"/>
                    <a:pt x="4624" y="2852"/>
                    <a:pt x="5102" y="3089"/>
                  </a:cubicBezTo>
                  <a:lnTo>
                    <a:pt x="5243" y="3059"/>
                  </a:lnTo>
                  <a:cubicBezTo>
                    <a:pt x="4996" y="2926"/>
                    <a:pt x="4744" y="2797"/>
                    <a:pt x="4499" y="2670"/>
                  </a:cubicBezTo>
                  <a:cubicBezTo>
                    <a:pt x="4110" y="2467"/>
                    <a:pt x="3676" y="2257"/>
                    <a:pt x="3351" y="2056"/>
                  </a:cubicBezTo>
                  <a:cubicBezTo>
                    <a:pt x="3050" y="1870"/>
                    <a:pt x="2884" y="1678"/>
                    <a:pt x="2637" y="1496"/>
                  </a:cubicBezTo>
                  <a:cubicBezTo>
                    <a:pt x="2387" y="1313"/>
                    <a:pt x="2093" y="1142"/>
                    <a:pt x="1864" y="968"/>
                  </a:cubicBezTo>
                  <a:cubicBezTo>
                    <a:pt x="1604" y="775"/>
                    <a:pt x="1326" y="585"/>
                    <a:pt x="986" y="401"/>
                  </a:cubicBezTo>
                  <a:cubicBezTo>
                    <a:pt x="730" y="264"/>
                    <a:pt x="468" y="129"/>
                    <a:pt x="194"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7" name="Google Shape;1217;p46"/>
            <p:cNvSpPr/>
            <p:nvPr/>
          </p:nvSpPr>
          <p:spPr>
            <a:xfrm>
              <a:off x="-8924109" y="2012453"/>
              <a:ext cx="3045763" cy="1800219"/>
            </a:xfrm>
            <a:custGeom>
              <a:rect b="b" l="l" r="r" t="t"/>
              <a:pathLst>
                <a:path extrusionOk="0" h="3041" w="5145">
                  <a:moveTo>
                    <a:pt x="131" y="0"/>
                  </a:moveTo>
                  <a:lnTo>
                    <a:pt x="0" y="10"/>
                  </a:lnTo>
                  <a:cubicBezTo>
                    <a:pt x="259" y="145"/>
                    <a:pt x="519" y="278"/>
                    <a:pt x="773" y="415"/>
                  </a:cubicBezTo>
                  <a:cubicBezTo>
                    <a:pt x="1262" y="677"/>
                    <a:pt x="1557" y="935"/>
                    <a:pt x="1966" y="1213"/>
                  </a:cubicBezTo>
                  <a:cubicBezTo>
                    <a:pt x="2506" y="1583"/>
                    <a:pt x="3062" y="1976"/>
                    <a:pt x="3778" y="2385"/>
                  </a:cubicBezTo>
                  <a:cubicBezTo>
                    <a:pt x="4194" y="2622"/>
                    <a:pt x="4605" y="2817"/>
                    <a:pt x="5072" y="3040"/>
                  </a:cubicBezTo>
                  <a:lnTo>
                    <a:pt x="5145" y="3025"/>
                  </a:lnTo>
                  <a:cubicBezTo>
                    <a:pt x="5092" y="2995"/>
                    <a:pt x="5039" y="2968"/>
                    <a:pt x="4988" y="2939"/>
                  </a:cubicBezTo>
                  <a:cubicBezTo>
                    <a:pt x="4433" y="2639"/>
                    <a:pt x="3938" y="2348"/>
                    <a:pt x="3451" y="2068"/>
                  </a:cubicBezTo>
                  <a:cubicBezTo>
                    <a:pt x="3005" y="1812"/>
                    <a:pt x="2565" y="1567"/>
                    <a:pt x="2191" y="1333"/>
                  </a:cubicBezTo>
                  <a:cubicBezTo>
                    <a:pt x="1821" y="1104"/>
                    <a:pt x="1593" y="902"/>
                    <a:pt x="1291" y="687"/>
                  </a:cubicBezTo>
                  <a:cubicBezTo>
                    <a:pt x="959" y="450"/>
                    <a:pt x="556" y="220"/>
                    <a:pt x="131"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8" name="Google Shape;1218;p46"/>
            <p:cNvSpPr/>
            <p:nvPr/>
          </p:nvSpPr>
          <p:spPr>
            <a:xfrm>
              <a:off x="-8793281" y="2005349"/>
              <a:ext cx="3074770" cy="1785419"/>
            </a:xfrm>
            <a:custGeom>
              <a:rect b="b" l="l" r="r" t="t"/>
              <a:pathLst>
                <a:path extrusionOk="0" h="3016" w="5194">
                  <a:moveTo>
                    <a:pt x="114" y="1"/>
                  </a:moveTo>
                  <a:lnTo>
                    <a:pt x="0" y="9"/>
                  </a:lnTo>
                  <a:cubicBezTo>
                    <a:pt x="368" y="200"/>
                    <a:pt x="750" y="421"/>
                    <a:pt x="1125" y="619"/>
                  </a:cubicBezTo>
                  <a:cubicBezTo>
                    <a:pt x="1685" y="916"/>
                    <a:pt x="2133" y="1251"/>
                    <a:pt x="2526" y="1577"/>
                  </a:cubicBezTo>
                  <a:cubicBezTo>
                    <a:pt x="3007" y="1978"/>
                    <a:pt x="3791" y="2389"/>
                    <a:pt x="4660" y="2827"/>
                  </a:cubicBezTo>
                  <a:cubicBezTo>
                    <a:pt x="4783" y="2888"/>
                    <a:pt x="4906" y="2952"/>
                    <a:pt x="5037" y="3015"/>
                  </a:cubicBezTo>
                  <a:lnTo>
                    <a:pt x="5194" y="2984"/>
                  </a:lnTo>
                  <a:cubicBezTo>
                    <a:pt x="4621" y="2694"/>
                    <a:pt x="4073" y="2411"/>
                    <a:pt x="3623" y="2152"/>
                  </a:cubicBezTo>
                  <a:cubicBezTo>
                    <a:pt x="2758" y="1656"/>
                    <a:pt x="2301" y="1274"/>
                    <a:pt x="1630" y="840"/>
                  </a:cubicBezTo>
                  <a:cubicBezTo>
                    <a:pt x="1194" y="554"/>
                    <a:pt x="640" y="267"/>
                    <a:pt x="114" y="1"/>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9" name="Google Shape;1219;p46"/>
            <p:cNvSpPr/>
            <p:nvPr/>
          </p:nvSpPr>
          <p:spPr>
            <a:xfrm>
              <a:off x="-8616277" y="1985813"/>
              <a:ext cx="2996628" cy="1782459"/>
            </a:xfrm>
            <a:custGeom>
              <a:rect b="b" l="l" r="r" t="t"/>
              <a:pathLst>
                <a:path extrusionOk="0" h="3011" w="5062">
                  <a:moveTo>
                    <a:pt x="226" y="0"/>
                  </a:moveTo>
                  <a:lnTo>
                    <a:pt x="1" y="18"/>
                  </a:lnTo>
                  <a:cubicBezTo>
                    <a:pt x="750" y="431"/>
                    <a:pt x="1544" y="877"/>
                    <a:pt x="2254" y="1325"/>
                  </a:cubicBezTo>
                  <a:cubicBezTo>
                    <a:pt x="2812" y="1675"/>
                    <a:pt x="3246" y="2037"/>
                    <a:pt x="3874" y="2422"/>
                  </a:cubicBezTo>
                  <a:cubicBezTo>
                    <a:pt x="4181" y="2610"/>
                    <a:pt x="4533" y="2811"/>
                    <a:pt x="4910" y="3011"/>
                  </a:cubicBezTo>
                  <a:lnTo>
                    <a:pt x="5061" y="2980"/>
                  </a:lnTo>
                  <a:cubicBezTo>
                    <a:pt x="4637" y="2731"/>
                    <a:pt x="4183" y="2541"/>
                    <a:pt x="3805" y="2305"/>
                  </a:cubicBezTo>
                  <a:cubicBezTo>
                    <a:pt x="2999" y="1796"/>
                    <a:pt x="2469" y="1346"/>
                    <a:pt x="1701" y="892"/>
                  </a:cubicBezTo>
                  <a:cubicBezTo>
                    <a:pt x="1249" y="623"/>
                    <a:pt x="779" y="259"/>
                    <a:pt x="259" y="16"/>
                  </a:cubicBezTo>
                  <a:cubicBezTo>
                    <a:pt x="249" y="12"/>
                    <a:pt x="235" y="6"/>
                    <a:pt x="226"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0" name="Google Shape;1220;p46"/>
            <p:cNvSpPr/>
            <p:nvPr/>
          </p:nvSpPr>
          <p:spPr>
            <a:xfrm>
              <a:off x="-8392507" y="1971014"/>
              <a:ext cx="2948677" cy="1757004"/>
            </a:xfrm>
            <a:custGeom>
              <a:rect b="b" l="l" r="r" t="t"/>
              <a:pathLst>
                <a:path extrusionOk="0" h="2968" w="4981">
                  <a:moveTo>
                    <a:pt x="198" y="0"/>
                  </a:moveTo>
                  <a:lnTo>
                    <a:pt x="0" y="14"/>
                  </a:lnTo>
                  <a:cubicBezTo>
                    <a:pt x="472" y="260"/>
                    <a:pt x="947" y="515"/>
                    <a:pt x="1369" y="782"/>
                  </a:cubicBezTo>
                  <a:cubicBezTo>
                    <a:pt x="1667" y="972"/>
                    <a:pt x="1980" y="1182"/>
                    <a:pt x="2301" y="1379"/>
                  </a:cubicBezTo>
                  <a:cubicBezTo>
                    <a:pt x="2639" y="1645"/>
                    <a:pt x="3218" y="2066"/>
                    <a:pt x="3609" y="2283"/>
                  </a:cubicBezTo>
                  <a:cubicBezTo>
                    <a:pt x="3809" y="2392"/>
                    <a:pt x="4020" y="2504"/>
                    <a:pt x="4239" y="2611"/>
                  </a:cubicBezTo>
                  <a:cubicBezTo>
                    <a:pt x="4454" y="2739"/>
                    <a:pt x="4699" y="2881"/>
                    <a:pt x="4851" y="2967"/>
                  </a:cubicBezTo>
                  <a:lnTo>
                    <a:pt x="4980" y="2940"/>
                  </a:lnTo>
                  <a:cubicBezTo>
                    <a:pt x="4683" y="2789"/>
                    <a:pt x="4394" y="2643"/>
                    <a:pt x="4141" y="2518"/>
                  </a:cubicBezTo>
                  <a:cubicBezTo>
                    <a:pt x="3959" y="2396"/>
                    <a:pt x="3783" y="2275"/>
                    <a:pt x="3603" y="2163"/>
                  </a:cubicBezTo>
                  <a:cubicBezTo>
                    <a:pt x="3386" y="2027"/>
                    <a:pt x="3187" y="1907"/>
                    <a:pt x="2987" y="1790"/>
                  </a:cubicBezTo>
                  <a:cubicBezTo>
                    <a:pt x="2897" y="1735"/>
                    <a:pt x="2668" y="1588"/>
                    <a:pt x="2473" y="1463"/>
                  </a:cubicBezTo>
                  <a:cubicBezTo>
                    <a:pt x="2209" y="1248"/>
                    <a:pt x="1941" y="1039"/>
                    <a:pt x="1589" y="845"/>
                  </a:cubicBezTo>
                  <a:cubicBezTo>
                    <a:pt x="1178" y="620"/>
                    <a:pt x="933" y="417"/>
                    <a:pt x="575" y="207"/>
                  </a:cubicBezTo>
                  <a:cubicBezTo>
                    <a:pt x="454" y="137"/>
                    <a:pt x="331" y="69"/>
                    <a:pt x="198"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1" name="Google Shape;1221;p46"/>
            <p:cNvSpPr/>
            <p:nvPr/>
          </p:nvSpPr>
          <p:spPr>
            <a:xfrm>
              <a:off x="-8176432" y="1955622"/>
              <a:ext cx="2899543" cy="1741021"/>
            </a:xfrm>
            <a:custGeom>
              <a:rect b="b" l="l" r="r" t="t"/>
              <a:pathLst>
                <a:path extrusionOk="0" h="2941" w="4898">
                  <a:moveTo>
                    <a:pt x="173" y="1"/>
                  </a:moveTo>
                  <a:lnTo>
                    <a:pt x="1" y="14"/>
                  </a:lnTo>
                  <a:cubicBezTo>
                    <a:pt x="361" y="204"/>
                    <a:pt x="709" y="400"/>
                    <a:pt x="1008" y="605"/>
                  </a:cubicBezTo>
                  <a:cubicBezTo>
                    <a:pt x="1750" y="1120"/>
                    <a:pt x="2530" y="1681"/>
                    <a:pt x="3528" y="2266"/>
                  </a:cubicBezTo>
                  <a:cubicBezTo>
                    <a:pt x="3903" y="2485"/>
                    <a:pt x="4310" y="2714"/>
                    <a:pt x="4750" y="2941"/>
                  </a:cubicBezTo>
                  <a:lnTo>
                    <a:pt x="4897" y="2909"/>
                  </a:lnTo>
                  <a:cubicBezTo>
                    <a:pt x="4696" y="2804"/>
                    <a:pt x="4496" y="2698"/>
                    <a:pt x="4299" y="2596"/>
                  </a:cubicBezTo>
                  <a:cubicBezTo>
                    <a:pt x="3868" y="2371"/>
                    <a:pt x="3389" y="2133"/>
                    <a:pt x="3029" y="1912"/>
                  </a:cubicBezTo>
                  <a:cubicBezTo>
                    <a:pt x="2696" y="1706"/>
                    <a:pt x="2505" y="1501"/>
                    <a:pt x="2231" y="1301"/>
                  </a:cubicBezTo>
                  <a:cubicBezTo>
                    <a:pt x="1953" y="1102"/>
                    <a:pt x="1628" y="910"/>
                    <a:pt x="1370" y="722"/>
                  </a:cubicBezTo>
                  <a:cubicBezTo>
                    <a:pt x="1151" y="562"/>
                    <a:pt x="918" y="402"/>
                    <a:pt x="654" y="245"/>
                  </a:cubicBezTo>
                  <a:lnTo>
                    <a:pt x="173" y="1"/>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2" name="Google Shape;1222;p46"/>
            <p:cNvSpPr/>
            <p:nvPr/>
          </p:nvSpPr>
          <p:spPr>
            <a:xfrm>
              <a:off x="-7397972" y="2300748"/>
              <a:ext cx="2276182" cy="1356824"/>
            </a:xfrm>
            <a:custGeom>
              <a:rect b="b" l="l" r="r" t="t"/>
              <a:pathLst>
                <a:path extrusionOk="0" h="2292" w="3845">
                  <a:moveTo>
                    <a:pt x="0" y="1"/>
                  </a:moveTo>
                  <a:cubicBezTo>
                    <a:pt x="180" y="128"/>
                    <a:pt x="358" y="257"/>
                    <a:pt x="562" y="394"/>
                  </a:cubicBezTo>
                  <a:cubicBezTo>
                    <a:pt x="1164" y="797"/>
                    <a:pt x="1782" y="1227"/>
                    <a:pt x="2575" y="1681"/>
                  </a:cubicBezTo>
                  <a:cubicBezTo>
                    <a:pt x="2958" y="1900"/>
                    <a:pt x="3338" y="2088"/>
                    <a:pt x="3750" y="2291"/>
                  </a:cubicBezTo>
                  <a:lnTo>
                    <a:pt x="3844" y="2272"/>
                  </a:lnTo>
                  <a:cubicBezTo>
                    <a:pt x="3257" y="1949"/>
                    <a:pt x="2725" y="1642"/>
                    <a:pt x="2205" y="1340"/>
                  </a:cubicBezTo>
                  <a:cubicBezTo>
                    <a:pt x="1712" y="1059"/>
                    <a:pt x="1225" y="785"/>
                    <a:pt x="808" y="529"/>
                  </a:cubicBezTo>
                  <a:cubicBezTo>
                    <a:pt x="552" y="368"/>
                    <a:pt x="356" y="225"/>
                    <a:pt x="163" y="83"/>
                  </a:cubicBezTo>
                  <a:lnTo>
                    <a:pt x="0" y="1"/>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3" name="Google Shape;1223;p46"/>
            <p:cNvSpPr/>
            <p:nvPr/>
          </p:nvSpPr>
          <p:spPr>
            <a:xfrm>
              <a:off x="-7973382" y="1943190"/>
              <a:ext cx="3044579" cy="1685374"/>
            </a:xfrm>
            <a:custGeom>
              <a:rect b="b" l="l" r="r" t="t"/>
              <a:pathLst>
                <a:path extrusionOk="0" h="2847" w="5143">
                  <a:moveTo>
                    <a:pt x="176" y="0"/>
                  </a:moveTo>
                  <a:lnTo>
                    <a:pt x="0" y="12"/>
                  </a:lnTo>
                  <a:cubicBezTo>
                    <a:pt x="759" y="376"/>
                    <a:pt x="1598" y="753"/>
                    <a:pt x="2314" y="1178"/>
                  </a:cubicBezTo>
                  <a:cubicBezTo>
                    <a:pt x="2825" y="1483"/>
                    <a:pt x="3257" y="1808"/>
                    <a:pt x="3840" y="2132"/>
                  </a:cubicBezTo>
                  <a:lnTo>
                    <a:pt x="4008" y="2228"/>
                  </a:lnTo>
                  <a:cubicBezTo>
                    <a:pt x="3897" y="2167"/>
                    <a:pt x="3789" y="2105"/>
                    <a:pt x="3684" y="2046"/>
                  </a:cubicBezTo>
                  <a:cubicBezTo>
                    <a:pt x="3461" y="1919"/>
                    <a:pt x="3263" y="1796"/>
                    <a:pt x="3081" y="1673"/>
                  </a:cubicBezTo>
                  <a:lnTo>
                    <a:pt x="2639" y="1448"/>
                  </a:lnTo>
                  <a:lnTo>
                    <a:pt x="2639" y="1448"/>
                  </a:lnTo>
                  <a:cubicBezTo>
                    <a:pt x="3177" y="1858"/>
                    <a:pt x="3952" y="2336"/>
                    <a:pt x="4836" y="2786"/>
                  </a:cubicBezTo>
                  <a:cubicBezTo>
                    <a:pt x="4875" y="2805"/>
                    <a:pt x="4916" y="2825"/>
                    <a:pt x="4955" y="2846"/>
                  </a:cubicBezTo>
                  <a:lnTo>
                    <a:pt x="5143" y="2807"/>
                  </a:lnTo>
                  <a:cubicBezTo>
                    <a:pt x="5047" y="2762"/>
                    <a:pt x="4957" y="2719"/>
                    <a:pt x="4881" y="2678"/>
                  </a:cubicBezTo>
                  <a:cubicBezTo>
                    <a:pt x="4480" y="2453"/>
                    <a:pt x="4134" y="2238"/>
                    <a:pt x="3776" y="2025"/>
                  </a:cubicBezTo>
                  <a:cubicBezTo>
                    <a:pt x="3036" y="1586"/>
                    <a:pt x="2502" y="1164"/>
                    <a:pt x="1796" y="775"/>
                  </a:cubicBezTo>
                  <a:cubicBezTo>
                    <a:pt x="1379" y="546"/>
                    <a:pt x="916" y="305"/>
                    <a:pt x="436" y="106"/>
                  </a:cubicBezTo>
                  <a:cubicBezTo>
                    <a:pt x="350" y="69"/>
                    <a:pt x="262" y="35"/>
                    <a:pt x="176"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4" name="Google Shape;1224;p46"/>
            <p:cNvSpPr/>
            <p:nvPr/>
          </p:nvSpPr>
          <p:spPr>
            <a:xfrm>
              <a:off x="-7754939" y="1926615"/>
              <a:ext cx="3033331" cy="1658735"/>
            </a:xfrm>
            <a:custGeom>
              <a:rect b="b" l="l" r="r" t="t"/>
              <a:pathLst>
                <a:path extrusionOk="0" h="2802" w="5124">
                  <a:moveTo>
                    <a:pt x="212" y="1"/>
                  </a:moveTo>
                  <a:lnTo>
                    <a:pt x="1" y="16"/>
                  </a:lnTo>
                  <a:cubicBezTo>
                    <a:pt x="492" y="251"/>
                    <a:pt x="997" y="494"/>
                    <a:pt x="1437" y="752"/>
                  </a:cubicBezTo>
                  <a:cubicBezTo>
                    <a:pt x="1728" y="924"/>
                    <a:pt x="2065" y="1092"/>
                    <a:pt x="2378" y="1272"/>
                  </a:cubicBezTo>
                  <a:cubicBezTo>
                    <a:pt x="2771" y="1497"/>
                    <a:pt x="3025" y="1748"/>
                    <a:pt x="3436" y="1990"/>
                  </a:cubicBezTo>
                  <a:cubicBezTo>
                    <a:pt x="3825" y="2219"/>
                    <a:pt x="4255" y="2446"/>
                    <a:pt x="4721" y="2686"/>
                  </a:cubicBezTo>
                  <a:cubicBezTo>
                    <a:pt x="4784" y="2718"/>
                    <a:pt x="4858" y="2757"/>
                    <a:pt x="4938" y="2802"/>
                  </a:cubicBezTo>
                  <a:lnTo>
                    <a:pt x="5124" y="2761"/>
                  </a:lnTo>
                  <a:cubicBezTo>
                    <a:pt x="4574" y="2491"/>
                    <a:pt x="4019" y="2229"/>
                    <a:pt x="3530" y="1978"/>
                  </a:cubicBezTo>
                  <a:cubicBezTo>
                    <a:pt x="2740" y="1575"/>
                    <a:pt x="2370" y="1170"/>
                    <a:pt x="1640" y="801"/>
                  </a:cubicBezTo>
                  <a:cubicBezTo>
                    <a:pt x="1263" y="609"/>
                    <a:pt x="1038" y="429"/>
                    <a:pt x="707" y="251"/>
                  </a:cubicBezTo>
                  <a:cubicBezTo>
                    <a:pt x="555" y="167"/>
                    <a:pt x="388" y="83"/>
                    <a:pt x="212" y="1"/>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5" name="Google Shape;1225;p46"/>
            <p:cNvSpPr/>
            <p:nvPr/>
          </p:nvSpPr>
          <p:spPr>
            <a:xfrm>
              <a:off x="-7522881" y="1909447"/>
              <a:ext cx="2956965" cy="1638016"/>
            </a:xfrm>
            <a:custGeom>
              <a:rect b="b" l="l" r="r" t="t"/>
              <a:pathLst>
                <a:path extrusionOk="0" h="2767" w="4995">
                  <a:moveTo>
                    <a:pt x="221" y="0"/>
                  </a:moveTo>
                  <a:lnTo>
                    <a:pt x="0" y="16"/>
                  </a:lnTo>
                  <a:cubicBezTo>
                    <a:pt x="374" y="196"/>
                    <a:pt x="742" y="382"/>
                    <a:pt x="1049" y="583"/>
                  </a:cubicBezTo>
                  <a:cubicBezTo>
                    <a:pt x="1729" y="1027"/>
                    <a:pt x="2445" y="1522"/>
                    <a:pt x="3363" y="2023"/>
                  </a:cubicBezTo>
                  <a:cubicBezTo>
                    <a:pt x="3793" y="2258"/>
                    <a:pt x="4261" y="2496"/>
                    <a:pt x="4783" y="2733"/>
                  </a:cubicBezTo>
                  <a:cubicBezTo>
                    <a:pt x="4808" y="2745"/>
                    <a:pt x="4832" y="2755"/>
                    <a:pt x="4859" y="2766"/>
                  </a:cubicBezTo>
                  <a:lnTo>
                    <a:pt x="4994" y="2737"/>
                  </a:lnTo>
                  <a:cubicBezTo>
                    <a:pt x="4691" y="2582"/>
                    <a:pt x="4374" y="2436"/>
                    <a:pt x="4071" y="2289"/>
                  </a:cubicBezTo>
                  <a:cubicBezTo>
                    <a:pt x="3676" y="2099"/>
                    <a:pt x="3236" y="1904"/>
                    <a:pt x="2905" y="1712"/>
                  </a:cubicBezTo>
                  <a:cubicBezTo>
                    <a:pt x="2600" y="1536"/>
                    <a:pt x="2426" y="1350"/>
                    <a:pt x="2173" y="1174"/>
                  </a:cubicBezTo>
                  <a:cubicBezTo>
                    <a:pt x="1919" y="998"/>
                    <a:pt x="1622" y="838"/>
                    <a:pt x="1385" y="671"/>
                  </a:cubicBezTo>
                  <a:cubicBezTo>
                    <a:pt x="1121" y="485"/>
                    <a:pt x="834" y="304"/>
                    <a:pt x="487" y="129"/>
                  </a:cubicBezTo>
                  <a:cubicBezTo>
                    <a:pt x="399" y="86"/>
                    <a:pt x="309" y="41"/>
                    <a:pt x="221"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6" name="Google Shape;1226;p46"/>
            <p:cNvSpPr/>
            <p:nvPr/>
          </p:nvSpPr>
          <p:spPr>
            <a:xfrm>
              <a:off x="-7309767" y="1903528"/>
              <a:ext cx="2901318" cy="1603089"/>
            </a:xfrm>
            <a:custGeom>
              <a:rect b="b" l="l" r="r" t="t"/>
              <a:pathLst>
                <a:path extrusionOk="0" h="2708" w="4901">
                  <a:moveTo>
                    <a:pt x="119" y="1"/>
                  </a:moveTo>
                  <a:lnTo>
                    <a:pt x="0" y="8"/>
                  </a:lnTo>
                  <a:cubicBezTo>
                    <a:pt x="88" y="53"/>
                    <a:pt x="178" y="96"/>
                    <a:pt x="266" y="138"/>
                  </a:cubicBezTo>
                  <a:cubicBezTo>
                    <a:pt x="765" y="378"/>
                    <a:pt x="1068" y="625"/>
                    <a:pt x="1487" y="891"/>
                  </a:cubicBezTo>
                  <a:cubicBezTo>
                    <a:pt x="2036" y="1243"/>
                    <a:pt x="2606" y="1620"/>
                    <a:pt x="3335" y="2006"/>
                  </a:cubicBezTo>
                  <a:cubicBezTo>
                    <a:pt x="3805" y="2256"/>
                    <a:pt x="4268" y="2454"/>
                    <a:pt x="4812" y="2696"/>
                  </a:cubicBezTo>
                  <a:cubicBezTo>
                    <a:pt x="4820" y="2700"/>
                    <a:pt x="4830" y="2704"/>
                    <a:pt x="4836" y="2708"/>
                  </a:cubicBezTo>
                  <a:lnTo>
                    <a:pt x="4900" y="2696"/>
                  </a:lnTo>
                  <a:cubicBezTo>
                    <a:pt x="4785" y="2639"/>
                    <a:pt x="4669" y="2583"/>
                    <a:pt x="4560" y="2528"/>
                  </a:cubicBezTo>
                  <a:cubicBezTo>
                    <a:pt x="3994" y="2244"/>
                    <a:pt x="3492" y="1970"/>
                    <a:pt x="2995" y="1706"/>
                  </a:cubicBezTo>
                  <a:cubicBezTo>
                    <a:pt x="2543" y="1464"/>
                    <a:pt x="2095" y="1231"/>
                    <a:pt x="1712" y="1012"/>
                  </a:cubicBezTo>
                  <a:cubicBezTo>
                    <a:pt x="1334" y="793"/>
                    <a:pt x="1099" y="597"/>
                    <a:pt x="792" y="396"/>
                  </a:cubicBezTo>
                  <a:cubicBezTo>
                    <a:pt x="589" y="261"/>
                    <a:pt x="362" y="128"/>
                    <a:pt x="119" y="1"/>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7" name="Google Shape;1227;p46"/>
            <p:cNvSpPr/>
            <p:nvPr/>
          </p:nvSpPr>
          <p:spPr>
            <a:xfrm>
              <a:off x="-7077117" y="1947334"/>
              <a:ext cx="2838568" cy="1533827"/>
            </a:xfrm>
            <a:custGeom>
              <a:rect b="b" l="l" r="r" t="t"/>
              <a:pathLst>
                <a:path extrusionOk="0" h="2591" w="4795">
                  <a:moveTo>
                    <a:pt x="0" y="1"/>
                  </a:moveTo>
                  <a:cubicBezTo>
                    <a:pt x="153" y="79"/>
                    <a:pt x="302" y="155"/>
                    <a:pt x="450" y="228"/>
                  </a:cubicBezTo>
                  <a:cubicBezTo>
                    <a:pt x="1019" y="511"/>
                    <a:pt x="1477" y="826"/>
                    <a:pt x="1884" y="1143"/>
                  </a:cubicBezTo>
                  <a:cubicBezTo>
                    <a:pt x="2377" y="1529"/>
                    <a:pt x="3177" y="1912"/>
                    <a:pt x="4057" y="2323"/>
                  </a:cubicBezTo>
                  <a:cubicBezTo>
                    <a:pt x="4241" y="2409"/>
                    <a:pt x="4437" y="2499"/>
                    <a:pt x="4634" y="2591"/>
                  </a:cubicBezTo>
                  <a:lnTo>
                    <a:pt x="4795" y="2556"/>
                  </a:lnTo>
                  <a:cubicBezTo>
                    <a:pt x="4139" y="2252"/>
                    <a:pt x="3510" y="1955"/>
                    <a:pt x="2999" y="1681"/>
                  </a:cubicBezTo>
                  <a:cubicBezTo>
                    <a:pt x="2115" y="1212"/>
                    <a:pt x="1649" y="844"/>
                    <a:pt x="965" y="431"/>
                  </a:cubicBezTo>
                  <a:cubicBezTo>
                    <a:pt x="830" y="351"/>
                    <a:pt x="685" y="269"/>
                    <a:pt x="536" y="189"/>
                  </a:cubicBezTo>
                  <a:lnTo>
                    <a:pt x="0" y="1"/>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8" name="Google Shape;1228;p46"/>
            <p:cNvSpPr/>
            <p:nvPr/>
          </p:nvSpPr>
          <p:spPr>
            <a:xfrm>
              <a:off x="-6491652" y="2160448"/>
              <a:ext cx="2329461" cy="1299994"/>
            </a:xfrm>
            <a:custGeom>
              <a:rect b="b" l="l" r="r" t="t"/>
              <a:pathLst>
                <a:path extrusionOk="0" h="2196" w="3935">
                  <a:moveTo>
                    <a:pt x="1" y="1"/>
                  </a:moveTo>
                  <a:lnTo>
                    <a:pt x="1" y="1"/>
                  </a:lnTo>
                  <a:cubicBezTo>
                    <a:pt x="304" y="163"/>
                    <a:pt x="601" y="329"/>
                    <a:pt x="885" y="496"/>
                  </a:cubicBezTo>
                  <a:cubicBezTo>
                    <a:pt x="1456" y="828"/>
                    <a:pt x="1900" y="1176"/>
                    <a:pt x="2541" y="1542"/>
                  </a:cubicBezTo>
                  <a:cubicBezTo>
                    <a:pt x="2903" y="1752"/>
                    <a:pt x="3334" y="1975"/>
                    <a:pt x="3791" y="2196"/>
                  </a:cubicBezTo>
                  <a:lnTo>
                    <a:pt x="3934" y="2166"/>
                  </a:lnTo>
                  <a:cubicBezTo>
                    <a:pt x="3881" y="2139"/>
                    <a:pt x="3829" y="2113"/>
                    <a:pt x="3784" y="2088"/>
                  </a:cubicBezTo>
                  <a:cubicBezTo>
                    <a:pt x="3340" y="1842"/>
                    <a:pt x="2864" y="1664"/>
                    <a:pt x="2467" y="1431"/>
                  </a:cubicBezTo>
                  <a:cubicBezTo>
                    <a:pt x="1694" y="979"/>
                    <a:pt x="1166" y="564"/>
                    <a:pt x="454" y="159"/>
                  </a:cubicBezTo>
                  <a:lnTo>
                    <a:pt x="1" y="1"/>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9" name="Google Shape;1229;p46"/>
            <p:cNvSpPr/>
            <p:nvPr/>
          </p:nvSpPr>
          <p:spPr>
            <a:xfrm>
              <a:off x="-5854676" y="2378298"/>
              <a:ext cx="1885472" cy="1041889"/>
            </a:xfrm>
            <a:custGeom>
              <a:rect b="b" l="l" r="r" t="t"/>
              <a:pathLst>
                <a:path extrusionOk="0" h="1760" w="3185">
                  <a:moveTo>
                    <a:pt x="0" y="1"/>
                  </a:moveTo>
                  <a:lnTo>
                    <a:pt x="0" y="1"/>
                  </a:lnTo>
                  <a:cubicBezTo>
                    <a:pt x="79" y="48"/>
                    <a:pt x="159" y="94"/>
                    <a:pt x="239" y="139"/>
                  </a:cubicBezTo>
                  <a:cubicBezTo>
                    <a:pt x="581" y="402"/>
                    <a:pt x="1174" y="803"/>
                    <a:pt x="1573" y="1008"/>
                  </a:cubicBezTo>
                  <a:cubicBezTo>
                    <a:pt x="1775" y="1114"/>
                    <a:pt x="1990" y="1213"/>
                    <a:pt x="2213" y="1317"/>
                  </a:cubicBezTo>
                  <a:cubicBezTo>
                    <a:pt x="2489" y="1468"/>
                    <a:pt x="2817" y="1644"/>
                    <a:pt x="2935" y="1708"/>
                  </a:cubicBezTo>
                  <a:cubicBezTo>
                    <a:pt x="2966" y="1726"/>
                    <a:pt x="2997" y="1742"/>
                    <a:pt x="3034" y="1759"/>
                  </a:cubicBezTo>
                  <a:lnTo>
                    <a:pt x="3185" y="1728"/>
                  </a:lnTo>
                  <a:cubicBezTo>
                    <a:pt x="2809" y="1546"/>
                    <a:pt x="2430" y="1370"/>
                    <a:pt x="2115" y="1227"/>
                  </a:cubicBezTo>
                  <a:cubicBezTo>
                    <a:pt x="1929" y="1110"/>
                    <a:pt x="1747" y="996"/>
                    <a:pt x="1567" y="889"/>
                  </a:cubicBezTo>
                  <a:cubicBezTo>
                    <a:pt x="1344" y="760"/>
                    <a:pt x="1139" y="644"/>
                    <a:pt x="939" y="535"/>
                  </a:cubicBezTo>
                  <a:cubicBezTo>
                    <a:pt x="847" y="482"/>
                    <a:pt x="613" y="343"/>
                    <a:pt x="413" y="226"/>
                  </a:cubicBezTo>
                  <a:cubicBezTo>
                    <a:pt x="349" y="177"/>
                    <a:pt x="286" y="128"/>
                    <a:pt x="219" y="79"/>
                  </a:cubicBezTo>
                  <a:lnTo>
                    <a:pt x="0" y="1"/>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0" name="Google Shape;1230;p46"/>
            <p:cNvSpPr/>
            <p:nvPr/>
          </p:nvSpPr>
          <p:spPr>
            <a:xfrm>
              <a:off x="-5508365" y="2503207"/>
              <a:ext cx="1709653" cy="880870"/>
            </a:xfrm>
            <a:custGeom>
              <a:rect b="b" l="l" r="r" t="t"/>
              <a:pathLst>
                <a:path extrusionOk="0" h="1488" w="2888">
                  <a:moveTo>
                    <a:pt x="0" y="1"/>
                  </a:moveTo>
                  <a:lnTo>
                    <a:pt x="0" y="1"/>
                  </a:lnTo>
                  <a:cubicBezTo>
                    <a:pt x="388" y="243"/>
                    <a:pt x="806" y="492"/>
                    <a:pt x="1272" y="744"/>
                  </a:cubicBezTo>
                  <a:cubicBezTo>
                    <a:pt x="1718" y="989"/>
                    <a:pt x="2203" y="1237"/>
                    <a:pt x="2741" y="1487"/>
                  </a:cubicBezTo>
                  <a:lnTo>
                    <a:pt x="2887" y="1458"/>
                  </a:lnTo>
                  <a:cubicBezTo>
                    <a:pt x="2608" y="1319"/>
                    <a:pt x="2328" y="1184"/>
                    <a:pt x="2050" y="1049"/>
                  </a:cubicBezTo>
                  <a:cubicBezTo>
                    <a:pt x="1614" y="836"/>
                    <a:pt x="1127" y="615"/>
                    <a:pt x="759" y="406"/>
                  </a:cubicBezTo>
                  <a:cubicBezTo>
                    <a:pt x="593" y="312"/>
                    <a:pt x="462" y="216"/>
                    <a:pt x="337" y="118"/>
                  </a:cubicBezTo>
                  <a:lnTo>
                    <a:pt x="0" y="1"/>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1" name="Google Shape;1231;p46"/>
            <p:cNvSpPr/>
            <p:nvPr/>
          </p:nvSpPr>
          <p:spPr>
            <a:xfrm>
              <a:off x="-5000442" y="2681986"/>
              <a:ext cx="1358014" cy="661244"/>
            </a:xfrm>
            <a:custGeom>
              <a:rect b="b" l="l" r="r" t="t"/>
              <a:pathLst>
                <a:path extrusionOk="0" h="1117" w="2294">
                  <a:moveTo>
                    <a:pt x="1" y="0"/>
                  </a:moveTo>
                  <a:lnTo>
                    <a:pt x="1" y="0"/>
                  </a:lnTo>
                  <a:cubicBezTo>
                    <a:pt x="242" y="141"/>
                    <a:pt x="496" y="284"/>
                    <a:pt x="770" y="427"/>
                  </a:cubicBezTo>
                  <a:cubicBezTo>
                    <a:pt x="1237" y="677"/>
                    <a:pt x="1697" y="882"/>
                    <a:pt x="2217" y="1117"/>
                  </a:cubicBezTo>
                  <a:lnTo>
                    <a:pt x="2294" y="1099"/>
                  </a:lnTo>
                  <a:cubicBezTo>
                    <a:pt x="2237" y="1070"/>
                    <a:pt x="2178" y="1043"/>
                    <a:pt x="2125" y="1013"/>
                  </a:cubicBezTo>
                  <a:cubicBezTo>
                    <a:pt x="1570" y="734"/>
                    <a:pt x="1063" y="462"/>
                    <a:pt x="572" y="198"/>
                  </a:cubicBezTo>
                  <a:lnTo>
                    <a:pt x="1" y="0"/>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2" name="Google Shape;1232;p46"/>
            <p:cNvSpPr/>
            <p:nvPr/>
          </p:nvSpPr>
          <p:spPr>
            <a:xfrm>
              <a:off x="-4387738" y="2895100"/>
              <a:ext cx="956056" cy="418532"/>
            </a:xfrm>
            <a:custGeom>
              <a:rect b="b" l="l" r="r" t="t"/>
              <a:pathLst>
                <a:path extrusionOk="0" h="707" w="1615">
                  <a:moveTo>
                    <a:pt x="1" y="0"/>
                  </a:moveTo>
                  <a:cubicBezTo>
                    <a:pt x="323" y="176"/>
                    <a:pt x="674" y="356"/>
                    <a:pt x="1041" y="530"/>
                  </a:cubicBezTo>
                  <a:cubicBezTo>
                    <a:pt x="1165" y="587"/>
                    <a:pt x="1296" y="647"/>
                    <a:pt x="1429" y="706"/>
                  </a:cubicBezTo>
                  <a:lnTo>
                    <a:pt x="1615" y="665"/>
                  </a:lnTo>
                  <a:cubicBezTo>
                    <a:pt x="1307" y="526"/>
                    <a:pt x="1008" y="389"/>
                    <a:pt x="721" y="252"/>
                  </a:cubicBezTo>
                  <a:lnTo>
                    <a:pt x="1" y="0"/>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3" name="Google Shape;1233;p46"/>
            <p:cNvSpPr/>
            <p:nvPr/>
          </p:nvSpPr>
          <p:spPr>
            <a:xfrm>
              <a:off x="-9522606" y="2062179"/>
              <a:ext cx="3030963" cy="2499350"/>
            </a:xfrm>
            <a:custGeom>
              <a:rect b="b" l="l" r="r" t="t"/>
              <a:pathLst>
                <a:path extrusionOk="0" h="4222" w="5120">
                  <a:moveTo>
                    <a:pt x="0" y="1"/>
                  </a:moveTo>
                  <a:lnTo>
                    <a:pt x="0" y="660"/>
                  </a:lnTo>
                  <a:lnTo>
                    <a:pt x="5119" y="4222"/>
                  </a:lnTo>
                  <a:lnTo>
                    <a:pt x="5119" y="3160"/>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4" name="Google Shape;1234;p46"/>
            <p:cNvSpPr/>
            <p:nvPr/>
          </p:nvSpPr>
          <p:spPr>
            <a:xfrm>
              <a:off x="-9524974" y="2306668"/>
              <a:ext cx="3033331" cy="2183231"/>
            </a:xfrm>
            <a:custGeom>
              <a:rect b="b" l="l" r="r" t="t"/>
              <a:pathLst>
                <a:path extrusionOk="0" h="3688" w="5124">
                  <a:moveTo>
                    <a:pt x="0" y="0"/>
                  </a:moveTo>
                  <a:lnTo>
                    <a:pt x="0" y="59"/>
                  </a:lnTo>
                  <a:cubicBezTo>
                    <a:pt x="215" y="227"/>
                    <a:pt x="421" y="413"/>
                    <a:pt x="620" y="607"/>
                  </a:cubicBezTo>
                  <a:cubicBezTo>
                    <a:pt x="738" y="720"/>
                    <a:pt x="880" y="843"/>
                    <a:pt x="1051" y="972"/>
                  </a:cubicBezTo>
                  <a:lnTo>
                    <a:pt x="2459" y="1952"/>
                  </a:lnTo>
                  <a:cubicBezTo>
                    <a:pt x="2559" y="2019"/>
                    <a:pt x="2660" y="2087"/>
                    <a:pt x="2768" y="2156"/>
                  </a:cubicBezTo>
                  <a:cubicBezTo>
                    <a:pt x="3251" y="2475"/>
                    <a:pt x="3848" y="2864"/>
                    <a:pt x="4507" y="3275"/>
                  </a:cubicBezTo>
                  <a:cubicBezTo>
                    <a:pt x="4611" y="3337"/>
                    <a:pt x="4918" y="3549"/>
                    <a:pt x="5123" y="3688"/>
                  </a:cubicBezTo>
                  <a:lnTo>
                    <a:pt x="5123" y="3549"/>
                  </a:lnTo>
                  <a:cubicBezTo>
                    <a:pt x="3605" y="2575"/>
                    <a:pt x="2361" y="1788"/>
                    <a:pt x="1592" y="1246"/>
                  </a:cubicBezTo>
                  <a:cubicBezTo>
                    <a:pt x="830" y="708"/>
                    <a:pt x="460" y="356"/>
                    <a:pt x="0"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5" name="Google Shape;1235;p46"/>
            <p:cNvSpPr/>
            <p:nvPr/>
          </p:nvSpPr>
          <p:spPr>
            <a:xfrm>
              <a:off x="-9522606" y="2207215"/>
              <a:ext cx="3030963" cy="2178496"/>
            </a:xfrm>
            <a:custGeom>
              <a:rect b="b" l="l" r="r" t="t"/>
              <a:pathLst>
                <a:path extrusionOk="0" h="3680" w="5120">
                  <a:moveTo>
                    <a:pt x="0" y="0"/>
                  </a:moveTo>
                  <a:lnTo>
                    <a:pt x="0" y="80"/>
                  </a:lnTo>
                  <a:cubicBezTo>
                    <a:pt x="202" y="219"/>
                    <a:pt x="413" y="368"/>
                    <a:pt x="626" y="524"/>
                  </a:cubicBezTo>
                  <a:cubicBezTo>
                    <a:pt x="1092" y="873"/>
                    <a:pt x="1502" y="1256"/>
                    <a:pt x="2163" y="1741"/>
                  </a:cubicBezTo>
                  <a:cubicBezTo>
                    <a:pt x="2838" y="2234"/>
                    <a:pt x="3848" y="2917"/>
                    <a:pt x="5119" y="3679"/>
                  </a:cubicBezTo>
                  <a:lnTo>
                    <a:pt x="5119" y="3572"/>
                  </a:lnTo>
                  <a:cubicBezTo>
                    <a:pt x="4583" y="3239"/>
                    <a:pt x="4069" y="2928"/>
                    <a:pt x="3738" y="2694"/>
                  </a:cubicBezTo>
                  <a:cubicBezTo>
                    <a:pt x="3116" y="2255"/>
                    <a:pt x="2529" y="1937"/>
                    <a:pt x="2079" y="1604"/>
                  </a:cubicBezTo>
                  <a:cubicBezTo>
                    <a:pt x="1266" y="1002"/>
                    <a:pt x="792" y="554"/>
                    <a:pt x="205" y="149"/>
                  </a:cubicBezTo>
                  <a:cubicBezTo>
                    <a:pt x="137" y="102"/>
                    <a:pt x="69" y="51"/>
                    <a:pt x="0"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6" name="Google Shape;1236;p46"/>
            <p:cNvSpPr/>
            <p:nvPr/>
          </p:nvSpPr>
          <p:spPr>
            <a:xfrm>
              <a:off x="-9526158" y="2105986"/>
              <a:ext cx="3033331" cy="2150080"/>
            </a:xfrm>
            <a:custGeom>
              <a:rect b="b" l="l" r="r" t="t"/>
              <a:pathLst>
                <a:path extrusionOk="0" h="3632" w="5124">
                  <a:moveTo>
                    <a:pt x="0" y="1"/>
                  </a:moveTo>
                  <a:lnTo>
                    <a:pt x="0" y="60"/>
                  </a:lnTo>
                  <a:cubicBezTo>
                    <a:pt x="78" y="110"/>
                    <a:pt x="155" y="165"/>
                    <a:pt x="233" y="218"/>
                  </a:cubicBezTo>
                  <a:cubicBezTo>
                    <a:pt x="456" y="371"/>
                    <a:pt x="697" y="554"/>
                    <a:pt x="965" y="742"/>
                  </a:cubicBezTo>
                  <a:cubicBezTo>
                    <a:pt x="1268" y="1006"/>
                    <a:pt x="1841" y="1474"/>
                    <a:pt x="2267" y="1752"/>
                  </a:cubicBezTo>
                  <a:cubicBezTo>
                    <a:pt x="2500" y="1904"/>
                    <a:pt x="2756" y="2063"/>
                    <a:pt x="3032" y="2235"/>
                  </a:cubicBezTo>
                  <a:cubicBezTo>
                    <a:pt x="3404" y="2487"/>
                    <a:pt x="3879" y="2808"/>
                    <a:pt x="4059" y="2927"/>
                  </a:cubicBezTo>
                  <a:cubicBezTo>
                    <a:pt x="4311" y="3093"/>
                    <a:pt x="4683" y="3348"/>
                    <a:pt x="5123" y="3631"/>
                  </a:cubicBezTo>
                  <a:lnTo>
                    <a:pt x="5123" y="3469"/>
                  </a:lnTo>
                  <a:cubicBezTo>
                    <a:pt x="4272" y="2935"/>
                    <a:pt x="3460" y="2442"/>
                    <a:pt x="2901" y="2108"/>
                  </a:cubicBezTo>
                  <a:cubicBezTo>
                    <a:pt x="2668" y="1934"/>
                    <a:pt x="2453" y="1771"/>
                    <a:pt x="2248" y="1626"/>
                  </a:cubicBezTo>
                  <a:cubicBezTo>
                    <a:pt x="2005" y="1456"/>
                    <a:pt x="1796" y="1311"/>
                    <a:pt x="1594" y="1178"/>
                  </a:cubicBezTo>
                  <a:cubicBezTo>
                    <a:pt x="1506" y="1120"/>
                    <a:pt x="1289" y="963"/>
                    <a:pt x="1111" y="832"/>
                  </a:cubicBezTo>
                  <a:cubicBezTo>
                    <a:pt x="880" y="627"/>
                    <a:pt x="657" y="437"/>
                    <a:pt x="389" y="271"/>
                  </a:cubicBezTo>
                  <a:cubicBezTo>
                    <a:pt x="233" y="175"/>
                    <a:pt x="114" y="85"/>
                    <a:pt x="0" y="1"/>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7" name="Google Shape;1237;p46"/>
            <p:cNvSpPr/>
            <p:nvPr/>
          </p:nvSpPr>
          <p:spPr>
            <a:xfrm>
              <a:off x="-9342051" y="2174656"/>
              <a:ext cx="2850408" cy="1905592"/>
            </a:xfrm>
            <a:custGeom>
              <a:rect b="b" l="l" r="r" t="t"/>
              <a:pathLst>
                <a:path extrusionOk="0" h="3219" w="4815">
                  <a:moveTo>
                    <a:pt x="0" y="0"/>
                  </a:moveTo>
                  <a:lnTo>
                    <a:pt x="0" y="0"/>
                  </a:lnTo>
                  <a:cubicBezTo>
                    <a:pt x="552" y="419"/>
                    <a:pt x="1236" y="951"/>
                    <a:pt x="2259" y="1630"/>
                  </a:cubicBezTo>
                  <a:cubicBezTo>
                    <a:pt x="2858" y="2023"/>
                    <a:pt x="3588" y="2488"/>
                    <a:pt x="4523" y="3044"/>
                  </a:cubicBezTo>
                  <a:cubicBezTo>
                    <a:pt x="4619" y="3101"/>
                    <a:pt x="4716" y="3159"/>
                    <a:pt x="4814" y="3218"/>
                  </a:cubicBezTo>
                  <a:lnTo>
                    <a:pt x="4814" y="3099"/>
                  </a:lnTo>
                  <a:cubicBezTo>
                    <a:pt x="4255" y="2751"/>
                    <a:pt x="3727" y="2438"/>
                    <a:pt x="3259" y="2158"/>
                  </a:cubicBezTo>
                  <a:cubicBezTo>
                    <a:pt x="2672" y="1802"/>
                    <a:pt x="2091" y="1465"/>
                    <a:pt x="1686" y="1192"/>
                  </a:cubicBezTo>
                  <a:cubicBezTo>
                    <a:pt x="1352" y="965"/>
                    <a:pt x="1162" y="759"/>
                    <a:pt x="914" y="566"/>
                  </a:cubicBezTo>
                  <a:lnTo>
                    <a:pt x="0" y="0"/>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8" name="Google Shape;1238;p46"/>
            <p:cNvSpPr/>
            <p:nvPr/>
          </p:nvSpPr>
          <p:spPr>
            <a:xfrm>
              <a:off x="-9450976" y="1897608"/>
              <a:ext cx="5709103" cy="1734509"/>
            </a:xfrm>
            <a:custGeom>
              <a:rect b="b" l="l" r="r" t="t"/>
              <a:pathLst>
                <a:path extrusionOk="0" h="2930" w="9644">
                  <a:moveTo>
                    <a:pt x="3766" y="1"/>
                  </a:moveTo>
                  <a:lnTo>
                    <a:pt x="0" y="353"/>
                  </a:lnTo>
                  <a:lnTo>
                    <a:pt x="1636" y="1364"/>
                  </a:lnTo>
                  <a:lnTo>
                    <a:pt x="6993" y="2929"/>
                  </a:lnTo>
                  <a:lnTo>
                    <a:pt x="9644" y="2059"/>
                  </a:lnTo>
                  <a:lnTo>
                    <a:pt x="3766" y="1"/>
                  </a:lnTo>
                  <a:close/>
                </a:path>
              </a:pathLst>
            </a:custGeom>
            <a:solidFill>
              <a:srgbClr val="443438">
                <a:alpha val="3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9" name="Google Shape;1239;p46"/>
            <p:cNvSpPr/>
            <p:nvPr/>
          </p:nvSpPr>
          <p:spPr>
            <a:xfrm>
              <a:off x="-5311226" y="2314956"/>
              <a:ext cx="1677094" cy="1230140"/>
            </a:xfrm>
            <a:custGeom>
              <a:rect b="b" l="l" r="r" t="t"/>
              <a:pathLst>
                <a:path extrusionOk="0" h="2078" w="2833">
                  <a:moveTo>
                    <a:pt x="2833" y="0"/>
                  </a:moveTo>
                  <a:lnTo>
                    <a:pt x="0" y="1007"/>
                  </a:lnTo>
                  <a:lnTo>
                    <a:pt x="0" y="2077"/>
                  </a:lnTo>
                  <a:lnTo>
                    <a:pt x="2833" y="1041"/>
                  </a:lnTo>
                  <a:lnTo>
                    <a:pt x="2833"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0" name="Google Shape;1240;p46"/>
            <p:cNvSpPr/>
            <p:nvPr/>
          </p:nvSpPr>
          <p:spPr>
            <a:xfrm>
              <a:off x="-10302250" y="1531762"/>
              <a:ext cx="4991618" cy="1981957"/>
            </a:xfrm>
            <a:custGeom>
              <a:rect b="b" l="l" r="r" t="t"/>
              <a:pathLst>
                <a:path extrusionOk="0" h="3348" w="8432">
                  <a:moveTo>
                    <a:pt x="1" y="1"/>
                  </a:moveTo>
                  <a:lnTo>
                    <a:pt x="1" y="877"/>
                  </a:lnTo>
                  <a:lnTo>
                    <a:pt x="8431" y="3348"/>
                  </a:lnTo>
                  <a:lnTo>
                    <a:pt x="8431" y="2280"/>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1" name="Google Shape;1241;p46"/>
            <p:cNvSpPr/>
            <p:nvPr/>
          </p:nvSpPr>
          <p:spPr>
            <a:xfrm>
              <a:off x="-10302250" y="1608128"/>
              <a:ext cx="4992801" cy="1412470"/>
            </a:xfrm>
            <a:custGeom>
              <a:rect b="b" l="l" r="r" t="t"/>
              <a:pathLst>
                <a:path extrusionOk="0" h="2386" w="8434">
                  <a:moveTo>
                    <a:pt x="1" y="1"/>
                  </a:moveTo>
                  <a:lnTo>
                    <a:pt x="1" y="77"/>
                  </a:lnTo>
                  <a:cubicBezTo>
                    <a:pt x="374" y="157"/>
                    <a:pt x="795" y="228"/>
                    <a:pt x="1076" y="312"/>
                  </a:cubicBezTo>
                  <a:cubicBezTo>
                    <a:pt x="1564" y="457"/>
                    <a:pt x="1994" y="605"/>
                    <a:pt x="2432" y="748"/>
                  </a:cubicBezTo>
                  <a:cubicBezTo>
                    <a:pt x="3338" y="1041"/>
                    <a:pt x="4016" y="1360"/>
                    <a:pt x="4873" y="1611"/>
                  </a:cubicBezTo>
                  <a:cubicBezTo>
                    <a:pt x="5378" y="1757"/>
                    <a:pt x="5939" y="1906"/>
                    <a:pt x="6510" y="2010"/>
                  </a:cubicBezTo>
                  <a:cubicBezTo>
                    <a:pt x="6915" y="2082"/>
                    <a:pt x="7318" y="2131"/>
                    <a:pt x="7680" y="2215"/>
                  </a:cubicBezTo>
                  <a:cubicBezTo>
                    <a:pt x="7933" y="2270"/>
                    <a:pt x="8212" y="2321"/>
                    <a:pt x="8433" y="2385"/>
                  </a:cubicBezTo>
                  <a:lnTo>
                    <a:pt x="8433" y="2383"/>
                  </a:lnTo>
                  <a:cubicBezTo>
                    <a:pt x="8218" y="2321"/>
                    <a:pt x="7993" y="2260"/>
                    <a:pt x="7758" y="2197"/>
                  </a:cubicBezTo>
                  <a:cubicBezTo>
                    <a:pt x="6683" y="1914"/>
                    <a:pt x="5419" y="1577"/>
                    <a:pt x="4290" y="1212"/>
                  </a:cubicBezTo>
                  <a:cubicBezTo>
                    <a:pt x="3664" y="1008"/>
                    <a:pt x="3048" y="861"/>
                    <a:pt x="2338" y="648"/>
                  </a:cubicBezTo>
                  <a:cubicBezTo>
                    <a:pt x="1669" y="449"/>
                    <a:pt x="887" y="187"/>
                    <a:pt x="1" y="1"/>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2" name="Google Shape;1242;p46"/>
            <p:cNvSpPr/>
            <p:nvPr/>
          </p:nvSpPr>
          <p:spPr>
            <a:xfrm>
              <a:off x="-10302250" y="1697517"/>
              <a:ext cx="4991618" cy="1468709"/>
            </a:xfrm>
            <a:custGeom>
              <a:rect b="b" l="l" r="r" t="t"/>
              <a:pathLst>
                <a:path extrusionOk="0" h="2481" w="8432">
                  <a:moveTo>
                    <a:pt x="1" y="0"/>
                  </a:moveTo>
                  <a:lnTo>
                    <a:pt x="1" y="131"/>
                  </a:lnTo>
                  <a:cubicBezTo>
                    <a:pt x="789" y="333"/>
                    <a:pt x="1605" y="511"/>
                    <a:pt x="2315" y="697"/>
                  </a:cubicBezTo>
                  <a:cubicBezTo>
                    <a:pt x="3267" y="945"/>
                    <a:pt x="3762" y="1282"/>
                    <a:pt x="4644" y="1507"/>
                  </a:cubicBezTo>
                  <a:cubicBezTo>
                    <a:pt x="5098" y="1624"/>
                    <a:pt x="5382" y="1759"/>
                    <a:pt x="5783" y="1872"/>
                  </a:cubicBezTo>
                  <a:cubicBezTo>
                    <a:pt x="6184" y="1988"/>
                    <a:pt x="6640" y="2088"/>
                    <a:pt x="7113" y="2162"/>
                  </a:cubicBezTo>
                  <a:cubicBezTo>
                    <a:pt x="7647" y="2242"/>
                    <a:pt x="8042" y="2363"/>
                    <a:pt x="8431" y="2481"/>
                  </a:cubicBezTo>
                  <a:lnTo>
                    <a:pt x="8431" y="2418"/>
                  </a:lnTo>
                  <a:cubicBezTo>
                    <a:pt x="8173" y="2348"/>
                    <a:pt x="7899" y="2279"/>
                    <a:pt x="7622" y="2205"/>
                  </a:cubicBezTo>
                  <a:cubicBezTo>
                    <a:pt x="6751" y="1980"/>
                    <a:pt x="5732" y="1790"/>
                    <a:pt x="4873" y="1511"/>
                  </a:cubicBezTo>
                  <a:cubicBezTo>
                    <a:pt x="4521" y="1395"/>
                    <a:pt x="4114" y="1295"/>
                    <a:pt x="3729" y="1176"/>
                  </a:cubicBezTo>
                  <a:cubicBezTo>
                    <a:pt x="3248" y="1027"/>
                    <a:pt x="2915" y="826"/>
                    <a:pt x="2412" y="665"/>
                  </a:cubicBezTo>
                  <a:cubicBezTo>
                    <a:pt x="1937" y="513"/>
                    <a:pt x="1415" y="368"/>
                    <a:pt x="853" y="221"/>
                  </a:cubicBezTo>
                  <a:cubicBezTo>
                    <a:pt x="644" y="167"/>
                    <a:pt x="333" y="75"/>
                    <a:pt x="1"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3" name="Google Shape;1243;p46"/>
            <p:cNvSpPr/>
            <p:nvPr/>
          </p:nvSpPr>
          <p:spPr>
            <a:xfrm>
              <a:off x="-10302250" y="1834266"/>
              <a:ext cx="4991618" cy="1444437"/>
            </a:xfrm>
            <a:custGeom>
              <a:rect b="b" l="l" r="r" t="t"/>
              <a:pathLst>
                <a:path extrusionOk="0" h="2440" w="8432">
                  <a:moveTo>
                    <a:pt x="1" y="0"/>
                  </a:moveTo>
                  <a:lnTo>
                    <a:pt x="1" y="80"/>
                  </a:lnTo>
                  <a:cubicBezTo>
                    <a:pt x="404" y="186"/>
                    <a:pt x="828" y="284"/>
                    <a:pt x="1233" y="378"/>
                  </a:cubicBezTo>
                  <a:cubicBezTo>
                    <a:pt x="1708" y="485"/>
                    <a:pt x="2232" y="595"/>
                    <a:pt x="2637" y="722"/>
                  </a:cubicBezTo>
                  <a:cubicBezTo>
                    <a:pt x="3011" y="837"/>
                    <a:pt x="3240" y="994"/>
                    <a:pt x="3557" y="1119"/>
                  </a:cubicBezTo>
                  <a:cubicBezTo>
                    <a:pt x="3874" y="1242"/>
                    <a:pt x="4236" y="1348"/>
                    <a:pt x="4531" y="1467"/>
                  </a:cubicBezTo>
                  <a:cubicBezTo>
                    <a:pt x="4861" y="1602"/>
                    <a:pt x="5216" y="1729"/>
                    <a:pt x="5632" y="1833"/>
                  </a:cubicBezTo>
                  <a:cubicBezTo>
                    <a:pt x="6027" y="1931"/>
                    <a:pt x="6428" y="2021"/>
                    <a:pt x="6855" y="2097"/>
                  </a:cubicBezTo>
                  <a:cubicBezTo>
                    <a:pt x="7064" y="2132"/>
                    <a:pt x="7293" y="2156"/>
                    <a:pt x="7485" y="2197"/>
                  </a:cubicBezTo>
                  <a:cubicBezTo>
                    <a:pt x="7659" y="2236"/>
                    <a:pt x="7774" y="2283"/>
                    <a:pt x="7942" y="2318"/>
                  </a:cubicBezTo>
                  <a:cubicBezTo>
                    <a:pt x="8114" y="2355"/>
                    <a:pt x="8275" y="2396"/>
                    <a:pt x="8431" y="2439"/>
                  </a:cubicBezTo>
                  <a:lnTo>
                    <a:pt x="8431" y="2402"/>
                  </a:lnTo>
                  <a:cubicBezTo>
                    <a:pt x="8097" y="2318"/>
                    <a:pt x="7784" y="2224"/>
                    <a:pt x="7434" y="2138"/>
                  </a:cubicBezTo>
                  <a:cubicBezTo>
                    <a:pt x="6618" y="1933"/>
                    <a:pt x="5654" y="1765"/>
                    <a:pt x="4912" y="1491"/>
                  </a:cubicBezTo>
                  <a:cubicBezTo>
                    <a:pt x="4071" y="1180"/>
                    <a:pt x="3179" y="822"/>
                    <a:pt x="2066" y="505"/>
                  </a:cubicBezTo>
                  <a:cubicBezTo>
                    <a:pt x="1546" y="354"/>
                    <a:pt x="981" y="208"/>
                    <a:pt x="359" y="77"/>
                  </a:cubicBezTo>
                  <a:cubicBezTo>
                    <a:pt x="241" y="53"/>
                    <a:pt x="120" y="28"/>
                    <a:pt x="1"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4" name="Google Shape;1244;p46"/>
            <p:cNvSpPr/>
            <p:nvPr/>
          </p:nvSpPr>
          <p:spPr>
            <a:xfrm>
              <a:off x="-10302250" y="1961542"/>
              <a:ext cx="4991618" cy="1424902"/>
            </a:xfrm>
            <a:custGeom>
              <a:rect b="b" l="l" r="r" t="t"/>
              <a:pathLst>
                <a:path extrusionOk="0" h="2407" w="8432">
                  <a:moveTo>
                    <a:pt x="1" y="0"/>
                  </a:moveTo>
                  <a:lnTo>
                    <a:pt x="1" y="47"/>
                  </a:lnTo>
                  <a:cubicBezTo>
                    <a:pt x="87" y="69"/>
                    <a:pt x="173" y="90"/>
                    <a:pt x="255" y="110"/>
                  </a:cubicBezTo>
                  <a:cubicBezTo>
                    <a:pt x="936" y="282"/>
                    <a:pt x="1548" y="456"/>
                    <a:pt x="2148" y="624"/>
                  </a:cubicBezTo>
                  <a:cubicBezTo>
                    <a:pt x="2696" y="779"/>
                    <a:pt x="3236" y="920"/>
                    <a:pt x="3703" y="1066"/>
                  </a:cubicBezTo>
                  <a:cubicBezTo>
                    <a:pt x="4163" y="1211"/>
                    <a:pt x="4462" y="1360"/>
                    <a:pt x="4844" y="1505"/>
                  </a:cubicBezTo>
                  <a:cubicBezTo>
                    <a:pt x="5573" y="1780"/>
                    <a:pt x="6532" y="1984"/>
                    <a:pt x="7414" y="2174"/>
                  </a:cubicBezTo>
                  <a:cubicBezTo>
                    <a:pt x="7659" y="2228"/>
                    <a:pt x="8077" y="2326"/>
                    <a:pt x="8431" y="2406"/>
                  </a:cubicBezTo>
                  <a:lnTo>
                    <a:pt x="8431" y="2373"/>
                  </a:lnTo>
                  <a:cubicBezTo>
                    <a:pt x="8371" y="2354"/>
                    <a:pt x="8320" y="2336"/>
                    <a:pt x="8292" y="2328"/>
                  </a:cubicBezTo>
                  <a:cubicBezTo>
                    <a:pt x="7909" y="2219"/>
                    <a:pt x="7465" y="2115"/>
                    <a:pt x="7009" y="2013"/>
                  </a:cubicBezTo>
                  <a:cubicBezTo>
                    <a:pt x="6503" y="1900"/>
                    <a:pt x="5986" y="1778"/>
                    <a:pt x="5478" y="1653"/>
                  </a:cubicBezTo>
                  <a:cubicBezTo>
                    <a:pt x="4881" y="1507"/>
                    <a:pt x="4496" y="1319"/>
                    <a:pt x="3979" y="1133"/>
                  </a:cubicBezTo>
                  <a:cubicBezTo>
                    <a:pt x="3297" y="888"/>
                    <a:pt x="2594" y="624"/>
                    <a:pt x="1712" y="382"/>
                  </a:cubicBezTo>
                  <a:cubicBezTo>
                    <a:pt x="1161" y="231"/>
                    <a:pt x="625" y="128"/>
                    <a:pt x="1"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5" name="Google Shape;1245;p46"/>
            <p:cNvSpPr/>
            <p:nvPr/>
          </p:nvSpPr>
          <p:spPr>
            <a:xfrm>
              <a:off x="-10302250" y="1244650"/>
              <a:ext cx="6668119" cy="1667023"/>
            </a:xfrm>
            <a:custGeom>
              <a:rect b="b" l="l" r="r" t="t"/>
              <a:pathLst>
                <a:path extrusionOk="0" h="2816" w="11264">
                  <a:moveTo>
                    <a:pt x="2825" y="1"/>
                  </a:moveTo>
                  <a:lnTo>
                    <a:pt x="1" y="537"/>
                  </a:lnTo>
                  <a:lnTo>
                    <a:pt x="8431" y="2815"/>
                  </a:lnTo>
                  <a:lnTo>
                    <a:pt x="11264" y="1808"/>
                  </a:lnTo>
                  <a:lnTo>
                    <a:pt x="2825"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6" name="Google Shape;1246;p46"/>
            <p:cNvSpPr/>
            <p:nvPr/>
          </p:nvSpPr>
          <p:spPr>
            <a:xfrm>
              <a:off x="-10161950" y="1525842"/>
              <a:ext cx="5011153" cy="1353272"/>
            </a:xfrm>
            <a:custGeom>
              <a:rect b="b" l="l" r="r" t="t"/>
              <a:pathLst>
                <a:path extrusionOk="0" h="2286" w="8465">
                  <a:moveTo>
                    <a:pt x="79" y="1"/>
                  </a:moveTo>
                  <a:lnTo>
                    <a:pt x="0" y="17"/>
                  </a:lnTo>
                  <a:cubicBezTo>
                    <a:pt x="229" y="85"/>
                    <a:pt x="517" y="148"/>
                    <a:pt x="744" y="214"/>
                  </a:cubicBezTo>
                  <a:cubicBezTo>
                    <a:pt x="1066" y="306"/>
                    <a:pt x="1407" y="402"/>
                    <a:pt x="1774" y="496"/>
                  </a:cubicBezTo>
                  <a:cubicBezTo>
                    <a:pt x="2680" y="725"/>
                    <a:pt x="3803" y="918"/>
                    <a:pt x="4757" y="1216"/>
                  </a:cubicBezTo>
                  <a:cubicBezTo>
                    <a:pt x="5282" y="1380"/>
                    <a:pt x="5741" y="1578"/>
                    <a:pt x="6338" y="1750"/>
                  </a:cubicBezTo>
                  <a:cubicBezTo>
                    <a:pt x="6915" y="1916"/>
                    <a:pt x="7590" y="2135"/>
                    <a:pt x="8355" y="2286"/>
                  </a:cubicBezTo>
                  <a:lnTo>
                    <a:pt x="8464" y="2247"/>
                  </a:lnTo>
                  <a:cubicBezTo>
                    <a:pt x="8116" y="2168"/>
                    <a:pt x="7676" y="2102"/>
                    <a:pt x="7400" y="2024"/>
                  </a:cubicBezTo>
                  <a:cubicBezTo>
                    <a:pt x="6989" y="1906"/>
                    <a:pt x="6628" y="1783"/>
                    <a:pt x="6260" y="1669"/>
                  </a:cubicBezTo>
                  <a:cubicBezTo>
                    <a:pt x="5497" y="1431"/>
                    <a:pt x="4926" y="1167"/>
                    <a:pt x="4204" y="965"/>
                  </a:cubicBezTo>
                  <a:cubicBezTo>
                    <a:pt x="3779" y="844"/>
                    <a:pt x="3306" y="725"/>
                    <a:pt x="2827" y="644"/>
                  </a:cubicBezTo>
                  <a:cubicBezTo>
                    <a:pt x="2488" y="586"/>
                    <a:pt x="2148" y="547"/>
                    <a:pt x="1843" y="480"/>
                  </a:cubicBezTo>
                  <a:cubicBezTo>
                    <a:pt x="1561" y="420"/>
                    <a:pt x="1238" y="367"/>
                    <a:pt x="1041" y="287"/>
                  </a:cubicBezTo>
                  <a:cubicBezTo>
                    <a:pt x="851" y="208"/>
                    <a:pt x="628" y="136"/>
                    <a:pt x="384" y="75"/>
                  </a:cubicBezTo>
                  <a:cubicBezTo>
                    <a:pt x="282" y="50"/>
                    <a:pt x="178" y="26"/>
                    <a:pt x="79" y="1"/>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7" name="Google Shape;1247;p46"/>
            <p:cNvSpPr/>
            <p:nvPr/>
          </p:nvSpPr>
          <p:spPr>
            <a:xfrm>
              <a:off x="-9970147" y="1491507"/>
              <a:ext cx="4981554" cy="1336696"/>
            </a:xfrm>
            <a:custGeom>
              <a:rect b="b" l="l" r="r" t="t"/>
              <a:pathLst>
                <a:path extrusionOk="0" h="2258" w="8415">
                  <a:moveTo>
                    <a:pt x="58" y="0"/>
                  </a:moveTo>
                  <a:lnTo>
                    <a:pt x="1" y="10"/>
                  </a:lnTo>
                  <a:cubicBezTo>
                    <a:pt x="191" y="65"/>
                    <a:pt x="406" y="114"/>
                    <a:pt x="592" y="165"/>
                  </a:cubicBezTo>
                  <a:cubicBezTo>
                    <a:pt x="895" y="251"/>
                    <a:pt x="1224" y="331"/>
                    <a:pt x="1562" y="413"/>
                  </a:cubicBezTo>
                  <a:cubicBezTo>
                    <a:pt x="2294" y="595"/>
                    <a:pt x="3150" y="749"/>
                    <a:pt x="3874" y="976"/>
                  </a:cubicBezTo>
                  <a:cubicBezTo>
                    <a:pt x="4173" y="1068"/>
                    <a:pt x="4516" y="1152"/>
                    <a:pt x="4838" y="1248"/>
                  </a:cubicBezTo>
                  <a:cubicBezTo>
                    <a:pt x="5243" y="1368"/>
                    <a:pt x="5523" y="1534"/>
                    <a:pt x="5948" y="1663"/>
                  </a:cubicBezTo>
                  <a:cubicBezTo>
                    <a:pt x="6349" y="1788"/>
                    <a:pt x="6789" y="1904"/>
                    <a:pt x="7262" y="2023"/>
                  </a:cubicBezTo>
                  <a:cubicBezTo>
                    <a:pt x="7497" y="2082"/>
                    <a:pt x="7878" y="2191"/>
                    <a:pt x="8256" y="2258"/>
                  </a:cubicBezTo>
                  <a:lnTo>
                    <a:pt x="8414" y="2207"/>
                  </a:lnTo>
                  <a:cubicBezTo>
                    <a:pt x="7624" y="1997"/>
                    <a:pt x="6763" y="1825"/>
                    <a:pt x="6034" y="1641"/>
                  </a:cubicBezTo>
                  <a:cubicBezTo>
                    <a:pt x="5232" y="1440"/>
                    <a:pt x="4815" y="1164"/>
                    <a:pt x="4074" y="980"/>
                  </a:cubicBezTo>
                  <a:cubicBezTo>
                    <a:pt x="3692" y="888"/>
                    <a:pt x="3450" y="773"/>
                    <a:pt x="3113" y="683"/>
                  </a:cubicBezTo>
                  <a:cubicBezTo>
                    <a:pt x="2775" y="589"/>
                    <a:pt x="2391" y="509"/>
                    <a:pt x="1992" y="450"/>
                  </a:cubicBezTo>
                  <a:cubicBezTo>
                    <a:pt x="1347" y="358"/>
                    <a:pt x="940" y="194"/>
                    <a:pt x="441" y="71"/>
                  </a:cubicBezTo>
                  <a:cubicBezTo>
                    <a:pt x="347" y="47"/>
                    <a:pt x="197" y="26"/>
                    <a:pt x="58"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8" name="Google Shape;1248;p46"/>
            <p:cNvSpPr/>
            <p:nvPr/>
          </p:nvSpPr>
          <p:spPr>
            <a:xfrm>
              <a:off x="-9785447" y="1449476"/>
              <a:ext cx="4925315" cy="1309465"/>
            </a:xfrm>
            <a:custGeom>
              <a:rect b="b" l="l" r="r" t="t"/>
              <a:pathLst>
                <a:path extrusionOk="0" h="2212" w="8320">
                  <a:moveTo>
                    <a:pt x="127" y="1"/>
                  </a:moveTo>
                  <a:lnTo>
                    <a:pt x="0" y="24"/>
                  </a:lnTo>
                  <a:cubicBezTo>
                    <a:pt x="131" y="50"/>
                    <a:pt x="264" y="73"/>
                    <a:pt x="395" y="101"/>
                  </a:cubicBezTo>
                  <a:cubicBezTo>
                    <a:pt x="747" y="175"/>
                    <a:pt x="1056" y="269"/>
                    <a:pt x="1412" y="355"/>
                  </a:cubicBezTo>
                  <a:cubicBezTo>
                    <a:pt x="2099" y="521"/>
                    <a:pt x="2911" y="656"/>
                    <a:pt x="3535" y="877"/>
                  </a:cubicBezTo>
                  <a:cubicBezTo>
                    <a:pt x="4243" y="1131"/>
                    <a:pt x="4996" y="1423"/>
                    <a:pt x="5933" y="1681"/>
                  </a:cubicBezTo>
                  <a:cubicBezTo>
                    <a:pt x="6373" y="1800"/>
                    <a:pt x="6846" y="1920"/>
                    <a:pt x="7373" y="2025"/>
                  </a:cubicBezTo>
                  <a:cubicBezTo>
                    <a:pt x="7672" y="2084"/>
                    <a:pt x="7981" y="2145"/>
                    <a:pt x="8282" y="2211"/>
                  </a:cubicBezTo>
                  <a:lnTo>
                    <a:pt x="8319" y="2201"/>
                  </a:lnTo>
                  <a:cubicBezTo>
                    <a:pt x="8173" y="2164"/>
                    <a:pt x="8043" y="2121"/>
                    <a:pt x="7907" y="2084"/>
                  </a:cubicBezTo>
                  <a:cubicBezTo>
                    <a:pt x="7498" y="1971"/>
                    <a:pt x="7056" y="1877"/>
                    <a:pt x="6631" y="1783"/>
                  </a:cubicBezTo>
                  <a:cubicBezTo>
                    <a:pt x="6230" y="1695"/>
                    <a:pt x="5790" y="1607"/>
                    <a:pt x="5452" y="1505"/>
                  </a:cubicBezTo>
                  <a:cubicBezTo>
                    <a:pt x="5135" y="1409"/>
                    <a:pt x="4943" y="1282"/>
                    <a:pt x="4675" y="1182"/>
                  </a:cubicBezTo>
                  <a:cubicBezTo>
                    <a:pt x="4407" y="1079"/>
                    <a:pt x="4104" y="993"/>
                    <a:pt x="3854" y="895"/>
                  </a:cubicBezTo>
                  <a:cubicBezTo>
                    <a:pt x="3576" y="785"/>
                    <a:pt x="3276" y="683"/>
                    <a:pt x="2928" y="599"/>
                  </a:cubicBezTo>
                  <a:cubicBezTo>
                    <a:pt x="2596" y="521"/>
                    <a:pt x="2257" y="449"/>
                    <a:pt x="1897" y="386"/>
                  </a:cubicBezTo>
                  <a:cubicBezTo>
                    <a:pt x="1721" y="357"/>
                    <a:pt x="1530" y="341"/>
                    <a:pt x="1367" y="306"/>
                  </a:cubicBezTo>
                  <a:cubicBezTo>
                    <a:pt x="1221" y="277"/>
                    <a:pt x="1125" y="236"/>
                    <a:pt x="982" y="206"/>
                  </a:cubicBezTo>
                  <a:cubicBezTo>
                    <a:pt x="691" y="144"/>
                    <a:pt x="438" y="73"/>
                    <a:pt x="180" y="13"/>
                  </a:cubicBezTo>
                  <a:cubicBezTo>
                    <a:pt x="162" y="9"/>
                    <a:pt x="145" y="5"/>
                    <a:pt x="127" y="1"/>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9" name="Google Shape;1249;p46"/>
            <p:cNvSpPr/>
            <p:nvPr/>
          </p:nvSpPr>
          <p:spPr>
            <a:xfrm>
              <a:off x="-9533262" y="1412773"/>
              <a:ext cx="4892756" cy="1277498"/>
            </a:xfrm>
            <a:custGeom>
              <a:rect b="b" l="l" r="r" t="t"/>
              <a:pathLst>
                <a:path extrusionOk="0" h="2158" w="8265">
                  <a:moveTo>
                    <a:pt x="40" y="0"/>
                  </a:moveTo>
                  <a:lnTo>
                    <a:pt x="0" y="8"/>
                  </a:lnTo>
                  <a:cubicBezTo>
                    <a:pt x="100" y="39"/>
                    <a:pt x="216" y="75"/>
                    <a:pt x="255" y="86"/>
                  </a:cubicBezTo>
                  <a:cubicBezTo>
                    <a:pt x="579" y="176"/>
                    <a:pt x="949" y="260"/>
                    <a:pt x="1334" y="341"/>
                  </a:cubicBezTo>
                  <a:cubicBezTo>
                    <a:pt x="1761" y="431"/>
                    <a:pt x="2195" y="528"/>
                    <a:pt x="2624" y="630"/>
                  </a:cubicBezTo>
                  <a:cubicBezTo>
                    <a:pt x="3124" y="747"/>
                    <a:pt x="3451" y="900"/>
                    <a:pt x="3887" y="1053"/>
                  </a:cubicBezTo>
                  <a:cubicBezTo>
                    <a:pt x="4462" y="1252"/>
                    <a:pt x="5055" y="1467"/>
                    <a:pt x="5798" y="1663"/>
                  </a:cubicBezTo>
                  <a:cubicBezTo>
                    <a:pt x="6278" y="1790"/>
                    <a:pt x="6741" y="1874"/>
                    <a:pt x="7285" y="1980"/>
                  </a:cubicBezTo>
                  <a:cubicBezTo>
                    <a:pt x="7574" y="2035"/>
                    <a:pt x="7866" y="2103"/>
                    <a:pt x="8181" y="2158"/>
                  </a:cubicBezTo>
                  <a:lnTo>
                    <a:pt x="8265" y="2128"/>
                  </a:lnTo>
                  <a:cubicBezTo>
                    <a:pt x="8116" y="2107"/>
                    <a:pt x="7964" y="2085"/>
                    <a:pt x="7829" y="2060"/>
                  </a:cubicBezTo>
                  <a:cubicBezTo>
                    <a:pt x="7559" y="2009"/>
                    <a:pt x="7281" y="1941"/>
                    <a:pt x="7025" y="1880"/>
                  </a:cubicBezTo>
                  <a:cubicBezTo>
                    <a:pt x="6454" y="1743"/>
                    <a:pt x="5937" y="1600"/>
                    <a:pt x="5431" y="1463"/>
                  </a:cubicBezTo>
                  <a:cubicBezTo>
                    <a:pt x="4969" y="1338"/>
                    <a:pt x="4513" y="1225"/>
                    <a:pt x="4120" y="1107"/>
                  </a:cubicBezTo>
                  <a:cubicBezTo>
                    <a:pt x="3735" y="988"/>
                    <a:pt x="3480" y="867"/>
                    <a:pt x="3158" y="749"/>
                  </a:cubicBezTo>
                  <a:cubicBezTo>
                    <a:pt x="2543" y="522"/>
                    <a:pt x="1735" y="360"/>
                    <a:pt x="992" y="210"/>
                  </a:cubicBezTo>
                  <a:cubicBezTo>
                    <a:pt x="763" y="163"/>
                    <a:pt x="353" y="69"/>
                    <a:pt x="40"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0" name="Google Shape;1250;p46"/>
            <p:cNvSpPr/>
            <p:nvPr/>
          </p:nvSpPr>
          <p:spPr>
            <a:xfrm>
              <a:off x="-9360994" y="1373110"/>
              <a:ext cx="4864341" cy="1276906"/>
            </a:xfrm>
            <a:custGeom>
              <a:rect b="b" l="l" r="r" t="t"/>
              <a:pathLst>
                <a:path extrusionOk="0" h="2157" w="8217">
                  <a:moveTo>
                    <a:pt x="89" y="1"/>
                  </a:moveTo>
                  <a:lnTo>
                    <a:pt x="1" y="16"/>
                  </a:lnTo>
                  <a:cubicBezTo>
                    <a:pt x="431" y="149"/>
                    <a:pt x="905" y="278"/>
                    <a:pt x="1484" y="396"/>
                  </a:cubicBezTo>
                  <a:cubicBezTo>
                    <a:pt x="1937" y="490"/>
                    <a:pt x="2426" y="623"/>
                    <a:pt x="2898" y="734"/>
                  </a:cubicBezTo>
                  <a:cubicBezTo>
                    <a:pt x="3475" y="867"/>
                    <a:pt x="3956" y="1053"/>
                    <a:pt x="4386" y="1249"/>
                  </a:cubicBezTo>
                  <a:cubicBezTo>
                    <a:pt x="4915" y="1487"/>
                    <a:pt x="5722" y="1669"/>
                    <a:pt x="6609" y="1859"/>
                  </a:cubicBezTo>
                  <a:cubicBezTo>
                    <a:pt x="6986" y="1939"/>
                    <a:pt x="7405" y="2027"/>
                    <a:pt x="7821" y="2104"/>
                  </a:cubicBezTo>
                  <a:cubicBezTo>
                    <a:pt x="7900" y="2117"/>
                    <a:pt x="7988" y="2137"/>
                    <a:pt x="8082" y="2156"/>
                  </a:cubicBezTo>
                  <a:lnTo>
                    <a:pt x="8216" y="2107"/>
                  </a:lnTo>
                  <a:cubicBezTo>
                    <a:pt x="7264" y="1910"/>
                    <a:pt x="6266" y="1706"/>
                    <a:pt x="5513" y="1507"/>
                  </a:cubicBezTo>
                  <a:cubicBezTo>
                    <a:pt x="4613" y="1266"/>
                    <a:pt x="4115" y="1041"/>
                    <a:pt x="3406" y="812"/>
                  </a:cubicBezTo>
                  <a:cubicBezTo>
                    <a:pt x="2732" y="593"/>
                    <a:pt x="1830" y="423"/>
                    <a:pt x="1122" y="267"/>
                  </a:cubicBezTo>
                  <a:cubicBezTo>
                    <a:pt x="734" y="181"/>
                    <a:pt x="404" y="91"/>
                    <a:pt x="89" y="1"/>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1" name="Google Shape;1251;p46"/>
            <p:cNvSpPr/>
            <p:nvPr/>
          </p:nvSpPr>
          <p:spPr>
            <a:xfrm>
              <a:off x="-9144328" y="1339367"/>
              <a:ext cx="4740024" cy="1270986"/>
            </a:xfrm>
            <a:custGeom>
              <a:rect b="b" l="l" r="r" t="t"/>
              <a:pathLst>
                <a:path extrusionOk="0" h="2147" w="8007">
                  <a:moveTo>
                    <a:pt x="10" y="1"/>
                  </a:moveTo>
                  <a:lnTo>
                    <a:pt x="1" y="3"/>
                  </a:lnTo>
                  <a:cubicBezTo>
                    <a:pt x="228" y="67"/>
                    <a:pt x="466" y="128"/>
                    <a:pt x="713" y="191"/>
                  </a:cubicBezTo>
                  <a:cubicBezTo>
                    <a:pt x="1718" y="449"/>
                    <a:pt x="2927" y="733"/>
                    <a:pt x="3983" y="1057"/>
                  </a:cubicBezTo>
                  <a:cubicBezTo>
                    <a:pt x="4568" y="1237"/>
                    <a:pt x="5043" y="1450"/>
                    <a:pt x="5703" y="1646"/>
                  </a:cubicBezTo>
                  <a:cubicBezTo>
                    <a:pt x="6315" y="1826"/>
                    <a:pt x="7097" y="2018"/>
                    <a:pt x="7899" y="2147"/>
                  </a:cubicBezTo>
                  <a:lnTo>
                    <a:pt x="8007" y="2112"/>
                  </a:lnTo>
                  <a:cubicBezTo>
                    <a:pt x="7645" y="2033"/>
                    <a:pt x="7225" y="1961"/>
                    <a:pt x="6947" y="1883"/>
                  </a:cubicBezTo>
                  <a:cubicBezTo>
                    <a:pt x="6493" y="1754"/>
                    <a:pt x="6023" y="1691"/>
                    <a:pt x="5615" y="1562"/>
                  </a:cubicBezTo>
                  <a:cubicBezTo>
                    <a:pt x="4770" y="1302"/>
                    <a:pt x="4185" y="1032"/>
                    <a:pt x="3385" y="807"/>
                  </a:cubicBezTo>
                  <a:cubicBezTo>
                    <a:pt x="2913" y="676"/>
                    <a:pt x="2407" y="465"/>
                    <a:pt x="1877" y="371"/>
                  </a:cubicBezTo>
                  <a:cubicBezTo>
                    <a:pt x="1499" y="302"/>
                    <a:pt x="1125" y="253"/>
                    <a:pt x="789" y="179"/>
                  </a:cubicBezTo>
                  <a:cubicBezTo>
                    <a:pt x="527" y="120"/>
                    <a:pt x="228" y="69"/>
                    <a:pt x="10" y="1"/>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2" name="Google Shape;1252;p46"/>
            <p:cNvSpPr/>
            <p:nvPr/>
          </p:nvSpPr>
          <p:spPr>
            <a:xfrm>
              <a:off x="-8940685" y="1290825"/>
              <a:ext cx="4696217" cy="1276906"/>
            </a:xfrm>
            <a:custGeom>
              <a:rect b="b" l="l" r="r" t="t"/>
              <a:pathLst>
                <a:path extrusionOk="0" h="2157" w="7933">
                  <a:moveTo>
                    <a:pt x="99" y="1"/>
                  </a:moveTo>
                  <a:lnTo>
                    <a:pt x="1" y="20"/>
                  </a:lnTo>
                  <a:cubicBezTo>
                    <a:pt x="161" y="61"/>
                    <a:pt x="324" y="103"/>
                    <a:pt x="488" y="144"/>
                  </a:cubicBezTo>
                  <a:cubicBezTo>
                    <a:pt x="1300" y="347"/>
                    <a:pt x="2249" y="525"/>
                    <a:pt x="3051" y="772"/>
                  </a:cubicBezTo>
                  <a:cubicBezTo>
                    <a:pt x="3362" y="867"/>
                    <a:pt x="3692" y="979"/>
                    <a:pt x="4029" y="1081"/>
                  </a:cubicBezTo>
                  <a:cubicBezTo>
                    <a:pt x="4396" y="1235"/>
                    <a:pt x="5016" y="1468"/>
                    <a:pt x="5423" y="1572"/>
                  </a:cubicBezTo>
                  <a:cubicBezTo>
                    <a:pt x="5629" y="1622"/>
                    <a:pt x="5846" y="1671"/>
                    <a:pt x="6069" y="1718"/>
                  </a:cubicBezTo>
                  <a:cubicBezTo>
                    <a:pt x="6352" y="1797"/>
                    <a:pt x="6685" y="1890"/>
                    <a:pt x="6804" y="1920"/>
                  </a:cubicBezTo>
                  <a:cubicBezTo>
                    <a:pt x="7037" y="1976"/>
                    <a:pt x="7399" y="2080"/>
                    <a:pt x="7771" y="2156"/>
                  </a:cubicBezTo>
                  <a:lnTo>
                    <a:pt x="7933" y="2098"/>
                  </a:lnTo>
                  <a:cubicBezTo>
                    <a:pt x="7325" y="1945"/>
                    <a:pt x="6538" y="1777"/>
                    <a:pt x="5961" y="1658"/>
                  </a:cubicBezTo>
                  <a:cubicBezTo>
                    <a:pt x="5768" y="1591"/>
                    <a:pt x="5580" y="1529"/>
                    <a:pt x="5394" y="1472"/>
                  </a:cubicBezTo>
                  <a:cubicBezTo>
                    <a:pt x="5163" y="1401"/>
                    <a:pt x="4956" y="1341"/>
                    <a:pt x="4748" y="1284"/>
                  </a:cubicBezTo>
                  <a:cubicBezTo>
                    <a:pt x="4654" y="1257"/>
                    <a:pt x="4412" y="1180"/>
                    <a:pt x="4205" y="1118"/>
                  </a:cubicBezTo>
                  <a:cubicBezTo>
                    <a:pt x="3917" y="991"/>
                    <a:pt x="3628" y="869"/>
                    <a:pt x="3264" y="779"/>
                  </a:cubicBezTo>
                  <a:cubicBezTo>
                    <a:pt x="2841" y="674"/>
                    <a:pt x="2571" y="554"/>
                    <a:pt x="2200" y="453"/>
                  </a:cubicBezTo>
                  <a:cubicBezTo>
                    <a:pt x="1826" y="349"/>
                    <a:pt x="1400" y="257"/>
                    <a:pt x="959" y="189"/>
                  </a:cubicBezTo>
                  <a:cubicBezTo>
                    <a:pt x="631" y="136"/>
                    <a:pt x="353" y="69"/>
                    <a:pt x="99" y="1"/>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3" name="Google Shape;1253;p46"/>
            <p:cNvSpPr/>
            <p:nvPr/>
          </p:nvSpPr>
          <p:spPr>
            <a:xfrm>
              <a:off x="-8706259" y="1250570"/>
              <a:ext cx="4598539" cy="1245531"/>
            </a:xfrm>
            <a:custGeom>
              <a:rect b="b" l="l" r="r" t="t"/>
              <a:pathLst>
                <a:path extrusionOk="0" h="2104" w="7768">
                  <a:moveTo>
                    <a:pt x="84" y="0"/>
                  </a:moveTo>
                  <a:lnTo>
                    <a:pt x="0" y="18"/>
                  </a:lnTo>
                  <a:cubicBezTo>
                    <a:pt x="84" y="39"/>
                    <a:pt x="172" y="63"/>
                    <a:pt x="264" y="84"/>
                  </a:cubicBezTo>
                  <a:cubicBezTo>
                    <a:pt x="1023" y="270"/>
                    <a:pt x="1921" y="429"/>
                    <a:pt x="2613" y="669"/>
                  </a:cubicBezTo>
                  <a:cubicBezTo>
                    <a:pt x="3400" y="943"/>
                    <a:pt x="4237" y="1256"/>
                    <a:pt x="5276" y="1542"/>
                  </a:cubicBezTo>
                  <a:cubicBezTo>
                    <a:pt x="5763" y="1677"/>
                    <a:pt x="6289" y="1808"/>
                    <a:pt x="6870" y="1927"/>
                  </a:cubicBezTo>
                  <a:cubicBezTo>
                    <a:pt x="7146" y="1984"/>
                    <a:pt x="7433" y="2043"/>
                    <a:pt x="7713" y="2103"/>
                  </a:cubicBezTo>
                  <a:lnTo>
                    <a:pt x="7768" y="2084"/>
                  </a:lnTo>
                  <a:cubicBezTo>
                    <a:pt x="7662" y="2056"/>
                    <a:pt x="7562" y="2023"/>
                    <a:pt x="7463" y="1996"/>
                  </a:cubicBezTo>
                  <a:cubicBezTo>
                    <a:pt x="7007" y="1872"/>
                    <a:pt x="6518" y="1765"/>
                    <a:pt x="6050" y="1659"/>
                  </a:cubicBezTo>
                  <a:cubicBezTo>
                    <a:pt x="5608" y="1559"/>
                    <a:pt x="5121" y="1458"/>
                    <a:pt x="4744" y="1346"/>
                  </a:cubicBezTo>
                  <a:cubicBezTo>
                    <a:pt x="4393" y="1242"/>
                    <a:pt x="4176" y="1109"/>
                    <a:pt x="3883" y="998"/>
                  </a:cubicBezTo>
                  <a:cubicBezTo>
                    <a:pt x="3584" y="888"/>
                    <a:pt x="3247" y="796"/>
                    <a:pt x="2969" y="691"/>
                  </a:cubicBezTo>
                  <a:cubicBezTo>
                    <a:pt x="2735" y="601"/>
                    <a:pt x="2488" y="515"/>
                    <a:pt x="2212" y="439"/>
                  </a:cubicBezTo>
                  <a:lnTo>
                    <a:pt x="642" y="102"/>
                  </a:lnTo>
                  <a:cubicBezTo>
                    <a:pt x="495" y="79"/>
                    <a:pt x="348" y="59"/>
                    <a:pt x="217" y="34"/>
                  </a:cubicBezTo>
                  <a:cubicBezTo>
                    <a:pt x="168" y="24"/>
                    <a:pt x="127" y="10"/>
                    <a:pt x="84" y="0"/>
                  </a:cubicBez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4" name="Google Shape;1254;p46"/>
            <p:cNvSpPr/>
            <p:nvPr/>
          </p:nvSpPr>
          <p:spPr>
            <a:xfrm>
              <a:off x="-7000751" y="1594512"/>
              <a:ext cx="3090162" cy="834103"/>
            </a:xfrm>
            <a:custGeom>
              <a:rect b="b" l="l" r="r" t="t"/>
              <a:pathLst>
                <a:path extrusionOk="0" h="1409" w="5220">
                  <a:moveTo>
                    <a:pt x="0" y="0"/>
                  </a:moveTo>
                  <a:lnTo>
                    <a:pt x="0" y="0"/>
                  </a:lnTo>
                  <a:cubicBezTo>
                    <a:pt x="194" y="71"/>
                    <a:pt x="386" y="141"/>
                    <a:pt x="601" y="215"/>
                  </a:cubicBezTo>
                  <a:cubicBezTo>
                    <a:pt x="1239" y="431"/>
                    <a:pt x="1896" y="665"/>
                    <a:pt x="2717" y="883"/>
                  </a:cubicBezTo>
                  <a:cubicBezTo>
                    <a:pt x="3248" y="1021"/>
                    <a:pt x="3762" y="1119"/>
                    <a:pt x="4362" y="1242"/>
                  </a:cubicBezTo>
                  <a:cubicBezTo>
                    <a:pt x="4623" y="1293"/>
                    <a:pt x="4879" y="1354"/>
                    <a:pt x="5151" y="1409"/>
                  </a:cubicBezTo>
                  <a:lnTo>
                    <a:pt x="5219" y="1383"/>
                  </a:lnTo>
                  <a:cubicBezTo>
                    <a:pt x="5131" y="1370"/>
                    <a:pt x="5045" y="1354"/>
                    <a:pt x="4965" y="1338"/>
                  </a:cubicBezTo>
                  <a:cubicBezTo>
                    <a:pt x="4664" y="1280"/>
                    <a:pt x="4361" y="1203"/>
                    <a:pt x="4075" y="1135"/>
                  </a:cubicBezTo>
                  <a:cubicBezTo>
                    <a:pt x="3441" y="980"/>
                    <a:pt x="2868" y="824"/>
                    <a:pt x="2309" y="675"/>
                  </a:cubicBezTo>
                  <a:cubicBezTo>
                    <a:pt x="1798" y="538"/>
                    <a:pt x="1295" y="409"/>
                    <a:pt x="857" y="278"/>
                  </a:cubicBezTo>
                  <a:cubicBezTo>
                    <a:pt x="587" y="198"/>
                    <a:pt x="378" y="118"/>
                    <a:pt x="171" y="37"/>
                  </a:cubicBezTo>
                  <a:lnTo>
                    <a:pt x="0" y="0"/>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5" name="Google Shape;1255;p46"/>
            <p:cNvSpPr/>
            <p:nvPr/>
          </p:nvSpPr>
          <p:spPr>
            <a:xfrm>
              <a:off x="-5989640" y="1809994"/>
              <a:ext cx="2293350" cy="555280"/>
            </a:xfrm>
            <a:custGeom>
              <a:rect b="b" l="l" r="r" t="t"/>
              <a:pathLst>
                <a:path extrusionOk="0" h="938" w="3874">
                  <a:moveTo>
                    <a:pt x="0" y="0"/>
                  </a:moveTo>
                  <a:lnTo>
                    <a:pt x="0" y="0"/>
                  </a:lnTo>
                  <a:cubicBezTo>
                    <a:pt x="581" y="235"/>
                    <a:pt x="1393" y="474"/>
                    <a:pt x="2297" y="673"/>
                  </a:cubicBezTo>
                  <a:cubicBezTo>
                    <a:pt x="2711" y="763"/>
                    <a:pt x="3192" y="833"/>
                    <a:pt x="3654" y="921"/>
                  </a:cubicBezTo>
                  <a:cubicBezTo>
                    <a:pt x="3681" y="927"/>
                    <a:pt x="3711" y="931"/>
                    <a:pt x="3740" y="937"/>
                  </a:cubicBezTo>
                  <a:lnTo>
                    <a:pt x="3873" y="890"/>
                  </a:lnTo>
                  <a:cubicBezTo>
                    <a:pt x="2879" y="685"/>
                    <a:pt x="1888" y="505"/>
                    <a:pt x="1084" y="290"/>
                  </a:cubicBezTo>
                  <a:cubicBezTo>
                    <a:pt x="851" y="227"/>
                    <a:pt x="646" y="164"/>
                    <a:pt x="452" y="98"/>
                  </a:cubicBezTo>
                  <a:lnTo>
                    <a:pt x="0" y="0"/>
                  </a:lnTo>
                  <a:close/>
                </a:path>
              </a:pathLst>
            </a:custGeom>
            <a:solidFill>
              <a:srgbClr val="CC5E3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56" name="Google Shape;1256;p46"/>
          <p:cNvSpPr txBox="1"/>
          <p:nvPr/>
        </p:nvSpPr>
        <p:spPr>
          <a:xfrm>
            <a:off x="246758" y="538309"/>
            <a:ext cx="6836229"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vi-VN" sz="4000" u="none" cap="none" strike="noStrike">
                <a:solidFill>
                  <a:srgbClr val="000000"/>
                </a:solidFill>
                <a:latin typeface="Arial"/>
                <a:ea typeface="Arial"/>
                <a:cs typeface="Arial"/>
                <a:sym typeface="Arial"/>
              </a:rPr>
              <a:t>VẬN DỤNG </a:t>
            </a:r>
            <a:endParaRPr/>
          </a:p>
        </p:txBody>
      </p:sp>
      <p:grpSp>
        <p:nvGrpSpPr>
          <p:cNvPr id="1257" name="Google Shape;1257;p46"/>
          <p:cNvGrpSpPr/>
          <p:nvPr/>
        </p:nvGrpSpPr>
        <p:grpSpPr>
          <a:xfrm>
            <a:off x="609614" y="1582676"/>
            <a:ext cx="6110515" cy="2126343"/>
            <a:chOff x="609614" y="1508577"/>
            <a:chExt cx="6110515" cy="2126343"/>
          </a:xfrm>
        </p:grpSpPr>
        <p:sp>
          <p:nvSpPr>
            <p:cNvPr id="1258" name="Google Shape;1258;p46"/>
            <p:cNvSpPr/>
            <p:nvPr/>
          </p:nvSpPr>
          <p:spPr>
            <a:xfrm>
              <a:off x="609614" y="1508577"/>
              <a:ext cx="6110515" cy="2126343"/>
            </a:xfrm>
            <a:prstGeom prst="roundRect">
              <a:avLst>
                <a:gd fmla="val 9158" name="adj"/>
              </a:avLst>
            </a:prstGeom>
            <a:solidFill>
              <a:srgbClr val="FFFFFF"/>
            </a:solidFill>
            <a:ln cap="flat" cmpd="sng" w="25400">
              <a:solidFill>
                <a:srgbClr val="56271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59" name="Google Shape;1259;p46"/>
            <p:cNvSpPr txBox="1"/>
            <p:nvPr/>
          </p:nvSpPr>
          <p:spPr>
            <a:xfrm>
              <a:off x="657598" y="1586029"/>
              <a:ext cx="6014545" cy="1971437"/>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1" lang="vi-VN" sz="2100" u="none" cap="none" strike="noStrike">
                  <a:solidFill>
                    <a:srgbClr val="C00000"/>
                  </a:solidFill>
                  <a:latin typeface="Arial"/>
                  <a:ea typeface="Arial"/>
                  <a:cs typeface="Arial"/>
                  <a:sym typeface="Arial"/>
                </a:rPr>
                <a:t>Nhiệm vụ: </a:t>
              </a:r>
              <a:r>
                <a:rPr b="0" i="0" lang="vi-VN" sz="2100" u="none" cap="none" strike="noStrike">
                  <a:solidFill>
                    <a:srgbClr val="000000"/>
                  </a:solidFill>
                  <a:latin typeface="Arial"/>
                  <a:ea typeface="Arial"/>
                  <a:cs typeface="Arial"/>
                  <a:sym typeface="Arial"/>
                </a:rPr>
                <a:t>Đề xuất biện pháp nâng cao ý thức bảo vệ tài nguyên rừng phù hợp với thực tiễn của địa phương em hoặc một số địa phương khác mà em biết.</a:t>
              </a:r>
              <a:endParaRPr b="0" i="0" sz="2100" u="none" cap="none" strike="noStrike">
                <a:solidFill>
                  <a:srgbClr val="000000"/>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6"/>
                                        </p:tgtEl>
                                        <p:attrNameLst>
                                          <p:attrName>style.visibility</p:attrName>
                                        </p:attrNameLst>
                                      </p:cBhvr>
                                      <p:to>
                                        <p:strVal val="visible"/>
                                      </p:to>
                                    </p:set>
                                    <p:animEffect filter="fade" transition="in">
                                      <p:cBhvr>
                                        <p:cTn dur="500"/>
                                        <p:tgtEl>
                                          <p:spTgt spid="12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7"/>
                                        </p:tgtEl>
                                        <p:attrNameLst>
                                          <p:attrName>style.visibility</p:attrName>
                                        </p:attrNameLst>
                                      </p:cBhvr>
                                      <p:to>
                                        <p:strVal val="visible"/>
                                      </p:to>
                                    </p:set>
                                    <p:animEffect filter="fade" transition="in">
                                      <p:cBhvr>
                                        <p:cTn dur="500"/>
                                        <p:tgtEl>
                                          <p:spTgt spid="1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3" name="Shape 1263"/>
        <p:cNvGrpSpPr/>
        <p:nvPr/>
      </p:nvGrpSpPr>
      <p:grpSpPr>
        <a:xfrm>
          <a:off x="0" y="0"/>
          <a:ext cx="0" cy="0"/>
          <a:chOff x="0" y="0"/>
          <a:chExt cx="0" cy="0"/>
        </a:xfrm>
      </p:grpSpPr>
      <p:sp>
        <p:nvSpPr>
          <p:cNvPr id="1264" name="Google Shape;1264;p47"/>
          <p:cNvSpPr txBox="1"/>
          <p:nvPr>
            <p:ph type="title"/>
          </p:nvPr>
        </p:nvSpPr>
        <p:spPr>
          <a:xfrm>
            <a:off x="436970" y="264382"/>
            <a:ext cx="6094457" cy="625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500"/>
              <a:buNone/>
            </a:pPr>
            <a:r>
              <a:rPr lang="vi-VN" sz="3500">
                <a:latin typeface="Arial"/>
                <a:ea typeface="Arial"/>
                <a:cs typeface="Arial"/>
                <a:sym typeface="Arial"/>
              </a:rPr>
              <a:t>HƯỚNG DẪN VỀ NHÀ </a:t>
            </a:r>
            <a:endParaRPr/>
          </a:p>
        </p:txBody>
      </p:sp>
      <p:sp>
        <p:nvSpPr>
          <p:cNvPr id="1265" name="Google Shape;1265;p47"/>
          <p:cNvSpPr txBox="1"/>
          <p:nvPr>
            <p:ph idx="1" type="subTitle"/>
          </p:nvPr>
        </p:nvSpPr>
        <p:spPr>
          <a:xfrm>
            <a:off x="319314" y="869925"/>
            <a:ext cx="6487885" cy="3390018"/>
          </a:xfrm>
          <a:prstGeom prst="rect">
            <a:avLst/>
          </a:prstGeom>
          <a:noFill/>
          <a:ln>
            <a:noFill/>
          </a:ln>
        </p:spPr>
        <p:txBody>
          <a:bodyPr anchorCtr="0" anchor="t" bIns="91425" lIns="91425" spcFirstLastPara="1" rIns="91425" wrap="square" tIns="91425">
            <a:noAutofit/>
          </a:bodyPr>
          <a:lstStyle/>
          <a:p>
            <a:pPr indent="-342900" lvl="0" marL="342900" rtl="0" algn="just">
              <a:lnSpc>
                <a:spcPct val="150000"/>
              </a:lnSpc>
              <a:spcBef>
                <a:spcPts val="0"/>
              </a:spcBef>
              <a:spcAft>
                <a:spcPts val="0"/>
              </a:spcAft>
              <a:buSzPts val="1400"/>
              <a:buFont typeface="Arial"/>
              <a:buChar char="•"/>
            </a:pPr>
            <a:r>
              <a:rPr lang="vi-VN" sz="2000">
                <a:solidFill>
                  <a:srgbClr val="000000"/>
                </a:solidFill>
                <a:latin typeface="Arial"/>
                <a:ea typeface="Arial"/>
                <a:cs typeface="Arial"/>
                <a:sym typeface="Arial"/>
              </a:rPr>
              <a:t>Ôn tập lại nội dung chính của bài học ngày hôm nay. </a:t>
            </a:r>
            <a:endParaRPr/>
          </a:p>
          <a:p>
            <a:pPr indent="-25400" lvl="0" marL="25400" marR="0" rtl="0" algn="just">
              <a:lnSpc>
                <a:spcPct val="150000"/>
              </a:lnSpc>
              <a:spcBef>
                <a:spcPts val="0"/>
              </a:spcBef>
              <a:spcAft>
                <a:spcPts val="0"/>
              </a:spcAft>
              <a:buSzPts val="1400"/>
              <a:buFont typeface="Arial"/>
              <a:buChar char="•"/>
            </a:pPr>
            <a:r>
              <a:rPr lang="vi-VN" sz="2000">
                <a:solidFill>
                  <a:srgbClr val="000000"/>
                </a:solidFill>
                <a:latin typeface="Arial"/>
                <a:ea typeface="Arial"/>
                <a:cs typeface="Arial"/>
                <a:sym typeface="Arial"/>
              </a:rPr>
              <a:t>Hoàn thành bài tập 1 phần Luyện tập, phần Vận dụng SGK tr.35.</a:t>
            </a:r>
            <a:endParaRPr sz="2000">
              <a:solidFill>
                <a:srgbClr val="000000"/>
              </a:solidFill>
              <a:latin typeface="Arial"/>
              <a:ea typeface="Arial"/>
              <a:cs typeface="Arial"/>
              <a:sym typeface="Arial"/>
            </a:endParaRPr>
          </a:p>
          <a:p>
            <a:pPr indent="-25400" lvl="0" marL="25400" marR="0" rtl="0" algn="just">
              <a:lnSpc>
                <a:spcPct val="150000"/>
              </a:lnSpc>
              <a:spcBef>
                <a:spcPts val="0"/>
              </a:spcBef>
              <a:spcAft>
                <a:spcPts val="0"/>
              </a:spcAft>
              <a:buSzPts val="1400"/>
              <a:buFont typeface="Arial"/>
              <a:buChar char="•"/>
            </a:pPr>
            <a:r>
              <a:rPr lang="vi-VN" sz="2000">
                <a:solidFill>
                  <a:srgbClr val="000000"/>
                </a:solidFill>
                <a:latin typeface="Arial"/>
                <a:ea typeface="Arial"/>
                <a:cs typeface="Arial"/>
                <a:sym typeface="Arial"/>
              </a:rPr>
              <a:t>Làm bài tập Bài 6 – SBT </a:t>
            </a:r>
            <a:r>
              <a:rPr i="1" lang="vi-VN" sz="2000">
                <a:solidFill>
                  <a:srgbClr val="000000"/>
                </a:solidFill>
                <a:latin typeface="Arial"/>
                <a:ea typeface="Arial"/>
                <a:cs typeface="Arial"/>
                <a:sym typeface="Arial"/>
              </a:rPr>
              <a:t>Công nghệ Lâm nghiệp – Thủy sản 12.</a:t>
            </a:r>
            <a:endParaRPr sz="2000">
              <a:solidFill>
                <a:srgbClr val="000000"/>
              </a:solidFill>
              <a:latin typeface="Arial"/>
              <a:ea typeface="Arial"/>
              <a:cs typeface="Arial"/>
              <a:sym typeface="Arial"/>
            </a:endParaRPr>
          </a:p>
          <a:p>
            <a:pPr indent="-25400" lvl="0" marL="25400" marR="0" rtl="0" algn="just">
              <a:lnSpc>
                <a:spcPct val="150000"/>
              </a:lnSpc>
              <a:spcBef>
                <a:spcPts val="0"/>
              </a:spcBef>
              <a:spcAft>
                <a:spcPts val="0"/>
              </a:spcAft>
              <a:buSzPts val="1400"/>
              <a:buFont typeface="Arial"/>
              <a:buChar char="•"/>
            </a:pPr>
            <a:r>
              <a:rPr lang="vi-VN" sz="2000">
                <a:solidFill>
                  <a:srgbClr val="000000"/>
                </a:solidFill>
                <a:latin typeface="Arial"/>
                <a:ea typeface="Arial"/>
                <a:cs typeface="Arial"/>
                <a:sym typeface="Arial"/>
              </a:rPr>
              <a:t>Đọc và tìm hiểu trước nội dung </a:t>
            </a:r>
            <a:r>
              <a:rPr b="1" i="1" lang="vi-VN" sz="2000">
                <a:solidFill>
                  <a:srgbClr val="000000"/>
                </a:solidFill>
                <a:latin typeface="Arial"/>
                <a:ea typeface="Arial"/>
                <a:cs typeface="Arial"/>
                <a:sym typeface="Arial"/>
              </a:rPr>
              <a:t>Bài 7 – Biện pháp bảo vệ và khai thác tài nguyên rừng.</a:t>
            </a:r>
            <a:endParaRPr b="1" i="1" sz="2000">
              <a:solidFill>
                <a:srgbClr val="000000"/>
              </a:solidFill>
              <a:latin typeface="Arial"/>
              <a:ea typeface="Arial"/>
              <a:cs typeface="Arial"/>
              <a:sym typeface="Arial"/>
            </a:endParaRPr>
          </a:p>
          <a:p>
            <a:pPr indent="0" lvl="0" marL="0" rtl="0" algn="just">
              <a:lnSpc>
                <a:spcPct val="150000"/>
              </a:lnSpc>
              <a:spcBef>
                <a:spcPts val="0"/>
              </a:spcBef>
              <a:spcAft>
                <a:spcPts val="0"/>
              </a:spcAft>
              <a:buSzPts val="1400"/>
              <a:buNone/>
            </a:pPr>
            <a:r>
              <a:t/>
            </a:r>
            <a:endParaRPr sz="2000">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65">
                                            <p:txEl>
                                              <p:pRg end="0" st="0"/>
                                            </p:txEl>
                                          </p:spTgt>
                                        </p:tgtEl>
                                        <p:attrNameLst>
                                          <p:attrName>style.visibility</p:attrName>
                                        </p:attrNameLst>
                                      </p:cBhvr>
                                      <p:to>
                                        <p:strVal val="visible"/>
                                      </p:to>
                                    </p:set>
                                    <p:animEffect filter="fade" transition="in">
                                      <p:cBhvr>
                                        <p:cTn dur="500"/>
                                        <p:tgtEl>
                                          <p:spTgt spid="126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265">
                                            <p:txEl>
                                              <p:pRg end="1" st="1"/>
                                            </p:txEl>
                                          </p:spTgt>
                                        </p:tgtEl>
                                        <p:attrNameLst>
                                          <p:attrName>style.visibility</p:attrName>
                                        </p:attrNameLst>
                                      </p:cBhvr>
                                      <p:to>
                                        <p:strVal val="visible"/>
                                      </p:to>
                                    </p:set>
                                    <p:animEffect filter="fade" transition="in">
                                      <p:cBhvr>
                                        <p:cTn dur="500"/>
                                        <p:tgtEl>
                                          <p:spTgt spid="1265">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265">
                                            <p:txEl>
                                              <p:pRg end="2" st="2"/>
                                            </p:txEl>
                                          </p:spTgt>
                                        </p:tgtEl>
                                        <p:attrNameLst>
                                          <p:attrName>style.visibility</p:attrName>
                                        </p:attrNameLst>
                                      </p:cBhvr>
                                      <p:to>
                                        <p:strVal val="visible"/>
                                      </p:to>
                                    </p:set>
                                    <p:animEffect filter="fade" transition="in">
                                      <p:cBhvr>
                                        <p:cTn dur="500"/>
                                        <p:tgtEl>
                                          <p:spTgt spid="1265">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265">
                                            <p:txEl>
                                              <p:pRg end="3" st="3"/>
                                            </p:txEl>
                                          </p:spTgt>
                                        </p:tgtEl>
                                        <p:attrNameLst>
                                          <p:attrName>style.visibility</p:attrName>
                                        </p:attrNameLst>
                                      </p:cBhvr>
                                      <p:to>
                                        <p:strVal val="visible"/>
                                      </p:to>
                                    </p:set>
                                    <p:animEffect filter="fade" transition="in">
                                      <p:cBhvr>
                                        <p:cTn dur="500"/>
                                        <p:tgtEl>
                                          <p:spTgt spid="1265">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1265">
                                            <p:txEl>
                                              <p:pRg end="4" st="4"/>
                                            </p:txEl>
                                          </p:spTgt>
                                        </p:tgtEl>
                                        <p:attrNameLst>
                                          <p:attrName>style.visibility</p:attrName>
                                        </p:attrNameLst>
                                      </p:cBhvr>
                                      <p:to>
                                        <p:strVal val="visible"/>
                                      </p:to>
                                    </p:set>
                                    <p:animEffect filter="fade" transition="in">
                                      <p:cBhvr>
                                        <p:cTn dur="500"/>
                                        <p:tgtEl>
                                          <p:spTgt spid="126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9" name="Shape 1269"/>
        <p:cNvGrpSpPr/>
        <p:nvPr/>
      </p:nvGrpSpPr>
      <p:grpSpPr>
        <a:xfrm>
          <a:off x="0" y="0"/>
          <a:ext cx="0" cy="0"/>
          <a:chOff x="0" y="0"/>
          <a:chExt cx="0" cy="0"/>
        </a:xfrm>
      </p:grpSpPr>
      <p:sp>
        <p:nvSpPr>
          <p:cNvPr id="1270" name="Google Shape;1270;p48"/>
          <p:cNvSpPr txBox="1"/>
          <p:nvPr/>
        </p:nvSpPr>
        <p:spPr>
          <a:xfrm>
            <a:off x="948127" y="951876"/>
            <a:ext cx="7247745" cy="2681888"/>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vi-VN" sz="3900" u="none" cap="none" strike="noStrike">
                <a:solidFill>
                  <a:srgbClr val="000000"/>
                </a:solidFill>
                <a:latin typeface="Arial"/>
                <a:ea typeface="Arial"/>
                <a:cs typeface="Arial"/>
                <a:sym typeface="Arial"/>
              </a:rPr>
              <a:t>CẢM ƠN CÁC EM ĐÃ CHÚ Ý </a:t>
            </a:r>
            <a:endParaRPr/>
          </a:p>
          <a:p>
            <a:pPr indent="0" lvl="0" marL="0" marR="0" rtl="0" algn="ctr">
              <a:lnSpc>
                <a:spcPct val="150000"/>
              </a:lnSpc>
              <a:spcBef>
                <a:spcPts val="0"/>
              </a:spcBef>
              <a:spcAft>
                <a:spcPts val="0"/>
              </a:spcAft>
              <a:buNone/>
            </a:pPr>
            <a:r>
              <a:rPr b="1" i="0" lang="vi-VN" sz="3900" u="none" cap="none" strike="noStrike">
                <a:solidFill>
                  <a:srgbClr val="000000"/>
                </a:solidFill>
                <a:latin typeface="Arial"/>
                <a:ea typeface="Arial"/>
                <a:cs typeface="Arial"/>
                <a:sym typeface="Arial"/>
              </a:rPr>
              <a:t>LẮNG NGHE BÀI GIẢNG </a:t>
            </a:r>
            <a:endParaRPr/>
          </a:p>
          <a:p>
            <a:pPr indent="0" lvl="0" marL="0" marR="0" rtl="0" algn="ctr">
              <a:lnSpc>
                <a:spcPct val="150000"/>
              </a:lnSpc>
              <a:spcBef>
                <a:spcPts val="0"/>
              </a:spcBef>
              <a:spcAft>
                <a:spcPts val="0"/>
              </a:spcAft>
              <a:buNone/>
            </a:pPr>
            <a:r>
              <a:rPr b="1" i="0" lang="vi-VN" sz="3900" u="none" cap="none" strike="noStrike">
                <a:solidFill>
                  <a:srgbClr val="000000"/>
                </a:solidFill>
                <a:latin typeface="Arial"/>
                <a:ea typeface="Arial"/>
                <a:cs typeface="Arial"/>
                <a:sym typeface="Arial"/>
              </a:rPr>
              <a:t>NGÀY HÔM NAY!</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5"/>
          <p:cNvSpPr txBox="1"/>
          <p:nvPr>
            <p:ph type="title"/>
          </p:nvPr>
        </p:nvSpPr>
        <p:spPr>
          <a:xfrm>
            <a:off x="720000" y="238836"/>
            <a:ext cx="7704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500"/>
              <a:buNone/>
            </a:pPr>
            <a:r>
              <a:rPr lang="vi-VN" sz="3500">
                <a:latin typeface="Arial"/>
                <a:ea typeface="Arial"/>
                <a:cs typeface="Arial"/>
                <a:sym typeface="Arial"/>
              </a:rPr>
              <a:t>NỘI DUNG BÀI HỌC </a:t>
            </a:r>
            <a:endParaRPr sz="3500">
              <a:latin typeface="Arial"/>
              <a:ea typeface="Arial"/>
              <a:cs typeface="Arial"/>
              <a:sym typeface="Arial"/>
            </a:endParaRPr>
          </a:p>
        </p:txBody>
      </p:sp>
      <p:grpSp>
        <p:nvGrpSpPr>
          <p:cNvPr id="693" name="Google Shape;693;p5"/>
          <p:cNvGrpSpPr/>
          <p:nvPr/>
        </p:nvGrpSpPr>
        <p:grpSpPr>
          <a:xfrm>
            <a:off x="517159" y="1021536"/>
            <a:ext cx="7337686" cy="1175258"/>
            <a:chOff x="434714" y="1374944"/>
            <a:chExt cx="7337686" cy="1175258"/>
          </a:xfrm>
        </p:grpSpPr>
        <p:sp>
          <p:nvSpPr>
            <p:cNvPr id="694" name="Google Shape;694;p5"/>
            <p:cNvSpPr/>
            <p:nvPr/>
          </p:nvSpPr>
          <p:spPr>
            <a:xfrm>
              <a:off x="434714" y="1609414"/>
              <a:ext cx="846945" cy="779488"/>
            </a:xfrm>
            <a:prstGeom prst="rect">
              <a:avLst/>
            </a:prstGeom>
            <a:solidFill>
              <a:srgbClr val="EAB5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vi-VN" sz="3500" u="none" cap="none" strike="noStrike">
                  <a:solidFill>
                    <a:srgbClr val="4E273C"/>
                  </a:solidFill>
                  <a:latin typeface="Arial"/>
                  <a:ea typeface="Arial"/>
                  <a:cs typeface="Arial"/>
                  <a:sym typeface="Arial"/>
                </a:rPr>
                <a:t>I</a:t>
              </a:r>
              <a:endParaRPr/>
            </a:p>
          </p:txBody>
        </p:sp>
        <p:sp>
          <p:nvSpPr>
            <p:cNvPr id="695" name="Google Shape;695;p5"/>
            <p:cNvSpPr txBox="1"/>
            <p:nvPr/>
          </p:nvSpPr>
          <p:spPr>
            <a:xfrm>
              <a:off x="1678898" y="1374944"/>
              <a:ext cx="6093502" cy="117525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2500" u="none" cap="none" strike="noStrike">
                  <a:solidFill>
                    <a:srgbClr val="000000"/>
                  </a:solidFill>
                  <a:latin typeface="Arial"/>
                  <a:ea typeface="Arial"/>
                  <a:cs typeface="Arial"/>
                  <a:sym typeface="Arial"/>
                </a:rPr>
                <a:t>Ý nghĩa của việc bảo vệ và khai thác rừng bền vững</a:t>
              </a:r>
              <a:endParaRPr/>
            </a:p>
          </p:txBody>
        </p:sp>
      </p:grpSp>
      <p:grpSp>
        <p:nvGrpSpPr>
          <p:cNvPr id="696" name="Google Shape;696;p5"/>
          <p:cNvGrpSpPr/>
          <p:nvPr/>
        </p:nvGrpSpPr>
        <p:grpSpPr>
          <a:xfrm>
            <a:off x="517159" y="3609286"/>
            <a:ext cx="7337686" cy="1175258"/>
            <a:chOff x="434714" y="1374944"/>
            <a:chExt cx="7337686" cy="1175258"/>
          </a:xfrm>
        </p:grpSpPr>
        <p:sp>
          <p:nvSpPr>
            <p:cNvPr id="697" name="Google Shape;697;p5"/>
            <p:cNvSpPr/>
            <p:nvPr/>
          </p:nvSpPr>
          <p:spPr>
            <a:xfrm>
              <a:off x="434714" y="1609414"/>
              <a:ext cx="846945" cy="779488"/>
            </a:xfrm>
            <a:prstGeom prst="rect">
              <a:avLst/>
            </a:prstGeom>
            <a:solidFill>
              <a:srgbClr val="EAB5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vi-VN" sz="3500" u="none" cap="none" strike="noStrike">
                  <a:solidFill>
                    <a:srgbClr val="4E273C"/>
                  </a:solidFill>
                  <a:latin typeface="Arial"/>
                  <a:ea typeface="Arial"/>
                  <a:cs typeface="Arial"/>
                  <a:sym typeface="Arial"/>
                </a:rPr>
                <a:t>III</a:t>
              </a:r>
              <a:endParaRPr/>
            </a:p>
          </p:txBody>
        </p:sp>
        <p:sp>
          <p:nvSpPr>
            <p:cNvPr id="698" name="Google Shape;698;p5"/>
            <p:cNvSpPr txBox="1"/>
            <p:nvPr/>
          </p:nvSpPr>
          <p:spPr>
            <a:xfrm>
              <a:off x="1678898" y="1374944"/>
              <a:ext cx="6093502" cy="117525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2500" u="none" cap="none" strike="noStrike">
                  <a:solidFill>
                    <a:srgbClr val="000000"/>
                  </a:solidFill>
                  <a:latin typeface="Arial"/>
                  <a:ea typeface="Arial"/>
                  <a:cs typeface="Arial"/>
                  <a:sym typeface="Arial"/>
                </a:rPr>
                <a:t>Thực trạng trồng, chăm sóc, bảo vệ và khai thác rừng ở nước ta</a:t>
              </a:r>
              <a:endParaRPr/>
            </a:p>
          </p:txBody>
        </p:sp>
      </p:grpSp>
      <p:grpSp>
        <p:nvGrpSpPr>
          <p:cNvPr id="699" name="Google Shape;699;p5"/>
          <p:cNvGrpSpPr/>
          <p:nvPr/>
        </p:nvGrpSpPr>
        <p:grpSpPr>
          <a:xfrm>
            <a:off x="517159" y="2325763"/>
            <a:ext cx="7337686" cy="1175258"/>
            <a:chOff x="434714" y="1374944"/>
            <a:chExt cx="7337686" cy="1175258"/>
          </a:xfrm>
        </p:grpSpPr>
        <p:sp>
          <p:nvSpPr>
            <p:cNvPr id="700" name="Google Shape;700;p5"/>
            <p:cNvSpPr/>
            <p:nvPr/>
          </p:nvSpPr>
          <p:spPr>
            <a:xfrm>
              <a:off x="434714" y="1609414"/>
              <a:ext cx="846945" cy="779488"/>
            </a:xfrm>
            <a:prstGeom prst="rect">
              <a:avLst/>
            </a:prstGeom>
            <a:solidFill>
              <a:srgbClr val="EAB5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vi-VN" sz="3500" u="none" cap="none" strike="noStrike">
                  <a:solidFill>
                    <a:srgbClr val="4E273C"/>
                  </a:solidFill>
                  <a:latin typeface="Arial"/>
                  <a:ea typeface="Arial"/>
                  <a:cs typeface="Arial"/>
                  <a:sym typeface="Arial"/>
                </a:rPr>
                <a:t>II</a:t>
              </a:r>
              <a:endParaRPr/>
            </a:p>
          </p:txBody>
        </p:sp>
        <p:sp>
          <p:nvSpPr>
            <p:cNvPr id="701" name="Google Shape;701;p5"/>
            <p:cNvSpPr txBox="1"/>
            <p:nvPr/>
          </p:nvSpPr>
          <p:spPr>
            <a:xfrm>
              <a:off x="1678898" y="1374944"/>
              <a:ext cx="6093502" cy="117525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2500" u="none" cap="none" strike="noStrike">
                  <a:solidFill>
                    <a:srgbClr val="000000"/>
                  </a:solidFill>
                  <a:latin typeface="Arial"/>
                  <a:ea typeface="Arial"/>
                  <a:cs typeface="Arial"/>
                  <a:sym typeface="Arial"/>
                </a:rPr>
                <a:t>Nhiệm vụ của bảo vệ và khai thác rừng bền vững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693"/>
                                        </p:tgtEl>
                                        <p:attrNameLst>
                                          <p:attrName>style.visibility</p:attrName>
                                        </p:attrNameLst>
                                      </p:cBhvr>
                                      <p:to>
                                        <p:strVal val="visible"/>
                                      </p:to>
                                    </p:set>
                                    <p:anim calcmode="lin" valueType="num">
                                      <p:cBhvr additive="base">
                                        <p:cTn dur="500"/>
                                        <p:tgtEl>
                                          <p:spTgt spid="69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99"/>
                                        </p:tgtEl>
                                        <p:attrNameLst>
                                          <p:attrName>style.visibility</p:attrName>
                                        </p:attrNameLst>
                                      </p:cBhvr>
                                      <p:to>
                                        <p:strVal val="visible"/>
                                      </p:to>
                                    </p:set>
                                    <p:anim calcmode="lin" valueType="num">
                                      <p:cBhvr additive="base">
                                        <p:cTn dur="500"/>
                                        <p:tgtEl>
                                          <p:spTgt spid="69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96"/>
                                        </p:tgtEl>
                                        <p:attrNameLst>
                                          <p:attrName>style.visibility</p:attrName>
                                        </p:attrNameLst>
                                      </p:cBhvr>
                                      <p:to>
                                        <p:strVal val="visible"/>
                                      </p:to>
                                    </p:set>
                                    <p:anim calcmode="lin" valueType="num">
                                      <p:cBhvr additive="base">
                                        <p:cTn dur="500"/>
                                        <p:tgtEl>
                                          <p:spTgt spid="69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6"/>
          <p:cNvSpPr txBox="1"/>
          <p:nvPr>
            <p:ph type="title"/>
          </p:nvPr>
        </p:nvSpPr>
        <p:spPr>
          <a:xfrm>
            <a:off x="783269" y="1826790"/>
            <a:ext cx="7577461" cy="1910638"/>
          </a:xfrm>
          <a:prstGeom prst="rect">
            <a:avLst/>
          </a:prstGeom>
          <a:noFill/>
          <a:ln>
            <a:noFill/>
          </a:ln>
        </p:spPr>
        <p:txBody>
          <a:bodyPr anchorCtr="0" anchor="b" bIns="91425" lIns="91425" spcFirstLastPara="1" rIns="91425" wrap="square" tIns="91425">
            <a:noAutofit/>
          </a:bodyPr>
          <a:lstStyle/>
          <a:p>
            <a:pPr indent="0" lvl="0" marL="0" rtl="0" algn="ctr">
              <a:lnSpc>
                <a:spcPct val="150000"/>
              </a:lnSpc>
              <a:spcBef>
                <a:spcPts val="0"/>
              </a:spcBef>
              <a:spcAft>
                <a:spcPts val="0"/>
              </a:spcAft>
              <a:buSzPts val="3600"/>
              <a:buNone/>
            </a:pPr>
            <a:r>
              <a:rPr lang="vi-VN" sz="3600">
                <a:latin typeface="Arial"/>
                <a:ea typeface="Arial"/>
                <a:cs typeface="Arial"/>
                <a:sym typeface="Arial"/>
              </a:rPr>
              <a:t>Ý NGHĨA CỦA VIỆC BẢO VỆ </a:t>
            </a:r>
            <a:br>
              <a:rPr lang="vi-VN" sz="3600">
                <a:latin typeface="Arial"/>
                <a:ea typeface="Arial"/>
                <a:cs typeface="Arial"/>
                <a:sym typeface="Arial"/>
              </a:rPr>
            </a:br>
            <a:r>
              <a:rPr lang="vi-VN" sz="3600">
                <a:latin typeface="Arial"/>
                <a:ea typeface="Arial"/>
                <a:cs typeface="Arial"/>
                <a:sym typeface="Arial"/>
              </a:rPr>
              <a:t>VÀ KHAI THÁC RỪNG BỀN VỮNG</a:t>
            </a:r>
            <a:endParaRPr/>
          </a:p>
        </p:txBody>
      </p:sp>
      <p:sp>
        <p:nvSpPr>
          <p:cNvPr id="707" name="Google Shape;707;p6"/>
          <p:cNvSpPr txBox="1"/>
          <p:nvPr>
            <p:ph idx="2" type="title"/>
          </p:nvPr>
        </p:nvSpPr>
        <p:spPr>
          <a:xfrm>
            <a:off x="4024650" y="604251"/>
            <a:ext cx="1094700" cy="11094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600"/>
              <a:buNone/>
            </a:pPr>
            <a:r>
              <a:rPr lang="vi-VN"/>
              <a:t>I</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grpSp>
        <p:nvGrpSpPr>
          <p:cNvPr id="712" name="Google Shape;712;p7"/>
          <p:cNvGrpSpPr/>
          <p:nvPr/>
        </p:nvGrpSpPr>
        <p:grpSpPr>
          <a:xfrm>
            <a:off x="433869" y="224838"/>
            <a:ext cx="8134330" cy="803861"/>
            <a:chOff x="216512" y="284813"/>
            <a:chExt cx="8134330" cy="803861"/>
          </a:xfrm>
        </p:grpSpPr>
        <p:sp>
          <p:nvSpPr>
            <p:cNvPr id="713" name="Google Shape;713;p7"/>
            <p:cNvSpPr/>
            <p:nvPr/>
          </p:nvSpPr>
          <p:spPr>
            <a:xfrm>
              <a:off x="216512" y="284813"/>
              <a:ext cx="916567" cy="783664"/>
            </a:xfrm>
            <a:custGeom>
              <a:rect b="b" l="l" r="r" t="t"/>
              <a:pathLst>
                <a:path extrusionOk="0" h="4114800" w="4812632">
                  <a:moveTo>
                    <a:pt x="0" y="0"/>
                  </a:moveTo>
                  <a:lnTo>
                    <a:pt x="4812632" y="0"/>
                  </a:lnTo>
                  <a:lnTo>
                    <a:pt x="4812632"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4" name="Google Shape;714;p7"/>
            <p:cNvSpPr txBox="1"/>
            <p:nvPr/>
          </p:nvSpPr>
          <p:spPr>
            <a:xfrm>
              <a:off x="1238010" y="571481"/>
              <a:ext cx="7112832" cy="517193"/>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1" lang="vi-VN" sz="2100" u="none" cap="none" strike="noStrike">
                  <a:solidFill>
                    <a:srgbClr val="002060"/>
                  </a:solidFill>
                  <a:latin typeface="Arial"/>
                  <a:ea typeface="Arial"/>
                  <a:cs typeface="Arial"/>
                  <a:sym typeface="Arial"/>
                </a:rPr>
                <a:t>Đọc thông tin trong SGK và trả lời các câu hỏi sau đây: </a:t>
              </a:r>
              <a:endParaRPr/>
            </a:p>
          </p:txBody>
        </p:sp>
      </p:grpSp>
      <p:grpSp>
        <p:nvGrpSpPr>
          <p:cNvPr id="715" name="Google Shape;715;p7"/>
          <p:cNvGrpSpPr/>
          <p:nvPr/>
        </p:nvGrpSpPr>
        <p:grpSpPr>
          <a:xfrm>
            <a:off x="547141" y="1112875"/>
            <a:ext cx="8289983" cy="2947730"/>
            <a:chOff x="554636" y="1189556"/>
            <a:chExt cx="8289983" cy="2947730"/>
          </a:xfrm>
        </p:grpSpPr>
        <p:sp>
          <p:nvSpPr>
            <p:cNvPr id="716" name="Google Shape;716;p7"/>
            <p:cNvSpPr/>
            <p:nvPr/>
          </p:nvSpPr>
          <p:spPr>
            <a:xfrm>
              <a:off x="554636" y="1461542"/>
              <a:ext cx="8109679" cy="2675744"/>
            </a:xfrm>
            <a:prstGeom prst="roundRect">
              <a:avLst>
                <a:gd fmla="val 8841" name="adj"/>
              </a:avLst>
            </a:prstGeom>
            <a:solidFill>
              <a:srgbClr val="FFFFFF"/>
            </a:solidFill>
            <a:ln cap="flat" cmpd="sng" w="25400">
              <a:solidFill>
                <a:srgbClr val="54654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17" name="Google Shape;717;p7"/>
            <p:cNvSpPr txBox="1"/>
            <p:nvPr/>
          </p:nvSpPr>
          <p:spPr>
            <a:xfrm>
              <a:off x="621669" y="1627586"/>
              <a:ext cx="7975612" cy="2343655"/>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50000"/>
                </a:lnSpc>
                <a:spcBef>
                  <a:spcPts val="0"/>
                </a:spcBef>
                <a:spcAft>
                  <a:spcPts val="0"/>
                </a:spcAft>
                <a:buClr>
                  <a:srgbClr val="000000"/>
                </a:buClr>
                <a:buSzPts val="2000"/>
                <a:buFont typeface="Noto Sans Symbols"/>
                <a:buChar char="▪"/>
              </a:pPr>
              <a:r>
                <a:rPr b="0" i="0" lang="vi-VN" sz="2000" u="none" cap="none" strike="noStrike">
                  <a:solidFill>
                    <a:srgbClr val="000000"/>
                  </a:solidFill>
                  <a:latin typeface="Arial"/>
                  <a:ea typeface="Arial"/>
                  <a:cs typeface="Arial"/>
                  <a:sym typeface="Arial"/>
                </a:rPr>
                <a:t>Ý nghĩa của việc bảo vệ và khai thác rừng bền vững đối với đời sống con người, đa dạng sinh học và môi trường sinh thái?</a:t>
              </a:r>
              <a:endParaRPr/>
            </a:p>
            <a:p>
              <a:pPr indent="-342900" lvl="0" marL="342900" marR="0" rtl="0" algn="just">
                <a:lnSpc>
                  <a:spcPct val="150000"/>
                </a:lnSpc>
                <a:spcBef>
                  <a:spcPts val="0"/>
                </a:spcBef>
                <a:spcAft>
                  <a:spcPts val="0"/>
                </a:spcAft>
                <a:buClr>
                  <a:srgbClr val="000000"/>
                </a:buClr>
                <a:buSzPts val="2000"/>
                <a:buFont typeface="Noto Sans Symbols"/>
                <a:buChar char="▪"/>
              </a:pPr>
              <a:r>
                <a:rPr b="0" i="0" lang="vi-VN" sz="2000" u="none" cap="none" strike="noStrike">
                  <a:solidFill>
                    <a:srgbClr val="000000"/>
                  </a:solidFill>
                  <a:latin typeface="Arial"/>
                  <a:ea typeface="Arial"/>
                  <a:cs typeface="Arial"/>
                  <a:sym typeface="Arial"/>
                </a:rPr>
                <a:t>Vì sao bảo vệ và khai thác rừng bền vững lại có ý nghĩa bảo vệ đa dạng sinh học và bảo tồn các nguồn gene động vật, thực vật quý hiếm?</a:t>
              </a:r>
              <a:endParaRPr/>
            </a:p>
          </p:txBody>
        </p:sp>
        <p:sp>
          <p:nvSpPr>
            <p:cNvPr id="718" name="Google Shape;718;p7"/>
            <p:cNvSpPr/>
            <p:nvPr/>
          </p:nvSpPr>
          <p:spPr>
            <a:xfrm>
              <a:off x="8349943" y="1189556"/>
              <a:ext cx="494676" cy="464695"/>
            </a:xfrm>
            <a:prstGeom prst="wedgeEllipseCallout">
              <a:avLst>
                <a:gd fmla="val -20833" name="adj1"/>
                <a:gd fmla="val 62500" name="adj2"/>
              </a:avLst>
            </a:prstGeom>
            <a:solidFill>
              <a:srgbClr val="5465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vi-VN" sz="3000" u="none" cap="none" strike="noStrike">
                  <a:solidFill>
                    <a:schemeClr val="lt1"/>
                  </a:solidFill>
                  <a:latin typeface="Arial"/>
                  <a:ea typeface="Arial"/>
                  <a:cs typeface="Arial"/>
                  <a:sym typeface="Arial"/>
                </a:rPr>
                <a:t>?</a:t>
              </a:r>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2"/>
                                        </p:tgtEl>
                                        <p:attrNameLst>
                                          <p:attrName>style.visibility</p:attrName>
                                        </p:attrNameLst>
                                      </p:cBhvr>
                                      <p:to>
                                        <p:strVal val="visible"/>
                                      </p:to>
                                    </p:set>
                                    <p:animEffect filter="fade" transition="in">
                                      <p:cBhvr>
                                        <p:cTn dur="500"/>
                                        <p:tgtEl>
                                          <p:spTgt spid="7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5"/>
                                        </p:tgtEl>
                                        <p:attrNameLst>
                                          <p:attrName>style.visibility</p:attrName>
                                        </p:attrNameLst>
                                      </p:cBhvr>
                                      <p:to>
                                        <p:strVal val="visible"/>
                                      </p:to>
                                    </p:set>
                                    <p:animEffect filter="fade" transition="in">
                                      <p:cBhvr>
                                        <p:cTn dur="500"/>
                                        <p:tgtEl>
                                          <p:spTgt spid="7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pic>
        <p:nvPicPr>
          <p:cNvPr descr="Những động vật bị buôn bán nhiều nhất trên thế giới" id="723" name="Google Shape;723;p8"/>
          <p:cNvPicPr preferRelativeResize="0"/>
          <p:nvPr/>
        </p:nvPicPr>
        <p:blipFill rotWithShape="1">
          <a:blip r:embed="rId3">
            <a:alphaModFix/>
          </a:blip>
          <a:srcRect b="0" l="0" r="0" t="0"/>
          <a:stretch/>
        </p:blipFill>
        <p:spPr>
          <a:xfrm>
            <a:off x="5351968" y="407578"/>
            <a:ext cx="4672321" cy="3114881"/>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Môi trường sống của sinh vật là gì? Có mấy loại? Cách bảo vệ môi trường sống  của sinh vật | Trường Mầm non Tân Thông Hội 1" id="724" name="Google Shape;724;p8"/>
          <p:cNvPicPr preferRelativeResize="0"/>
          <p:nvPr/>
        </p:nvPicPr>
        <p:blipFill rotWithShape="1">
          <a:blip r:embed="rId4">
            <a:alphaModFix/>
          </a:blip>
          <a:srcRect b="0" l="0" r="0" t="0"/>
          <a:stretch/>
        </p:blipFill>
        <p:spPr>
          <a:xfrm>
            <a:off x="166914" y="18200"/>
            <a:ext cx="3454400" cy="2305812"/>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Kiên Giang: Nhiều loài thực vật, động vật quý hiếm cần được bảo vệ" id="725" name="Google Shape;725;p8"/>
          <p:cNvPicPr preferRelativeResize="0"/>
          <p:nvPr/>
        </p:nvPicPr>
        <p:blipFill rotWithShape="1">
          <a:blip r:embed="rId5">
            <a:alphaModFix/>
          </a:blip>
          <a:srcRect b="0" l="0" r="0" t="0"/>
          <a:stretch/>
        </p:blipFill>
        <p:spPr>
          <a:xfrm>
            <a:off x="3368402" y="731305"/>
            <a:ext cx="3454399" cy="2467428"/>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726" name="Google Shape;726;p8"/>
          <p:cNvSpPr txBox="1"/>
          <p:nvPr/>
        </p:nvSpPr>
        <p:spPr>
          <a:xfrm>
            <a:off x="417286" y="3777262"/>
            <a:ext cx="8309428" cy="958660"/>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50000"/>
              </a:lnSpc>
              <a:spcBef>
                <a:spcPts val="0"/>
              </a:spcBef>
              <a:spcAft>
                <a:spcPts val="0"/>
              </a:spcAft>
              <a:buClr>
                <a:srgbClr val="000000"/>
              </a:buClr>
              <a:buSzPts val="2000"/>
              <a:buFont typeface="Noto Sans Symbols"/>
              <a:buChar char="▪"/>
            </a:pPr>
            <a:r>
              <a:rPr b="0" i="0" lang="vi-VN" sz="2000" u="none" cap="none" strike="noStrike">
                <a:solidFill>
                  <a:srgbClr val="000000"/>
                </a:solidFill>
                <a:latin typeface="Arial"/>
                <a:ea typeface="Arial"/>
                <a:cs typeface="Arial"/>
                <a:sym typeface="Arial"/>
              </a:rPr>
              <a:t>Bảo vệ rừng là bảo vệ môi trường sống cho rất nhiều loài thực vật, động vật rừng, trong đó có nhiều loài động vật, thực vật quý hiếm.</a:t>
            </a:r>
            <a:endParaRPr b="0" i="0" sz="20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6"/>
                                        </p:tgtEl>
                                        <p:attrNameLst>
                                          <p:attrName>style.visibility</p:attrName>
                                        </p:attrNameLst>
                                      </p:cBhvr>
                                      <p:to>
                                        <p:strVal val="visible"/>
                                      </p:to>
                                    </p:set>
                                    <p:animEffect filter="fade" transition="in">
                                      <p:cBhvr>
                                        <p:cTn dur="500"/>
                                        <p:tgtEl>
                                          <p:spTgt spid="7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p9"/>
          <p:cNvSpPr/>
          <p:nvPr/>
        </p:nvSpPr>
        <p:spPr>
          <a:xfrm>
            <a:off x="1191717" y="341086"/>
            <a:ext cx="6760563" cy="473646"/>
          </a:xfrm>
          <a:prstGeom prst="roundRect">
            <a:avLst>
              <a:gd fmla="val 16667" name="adj"/>
            </a:avLst>
          </a:prstGeom>
          <a:solidFill>
            <a:srgbClr val="BBD3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vi-VN" sz="2000" u="none" cap="none" strike="noStrike">
                <a:solidFill>
                  <a:srgbClr val="000000"/>
                </a:solidFill>
                <a:latin typeface="Arial"/>
                <a:ea typeface="Arial"/>
                <a:cs typeface="Arial"/>
                <a:sym typeface="Arial"/>
              </a:rPr>
              <a:t>Ý NGHĨA CỦA VIỆC KHAI THÁC RỪNG BỀN VỮNG </a:t>
            </a:r>
            <a:endParaRPr/>
          </a:p>
        </p:txBody>
      </p:sp>
      <p:sp>
        <p:nvSpPr>
          <p:cNvPr id="732" name="Google Shape;732;p9"/>
          <p:cNvSpPr/>
          <p:nvPr/>
        </p:nvSpPr>
        <p:spPr>
          <a:xfrm>
            <a:off x="269823" y="1298300"/>
            <a:ext cx="2555824" cy="2003700"/>
          </a:xfrm>
          <a:prstGeom prst="roundRect">
            <a:avLst>
              <a:gd fmla="val 6351" name="adj"/>
            </a:avLst>
          </a:prstGeom>
          <a:solidFill>
            <a:srgbClr val="FFFFFF"/>
          </a:solidFill>
          <a:ln cap="flat" cmpd="sng" w="25400">
            <a:solidFill>
              <a:srgbClr val="994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Bảo vệ môi trường sống cho nhiều loài động, thực vật. </a:t>
            </a:r>
            <a:endParaRPr/>
          </a:p>
        </p:txBody>
      </p:sp>
      <p:sp>
        <p:nvSpPr>
          <p:cNvPr id="733" name="Google Shape;733;p9"/>
          <p:cNvSpPr/>
          <p:nvPr/>
        </p:nvSpPr>
        <p:spPr>
          <a:xfrm>
            <a:off x="3294087" y="1298300"/>
            <a:ext cx="2555824" cy="2003700"/>
          </a:xfrm>
          <a:prstGeom prst="roundRect">
            <a:avLst>
              <a:gd fmla="val 6351" name="adj"/>
            </a:avLst>
          </a:prstGeom>
          <a:solidFill>
            <a:srgbClr val="FFFFFF"/>
          </a:solidFill>
          <a:ln cap="flat" cmpd="sng" w="25400">
            <a:solidFill>
              <a:srgbClr val="994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Giúp bảo tồn đa dạng sinh học. </a:t>
            </a:r>
            <a:endParaRPr/>
          </a:p>
        </p:txBody>
      </p:sp>
      <p:sp>
        <p:nvSpPr>
          <p:cNvPr id="734" name="Google Shape;734;p9"/>
          <p:cNvSpPr/>
          <p:nvPr/>
        </p:nvSpPr>
        <p:spPr>
          <a:xfrm>
            <a:off x="6318353" y="1298300"/>
            <a:ext cx="2555824" cy="2003700"/>
          </a:xfrm>
          <a:prstGeom prst="roundRect">
            <a:avLst>
              <a:gd fmla="val 6351" name="adj"/>
            </a:avLst>
          </a:prstGeom>
          <a:solidFill>
            <a:srgbClr val="FFFFFF"/>
          </a:solidFill>
          <a:ln cap="flat" cmpd="sng" w="25400">
            <a:solidFill>
              <a:srgbClr val="994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Giúp duy trì diện tích và tài nguyên rừng phù hợp. </a:t>
            </a:r>
            <a:endParaRPr/>
          </a:p>
        </p:txBody>
      </p:sp>
      <p:cxnSp>
        <p:nvCxnSpPr>
          <p:cNvPr id="735" name="Google Shape;735;p9"/>
          <p:cNvCxnSpPr>
            <a:stCxn id="731" idx="2"/>
            <a:endCxn id="732" idx="0"/>
          </p:cNvCxnSpPr>
          <p:nvPr/>
        </p:nvCxnSpPr>
        <p:spPr>
          <a:xfrm rot="5400000">
            <a:off x="2818049" y="-455618"/>
            <a:ext cx="483600" cy="3024300"/>
          </a:xfrm>
          <a:prstGeom prst="bentConnector3">
            <a:avLst>
              <a:gd fmla="val 49997" name="adj1"/>
            </a:avLst>
          </a:prstGeom>
          <a:noFill/>
          <a:ln cap="flat" cmpd="sng" w="19050">
            <a:solidFill>
              <a:srgbClr val="000000"/>
            </a:solidFill>
            <a:prstDash val="solid"/>
            <a:round/>
            <a:headEnd len="sm" w="sm" type="none"/>
            <a:tailEnd len="sm" w="sm" type="none"/>
          </a:ln>
        </p:spPr>
      </p:cxnSp>
      <p:cxnSp>
        <p:nvCxnSpPr>
          <p:cNvPr id="736" name="Google Shape;736;p9"/>
          <p:cNvCxnSpPr>
            <a:stCxn id="731" idx="2"/>
            <a:endCxn id="734" idx="0"/>
          </p:cNvCxnSpPr>
          <p:nvPr/>
        </p:nvCxnSpPr>
        <p:spPr>
          <a:xfrm flipH="1" rot="-5400000">
            <a:off x="5842349" y="-455618"/>
            <a:ext cx="483600" cy="3024300"/>
          </a:xfrm>
          <a:prstGeom prst="bentConnector3">
            <a:avLst>
              <a:gd fmla="val 49997" name="adj1"/>
            </a:avLst>
          </a:prstGeom>
          <a:noFill/>
          <a:ln cap="flat" cmpd="sng" w="19050">
            <a:solidFill>
              <a:srgbClr val="000000"/>
            </a:solidFill>
            <a:prstDash val="solid"/>
            <a:round/>
            <a:headEnd len="sm" w="sm" type="none"/>
            <a:tailEnd len="sm" w="sm" type="none"/>
          </a:ln>
        </p:spPr>
      </p:cxnSp>
      <p:cxnSp>
        <p:nvCxnSpPr>
          <p:cNvPr id="737" name="Google Shape;737;p9"/>
          <p:cNvCxnSpPr>
            <a:stCxn id="731" idx="2"/>
            <a:endCxn id="733" idx="0"/>
          </p:cNvCxnSpPr>
          <p:nvPr/>
        </p:nvCxnSpPr>
        <p:spPr>
          <a:xfrm>
            <a:off x="4571999" y="814732"/>
            <a:ext cx="0" cy="483600"/>
          </a:xfrm>
          <a:prstGeom prst="straightConnector1">
            <a:avLst/>
          </a:prstGeom>
          <a:noFill/>
          <a:ln cap="flat" cmpd="sng" w="19050">
            <a:solidFill>
              <a:srgbClr val="000000"/>
            </a:solidFill>
            <a:prstDash val="solid"/>
            <a:round/>
            <a:headEnd len="sm" w="sm" type="none"/>
            <a:tailEnd len="sm" w="sm" type="none"/>
          </a:ln>
        </p:spPr>
      </p:cxnSp>
      <p:sp>
        <p:nvSpPr>
          <p:cNvPr id="738" name="Google Shape;738;p9"/>
          <p:cNvSpPr/>
          <p:nvPr/>
        </p:nvSpPr>
        <p:spPr>
          <a:xfrm rot="-5400000">
            <a:off x="4405085" y="10764"/>
            <a:ext cx="333826" cy="7141030"/>
          </a:xfrm>
          <a:prstGeom prst="leftBrace">
            <a:avLst>
              <a:gd fmla="val 35451" name="adj1"/>
              <a:gd fmla="val 50000" name="adj2"/>
            </a:avLst>
          </a:prstGeom>
          <a:noFill/>
          <a:ln cap="flat" cmpd="sng" w="1905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739" name="Google Shape;739;p9"/>
          <p:cNvSpPr txBox="1"/>
          <p:nvPr/>
        </p:nvSpPr>
        <p:spPr>
          <a:xfrm>
            <a:off x="627740" y="3836256"/>
            <a:ext cx="7888516" cy="95866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1" lang="vi-VN" sz="2000" u="none" cap="none" strike="noStrike">
                <a:solidFill>
                  <a:srgbClr val="C00000"/>
                </a:solidFill>
                <a:latin typeface="Arial"/>
                <a:ea typeface="Arial"/>
                <a:cs typeface="Arial"/>
                <a:sym typeface="Arial"/>
              </a:rPr>
              <a:t>Giúp điều hoà không khí, giảm thiểu ô nhiễm môi trường, bảo vệ nguồn nước và ngăn chặn các hiện tượng thiên tai</a:t>
            </a:r>
            <a:endParaRPr b="0" i="1" sz="2000" u="none" cap="none" strike="noStrike">
              <a:solidFill>
                <a:srgbClr val="C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1"/>
                                        </p:tgtEl>
                                        <p:attrNameLst>
                                          <p:attrName>style.visibility</p:attrName>
                                        </p:attrNameLst>
                                      </p:cBhvr>
                                      <p:to>
                                        <p:strVal val="visible"/>
                                      </p:to>
                                    </p:set>
                                    <p:animEffect filter="fade" transition="in">
                                      <p:cBhvr>
                                        <p:cTn dur="500"/>
                                        <p:tgtEl>
                                          <p:spTgt spid="73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35"/>
                                        </p:tgtEl>
                                        <p:attrNameLst>
                                          <p:attrName>style.visibility</p:attrName>
                                        </p:attrNameLst>
                                      </p:cBhvr>
                                      <p:to>
                                        <p:strVal val="visible"/>
                                      </p:to>
                                    </p:set>
                                    <p:animEffect filter="fade" transition="in">
                                      <p:cBhvr>
                                        <p:cTn dur="500"/>
                                        <p:tgtEl>
                                          <p:spTgt spid="735"/>
                                        </p:tgtEl>
                                      </p:cBhvr>
                                    </p:animEffect>
                                  </p:childTnLst>
                                </p:cTn>
                              </p:par>
                              <p:par>
                                <p:cTn fill="hold" nodeType="withEffect" presetClass="entr" presetID="10" presetSubtype="0">
                                  <p:stCondLst>
                                    <p:cond delay="0"/>
                                  </p:stCondLst>
                                  <p:childTnLst>
                                    <p:set>
                                      <p:cBhvr>
                                        <p:cTn dur="1" fill="hold">
                                          <p:stCondLst>
                                            <p:cond delay="0"/>
                                          </p:stCondLst>
                                        </p:cTn>
                                        <p:tgtEl>
                                          <p:spTgt spid="737"/>
                                        </p:tgtEl>
                                        <p:attrNameLst>
                                          <p:attrName>style.visibility</p:attrName>
                                        </p:attrNameLst>
                                      </p:cBhvr>
                                      <p:to>
                                        <p:strVal val="visible"/>
                                      </p:to>
                                    </p:set>
                                    <p:animEffect filter="fade" transition="in">
                                      <p:cBhvr>
                                        <p:cTn dur="500"/>
                                        <p:tgtEl>
                                          <p:spTgt spid="737"/>
                                        </p:tgtEl>
                                      </p:cBhvr>
                                    </p:animEffect>
                                  </p:childTnLst>
                                </p:cTn>
                              </p:par>
                              <p:par>
                                <p:cTn fill="hold" nodeType="withEffect" presetClass="entr" presetID="10" presetSubtype="0">
                                  <p:stCondLst>
                                    <p:cond delay="0"/>
                                  </p:stCondLst>
                                  <p:childTnLst>
                                    <p:set>
                                      <p:cBhvr>
                                        <p:cTn dur="1" fill="hold">
                                          <p:stCondLst>
                                            <p:cond delay="0"/>
                                          </p:stCondLst>
                                        </p:cTn>
                                        <p:tgtEl>
                                          <p:spTgt spid="736"/>
                                        </p:tgtEl>
                                        <p:attrNameLst>
                                          <p:attrName>style.visibility</p:attrName>
                                        </p:attrNameLst>
                                      </p:cBhvr>
                                      <p:to>
                                        <p:strVal val="visible"/>
                                      </p:to>
                                    </p:set>
                                    <p:animEffect filter="fade" transition="in">
                                      <p:cBhvr>
                                        <p:cTn dur="500"/>
                                        <p:tgtEl>
                                          <p:spTgt spid="73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32"/>
                                        </p:tgtEl>
                                        <p:attrNameLst>
                                          <p:attrName>style.visibility</p:attrName>
                                        </p:attrNameLst>
                                      </p:cBhvr>
                                      <p:to>
                                        <p:strVal val="visible"/>
                                      </p:to>
                                    </p:set>
                                    <p:animEffect filter="fade" transition="in">
                                      <p:cBhvr>
                                        <p:cTn dur="500"/>
                                        <p:tgtEl>
                                          <p:spTgt spid="732"/>
                                        </p:tgtEl>
                                      </p:cBhvr>
                                    </p:animEffect>
                                  </p:childTnLst>
                                </p:cTn>
                              </p:par>
                              <p:par>
                                <p:cTn fill="hold" nodeType="withEffect" presetClass="entr" presetID="10" presetSubtype="0">
                                  <p:stCondLst>
                                    <p:cond delay="0"/>
                                  </p:stCondLst>
                                  <p:childTnLst>
                                    <p:set>
                                      <p:cBhvr>
                                        <p:cTn dur="1" fill="hold">
                                          <p:stCondLst>
                                            <p:cond delay="0"/>
                                          </p:stCondLst>
                                        </p:cTn>
                                        <p:tgtEl>
                                          <p:spTgt spid="733"/>
                                        </p:tgtEl>
                                        <p:attrNameLst>
                                          <p:attrName>style.visibility</p:attrName>
                                        </p:attrNameLst>
                                      </p:cBhvr>
                                      <p:to>
                                        <p:strVal val="visible"/>
                                      </p:to>
                                    </p:set>
                                    <p:animEffect filter="fade" transition="in">
                                      <p:cBhvr>
                                        <p:cTn dur="500"/>
                                        <p:tgtEl>
                                          <p:spTgt spid="733"/>
                                        </p:tgtEl>
                                      </p:cBhvr>
                                    </p:animEffect>
                                  </p:childTnLst>
                                </p:cTn>
                              </p:par>
                              <p:par>
                                <p:cTn fill="hold" nodeType="withEffect" presetClass="entr" presetID="10" presetSubtype="0">
                                  <p:stCondLst>
                                    <p:cond delay="0"/>
                                  </p:stCondLst>
                                  <p:childTnLst>
                                    <p:set>
                                      <p:cBhvr>
                                        <p:cTn dur="1" fill="hold">
                                          <p:stCondLst>
                                            <p:cond delay="0"/>
                                          </p:stCondLst>
                                        </p:cTn>
                                        <p:tgtEl>
                                          <p:spTgt spid="734"/>
                                        </p:tgtEl>
                                        <p:attrNameLst>
                                          <p:attrName>style.visibility</p:attrName>
                                        </p:attrNameLst>
                                      </p:cBhvr>
                                      <p:to>
                                        <p:strVal val="visible"/>
                                      </p:to>
                                    </p:set>
                                    <p:animEffect filter="fade" transition="in">
                                      <p:cBhvr>
                                        <p:cTn dur="500"/>
                                        <p:tgtEl>
                                          <p:spTgt spid="7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8"/>
                                        </p:tgtEl>
                                        <p:attrNameLst>
                                          <p:attrName>style.visibility</p:attrName>
                                        </p:attrNameLst>
                                      </p:cBhvr>
                                      <p:to>
                                        <p:strVal val="visible"/>
                                      </p:to>
                                    </p:set>
                                    <p:animEffect filter="fade" transition="in">
                                      <p:cBhvr>
                                        <p:cTn dur="500"/>
                                        <p:tgtEl>
                                          <p:spTgt spid="73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39"/>
                                        </p:tgtEl>
                                        <p:attrNameLst>
                                          <p:attrName>style.visibility</p:attrName>
                                        </p:attrNameLst>
                                      </p:cBhvr>
                                      <p:to>
                                        <p:strVal val="visible"/>
                                      </p:to>
                                    </p:set>
                                    <p:animEffect filter="fade" transition="in">
                                      <p:cBhvr>
                                        <p:cTn dur="500"/>
                                        <p:tgtEl>
                                          <p:spTgt spid="7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wareness-Raising on Green Areas Deforestation by Slidesgo">
  <a:themeElements>
    <a:clrScheme name="Simple Light">
      <a:dk1>
        <a:srgbClr val="443438"/>
      </a:dk1>
      <a:lt1>
        <a:srgbClr val="FDF9F2"/>
      </a:lt1>
      <a:dk2>
        <a:srgbClr val="EAB557"/>
      </a:dk2>
      <a:lt2>
        <a:srgbClr val="E4C08C"/>
      </a:lt2>
      <a:accent1>
        <a:srgbClr val="CC5E33"/>
      </a:accent1>
      <a:accent2>
        <a:srgbClr val="683451"/>
      </a:accent2>
      <a:accent3>
        <a:srgbClr val="3C3949"/>
      </a:accent3>
      <a:accent4>
        <a:srgbClr val="708765"/>
      </a:accent4>
      <a:accent5>
        <a:srgbClr val="5993A6"/>
      </a:accent5>
      <a:accent6>
        <a:srgbClr val="BDBDBC"/>
      </a:accent6>
      <a:hlink>
        <a:srgbClr val="4434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coreProperties>
</file>