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693400" cy="7556500"/>
  <p:notesSz cx="6858000" cy="9144000"/>
  <p:embeddedFontLst>
    <p:embeddedFont>
      <p:font typeface="Baloo" panose="03080902040302020200"/>
      <p:regular r:id="rId19"/>
    </p:embeddedFont>
    <p:embeddedFont>
      <p:font typeface="League Spartan" panose="00000800000000000000"/>
      <p:bold r:id="rId20"/>
    </p:embeddedFont>
    <p:embeddedFont>
      <p:font typeface="KG Primary Dots Lined" panose="02000506000000020003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6A48-053B-43C7-8214-A1CFBAF73D57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CB8F-CE5A-4F07-9C36-26F35C613B1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3CB8F-CE5A-4F07-9C36-26F35C613B1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4.png"/><Relationship Id="rId50" Type="http://schemas.openxmlformats.org/officeDocument/2006/relationships/notesSlide" Target="../notesSlides/notesSlide1.xml"/><Relationship Id="rId5" Type="http://schemas.microsoft.com/office/2007/relationships/media" Target="../media/media1.mp3"/><Relationship Id="rId49" Type="http://schemas.openxmlformats.org/officeDocument/2006/relationships/slideLayout" Target="../slideLayouts/slideLayout7.xml"/><Relationship Id="rId48" Type="http://schemas.microsoft.com/office/2007/relationships/media" Target="../media/media22.mp3"/><Relationship Id="rId47" Type="http://schemas.openxmlformats.org/officeDocument/2006/relationships/audio" Target="../media/media22.mp3"/><Relationship Id="rId46" Type="http://schemas.microsoft.com/office/2007/relationships/media" Target="../media/media21.mp3"/><Relationship Id="rId45" Type="http://schemas.openxmlformats.org/officeDocument/2006/relationships/audio" Target="../media/media21.mp3"/><Relationship Id="rId44" Type="http://schemas.microsoft.com/office/2007/relationships/media" Target="../media/media20.mp3"/><Relationship Id="rId43" Type="http://schemas.openxmlformats.org/officeDocument/2006/relationships/audio" Target="../media/media20.mp3"/><Relationship Id="rId42" Type="http://schemas.microsoft.com/office/2007/relationships/media" Target="../media/media19.mp3"/><Relationship Id="rId41" Type="http://schemas.openxmlformats.org/officeDocument/2006/relationships/audio" Target="../media/media19.mp3"/><Relationship Id="rId40" Type="http://schemas.microsoft.com/office/2007/relationships/media" Target="../media/media18.mp3"/><Relationship Id="rId4" Type="http://schemas.openxmlformats.org/officeDocument/2006/relationships/audio" Target="../media/media1.mp3"/><Relationship Id="rId39" Type="http://schemas.openxmlformats.org/officeDocument/2006/relationships/audio" Target="../media/media18.mp3"/><Relationship Id="rId38" Type="http://schemas.microsoft.com/office/2007/relationships/media" Target="../media/media17.mp3"/><Relationship Id="rId37" Type="http://schemas.openxmlformats.org/officeDocument/2006/relationships/audio" Target="../media/media17.mp3"/><Relationship Id="rId36" Type="http://schemas.microsoft.com/office/2007/relationships/media" Target="../media/media16.mp3"/><Relationship Id="rId35" Type="http://schemas.openxmlformats.org/officeDocument/2006/relationships/audio" Target="../media/media16.mp3"/><Relationship Id="rId34" Type="http://schemas.microsoft.com/office/2007/relationships/media" Target="../media/media15.mp3"/><Relationship Id="rId33" Type="http://schemas.openxmlformats.org/officeDocument/2006/relationships/audio" Target="../media/media15.mp3"/><Relationship Id="rId32" Type="http://schemas.microsoft.com/office/2007/relationships/media" Target="../media/media14.mp3"/><Relationship Id="rId31" Type="http://schemas.openxmlformats.org/officeDocument/2006/relationships/audio" Target="../media/media14.mp3"/><Relationship Id="rId30" Type="http://schemas.microsoft.com/office/2007/relationships/media" Target="../media/media13.mp3"/><Relationship Id="rId3" Type="http://schemas.openxmlformats.org/officeDocument/2006/relationships/image" Target="../media/image3.jpeg"/><Relationship Id="rId29" Type="http://schemas.openxmlformats.org/officeDocument/2006/relationships/audio" Target="../media/media13.mp3"/><Relationship Id="rId28" Type="http://schemas.microsoft.com/office/2007/relationships/media" Target="../media/media12.mp3"/><Relationship Id="rId27" Type="http://schemas.openxmlformats.org/officeDocument/2006/relationships/audio" Target="../media/media12.mp3"/><Relationship Id="rId26" Type="http://schemas.microsoft.com/office/2007/relationships/media" Target="../media/media11.mp3"/><Relationship Id="rId25" Type="http://schemas.openxmlformats.org/officeDocument/2006/relationships/audio" Target="../media/media11.mp3"/><Relationship Id="rId24" Type="http://schemas.microsoft.com/office/2007/relationships/media" Target="../media/media10.mp3"/><Relationship Id="rId23" Type="http://schemas.openxmlformats.org/officeDocument/2006/relationships/audio" Target="../media/media10.mp3"/><Relationship Id="rId22" Type="http://schemas.microsoft.com/office/2007/relationships/media" Target="../media/media9.mp3"/><Relationship Id="rId21" Type="http://schemas.openxmlformats.org/officeDocument/2006/relationships/audio" Target="../media/media9.mp3"/><Relationship Id="rId20" Type="http://schemas.microsoft.com/office/2007/relationships/media" Target="../media/media8.mp3"/><Relationship Id="rId2" Type="http://schemas.openxmlformats.org/officeDocument/2006/relationships/image" Target="../media/image2.svg"/><Relationship Id="rId19" Type="http://schemas.openxmlformats.org/officeDocument/2006/relationships/audio" Target="../media/media8.mp3"/><Relationship Id="rId18" Type="http://schemas.microsoft.com/office/2007/relationships/media" Target="../media/media7.mp3"/><Relationship Id="rId17" Type="http://schemas.openxmlformats.org/officeDocument/2006/relationships/audio" Target="../media/media7.mp3"/><Relationship Id="rId16" Type="http://schemas.microsoft.com/office/2007/relationships/media" Target="../media/media6.mp3"/><Relationship Id="rId15" Type="http://schemas.openxmlformats.org/officeDocument/2006/relationships/audio" Target="../media/media6.mp3"/><Relationship Id="rId14" Type="http://schemas.microsoft.com/office/2007/relationships/media" Target="../media/media5.mp3"/><Relationship Id="rId13" Type="http://schemas.openxmlformats.org/officeDocument/2006/relationships/audio" Target="../media/media5.mp3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" Type="http://schemas.microsoft.com/office/2007/relationships/media" Target="../media/media3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media" Target="../media/media23.mp3"/><Relationship Id="rId3" Type="http://schemas.openxmlformats.org/officeDocument/2006/relationships/audio" Target="../media/media23.mp3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media" Target="../media/media24.mp3"/><Relationship Id="rId3" Type="http://schemas.openxmlformats.org/officeDocument/2006/relationships/audio" Target="../media/media24.mp3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516" y="221180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3433" y="337795"/>
            <a:ext cx="9969217" cy="6953250"/>
          </a:xfrm>
          <a:custGeom>
            <a:avLst/>
            <a:gdLst/>
            <a:ahLst/>
            <a:cxnLst/>
            <a:rect l="l" t="t" r="r" b="b"/>
            <a:pathLst>
              <a:path w="9969217" h="6953250">
                <a:moveTo>
                  <a:pt x="0" y="0"/>
                </a:moveTo>
                <a:lnTo>
                  <a:pt x="9969218" y="0"/>
                </a:lnTo>
                <a:lnTo>
                  <a:pt x="9969218" y="6953250"/>
                </a:lnTo>
                <a:lnTo>
                  <a:pt x="0" y="6953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54" t="-2407" b="-74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mp3-output-ttsfree(dot)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08700" y="344430"/>
            <a:ext cx="406400" cy="406400"/>
          </a:xfrm>
          <a:prstGeom prst="rect">
            <a:avLst/>
          </a:prstGeom>
        </p:spPr>
      </p:pic>
      <p:pic>
        <p:nvPicPr>
          <p:cNvPr id="5" name="ruler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6100" y="3719309"/>
            <a:ext cx="406400" cy="406400"/>
          </a:xfrm>
          <a:prstGeom prst="rect">
            <a:avLst/>
          </a:prstGeom>
        </p:spPr>
      </p:pic>
      <p:pic>
        <p:nvPicPr>
          <p:cNvPr id="6" name="kit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900" y="344430"/>
            <a:ext cx="406400" cy="406400"/>
          </a:xfrm>
          <a:prstGeom prst="rect">
            <a:avLst/>
          </a:prstGeom>
        </p:spPr>
      </p:pic>
      <p:pic>
        <p:nvPicPr>
          <p:cNvPr id="7" name="dish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100" y="554183"/>
            <a:ext cx="406400" cy="406400"/>
          </a:xfrm>
          <a:prstGeom prst="rect">
            <a:avLst/>
          </a:prstGeom>
        </p:spPr>
      </p:pic>
      <p:pic>
        <p:nvPicPr>
          <p:cNvPr id="8" name="sign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300" y="5301872"/>
            <a:ext cx="406400" cy="406400"/>
          </a:xfrm>
          <a:prstGeom prst="rect">
            <a:avLst/>
          </a:prstGeom>
        </p:spPr>
      </p:pic>
      <p:pic>
        <p:nvPicPr>
          <p:cNvPr id="9" name="starfish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1700" y="337795"/>
            <a:ext cx="406400" cy="406400"/>
          </a:xfrm>
          <a:prstGeom prst="rect">
            <a:avLst/>
          </a:prstGeom>
        </p:spPr>
      </p:pic>
      <p:pic>
        <p:nvPicPr>
          <p:cNvPr id="10" name="star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8622" y="1644650"/>
            <a:ext cx="406400" cy="406400"/>
          </a:xfrm>
          <a:prstGeom prst="rect">
            <a:avLst/>
          </a:prstGeom>
        </p:spPr>
      </p:pic>
      <p:pic>
        <p:nvPicPr>
          <p:cNvPr id="11" name="eus70644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3410461"/>
            <a:ext cx="406400" cy="406400"/>
          </a:xfrm>
          <a:prstGeom prst="rect">
            <a:avLst/>
          </a:prstGeom>
        </p:spPr>
      </p:pic>
      <p:pic>
        <p:nvPicPr>
          <p:cNvPr id="12" name="television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4300" y="6731174"/>
            <a:ext cx="406400" cy="406400"/>
          </a:xfrm>
          <a:prstGeom prst="rect">
            <a:avLst/>
          </a:prstGeom>
        </p:spPr>
      </p:pic>
      <p:pic>
        <p:nvPicPr>
          <p:cNvPr id="13" name="window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5300" y="6745490"/>
            <a:ext cx="406400" cy="406400"/>
          </a:xfrm>
          <a:prstGeom prst="rect">
            <a:avLst/>
          </a:prstGeom>
        </p:spPr>
      </p:pic>
      <p:pic>
        <p:nvPicPr>
          <p:cNvPr id="14" name="clock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1500" y="6064250"/>
            <a:ext cx="406400" cy="406400"/>
          </a:xfrm>
          <a:prstGeom prst="rect">
            <a:avLst/>
          </a:prstGeom>
        </p:spPr>
      </p:pic>
      <p:pic>
        <p:nvPicPr>
          <p:cNvPr id="15" name="door">
            <a:hlinkClick r:id="" action="ppaction://media"/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2105" y="6474054"/>
            <a:ext cx="406400" cy="406400"/>
          </a:xfrm>
          <a:prstGeom prst="rect">
            <a:avLst/>
          </a:prstGeom>
        </p:spPr>
      </p:pic>
      <p:pic>
        <p:nvPicPr>
          <p:cNvPr id="16" name="square">
            <a:hlinkClick r:id="" action="ppaction://media"/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9996" y="4692650"/>
            <a:ext cx="406400" cy="406400"/>
          </a:xfrm>
          <a:prstGeom prst="rect">
            <a:avLst/>
          </a:prstGeom>
        </p:spPr>
      </p:pic>
      <p:pic>
        <p:nvPicPr>
          <p:cNvPr id="17" name="circle">
            <a:hlinkClick r:id="" action="ppaction://media"/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9923" y="4683215"/>
            <a:ext cx="406400" cy="406400"/>
          </a:xfrm>
          <a:prstGeom prst="rect">
            <a:avLst/>
          </a:prstGeom>
        </p:spPr>
      </p:pic>
      <p:pic>
        <p:nvPicPr>
          <p:cNvPr id="18" name="rectangle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2078" y="4898182"/>
            <a:ext cx="406400" cy="406400"/>
          </a:xfrm>
          <a:prstGeom prst="rect">
            <a:avLst/>
          </a:prstGeom>
        </p:spPr>
      </p:pic>
      <p:pic>
        <p:nvPicPr>
          <p:cNvPr id="19" name="triangle">
            <a:hlinkClick r:id="" action="ppaction://media"/>
          </p:cNvPr>
          <p:cNvPicPr>
            <a:picLocks noChangeAspect="1"/>
          </p:cNvPicPr>
          <p:nvPr>
            <a:audioFile r:link="rId35"/>
            <p:extLst>
              <p:ext uri="{DAA4B4D4-6D71-4841-9C94-3DE7FCFB9230}">
                <p14:media xmlns:p14="http://schemas.microsoft.com/office/powerpoint/2010/main" r:embed="rId3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0100" y="3628941"/>
            <a:ext cx="406400" cy="406400"/>
          </a:xfrm>
          <a:prstGeom prst="rect">
            <a:avLst/>
          </a:prstGeom>
        </p:spPr>
      </p:pic>
      <p:pic>
        <p:nvPicPr>
          <p:cNvPr id="20" name="eus75387">
            <a:hlinkClick r:id="" action="ppaction://media"/>
          </p:cNvPr>
          <p:cNvPicPr>
            <a:picLocks noChangeAspect="1"/>
          </p:cNvPicPr>
          <p:nvPr>
            <a:audioFile r:link="rId37"/>
            <p:extLst>
              <p:ext uri="{DAA4B4D4-6D71-4841-9C94-3DE7FCFB9230}">
                <p14:media xmlns:p14="http://schemas.microsoft.com/office/powerpoint/2010/main" r:embed="rId3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4950" y="2052947"/>
            <a:ext cx="406400" cy="406400"/>
          </a:xfrm>
          <a:prstGeom prst="rect">
            <a:avLst/>
          </a:prstGeom>
        </p:spPr>
      </p:pic>
      <p:pic>
        <p:nvPicPr>
          <p:cNvPr id="21" name="egg">
            <a:hlinkClick r:id="" action="ppaction://media"/>
          </p:cNvPr>
          <p:cNvPicPr>
            <a:picLocks noChangeAspect="1"/>
          </p:cNvPicPr>
          <p:nvPr>
            <a:audioFile r:link="rId39"/>
            <p:extLst>
              <p:ext uri="{DAA4B4D4-6D71-4841-9C94-3DE7FCFB9230}">
                <p14:media xmlns:p14="http://schemas.microsoft.com/office/powerpoint/2010/main" r:embed="rId4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463" y="2339946"/>
            <a:ext cx="406400" cy="406400"/>
          </a:xfrm>
          <a:prstGeom prst="rect">
            <a:avLst/>
          </a:prstGeom>
        </p:spPr>
      </p:pic>
      <p:pic>
        <p:nvPicPr>
          <p:cNvPr id="22" name="diamond">
            <a:hlinkClick r:id="" action="ppaction://media"/>
          </p:cNvPr>
          <p:cNvPicPr>
            <a:picLocks noChangeAspect="1"/>
          </p:cNvPicPr>
          <p:nvPr>
            <a:audioFile r:link="rId41"/>
            <p:extLst>
              <p:ext uri="{DAA4B4D4-6D71-4841-9C94-3DE7FCFB9230}">
                <p14:media xmlns:p14="http://schemas.microsoft.com/office/powerpoint/2010/main" r:embed="rId4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9697" y="1568450"/>
            <a:ext cx="406400" cy="406400"/>
          </a:xfrm>
          <a:prstGeom prst="rect">
            <a:avLst/>
          </a:prstGeom>
        </p:spPr>
      </p:pic>
      <p:pic>
        <p:nvPicPr>
          <p:cNvPr id="23" name="box">
            <a:hlinkClick r:id="" action="ppaction://media"/>
          </p:cNvPr>
          <p:cNvPicPr>
            <a:picLocks noChangeAspect="1"/>
          </p:cNvPicPr>
          <p:nvPr>
            <a:audioFile r:link="rId43"/>
            <p:extLst>
              <p:ext uri="{DAA4B4D4-6D71-4841-9C94-3DE7FCFB9230}">
                <p14:media xmlns:p14="http://schemas.microsoft.com/office/powerpoint/2010/main" r:embed="rId4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6323" y="6683237"/>
            <a:ext cx="406400" cy="406400"/>
          </a:xfrm>
          <a:prstGeom prst="rect">
            <a:avLst/>
          </a:prstGeom>
        </p:spPr>
      </p:pic>
      <p:pic>
        <p:nvPicPr>
          <p:cNvPr id="24" name="luvvoice.com-20241208-6ZK3QP">
            <a:hlinkClick r:id="" action="ppaction://media"/>
          </p:cNvPr>
          <p:cNvPicPr>
            <a:picLocks noChangeAspect="1"/>
          </p:cNvPicPr>
          <p:nvPr>
            <a:audioFile r:link="rId45"/>
            <p:extLst>
              <p:ext uri="{DAA4B4D4-6D71-4841-9C94-3DE7FCFB9230}">
                <p14:media xmlns:p14="http://schemas.microsoft.com/office/powerpoint/2010/main" r:embed="rId4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4700" y="2162829"/>
            <a:ext cx="406400" cy="406400"/>
          </a:xfrm>
          <a:prstGeom prst="rect">
            <a:avLst/>
          </a:prstGeom>
        </p:spPr>
      </p:pic>
      <p:pic>
        <p:nvPicPr>
          <p:cNvPr id="25" name="luvvoice.com-20241208-wnqyLQ">
            <a:hlinkClick r:id="" action="ppaction://media"/>
          </p:cNvPr>
          <p:cNvPicPr>
            <a:picLocks noChangeAspect="1"/>
          </p:cNvPicPr>
          <p:nvPr>
            <a:audioFile r:link="rId47"/>
            <p:extLst>
              <p:ext uri="{DAA4B4D4-6D71-4841-9C94-3DE7FCFB9230}">
                <p14:media xmlns:p14="http://schemas.microsoft.com/office/powerpoint/2010/main" r:embed="rId4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8343" y="2587655"/>
            <a:ext cx="406400" cy="406400"/>
          </a:xfrm>
          <a:prstGeom prst="rect">
            <a:avLst/>
          </a:prstGeom>
        </p:spPr>
      </p:pic>
      <p:grpSp>
        <p:nvGrpSpPr>
          <p:cNvPr id="26" name="Group 4"/>
          <p:cNvGrpSpPr>
            <a:grpSpLocks noChangeAspect="1"/>
          </p:cNvGrpSpPr>
          <p:nvPr/>
        </p:nvGrpSpPr>
        <p:grpSpPr>
          <a:xfrm>
            <a:off x="292100" y="6313805"/>
            <a:ext cx="1104900" cy="1115695"/>
            <a:chOff x="0" y="0"/>
            <a:chExt cx="2607335" cy="2631961"/>
          </a:xfrm>
        </p:grpSpPr>
        <p:sp>
          <p:nvSpPr>
            <p:cNvPr id="27" name="Freeform 5"/>
            <p:cNvSpPr/>
            <p:nvPr/>
          </p:nvSpPr>
          <p:spPr>
            <a:xfrm>
              <a:off x="-113919" y="576326"/>
              <a:ext cx="2657602" cy="1992122"/>
            </a:xfrm>
            <a:custGeom>
              <a:avLst/>
              <a:gdLst/>
              <a:ahLst/>
              <a:cxnLst/>
              <a:rect l="l" t="t" r="r" b="b"/>
              <a:pathLst>
                <a:path w="2657602" h="1992122">
                  <a:moveTo>
                    <a:pt x="1790700" y="0"/>
                  </a:moveTo>
                  <a:cubicBezTo>
                    <a:pt x="1543177" y="0"/>
                    <a:pt x="1339215" y="64389"/>
                    <a:pt x="1339215" y="64389"/>
                  </a:cubicBezTo>
                  <a:cubicBezTo>
                    <a:pt x="1339215" y="64389"/>
                    <a:pt x="1149096" y="5588"/>
                    <a:pt x="925576" y="5588"/>
                  </a:cubicBezTo>
                  <a:cubicBezTo>
                    <a:pt x="681863" y="5588"/>
                    <a:pt x="398526" y="75565"/>
                    <a:pt x="279019" y="368300"/>
                  </a:cubicBezTo>
                  <a:cubicBezTo>
                    <a:pt x="0" y="1051941"/>
                    <a:pt x="348869" y="1643253"/>
                    <a:pt x="678942" y="1868678"/>
                  </a:cubicBezTo>
                  <a:cubicBezTo>
                    <a:pt x="750189" y="1917319"/>
                    <a:pt x="833882" y="1981327"/>
                    <a:pt x="963930" y="1981327"/>
                  </a:cubicBezTo>
                  <a:cubicBezTo>
                    <a:pt x="1011047" y="1981327"/>
                    <a:pt x="1064387" y="1972945"/>
                    <a:pt x="1125347" y="1952244"/>
                  </a:cubicBezTo>
                  <a:cubicBezTo>
                    <a:pt x="1354455" y="1874647"/>
                    <a:pt x="1354455" y="1874647"/>
                    <a:pt x="1354455" y="1874647"/>
                  </a:cubicBezTo>
                  <a:cubicBezTo>
                    <a:pt x="1354455" y="1874647"/>
                    <a:pt x="1541399" y="1992122"/>
                    <a:pt x="1752600" y="1992122"/>
                  </a:cubicBezTo>
                  <a:cubicBezTo>
                    <a:pt x="1797558" y="1992122"/>
                    <a:pt x="1843532" y="1986788"/>
                    <a:pt x="1888998" y="1973961"/>
                  </a:cubicBezTo>
                  <a:cubicBezTo>
                    <a:pt x="2110740" y="1911223"/>
                    <a:pt x="2655316" y="1496695"/>
                    <a:pt x="2657602" y="877824"/>
                  </a:cubicBezTo>
                  <a:lnTo>
                    <a:pt x="2657602" y="877824"/>
                  </a:lnTo>
                  <a:lnTo>
                    <a:pt x="2657602" y="869950"/>
                  </a:lnTo>
                  <a:lnTo>
                    <a:pt x="2657602" y="869950"/>
                  </a:lnTo>
                  <a:cubicBezTo>
                    <a:pt x="2657221" y="766318"/>
                    <a:pt x="2641600" y="657098"/>
                    <a:pt x="2606802" y="542798"/>
                  </a:cubicBezTo>
                  <a:cubicBezTo>
                    <a:pt x="2471547" y="99060"/>
                    <a:pt x="2097532" y="0"/>
                    <a:pt x="1790573" y="0"/>
                  </a:cubicBezTo>
                  <a:close/>
                </a:path>
              </a:pathLst>
            </a:custGeom>
            <a:solidFill>
              <a:srgbClr val="D90E0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6"/>
            <p:cNvSpPr/>
            <p:nvPr/>
          </p:nvSpPr>
          <p:spPr>
            <a:xfrm>
              <a:off x="1134999" y="63500"/>
              <a:ext cx="292735" cy="805434"/>
            </a:xfrm>
            <a:custGeom>
              <a:avLst/>
              <a:gdLst/>
              <a:ahLst/>
              <a:cxnLst/>
              <a:rect l="l" t="t" r="r" b="b"/>
              <a:pathLst>
                <a:path w="292735" h="805434">
                  <a:moveTo>
                    <a:pt x="212217" y="805434"/>
                  </a:moveTo>
                  <a:cubicBezTo>
                    <a:pt x="212217" y="805434"/>
                    <a:pt x="292735" y="58547"/>
                    <a:pt x="153670" y="0"/>
                  </a:cubicBezTo>
                  <a:lnTo>
                    <a:pt x="0" y="36576"/>
                  </a:lnTo>
                  <a:cubicBezTo>
                    <a:pt x="0" y="36576"/>
                    <a:pt x="161036" y="256286"/>
                    <a:pt x="146431" y="805434"/>
                  </a:cubicBezTo>
                  <a:lnTo>
                    <a:pt x="212344" y="805434"/>
                  </a:lnTo>
                </a:path>
              </a:pathLst>
            </a:custGeom>
            <a:solidFill>
              <a:srgbClr val="5D2F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"/>
            <p:cNvSpPr/>
            <p:nvPr/>
          </p:nvSpPr>
          <p:spPr>
            <a:xfrm>
              <a:off x="1032510" y="744474"/>
              <a:ext cx="541528" cy="294640"/>
            </a:xfrm>
            <a:custGeom>
              <a:avLst/>
              <a:gdLst/>
              <a:ahLst/>
              <a:cxnLst/>
              <a:rect l="l" t="t" r="r" b="b"/>
              <a:pathLst>
                <a:path w="541528" h="294640">
                  <a:moveTo>
                    <a:pt x="0" y="0"/>
                  </a:moveTo>
                  <a:cubicBezTo>
                    <a:pt x="0" y="0"/>
                    <a:pt x="134112" y="154051"/>
                    <a:pt x="541528" y="104267"/>
                  </a:cubicBezTo>
                  <a:cubicBezTo>
                    <a:pt x="541528" y="104267"/>
                    <a:pt x="223520" y="294640"/>
                    <a:pt x="0" y="0"/>
                  </a:cubicBezTo>
                </a:path>
              </a:pathLst>
            </a:custGeom>
            <a:solidFill>
              <a:srgbClr val="BC04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"/>
            <p:cNvSpPr/>
            <p:nvPr/>
          </p:nvSpPr>
          <p:spPr>
            <a:xfrm>
              <a:off x="701802" y="1398651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"/>
            <p:cNvSpPr/>
            <p:nvPr/>
          </p:nvSpPr>
          <p:spPr>
            <a:xfrm>
              <a:off x="832231" y="144614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"/>
            <p:cNvSpPr/>
            <p:nvPr/>
          </p:nvSpPr>
          <p:spPr>
            <a:xfrm>
              <a:off x="1621028" y="1390142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"/>
            <p:cNvSpPr/>
            <p:nvPr/>
          </p:nvSpPr>
          <p:spPr>
            <a:xfrm>
              <a:off x="1751330" y="1437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"/>
            <p:cNvSpPr/>
            <p:nvPr/>
          </p:nvSpPr>
          <p:spPr>
            <a:xfrm>
              <a:off x="1124966" y="1624584"/>
              <a:ext cx="363855" cy="94996"/>
            </a:xfrm>
            <a:custGeom>
              <a:avLst/>
              <a:gdLst/>
              <a:ahLst/>
              <a:cxnLst/>
              <a:rect l="l" t="t" r="r" b="b"/>
              <a:pathLst>
                <a:path w="363855" h="94996">
                  <a:moveTo>
                    <a:pt x="187071" y="94742"/>
                  </a:moveTo>
                  <a:cubicBezTo>
                    <a:pt x="164465" y="94996"/>
                    <a:pt x="143891" y="92202"/>
                    <a:pt x="126238" y="88265"/>
                  </a:cubicBezTo>
                  <a:cubicBezTo>
                    <a:pt x="60452" y="73660"/>
                    <a:pt x="16129" y="39751"/>
                    <a:pt x="8763" y="32131"/>
                  </a:cubicBezTo>
                  <a:cubicBezTo>
                    <a:pt x="0" y="23241"/>
                    <a:pt x="3429" y="13970"/>
                    <a:pt x="6858" y="9779"/>
                  </a:cubicBezTo>
                  <a:cubicBezTo>
                    <a:pt x="10287" y="5588"/>
                    <a:pt x="18161" y="0"/>
                    <a:pt x="31750" y="9271"/>
                  </a:cubicBezTo>
                  <a:cubicBezTo>
                    <a:pt x="34163" y="10922"/>
                    <a:pt x="35941" y="13081"/>
                    <a:pt x="37084" y="15494"/>
                  </a:cubicBezTo>
                  <a:cubicBezTo>
                    <a:pt x="50927" y="25654"/>
                    <a:pt x="85471" y="47244"/>
                    <a:pt x="132334" y="57785"/>
                  </a:cubicBezTo>
                  <a:cubicBezTo>
                    <a:pt x="205613" y="74295"/>
                    <a:pt x="274447" y="57277"/>
                    <a:pt x="336804" y="6985"/>
                  </a:cubicBezTo>
                  <a:cubicBezTo>
                    <a:pt x="343408" y="1651"/>
                    <a:pt x="353187" y="2667"/>
                    <a:pt x="358521" y="9398"/>
                  </a:cubicBezTo>
                  <a:cubicBezTo>
                    <a:pt x="363855" y="16129"/>
                    <a:pt x="362839" y="25781"/>
                    <a:pt x="356108" y="31116"/>
                  </a:cubicBezTo>
                  <a:cubicBezTo>
                    <a:pt x="296164" y="79376"/>
                    <a:pt x="236728" y="94235"/>
                    <a:pt x="187071" y="94742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3"/>
            <p:cNvSpPr/>
            <p:nvPr/>
          </p:nvSpPr>
          <p:spPr>
            <a:xfrm>
              <a:off x="455930" y="1648968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"/>
            <p:cNvSpPr/>
            <p:nvPr/>
          </p:nvSpPr>
          <p:spPr>
            <a:xfrm>
              <a:off x="1883918" y="1635760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5"/>
            <p:cNvSpPr/>
            <p:nvPr/>
          </p:nvSpPr>
          <p:spPr>
            <a:xfrm>
              <a:off x="1367790" y="155194"/>
              <a:ext cx="988949" cy="857250"/>
            </a:xfrm>
            <a:custGeom>
              <a:avLst/>
              <a:gdLst/>
              <a:ahLst/>
              <a:cxnLst/>
              <a:rect l="l" t="t" r="r" b="b"/>
              <a:pathLst>
                <a:path w="988949" h="857250">
                  <a:moveTo>
                    <a:pt x="0" y="421132"/>
                  </a:moveTo>
                  <a:cubicBezTo>
                    <a:pt x="0" y="421132"/>
                    <a:pt x="9398" y="57150"/>
                    <a:pt x="383921" y="28575"/>
                  </a:cubicBezTo>
                  <a:cubicBezTo>
                    <a:pt x="758444" y="0"/>
                    <a:pt x="751078" y="205613"/>
                    <a:pt x="988949" y="162306"/>
                  </a:cubicBezTo>
                  <a:cubicBezTo>
                    <a:pt x="988949" y="162306"/>
                    <a:pt x="899033" y="857250"/>
                    <a:pt x="0" y="421132"/>
                  </a:cubicBezTo>
                </a:path>
              </a:pathLst>
            </a:custGeom>
            <a:solidFill>
              <a:srgbClr val="8DB4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6"/>
            <p:cNvSpPr/>
            <p:nvPr/>
          </p:nvSpPr>
          <p:spPr>
            <a:xfrm>
              <a:off x="1367790" y="246507"/>
              <a:ext cx="691642" cy="329819"/>
            </a:xfrm>
            <a:custGeom>
              <a:avLst/>
              <a:gdLst/>
              <a:ahLst/>
              <a:cxnLst/>
              <a:rect l="l" t="t" r="r" b="b"/>
              <a:pathLst>
                <a:path w="691642" h="329819">
                  <a:moveTo>
                    <a:pt x="0" y="329819"/>
                  </a:moveTo>
                  <a:cubicBezTo>
                    <a:pt x="0" y="329819"/>
                    <a:pt x="297688" y="105410"/>
                    <a:pt x="691642" y="204089"/>
                  </a:cubicBezTo>
                  <a:cubicBezTo>
                    <a:pt x="691642" y="204089"/>
                    <a:pt x="252349" y="0"/>
                    <a:pt x="0" y="329819"/>
                  </a:cubicBezTo>
                </a:path>
              </a:pathLst>
            </a:custGeom>
            <a:solidFill>
              <a:srgbClr val="7999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7"/>
            <p:cNvSpPr/>
            <p:nvPr/>
          </p:nvSpPr>
          <p:spPr>
            <a:xfrm>
              <a:off x="-36576" y="826897"/>
              <a:ext cx="431165" cy="1016381"/>
            </a:xfrm>
            <a:custGeom>
              <a:avLst/>
              <a:gdLst/>
              <a:ahLst/>
              <a:cxnLst/>
              <a:rect l="l" t="t" r="r" b="b"/>
              <a:pathLst>
                <a:path w="431165" h="1016381">
                  <a:moveTo>
                    <a:pt x="431165" y="0"/>
                  </a:moveTo>
                  <a:cubicBezTo>
                    <a:pt x="431165" y="0"/>
                    <a:pt x="0" y="265303"/>
                    <a:pt x="252730" y="1016381"/>
                  </a:cubicBezTo>
                  <a:cubicBezTo>
                    <a:pt x="252730" y="1016381"/>
                    <a:pt x="163576" y="389128"/>
                    <a:pt x="431165" y="0"/>
                  </a:cubicBezTo>
                </a:path>
              </a:pathLst>
            </a:custGeom>
            <a:solidFill>
              <a:srgbClr val="ED4C4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ound Single Corner Rectangle 39"/>
          <p:cNvSpPr/>
          <p:nvPr/>
        </p:nvSpPr>
        <p:spPr>
          <a:xfrm>
            <a:off x="8166100" y="7012940"/>
            <a:ext cx="2057400" cy="27051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22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3349" y="1080154"/>
            <a:ext cx="474380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Color the SQUARE shapes:</a:t>
            </a:r>
            <a:endParaRPr lang="en-US" sz="24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22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3349" y="1080154"/>
            <a:ext cx="2673086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Trace the line:</a:t>
            </a:r>
            <a:endParaRPr lang="en-US" sz="24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99487" y="1558642"/>
            <a:ext cx="2366629" cy="52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525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circle square rectangle triangle diamond</a:t>
            </a:r>
            <a:endParaRPr lang="en-US" sz="525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22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3349" y="1080154"/>
            <a:ext cx="3296441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Count the shapes:</a:t>
            </a:r>
            <a:endParaRPr lang="en-US" sz="24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082" y="254565"/>
            <a:ext cx="3532032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3195" y="1468755"/>
            <a:ext cx="2985497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 b="1" spc="1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1.What shape is it? </a:t>
            </a:r>
            <a:endParaRPr lang="en-US" sz="2300" b="1" spc="1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8060" y="1906905"/>
            <a:ext cx="1333452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- It’s a ...</a:t>
            </a:r>
            <a:endParaRPr lang="en-US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9929" y="5315521"/>
            <a:ext cx="3809419" cy="85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What shape is the TV?  - It’s a ...</a:t>
            </a:r>
            <a:endParaRPr lang="en-US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9929" y="3392138"/>
            <a:ext cx="4290108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What color is this circle? </a:t>
            </a:r>
            <a:endParaRPr lang="en-US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9701" y="3830288"/>
            <a:ext cx="1048712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- It’s ...</a:t>
            </a:r>
            <a:endParaRPr lang="en-US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pic>
        <p:nvPicPr>
          <p:cNvPr id="9" name="luvvoice.com-20241208-wCFS0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5213" y="102765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49929" y="254565"/>
            <a:ext cx="4322140" cy="235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50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Can you make a square? - Yes/No...</a:t>
            </a:r>
            <a:endParaRPr lang="en-US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700" y="2330450"/>
            <a:ext cx="6461608" cy="215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What shape has 3 sides </a:t>
            </a:r>
            <a:endParaRPr lang="vi-VN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and 3 corners? </a:t>
            </a:r>
            <a:endParaRPr lang="vi-VN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- It’s a ... </a:t>
            </a:r>
            <a:endParaRPr lang="vi-VN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3450"/>
              </a:lnSpc>
            </a:pPr>
            <a:endParaRPr lang="vi-VN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Where are sides?</a:t>
            </a:r>
            <a:endParaRPr lang="en-US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9929" y="5460321"/>
            <a:ext cx="3462785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Where are corners?</a:t>
            </a:r>
            <a:endParaRPr lang="en-US" sz="23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pic>
        <p:nvPicPr>
          <p:cNvPr id="6" name="luvvoice.com-20241208-bNz67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1300" y="68290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35089" y="254565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29199" y="3916118"/>
            <a:ext cx="5998245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Rectangle:..........................................</a:t>
            </a:r>
            <a:endParaRPr lang="en-US" sz="23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29199" y="2717873"/>
            <a:ext cx="6015828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Square:..............................................</a:t>
            </a:r>
            <a:endParaRPr lang="en-US" sz="23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29199" y="5114363"/>
            <a:ext cx="6069140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Triangle:.............................................</a:t>
            </a:r>
            <a:endParaRPr lang="en-US" sz="23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29199" y="1516009"/>
            <a:ext cx="6074197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Circle:.................................................</a:t>
            </a:r>
            <a:endParaRPr lang="en-US" sz="23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29199" y="6312608"/>
            <a:ext cx="6074797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Star:...................................................</a:t>
            </a:r>
            <a:endParaRPr lang="en-US" sz="23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22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8742" y="1080154"/>
            <a:ext cx="471313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spc="7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1.Which is different in shape?</a:t>
            </a:r>
            <a:endParaRPr lang="en-US" sz="2400" b="1" spc="7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1307" y="5450443"/>
            <a:ext cx="761924" cy="771525"/>
          </a:xfrm>
          <a:custGeom>
            <a:avLst/>
            <a:gdLst/>
            <a:ahLst/>
            <a:cxnLst/>
            <a:rect l="l" t="t" r="r" b="b"/>
            <a:pathLst>
              <a:path w="761924" h="771525">
                <a:moveTo>
                  <a:pt x="0" y="0"/>
                </a:moveTo>
                <a:lnTo>
                  <a:pt x="761923" y="0"/>
                </a:lnTo>
                <a:lnTo>
                  <a:pt x="761923" y="771525"/>
                </a:lnTo>
                <a:lnTo>
                  <a:pt x="0" y="771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39855" y="5528491"/>
            <a:ext cx="622297" cy="622297"/>
            <a:chOff x="0" y="0"/>
            <a:chExt cx="622300" cy="622300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871" y="0"/>
                    <a:pt x="0" y="110871"/>
                    <a:pt x="0" y="247650"/>
                  </a:cubicBezTo>
                  <a:cubicBezTo>
                    <a:pt x="0" y="384429"/>
                    <a:pt x="110744" y="495173"/>
                    <a:pt x="247396" y="495300"/>
                  </a:cubicBezTo>
                  <a:lnTo>
                    <a:pt x="248031" y="495300"/>
                  </a:lnTo>
                  <a:cubicBezTo>
                    <a:pt x="384556" y="495173"/>
                    <a:pt x="495300" y="384302"/>
                    <a:pt x="495300" y="247650"/>
                  </a:cubicBezTo>
                  <a:cubicBezTo>
                    <a:pt x="495300" y="110998"/>
                    <a:pt x="384429" y="0"/>
                    <a:pt x="247650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1046" y="202692"/>
              <a:ext cx="105537" cy="219329"/>
            </a:xfrm>
            <a:custGeom>
              <a:avLst/>
              <a:gdLst/>
              <a:ahLst/>
              <a:cxnLst/>
              <a:rect l="l" t="t" r="r" b="b"/>
              <a:pathLst>
                <a:path w="105537" h="219329">
                  <a:moveTo>
                    <a:pt x="100711" y="5969"/>
                  </a:moveTo>
                  <a:cubicBezTo>
                    <a:pt x="97663" y="2032"/>
                    <a:pt x="93472" y="0"/>
                    <a:pt x="88265" y="0"/>
                  </a:cubicBezTo>
                  <a:cubicBezTo>
                    <a:pt x="83693" y="0"/>
                    <a:pt x="80518" y="889"/>
                    <a:pt x="78867" y="2540"/>
                  </a:cubicBezTo>
                  <a:cubicBezTo>
                    <a:pt x="77216" y="4191"/>
                    <a:pt x="73660" y="8890"/>
                    <a:pt x="68199" y="16637"/>
                  </a:cubicBezTo>
                  <a:cubicBezTo>
                    <a:pt x="62738" y="24384"/>
                    <a:pt x="56515" y="31115"/>
                    <a:pt x="49403" y="37338"/>
                  </a:cubicBezTo>
                  <a:cubicBezTo>
                    <a:pt x="42291" y="43561"/>
                    <a:pt x="32893" y="49276"/>
                    <a:pt x="21209" y="54864"/>
                  </a:cubicBezTo>
                  <a:cubicBezTo>
                    <a:pt x="13335" y="58547"/>
                    <a:pt x="7874" y="61595"/>
                    <a:pt x="4699" y="64008"/>
                  </a:cubicBezTo>
                  <a:cubicBezTo>
                    <a:pt x="1524" y="66421"/>
                    <a:pt x="0" y="69977"/>
                    <a:pt x="0" y="74930"/>
                  </a:cubicBezTo>
                  <a:cubicBezTo>
                    <a:pt x="0" y="79248"/>
                    <a:pt x="1651" y="83058"/>
                    <a:pt x="4826" y="86360"/>
                  </a:cubicBezTo>
                  <a:cubicBezTo>
                    <a:pt x="8001" y="89662"/>
                    <a:pt x="11557" y="91313"/>
                    <a:pt x="15748" y="91313"/>
                  </a:cubicBezTo>
                  <a:cubicBezTo>
                    <a:pt x="24384" y="91313"/>
                    <a:pt x="41021" y="81788"/>
                    <a:pt x="65786" y="62738"/>
                  </a:cubicBezTo>
                  <a:lnTo>
                    <a:pt x="65786" y="195707"/>
                  </a:lnTo>
                  <a:cubicBezTo>
                    <a:pt x="65786" y="203454"/>
                    <a:pt x="67564" y="209423"/>
                    <a:pt x="71120" y="213360"/>
                  </a:cubicBezTo>
                  <a:cubicBezTo>
                    <a:pt x="74676" y="217297"/>
                    <a:pt x="79502" y="219329"/>
                    <a:pt x="85471" y="219329"/>
                  </a:cubicBezTo>
                  <a:cubicBezTo>
                    <a:pt x="98806" y="219329"/>
                    <a:pt x="105537" y="209550"/>
                    <a:pt x="105537" y="189992"/>
                  </a:cubicBezTo>
                  <a:lnTo>
                    <a:pt x="105537" y="22479"/>
                  </a:lnTo>
                  <a:cubicBezTo>
                    <a:pt x="105537" y="15494"/>
                    <a:pt x="103886" y="9906"/>
                    <a:pt x="100838" y="596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36781" y="6315085"/>
            <a:ext cx="1305420" cy="755647"/>
            <a:chOff x="0" y="0"/>
            <a:chExt cx="1305420" cy="755650"/>
          </a:xfrm>
        </p:grpSpPr>
        <p:sp>
          <p:nvSpPr>
            <p:cNvPr id="8" name="Freeform 8"/>
            <p:cNvSpPr/>
            <p:nvPr/>
          </p:nvSpPr>
          <p:spPr>
            <a:xfrm>
              <a:off x="613283" y="6350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17399" y="0"/>
                  </a:moveTo>
                  <a:cubicBezTo>
                    <a:pt x="7874" y="0"/>
                    <a:pt x="0" y="7874"/>
                    <a:pt x="0" y="17399"/>
                  </a:cubicBezTo>
                  <a:lnTo>
                    <a:pt x="0" y="611124"/>
                  </a:lnTo>
                  <a:cubicBezTo>
                    <a:pt x="0" y="620776"/>
                    <a:pt x="7874" y="628650"/>
                    <a:pt x="17526" y="628650"/>
                  </a:cubicBezTo>
                  <a:lnTo>
                    <a:pt x="611124" y="628650"/>
                  </a:lnTo>
                  <a:cubicBezTo>
                    <a:pt x="620776" y="628650"/>
                    <a:pt x="628650" y="620776"/>
                    <a:pt x="628650" y="611124"/>
                  </a:cubicBezTo>
                  <a:lnTo>
                    <a:pt x="628650" y="17399"/>
                  </a:lnTo>
                  <a:cubicBezTo>
                    <a:pt x="628650" y="7874"/>
                    <a:pt x="620776" y="0"/>
                    <a:pt x="611251" y="0"/>
                  </a:cubicBezTo>
                  <a:close/>
                </a:path>
              </a:pathLst>
            </a:custGeom>
            <a:solidFill>
              <a:srgbClr val="D79E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618363" y="68580"/>
              <a:ext cx="623570" cy="623570"/>
            </a:xfrm>
            <a:custGeom>
              <a:avLst/>
              <a:gdLst/>
              <a:ahLst/>
              <a:cxnLst/>
              <a:rect l="l" t="t" r="r" b="b"/>
              <a:pathLst>
                <a:path w="623570" h="623570">
                  <a:moveTo>
                    <a:pt x="12319" y="623570"/>
                  </a:moveTo>
                  <a:lnTo>
                    <a:pt x="606044" y="623570"/>
                  </a:lnTo>
                  <a:cubicBezTo>
                    <a:pt x="615696" y="623570"/>
                    <a:pt x="623570" y="615696"/>
                    <a:pt x="623570" y="606044"/>
                  </a:cubicBezTo>
                  <a:lnTo>
                    <a:pt x="623570" y="12319"/>
                  </a:lnTo>
                  <a:cubicBezTo>
                    <a:pt x="623570" y="7493"/>
                    <a:pt x="621665" y="3175"/>
                    <a:pt x="618490" y="0"/>
                  </a:cubicBezTo>
                  <a:lnTo>
                    <a:pt x="0" y="618490"/>
                  </a:lnTo>
                  <a:cubicBezTo>
                    <a:pt x="3175" y="621665"/>
                    <a:pt x="7493" y="623570"/>
                    <a:pt x="12319" y="623570"/>
                  </a:cubicBezTo>
                  <a:close/>
                </a:path>
              </a:pathLst>
            </a:custGeom>
            <a:solidFill>
              <a:srgbClr val="BF69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48208" y="98425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0"/>
                  </a:moveTo>
                  <a:lnTo>
                    <a:pt x="558800" y="0"/>
                  </a:ln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8CCA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48208" y="98425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lnTo>
                    <a:pt x="0" y="0"/>
                  </a:lnTo>
                  <a:lnTo>
                    <a:pt x="558800" y="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10082" y="98425"/>
              <a:ext cx="34925" cy="558800"/>
            </a:xfrm>
            <a:custGeom>
              <a:avLst/>
              <a:gdLst/>
              <a:ahLst/>
              <a:cxnLst/>
              <a:rect l="l" t="t" r="r" b="b"/>
              <a:pathLst>
                <a:path w="34925" h="558800">
                  <a:moveTo>
                    <a:pt x="0" y="0"/>
                  </a:moveTo>
                  <a:lnTo>
                    <a:pt x="34925" y="0"/>
                  </a:lnTo>
                  <a:lnTo>
                    <a:pt x="34925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BF69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48208" y="360299"/>
              <a:ext cx="558800" cy="34925"/>
            </a:xfrm>
            <a:custGeom>
              <a:avLst/>
              <a:gdLst/>
              <a:ahLst/>
              <a:cxnLst/>
              <a:rect l="l" t="t" r="r" b="b"/>
              <a:pathLst>
                <a:path w="558800" h="34925">
                  <a:moveTo>
                    <a:pt x="0" y="0"/>
                  </a:moveTo>
                  <a:lnTo>
                    <a:pt x="558800" y="0"/>
                  </a:lnTo>
                  <a:lnTo>
                    <a:pt x="558800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BF69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21082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8125" y="0"/>
                  </a:moveTo>
                  <a:cubicBezTo>
                    <a:pt x="106680" y="0"/>
                    <a:pt x="0" y="106680"/>
                    <a:pt x="0" y="238125"/>
                  </a:cubicBezTo>
                  <a:cubicBezTo>
                    <a:pt x="0" y="369570"/>
                    <a:pt x="106426" y="475996"/>
                    <a:pt x="237744" y="476250"/>
                  </a:cubicBezTo>
                  <a:lnTo>
                    <a:pt x="238506" y="476250"/>
                  </a:lnTo>
                  <a:cubicBezTo>
                    <a:pt x="369824" y="475996"/>
                    <a:pt x="476250" y="369443"/>
                    <a:pt x="476250" y="238125"/>
                  </a:cubicBezTo>
                  <a:cubicBezTo>
                    <a:pt x="476250" y="106807"/>
                    <a:pt x="369570" y="0"/>
                    <a:pt x="23812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1394" y="347726"/>
              <a:ext cx="145034" cy="208280"/>
            </a:xfrm>
            <a:custGeom>
              <a:avLst/>
              <a:gdLst/>
              <a:ahLst/>
              <a:cxnLst/>
              <a:rect l="l" t="t" r="r" b="b"/>
              <a:pathLst>
                <a:path w="145034" h="208280">
                  <a:moveTo>
                    <a:pt x="139700" y="108077"/>
                  </a:moveTo>
                  <a:cubicBezTo>
                    <a:pt x="136398" y="99949"/>
                    <a:pt x="131699" y="92964"/>
                    <a:pt x="125730" y="86995"/>
                  </a:cubicBezTo>
                  <a:cubicBezTo>
                    <a:pt x="119761" y="81026"/>
                    <a:pt x="112903" y="76327"/>
                    <a:pt x="105156" y="73025"/>
                  </a:cubicBezTo>
                  <a:cubicBezTo>
                    <a:pt x="97409" y="69723"/>
                    <a:pt x="88900" y="67945"/>
                    <a:pt x="79883" y="67945"/>
                  </a:cubicBezTo>
                  <a:cubicBezTo>
                    <a:pt x="68707" y="67945"/>
                    <a:pt x="56388" y="71501"/>
                    <a:pt x="43053" y="78613"/>
                  </a:cubicBezTo>
                  <a:lnTo>
                    <a:pt x="51054" y="33020"/>
                  </a:lnTo>
                  <a:lnTo>
                    <a:pt x="117856" y="33020"/>
                  </a:lnTo>
                  <a:cubicBezTo>
                    <a:pt x="124714" y="33020"/>
                    <a:pt x="130048" y="31496"/>
                    <a:pt x="133604" y="28448"/>
                  </a:cubicBezTo>
                  <a:cubicBezTo>
                    <a:pt x="137160" y="25400"/>
                    <a:pt x="138938" y="21590"/>
                    <a:pt x="138938" y="16637"/>
                  </a:cubicBezTo>
                  <a:cubicBezTo>
                    <a:pt x="138938" y="5461"/>
                    <a:pt x="131699" y="0"/>
                    <a:pt x="116967" y="0"/>
                  </a:cubicBezTo>
                  <a:lnTo>
                    <a:pt x="42799" y="0"/>
                  </a:lnTo>
                  <a:cubicBezTo>
                    <a:pt x="34798" y="0"/>
                    <a:pt x="28829" y="1778"/>
                    <a:pt x="25273" y="5461"/>
                  </a:cubicBezTo>
                  <a:cubicBezTo>
                    <a:pt x="21717" y="9144"/>
                    <a:pt x="19177" y="14986"/>
                    <a:pt x="18034" y="22987"/>
                  </a:cubicBezTo>
                  <a:lnTo>
                    <a:pt x="6223" y="90424"/>
                  </a:lnTo>
                  <a:cubicBezTo>
                    <a:pt x="5207" y="96393"/>
                    <a:pt x="4699" y="99568"/>
                    <a:pt x="4699" y="100076"/>
                  </a:cubicBezTo>
                  <a:cubicBezTo>
                    <a:pt x="4699" y="104267"/>
                    <a:pt x="6477" y="108077"/>
                    <a:pt x="10033" y="111379"/>
                  </a:cubicBezTo>
                  <a:cubicBezTo>
                    <a:pt x="13589" y="114681"/>
                    <a:pt x="17653" y="116332"/>
                    <a:pt x="22225" y="116332"/>
                  </a:cubicBezTo>
                  <a:cubicBezTo>
                    <a:pt x="26416" y="116332"/>
                    <a:pt x="31877" y="113792"/>
                    <a:pt x="38354" y="108966"/>
                  </a:cubicBezTo>
                  <a:cubicBezTo>
                    <a:pt x="44831" y="104140"/>
                    <a:pt x="49911" y="100584"/>
                    <a:pt x="53340" y="98552"/>
                  </a:cubicBezTo>
                  <a:cubicBezTo>
                    <a:pt x="56769" y="96520"/>
                    <a:pt x="62611" y="95631"/>
                    <a:pt x="70612" y="95631"/>
                  </a:cubicBezTo>
                  <a:cubicBezTo>
                    <a:pt x="77089" y="95631"/>
                    <a:pt x="83058" y="97155"/>
                    <a:pt x="88519" y="100330"/>
                  </a:cubicBezTo>
                  <a:cubicBezTo>
                    <a:pt x="93980" y="103505"/>
                    <a:pt x="98171" y="108204"/>
                    <a:pt x="101346" y="114681"/>
                  </a:cubicBezTo>
                  <a:cubicBezTo>
                    <a:pt x="104521" y="121158"/>
                    <a:pt x="106172" y="128651"/>
                    <a:pt x="106172" y="137668"/>
                  </a:cubicBezTo>
                  <a:cubicBezTo>
                    <a:pt x="106172" y="146050"/>
                    <a:pt x="104775" y="153543"/>
                    <a:pt x="101727" y="160020"/>
                  </a:cubicBezTo>
                  <a:cubicBezTo>
                    <a:pt x="98679" y="166497"/>
                    <a:pt x="94615" y="171704"/>
                    <a:pt x="89154" y="175514"/>
                  </a:cubicBezTo>
                  <a:cubicBezTo>
                    <a:pt x="83693" y="179324"/>
                    <a:pt x="77343" y="181229"/>
                    <a:pt x="70104" y="181229"/>
                  </a:cubicBezTo>
                  <a:cubicBezTo>
                    <a:pt x="62230" y="181229"/>
                    <a:pt x="55118" y="178943"/>
                    <a:pt x="48641" y="174244"/>
                  </a:cubicBezTo>
                  <a:cubicBezTo>
                    <a:pt x="42164" y="169545"/>
                    <a:pt x="37211" y="163068"/>
                    <a:pt x="33528" y="154813"/>
                  </a:cubicBezTo>
                  <a:cubicBezTo>
                    <a:pt x="29718" y="145669"/>
                    <a:pt x="23876" y="141224"/>
                    <a:pt x="16002" y="141224"/>
                  </a:cubicBezTo>
                  <a:cubicBezTo>
                    <a:pt x="11430" y="141224"/>
                    <a:pt x="7493" y="142875"/>
                    <a:pt x="4572" y="146177"/>
                  </a:cubicBezTo>
                  <a:cubicBezTo>
                    <a:pt x="1651" y="149479"/>
                    <a:pt x="0" y="152908"/>
                    <a:pt x="0" y="156591"/>
                  </a:cubicBezTo>
                  <a:cubicBezTo>
                    <a:pt x="0" y="162687"/>
                    <a:pt x="2159" y="169545"/>
                    <a:pt x="6477" y="177673"/>
                  </a:cubicBezTo>
                  <a:cubicBezTo>
                    <a:pt x="10795" y="185801"/>
                    <a:pt x="18288" y="192786"/>
                    <a:pt x="28702" y="199009"/>
                  </a:cubicBezTo>
                  <a:cubicBezTo>
                    <a:pt x="39116" y="205232"/>
                    <a:pt x="52832" y="208280"/>
                    <a:pt x="69596" y="208280"/>
                  </a:cubicBezTo>
                  <a:cubicBezTo>
                    <a:pt x="84582" y="208280"/>
                    <a:pt x="97790" y="204978"/>
                    <a:pt x="109347" y="198374"/>
                  </a:cubicBezTo>
                  <a:cubicBezTo>
                    <a:pt x="120904" y="191770"/>
                    <a:pt x="129540" y="182880"/>
                    <a:pt x="135763" y="171831"/>
                  </a:cubicBezTo>
                  <a:cubicBezTo>
                    <a:pt x="141986" y="160782"/>
                    <a:pt x="144907" y="148336"/>
                    <a:pt x="144907" y="134747"/>
                  </a:cubicBezTo>
                  <a:cubicBezTo>
                    <a:pt x="145034" y="125476"/>
                    <a:pt x="143383" y="116840"/>
                    <a:pt x="139954" y="108585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554938" y="6421974"/>
            <a:ext cx="612772" cy="612772"/>
            <a:chOff x="0" y="0"/>
            <a:chExt cx="612775" cy="612775"/>
          </a:xfrm>
        </p:grpSpPr>
        <p:sp>
          <p:nvSpPr>
            <p:cNvPr id="17" name="Freeform 17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824" y="0"/>
                  </a:moveTo>
                  <a:cubicBezTo>
                    <a:pt x="108839" y="0"/>
                    <a:pt x="127" y="108585"/>
                    <a:pt x="0" y="242697"/>
                  </a:cubicBezTo>
                  <a:lnTo>
                    <a:pt x="0" y="242697"/>
                  </a:lnTo>
                  <a:lnTo>
                    <a:pt x="0" y="243205"/>
                  </a:lnTo>
                  <a:cubicBezTo>
                    <a:pt x="127" y="377063"/>
                    <a:pt x="108712" y="485648"/>
                    <a:pt x="242570" y="485775"/>
                  </a:cubicBezTo>
                  <a:lnTo>
                    <a:pt x="243205" y="485775"/>
                  </a:lnTo>
                  <a:cubicBezTo>
                    <a:pt x="377190" y="485648"/>
                    <a:pt x="485775" y="376936"/>
                    <a:pt x="485775" y="242951"/>
                  </a:cubicBezTo>
                  <a:cubicBezTo>
                    <a:pt x="485775" y="108966"/>
                    <a:pt x="377063" y="0"/>
                    <a:pt x="242824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32664" y="200152"/>
              <a:ext cx="149987" cy="215138"/>
            </a:xfrm>
            <a:custGeom>
              <a:avLst/>
              <a:gdLst/>
              <a:ahLst/>
              <a:cxnLst/>
              <a:rect l="l" t="t" r="r" b="b"/>
              <a:pathLst>
                <a:path w="149987" h="215138">
                  <a:moveTo>
                    <a:pt x="145415" y="116586"/>
                  </a:moveTo>
                  <a:cubicBezTo>
                    <a:pt x="142240" y="108077"/>
                    <a:pt x="137795" y="100711"/>
                    <a:pt x="131953" y="94488"/>
                  </a:cubicBezTo>
                  <a:cubicBezTo>
                    <a:pt x="126111" y="88265"/>
                    <a:pt x="119380" y="83439"/>
                    <a:pt x="111633" y="80010"/>
                  </a:cubicBezTo>
                  <a:cubicBezTo>
                    <a:pt x="103886" y="76581"/>
                    <a:pt x="95631" y="74930"/>
                    <a:pt x="86487" y="74930"/>
                  </a:cubicBezTo>
                  <a:cubicBezTo>
                    <a:pt x="76962" y="74930"/>
                    <a:pt x="68453" y="76835"/>
                    <a:pt x="60833" y="80518"/>
                  </a:cubicBezTo>
                  <a:cubicBezTo>
                    <a:pt x="53213" y="84201"/>
                    <a:pt x="46101" y="90043"/>
                    <a:pt x="39624" y="97790"/>
                  </a:cubicBezTo>
                  <a:cubicBezTo>
                    <a:pt x="40894" y="71755"/>
                    <a:pt x="44958" y="53721"/>
                    <a:pt x="51943" y="43561"/>
                  </a:cubicBezTo>
                  <a:cubicBezTo>
                    <a:pt x="55372" y="38608"/>
                    <a:pt x="59563" y="34671"/>
                    <a:pt x="64643" y="31750"/>
                  </a:cubicBezTo>
                  <a:cubicBezTo>
                    <a:pt x="69723" y="28829"/>
                    <a:pt x="74676" y="27305"/>
                    <a:pt x="79756" y="27305"/>
                  </a:cubicBezTo>
                  <a:cubicBezTo>
                    <a:pt x="85979" y="27305"/>
                    <a:pt x="91567" y="29083"/>
                    <a:pt x="96393" y="32512"/>
                  </a:cubicBezTo>
                  <a:cubicBezTo>
                    <a:pt x="101219" y="35941"/>
                    <a:pt x="104648" y="40640"/>
                    <a:pt x="106807" y="46355"/>
                  </a:cubicBezTo>
                  <a:cubicBezTo>
                    <a:pt x="108458" y="50800"/>
                    <a:pt x="110871" y="54356"/>
                    <a:pt x="114427" y="56896"/>
                  </a:cubicBezTo>
                  <a:cubicBezTo>
                    <a:pt x="117983" y="59436"/>
                    <a:pt x="121539" y="60706"/>
                    <a:pt x="125603" y="60706"/>
                  </a:cubicBezTo>
                  <a:cubicBezTo>
                    <a:pt x="130175" y="60706"/>
                    <a:pt x="133985" y="59182"/>
                    <a:pt x="136906" y="55880"/>
                  </a:cubicBezTo>
                  <a:cubicBezTo>
                    <a:pt x="139827" y="52578"/>
                    <a:pt x="141351" y="49149"/>
                    <a:pt x="141351" y="45212"/>
                  </a:cubicBezTo>
                  <a:cubicBezTo>
                    <a:pt x="141351" y="38735"/>
                    <a:pt x="138938" y="31877"/>
                    <a:pt x="134239" y="24892"/>
                  </a:cubicBezTo>
                  <a:cubicBezTo>
                    <a:pt x="129540" y="17907"/>
                    <a:pt x="122428" y="11811"/>
                    <a:pt x="113157" y="7112"/>
                  </a:cubicBezTo>
                  <a:cubicBezTo>
                    <a:pt x="103886" y="2413"/>
                    <a:pt x="93091" y="0"/>
                    <a:pt x="80899" y="0"/>
                  </a:cubicBezTo>
                  <a:cubicBezTo>
                    <a:pt x="68199" y="0"/>
                    <a:pt x="56769" y="2413"/>
                    <a:pt x="46990" y="7112"/>
                  </a:cubicBezTo>
                  <a:cubicBezTo>
                    <a:pt x="37211" y="11811"/>
                    <a:pt x="28575" y="18923"/>
                    <a:pt x="21590" y="28321"/>
                  </a:cubicBezTo>
                  <a:cubicBezTo>
                    <a:pt x="14605" y="37719"/>
                    <a:pt x="9271" y="49530"/>
                    <a:pt x="5588" y="63754"/>
                  </a:cubicBezTo>
                  <a:cubicBezTo>
                    <a:pt x="1905" y="77978"/>
                    <a:pt x="0" y="94234"/>
                    <a:pt x="0" y="112268"/>
                  </a:cubicBezTo>
                  <a:cubicBezTo>
                    <a:pt x="0" y="134493"/>
                    <a:pt x="3048" y="153162"/>
                    <a:pt x="9144" y="168529"/>
                  </a:cubicBezTo>
                  <a:cubicBezTo>
                    <a:pt x="15240" y="183896"/>
                    <a:pt x="24257" y="195453"/>
                    <a:pt x="35814" y="203327"/>
                  </a:cubicBezTo>
                  <a:cubicBezTo>
                    <a:pt x="47371" y="211201"/>
                    <a:pt x="61341" y="215138"/>
                    <a:pt x="77470" y="215138"/>
                  </a:cubicBezTo>
                  <a:cubicBezTo>
                    <a:pt x="91440" y="215138"/>
                    <a:pt x="103886" y="212090"/>
                    <a:pt x="114935" y="205994"/>
                  </a:cubicBezTo>
                  <a:cubicBezTo>
                    <a:pt x="125984" y="199898"/>
                    <a:pt x="134620" y="191262"/>
                    <a:pt x="140843" y="180213"/>
                  </a:cubicBezTo>
                  <a:cubicBezTo>
                    <a:pt x="147066" y="169164"/>
                    <a:pt x="149987" y="156972"/>
                    <a:pt x="149987" y="143510"/>
                  </a:cubicBezTo>
                  <a:cubicBezTo>
                    <a:pt x="149860" y="134239"/>
                    <a:pt x="148336" y="125349"/>
                    <a:pt x="145161" y="116840"/>
                  </a:cubicBezTo>
                  <a:moveTo>
                    <a:pt x="102108" y="175133"/>
                  </a:moveTo>
                  <a:cubicBezTo>
                    <a:pt x="95885" y="183007"/>
                    <a:pt x="87757" y="186944"/>
                    <a:pt x="78105" y="186944"/>
                  </a:cubicBezTo>
                  <a:cubicBezTo>
                    <a:pt x="67945" y="186944"/>
                    <a:pt x="59563" y="182626"/>
                    <a:pt x="52832" y="173990"/>
                  </a:cubicBezTo>
                  <a:cubicBezTo>
                    <a:pt x="46101" y="165354"/>
                    <a:pt x="42799" y="154559"/>
                    <a:pt x="42799" y="141732"/>
                  </a:cubicBezTo>
                  <a:cubicBezTo>
                    <a:pt x="42799" y="133731"/>
                    <a:pt x="44450" y="126619"/>
                    <a:pt x="47752" y="120650"/>
                  </a:cubicBezTo>
                  <a:cubicBezTo>
                    <a:pt x="51054" y="114681"/>
                    <a:pt x="55372" y="110109"/>
                    <a:pt x="60833" y="106934"/>
                  </a:cubicBezTo>
                  <a:cubicBezTo>
                    <a:pt x="66294" y="103759"/>
                    <a:pt x="71882" y="102235"/>
                    <a:pt x="77851" y="102235"/>
                  </a:cubicBezTo>
                  <a:cubicBezTo>
                    <a:pt x="84074" y="102235"/>
                    <a:pt x="89789" y="103886"/>
                    <a:pt x="94869" y="107188"/>
                  </a:cubicBezTo>
                  <a:cubicBezTo>
                    <a:pt x="99949" y="110490"/>
                    <a:pt x="104013" y="115316"/>
                    <a:pt x="107061" y="121539"/>
                  </a:cubicBezTo>
                  <a:cubicBezTo>
                    <a:pt x="110109" y="127762"/>
                    <a:pt x="111506" y="135255"/>
                    <a:pt x="111506" y="144018"/>
                  </a:cubicBezTo>
                  <a:cubicBezTo>
                    <a:pt x="111633" y="156972"/>
                    <a:pt x="108458" y="167259"/>
                    <a:pt x="102108" y="17513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549490" y="5528491"/>
            <a:ext cx="622297" cy="622297"/>
            <a:chOff x="0" y="0"/>
            <a:chExt cx="622300" cy="622300"/>
          </a:xfrm>
        </p:grpSpPr>
        <p:sp>
          <p:nvSpPr>
            <p:cNvPr id="20" name="Freeform 20"/>
            <p:cNvSpPr/>
            <p:nvPr/>
          </p:nvSpPr>
          <p:spPr>
            <a:xfrm>
              <a:off x="63500" y="6350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871" y="0"/>
                    <a:pt x="0" y="110871"/>
                    <a:pt x="0" y="247650"/>
                  </a:cubicBezTo>
                  <a:cubicBezTo>
                    <a:pt x="0" y="384429"/>
                    <a:pt x="110744" y="495173"/>
                    <a:pt x="247396" y="495300"/>
                  </a:cubicBezTo>
                  <a:lnTo>
                    <a:pt x="248031" y="495300"/>
                  </a:lnTo>
                  <a:cubicBezTo>
                    <a:pt x="384429" y="495173"/>
                    <a:pt x="495173" y="384429"/>
                    <a:pt x="495300" y="247904"/>
                  </a:cubicBezTo>
                  <a:lnTo>
                    <a:pt x="495300" y="247396"/>
                  </a:lnTo>
                  <a:lnTo>
                    <a:pt x="495300" y="247396"/>
                  </a:lnTo>
                  <a:cubicBezTo>
                    <a:pt x="495173" y="110744"/>
                    <a:pt x="384302" y="0"/>
                    <a:pt x="247650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39141" y="202946"/>
              <a:ext cx="149987" cy="215519"/>
            </a:xfrm>
            <a:custGeom>
              <a:avLst/>
              <a:gdLst/>
              <a:ahLst/>
              <a:cxnLst/>
              <a:rect l="l" t="t" r="r" b="b"/>
              <a:pathLst>
                <a:path w="149987" h="215519">
                  <a:moveTo>
                    <a:pt x="143637" y="185547"/>
                  </a:moveTo>
                  <a:cubicBezTo>
                    <a:pt x="139700" y="182499"/>
                    <a:pt x="133858" y="180848"/>
                    <a:pt x="126238" y="180848"/>
                  </a:cubicBezTo>
                  <a:lnTo>
                    <a:pt x="49911" y="180848"/>
                  </a:lnTo>
                  <a:cubicBezTo>
                    <a:pt x="52324" y="177165"/>
                    <a:pt x="54737" y="173990"/>
                    <a:pt x="57150" y="171323"/>
                  </a:cubicBezTo>
                  <a:cubicBezTo>
                    <a:pt x="62611" y="164719"/>
                    <a:pt x="72771" y="155321"/>
                    <a:pt x="87249" y="143383"/>
                  </a:cubicBezTo>
                  <a:cubicBezTo>
                    <a:pt x="101727" y="131445"/>
                    <a:pt x="112395" y="122682"/>
                    <a:pt x="118618" y="117094"/>
                  </a:cubicBezTo>
                  <a:cubicBezTo>
                    <a:pt x="124841" y="111506"/>
                    <a:pt x="130937" y="103759"/>
                    <a:pt x="137033" y="93853"/>
                  </a:cubicBezTo>
                  <a:cubicBezTo>
                    <a:pt x="143129" y="83947"/>
                    <a:pt x="146050" y="73025"/>
                    <a:pt x="146050" y="60960"/>
                  </a:cubicBezTo>
                  <a:cubicBezTo>
                    <a:pt x="146050" y="53213"/>
                    <a:pt x="144653" y="45847"/>
                    <a:pt x="141732" y="38735"/>
                  </a:cubicBezTo>
                  <a:cubicBezTo>
                    <a:pt x="138811" y="31623"/>
                    <a:pt x="134874" y="25273"/>
                    <a:pt x="129667" y="19812"/>
                  </a:cubicBezTo>
                  <a:cubicBezTo>
                    <a:pt x="124460" y="14351"/>
                    <a:pt x="118491" y="10033"/>
                    <a:pt x="111760" y="6985"/>
                  </a:cubicBezTo>
                  <a:cubicBezTo>
                    <a:pt x="101219" y="2286"/>
                    <a:pt x="88519" y="0"/>
                    <a:pt x="73660" y="0"/>
                  </a:cubicBezTo>
                  <a:cubicBezTo>
                    <a:pt x="61341" y="0"/>
                    <a:pt x="50546" y="1778"/>
                    <a:pt x="41275" y="5461"/>
                  </a:cubicBezTo>
                  <a:cubicBezTo>
                    <a:pt x="32004" y="9144"/>
                    <a:pt x="24511" y="13970"/>
                    <a:pt x="18415" y="19812"/>
                  </a:cubicBezTo>
                  <a:cubicBezTo>
                    <a:pt x="12319" y="25654"/>
                    <a:pt x="7874" y="32385"/>
                    <a:pt x="4953" y="39624"/>
                  </a:cubicBezTo>
                  <a:cubicBezTo>
                    <a:pt x="2032" y="46863"/>
                    <a:pt x="508" y="53975"/>
                    <a:pt x="508" y="60706"/>
                  </a:cubicBezTo>
                  <a:cubicBezTo>
                    <a:pt x="508" y="66294"/>
                    <a:pt x="2159" y="70739"/>
                    <a:pt x="5334" y="73914"/>
                  </a:cubicBezTo>
                  <a:cubicBezTo>
                    <a:pt x="8509" y="77089"/>
                    <a:pt x="12573" y="78740"/>
                    <a:pt x="17526" y="78740"/>
                  </a:cubicBezTo>
                  <a:cubicBezTo>
                    <a:pt x="23114" y="78740"/>
                    <a:pt x="27305" y="76962"/>
                    <a:pt x="30226" y="73406"/>
                  </a:cubicBezTo>
                  <a:cubicBezTo>
                    <a:pt x="33147" y="69850"/>
                    <a:pt x="35687" y="64897"/>
                    <a:pt x="37973" y="58293"/>
                  </a:cubicBezTo>
                  <a:cubicBezTo>
                    <a:pt x="40259" y="51689"/>
                    <a:pt x="41910" y="47752"/>
                    <a:pt x="42926" y="46355"/>
                  </a:cubicBezTo>
                  <a:cubicBezTo>
                    <a:pt x="50165" y="35179"/>
                    <a:pt x="60325" y="29591"/>
                    <a:pt x="73025" y="29591"/>
                  </a:cubicBezTo>
                  <a:cubicBezTo>
                    <a:pt x="79121" y="29591"/>
                    <a:pt x="84582" y="30988"/>
                    <a:pt x="89789" y="33655"/>
                  </a:cubicBezTo>
                  <a:cubicBezTo>
                    <a:pt x="94996" y="36322"/>
                    <a:pt x="98933" y="40259"/>
                    <a:pt x="101981" y="45085"/>
                  </a:cubicBezTo>
                  <a:cubicBezTo>
                    <a:pt x="105029" y="49911"/>
                    <a:pt x="106426" y="55626"/>
                    <a:pt x="106426" y="61849"/>
                  </a:cubicBezTo>
                  <a:cubicBezTo>
                    <a:pt x="106426" y="67691"/>
                    <a:pt x="105029" y="73406"/>
                    <a:pt x="102235" y="79502"/>
                  </a:cubicBezTo>
                  <a:cubicBezTo>
                    <a:pt x="99441" y="85598"/>
                    <a:pt x="95504" y="91440"/>
                    <a:pt x="90043" y="97028"/>
                  </a:cubicBezTo>
                  <a:cubicBezTo>
                    <a:pt x="84582" y="102616"/>
                    <a:pt x="78105" y="108458"/>
                    <a:pt x="70104" y="114046"/>
                  </a:cubicBezTo>
                  <a:cubicBezTo>
                    <a:pt x="65659" y="117094"/>
                    <a:pt x="58166" y="123444"/>
                    <a:pt x="47752" y="132969"/>
                  </a:cubicBezTo>
                  <a:cubicBezTo>
                    <a:pt x="37338" y="142494"/>
                    <a:pt x="25654" y="154178"/>
                    <a:pt x="12573" y="167513"/>
                  </a:cubicBezTo>
                  <a:cubicBezTo>
                    <a:pt x="9525" y="170815"/>
                    <a:pt x="6604" y="175387"/>
                    <a:pt x="3937" y="181229"/>
                  </a:cubicBezTo>
                  <a:cubicBezTo>
                    <a:pt x="1270" y="187071"/>
                    <a:pt x="0" y="191770"/>
                    <a:pt x="0" y="195199"/>
                  </a:cubicBezTo>
                  <a:cubicBezTo>
                    <a:pt x="0" y="200660"/>
                    <a:pt x="2159" y="205359"/>
                    <a:pt x="6223" y="209423"/>
                  </a:cubicBezTo>
                  <a:cubicBezTo>
                    <a:pt x="10287" y="213487"/>
                    <a:pt x="16002" y="215519"/>
                    <a:pt x="23241" y="215519"/>
                  </a:cubicBezTo>
                  <a:lnTo>
                    <a:pt x="130810" y="215519"/>
                  </a:lnTo>
                  <a:cubicBezTo>
                    <a:pt x="137160" y="215519"/>
                    <a:pt x="142113" y="213868"/>
                    <a:pt x="145161" y="210566"/>
                  </a:cubicBezTo>
                  <a:cubicBezTo>
                    <a:pt x="148209" y="207264"/>
                    <a:pt x="149987" y="203200"/>
                    <a:pt x="149987" y="198374"/>
                  </a:cubicBezTo>
                  <a:cubicBezTo>
                    <a:pt x="149733" y="192913"/>
                    <a:pt x="147828" y="188595"/>
                    <a:pt x="143764" y="18554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3205124" y="5434193"/>
            <a:ext cx="698497" cy="812321"/>
            <a:chOff x="0" y="0"/>
            <a:chExt cx="698500" cy="812317"/>
          </a:xfrm>
        </p:grpSpPr>
        <p:sp>
          <p:nvSpPr>
            <p:cNvPr id="23" name="Freeform 23"/>
            <p:cNvSpPr/>
            <p:nvPr/>
          </p:nvSpPr>
          <p:spPr>
            <a:xfrm>
              <a:off x="63500" y="63500"/>
              <a:ext cx="571500" cy="152400"/>
            </a:xfrm>
            <a:custGeom>
              <a:avLst/>
              <a:gdLst/>
              <a:ahLst/>
              <a:cxnLst/>
              <a:rect l="l" t="t" r="r" b="b"/>
              <a:pathLst>
                <a:path w="571500" h="152400">
                  <a:moveTo>
                    <a:pt x="285750" y="76200"/>
                  </a:moveTo>
                  <a:cubicBezTo>
                    <a:pt x="424053" y="76200"/>
                    <a:pt x="533400" y="152400"/>
                    <a:pt x="565785" y="114300"/>
                  </a:cubicBezTo>
                  <a:cubicBezTo>
                    <a:pt x="569595" y="108204"/>
                    <a:pt x="571500" y="101854"/>
                    <a:pt x="571500" y="95250"/>
                  </a:cubicBezTo>
                  <a:cubicBezTo>
                    <a:pt x="571500" y="57150"/>
                    <a:pt x="443611" y="0"/>
                    <a:pt x="285750" y="0"/>
                  </a:cubicBezTo>
                  <a:cubicBezTo>
                    <a:pt x="127889" y="0"/>
                    <a:pt x="0" y="57150"/>
                    <a:pt x="0" y="95123"/>
                  </a:cubicBezTo>
                  <a:cubicBezTo>
                    <a:pt x="0" y="101600"/>
                    <a:pt x="2032" y="107950"/>
                    <a:pt x="5715" y="114173"/>
                  </a:cubicBezTo>
                  <a:cubicBezTo>
                    <a:pt x="38100" y="152273"/>
                    <a:pt x="147447" y="76073"/>
                    <a:pt x="285750" y="76073"/>
                  </a:cubicBezTo>
                  <a:close/>
                </a:path>
              </a:pathLst>
            </a:custGeom>
            <a:solidFill>
              <a:srgbClr val="F490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05156" y="120650"/>
              <a:ext cx="490220" cy="628142"/>
            </a:xfrm>
            <a:custGeom>
              <a:avLst/>
              <a:gdLst/>
              <a:ahLst/>
              <a:cxnLst/>
              <a:rect l="l" t="t" r="r" b="b"/>
              <a:pathLst>
                <a:path w="490220" h="628142">
                  <a:moveTo>
                    <a:pt x="244094" y="0"/>
                  </a:moveTo>
                  <a:cubicBezTo>
                    <a:pt x="125730" y="0"/>
                    <a:pt x="41910" y="34417"/>
                    <a:pt x="10287" y="49784"/>
                  </a:cubicBezTo>
                  <a:cubicBezTo>
                    <a:pt x="1143" y="54229"/>
                    <a:pt x="0" y="65786"/>
                    <a:pt x="2413" y="74168"/>
                  </a:cubicBezTo>
                  <a:cubicBezTo>
                    <a:pt x="4826" y="82550"/>
                    <a:pt x="205994" y="590042"/>
                    <a:pt x="205994" y="590042"/>
                  </a:cubicBezTo>
                  <a:cubicBezTo>
                    <a:pt x="205994" y="590042"/>
                    <a:pt x="223012" y="628142"/>
                    <a:pt x="244094" y="628142"/>
                  </a:cubicBezTo>
                  <a:cubicBezTo>
                    <a:pt x="265176" y="628142"/>
                    <a:pt x="282194" y="590042"/>
                    <a:pt x="282194" y="590042"/>
                  </a:cubicBezTo>
                  <a:lnTo>
                    <a:pt x="486156" y="71882"/>
                  </a:lnTo>
                  <a:cubicBezTo>
                    <a:pt x="486156" y="71882"/>
                    <a:pt x="490220" y="55880"/>
                    <a:pt x="475361" y="48514"/>
                  </a:cubicBezTo>
                  <a:cubicBezTo>
                    <a:pt x="442214" y="32131"/>
                    <a:pt x="359410" y="0"/>
                    <a:pt x="244221" y="0"/>
                  </a:cubicBezTo>
                  <a:close/>
                </a:path>
              </a:pathLst>
            </a:custGeom>
            <a:solidFill>
              <a:srgbClr val="FFCC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89611" y="368046"/>
              <a:ext cx="159639" cy="349123"/>
            </a:xfrm>
            <a:custGeom>
              <a:avLst/>
              <a:gdLst/>
              <a:ahLst/>
              <a:cxnLst/>
              <a:rect l="l" t="t" r="r" b="b"/>
              <a:pathLst>
                <a:path w="159639" h="349123">
                  <a:moveTo>
                    <a:pt x="159639" y="285623"/>
                  </a:moveTo>
                  <a:cubicBezTo>
                    <a:pt x="159639" y="243586"/>
                    <a:pt x="125476" y="209423"/>
                    <a:pt x="83439" y="209423"/>
                  </a:cubicBezTo>
                  <a:cubicBezTo>
                    <a:pt x="78613" y="209423"/>
                    <a:pt x="73914" y="209931"/>
                    <a:pt x="69342" y="210820"/>
                  </a:cubicBezTo>
                  <a:lnTo>
                    <a:pt x="121539" y="342646"/>
                  </a:lnTo>
                  <a:cubicBezTo>
                    <a:pt x="121539" y="342646"/>
                    <a:pt x="122936" y="345313"/>
                    <a:pt x="125222" y="349123"/>
                  </a:cubicBezTo>
                  <a:cubicBezTo>
                    <a:pt x="145923" y="335534"/>
                    <a:pt x="159639" y="312166"/>
                    <a:pt x="159639" y="285496"/>
                  </a:cubicBezTo>
                  <a:close/>
                  <a:moveTo>
                    <a:pt x="140589" y="76200"/>
                  </a:moveTo>
                  <a:cubicBezTo>
                    <a:pt x="140589" y="34163"/>
                    <a:pt x="106426" y="0"/>
                    <a:pt x="64389" y="0"/>
                  </a:cubicBezTo>
                  <a:cubicBezTo>
                    <a:pt x="37211" y="0"/>
                    <a:pt x="13462" y="14351"/>
                    <a:pt x="0" y="35687"/>
                  </a:cubicBezTo>
                  <a:lnTo>
                    <a:pt x="44958" y="149479"/>
                  </a:lnTo>
                  <a:cubicBezTo>
                    <a:pt x="51181" y="151130"/>
                    <a:pt x="57531" y="152273"/>
                    <a:pt x="64262" y="152273"/>
                  </a:cubicBezTo>
                  <a:cubicBezTo>
                    <a:pt x="106299" y="152273"/>
                    <a:pt x="140462" y="118110"/>
                    <a:pt x="140462" y="76073"/>
                  </a:cubicBezTo>
                  <a:close/>
                </a:path>
              </a:pathLst>
            </a:custGeom>
            <a:solidFill>
              <a:srgbClr val="BE19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34696" y="139573"/>
              <a:ext cx="152654" cy="152400"/>
            </a:xfrm>
            <a:custGeom>
              <a:avLst/>
              <a:gdLst/>
              <a:ahLst/>
              <a:cxnLst/>
              <a:rect l="l" t="t" r="r" b="b"/>
              <a:pathLst>
                <a:path w="152654" h="152400">
                  <a:moveTo>
                    <a:pt x="152654" y="76200"/>
                  </a:moveTo>
                  <a:cubicBezTo>
                    <a:pt x="152654" y="81153"/>
                    <a:pt x="152146" y="86106"/>
                    <a:pt x="151130" y="91059"/>
                  </a:cubicBezTo>
                  <a:cubicBezTo>
                    <a:pt x="150114" y="96012"/>
                    <a:pt x="148717" y="100711"/>
                    <a:pt x="146812" y="105283"/>
                  </a:cubicBezTo>
                  <a:cubicBezTo>
                    <a:pt x="144907" y="109855"/>
                    <a:pt x="142494" y="114300"/>
                    <a:pt x="139827" y="118491"/>
                  </a:cubicBezTo>
                  <a:cubicBezTo>
                    <a:pt x="137160" y="122682"/>
                    <a:pt x="133858" y="126492"/>
                    <a:pt x="130302" y="130048"/>
                  </a:cubicBezTo>
                  <a:cubicBezTo>
                    <a:pt x="126746" y="133604"/>
                    <a:pt x="122936" y="136779"/>
                    <a:pt x="118745" y="139573"/>
                  </a:cubicBezTo>
                  <a:cubicBezTo>
                    <a:pt x="114554" y="142367"/>
                    <a:pt x="110236" y="144653"/>
                    <a:pt x="105537" y="146558"/>
                  </a:cubicBezTo>
                  <a:cubicBezTo>
                    <a:pt x="100838" y="148463"/>
                    <a:pt x="96139" y="149860"/>
                    <a:pt x="91186" y="150876"/>
                  </a:cubicBezTo>
                  <a:cubicBezTo>
                    <a:pt x="86233" y="151892"/>
                    <a:pt x="81280" y="152400"/>
                    <a:pt x="76327" y="152400"/>
                  </a:cubicBezTo>
                  <a:cubicBezTo>
                    <a:pt x="71374" y="152400"/>
                    <a:pt x="66421" y="151892"/>
                    <a:pt x="61468" y="150876"/>
                  </a:cubicBezTo>
                  <a:cubicBezTo>
                    <a:pt x="56515" y="149860"/>
                    <a:pt x="51816" y="148463"/>
                    <a:pt x="47117" y="146558"/>
                  </a:cubicBezTo>
                  <a:cubicBezTo>
                    <a:pt x="42418" y="144653"/>
                    <a:pt x="38100" y="142240"/>
                    <a:pt x="33909" y="139573"/>
                  </a:cubicBezTo>
                  <a:cubicBezTo>
                    <a:pt x="29718" y="136906"/>
                    <a:pt x="25908" y="133604"/>
                    <a:pt x="22352" y="130048"/>
                  </a:cubicBezTo>
                  <a:cubicBezTo>
                    <a:pt x="18796" y="126492"/>
                    <a:pt x="15621" y="122682"/>
                    <a:pt x="12827" y="118491"/>
                  </a:cubicBezTo>
                  <a:cubicBezTo>
                    <a:pt x="10033" y="114300"/>
                    <a:pt x="7747" y="109982"/>
                    <a:pt x="5842" y="105283"/>
                  </a:cubicBezTo>
                  <a:cubicBezTo>
                    <a:pt x="3937" y="100584"/>
                    <a:pt x="2540" y="95885"/>
                    <a:pt x="1524" y="91059"/>
                  </a:cubicBezTo>
                  <a:cubicBezTo>
                    <a:pt x="508" y="86233"/>
                    <a:pt x="0" y="81153"/>
                    <a:pt x="0" y="76200"/>
                  </a:cubicBezTo>
                  <a:cubicBezTo>
                    <a:pt x="0" y="71247"/>
                    <a:pt x="508" y="66294"/>
                    <a:pt x="1524" y="61341"/>
                  </a:cubicBezTo>
                  <a:cubicBezTo>
                    <a:pt x="2540" y="56388"/>
                    <a:pt x="3937" y="51689"/>
                    <a:pt x="5842" y="47117"/>
                  </a:cubicBezTo>
                  <a:cubicBezTo>
                    <a:pt x="7747" y="42545"/>
                    <a:pt x="10160" y="38100"/>
                    <a:pt x="12827" y="33909"/>
                  </a:cubicBezTo>
                  <a:cubicBezTo>
                    <a:pt x="15494" y="29718"/>
                    <a:pt x="18796" y="25908"/>
                    <a:pt x="22352" y="22352"/>
                  </a:cubicBezTo>
                  <a:cubicBezTo>
                    <a:pt x="25908" y="18796"/>
                    <a:pt x="29718" y="15621"/>
                    <a:pt x="33909" y="12827"/>
                  </a:cubicBezTo>
                  <a:cubicBezTo>
                    <a:pt x="38100" y="10033"/>
                    <a:pt x="42418" y="7747"/>
                    <a:pt x="47117" y="5842"/>
                  </a:cubicBezTo>
                  <a:cubicBezTo>
                    <a:pt x="51816" y="3937"/>
                    <a:pt x="56515" y="2540"/>
                    <a:pt x="61468" y="1524"/>
                  </a:cubicBezTo>
                  <a:cubicBezTo>
                    <a:pt x="66421" y="508"/>
                    <a:pt x="71374" y="0"/>
                    <a:pt x="76327" y="0"/>
                  </a:cubicBezTo>
                  <a:cubicBezTo>
                    <a:pt x="81280" y="0"/>
                    <a:pt x="86233" y="508"/>
                    <a:pt x="91186" y="1524"/>
                  </a:cubicBezTo>
                  <a:cubicBezTo>
                    <a:pt x="96139" y="2540"/>
                    <a:pt x="100838" y="3937"/>
                    <a:pt x="105537" y="5842"/>
                  </a:cubicBezTo>
                  <a:cubicBezTo>
                    <a:pt x="110236" y="7747"/>
                    <a:pt x="114554" y="10160"/>
                    <a:pt x="118745" y="12827"/>
                  </a:cubicBezTo>
                  <a:cubicBezTo>
                    <a:pt x="122936" y="15494"/>
                    <a:pt x="126746" y="18796"/>
                    <a:pt x="130302" y="22352"/>
                  </a:cubicBezTo>
                  <a:cubicBezTo>
                    <a:pt x="133858" y="25908"/>
                    <a:pt x="137033" y="29718"/>
                    <a:pt x="139827" y="33909"/>
                  </a:cubicBezTo>
                  <a:cubicBezTo>
                    <a:pt x="142621" y="38100"/>
                    <a:pt x="144907" y="42418"/>
                    <a:pt x="146812" y="47117"/>
                  </a:cubicBezTo>
                  <a:cubicBezTo>
                    <a:pt x="148717" y="51816"/>
                    <a:pt x="150114" y="56515"/>
                    <a:pt x="151130" y="61341"/>
                  </a:cubicBezTo>
                  <a:cubicBezTo>
                    <a:pt x="152146" y="66167"/>
                    <a:pt x="152654" y="71247"/>
                    <a:pt x="152654" y="76200"/>
                  </a:cubicBezTo>
                  <a:close/>
                </a:path>
              </a:pathLst>
            </a:custGeom>
            <a:solidFill>
              <a:srgbClr val="BE19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824" y="215773"/>
              <a:ext cx="438658" cy="397129"/>
            </a:xfrm>
            <a:custGeom>
              <a:avLst/>
              <a:gdLst/>
              <a:ahLst/>
              <a:cxnLst/>
              <a:rect l="l" t="t" r="r" b="b"/>
              <a:pathLst>
                <a:path w="438658" h="397129">
                  <a:moveTo>
                    <a:pt x="366776" y="19050"/>
                  </a:moveTo>
                  <a:cubicBezTo>
                    <a:pt x="324739" y="19050"/>
                    <a:pt x="290576" y="53086"/>
                    <a:pt x="290576" y="95250"/>
                  </a:cubicBezTo>
                  <a:cubicBezTo>
                    <a:pt x="290576" y="137414"/>
                    <a:pt x="324739" y="171450"/>
                    <a:pt x="366776" y="171450"/>
                  </a:cubicBezTo>
                  <a:cubicBezTo>
                    <a:pt x="379730" y="171450"/>
                    <a:pt x="391795" y="167894"/>
                    <a:pt x="402590" y="162179"/>
                  </a:cubicBezTo>
                  <a:lnTo>
                    <a:pt x="438658" y="70739"/>
                  </a:lnTo>
                  <a:cubicBezTo>
                    <a:pt x="428371" y="40894"/>
                    <a:pt x="400304" y="19177"/>
                    <a:pt x="366903" y="19177"/>
                  </a:cubicBezTo>
                  <a:close/>
                  <a:moveTo>
                    <a:pt x="252476" y="323596"/>
                  </a:moveTo>
                  <a:cubicBezTo>
                    <a:pt x="252476" y="359156"/>
                    <a:pt x="276987" y="388747"/>
                    <a:pt x="310007" y="397129"/>
                  </a:cubicBezTo>
                  <a:lnTo>
                    <a:pt x="365125" y="257048"/>
                  </a:lnTo>
                  <a:cubicBezTo>
                    <a:pt x="354203" y="251079"/>
                    <a:pt x="342011" y="247396"/>
                    <a:pt x="328676" y="247396"/>
                  </a:cubicBezTo>
                  <a:cubicBezTo>
                    <a:pt x="286639" y="247396"/>
                    <a:pt x="252476" y="281559"/>
                    <a:pt x="252476" y="323596"/>
                  </a:cubicBezTo>
                  <a:close/>
                  <a:moveTo>
                    <a:pt x="81026" y="76200"/>
                  </a:moveTo>
                  <a:cubicBezTo>
                    <a:pt x="81026" y="34163"/>
                    <a:pt x="46863" y="0"/>
                    <a:pt x="4826" y="0"/>
                  </a:cubicBezTo>
                  <a:cubicBezTo>
                    <a:pt x="3175" y="0"/>
                    <a:pt x="1651" y="381"/>
                    <a:pt x="0" y="508"/>
                  </a:cubicBezTo>
                  <a:cubicBezTo>
                    <a:pt x="10541" y="27432"/>
                    <a:pt x="29972" y="76962"/>
                    <a:pt x="52832" y="134874"/>
                  </a:cubicBezTo>
                  <a:cubicBezTo>
                    <a:pt x="69850" y="120904"/>
                    <a:pt x="81026" y="99949"/>
                    <a:pt x="81026" y="76200"/>
                  </a:cubicBezTo>
                  <a:close/>
                </a:path>
              </a:pathLst>
            </a:custGeom>
            <a:solidFill>
              <a:srgbClr val="BE193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3205153" y="6295120"/>
            <a:ext cx="774611" cy="774602"/>
            <a:chOff x="0" y="0"/>
            <a:chExt cx="774611" cy="774598"/>
          </a:xfrm>
        </p:grpSpPr>
        <p:sp>
          <p:nvSpPr>
            <p:cNvPr id="29" name="Freeform 29"/>
            <p:cNvSpPr/>
            <p:nvPr/>
          </p:nvSpPr>
          <p:spPr>
            <a:xfrm>
              <a:off x="63500" y="63500"/>
              <a:ext cx="647573" cy="647573"/>
            </a:xfrm>
            <a:custGeom>
              <a:avLst/>
              <a:gdLst/>
              <a:ahLst/>
              <a:cxnLst/>
              <a:rect l="l" t="t" r="r" b="b"/>
              <a:pathLst>
                <a:path w="647573" h="647573">
                  <a:moveTo>
                    <a:pt x="647573" y="323850"/>
                  </a:moveTo>
                  <a:cubicBezTo>
                    <a:pt x="647573" y="439801"/>
                    <a:pt x="586613" y="541528"/>
                    <a:pt x="494919" y="598678"/>
                  </a:cubicBezTo>
                  <a:cubicBezTo>
                    <a:pt x="445262" y="629666"/>
                    <a:pt x="386588" y="647573"/>
                    <a:pt x="323723" y="647573"/>
                  </a:cubicBezTo>
                  <a:cubicBezTo>
                    <a:pt x="315722" y="647573"/>
                    <a:pt x="307721" y="647319"/>
                    <a:pt x="299847" y="646684"/>
                  </a:cubicBezTo>
                  <a:cubicBezTo>
                    <a:pt x="132334" y="634492"/>
                    <a:pt x="0" y="494665"/>
                    <a:pt x="0" y="323850"/>
                  </a:cubicBezTo>
                  <a:cubicBezTo>
                    <a:pt x="0" y="292862"/>
                    <a:pt x="4445" y="262763"/>
                    <a:pt x="12573" y="234442"/>
                  </a:cubicBezTo>
                  <a:cubicBezTo>
                    <a:pt x="49149" y="106426"/>
                    <a:pt x="162814" y="10922"/>
                    <a:pt x="299974" y="889"/>
                  </a:cubicBezTo>
                  <a:cubicBezTo>
                    <a:pt x="307848" y="254"/>
                    <a:pt x="315849" y="0"/>
                    <a:pt x="323850" y="0"/>
                  </a:cubicBezTo>
                  <a:cubicBezTo>
                    <a:pt x="356489" y="0"/>
                    <a:pt x="388112" y="4826"/>
                    <a:pt x="417957" y="13843"/>
                  </a:cubicBezTo>
                  <a:cubicBezTo>
                    <a:pt x="538226" y="50292"/>
                    <a:pt x="628904" y="154940"/>
                    <a:pt x="645033" y="282829"/>
                  </a:cubicBezTo>
                  <a:lnTo>
                    <a:pt x="645033" y="282829"/>
                  </a:lnTo>
                  <a:cubicBezTo>
                    <a:pt x="646684" y="296291"/>
                    <a:pt x="647573" y="309880"/>
                    <a:pt x="647573" y="323850"/>
                  </a:cubicBezTo>
                </a:path>
              </a:pathLst>
            </a:custGeom>
            <a:solidFill>
              <a:srgbClr val="4355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3500" y="185547"/>
              <a:ext cx="300101" cy="524764"/>
            </a:xfrm>
            <a:custGeom>
              <a:avLst/>
              <a:gdLst/>
              <a:ahLst/>
              <a:cxnLst/>
              <a:rect l="l" t="t" r="r" b="b"/>
              <a:pathLst>
                <a:path w="300101" h="524764">
                  <a:moveTo>
                    <a:pt x="299974" y="524637"/>
                  </a:moveTo>
                  <a:cubicBezTo>
                    <a:pt x="132334" y="512445"/>
                    <a:pt x="0" y="372618"/>
                    <a:pt x="0" y="201803"/>
                  </a:cubicBezTo>
                  <a:cubicBezTo>
                    <a:pt x="0" y="170815"/>
                    <a:pt x="4445" y="140716"/>
                    <a:pt x="12573" y="112395"/>
                  </a:cubicBezTo>
                  <a:cubicBezTo>
                    <a:pt x="52197" y="62484"/>
                    <a:pt x="114935" y="18161"/>
                    <a:pt x="214630" y="0"/>
                  </a:cubicBezTo>
                  <a:cubicBezTo>
                    <a:pt x="214630" y="0"/>
                    <a:pt x="24257" y="295656"/>
                    <a:pt x="300101" y="524764"/>
                  </a:cubicBezTo>
                </a:path>
              </a:pathLst>
            </a:custGeom>
            <a:solidFill>
              <a:srgbClr val="F153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82067" y="131191"/>
              <a:ext cx="429006" cy="530987"/>
            </a:xfrm>
            <a:custGeom>
              <a:avLst/>
              <a:gdLst/>
              <a:ahLst/>
              <a:cxnLst/>
              <a:rect l="l" t="t" r="r" b="b"/>
              <a:pathLst>
                <a:path w="429006" h="530987">
                  <a:moveTo>
                    <a:pt x="429006" y="256159"/>
                  </a:moveTo>
                  <a:cubicBezTo>
                    <a:pt x="429006" y="372110"/>
                    <a:pt x="368046" y="473837"/>
                    <a:pt x="276352" y="530987"/>
                  </a:cubicBezTo>
                  <a:cubicBezTo>
                    <a:pt x="255397" y="439420"/>
                    <a:pt x="184023" y="195707"/>
                    <a:pt x="0" y="79756"/>
                  </a:cubicBezTo>
                  <a:lnTo>
                    <a:pt x="7112" y="48260"/>
                  </a:lnTo>
                  <a:cubicBezTo>
                    <a:pt x="7112" y="48260"/>
                    <a:pt x="259588" y="0"/>
                    <a:pt x="426466" y="215011"/>
                  </a:cubicBezTo>
                  <a:lnTo>
                    <a:pt x="426466" y="215011"/>
                  </a:lnTo>
                  <a:cubicBezTo>
                    <a:pt x="428117" y="228473"/>
                    <a:pt x="429006" y="242062"/>
                    <a:pt x="429006" y="256032"/>
                  </a:cubicBezTo>
                </a:path>
              </a:pathLst>
            </a:custGeom>
            <a:solidFill>
              <a:srgbClr val="5DB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57937" y="63373"/>
              <a:ext cx="223393" cy="124714"/>
            </a:xfrm>
            <a:custGeom>
              <a:avLst/>
              <a:gdLst/>
              <a:ahLst/>
              <a:cxnLst/>
              <a:rect l="l" t="t" r="r" b="b"/>
              <a:pathLst>
                <a:path w="223393" h="124714">
                  <a:moveTo>
                    <a:pt x="223393" y="13970"/>
                  </a:moveTo>
                  <a:cubicBezTo>
                    <a:pt x="165100" y="26416"/>
                    <a:pt x="90551" y="57658"/>
                    <a:pt x="0" y="124714"/>
                  </a:cubicBezTo>
                  <a:cubicBezTo>
                    <a:pt x="0" y="124714"/>
                    <a:pt x="4318" y="69977"/>
                    <a:pt x="105410" y="889"/>
                  </a:cubicBezTo>
                  <a:cubicBezTo>
                    <a:pt x="113284" y="254"/>
                    <a:pt x="121285" y="0"/>
                    <a:pt x="129286" y="0"/>
                  </a:cubicBezTo>
                  <a:cubicBezTo>
                    <a:pt x="161925" y="0"/>
                    <a:pt x="193548" y="4826"/>
                    <a:pt x="223393" y="13843"/>
                  </a:cubicBezTo>
                </a:path>
              </a:pathLst>
            </a:custGeom>
            <a:solidFill>
              <a:srgbClr val="FEE9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74371" y="116078"/>
              <a:ext cx="215519" cy="144272"/>
            </a:xfrm>
            <a:custGeom>
              <a:avLst/>
              <a:gdLst/>
              <a:ahLst/>
              <a:cxnLst/>
              <a:rect l="l" t="t" r="r" b="b"/>
              <a:pathLst>
                <a:path w="215519" h="144272">
                  <a:moveTo>
                    <a:pt x="203200" y="26797"/>
                  </a:moveTo>
                  <a:cubicBezTo>
                    <a:pt x="215519" y="52832"/>
                    <a:pt x="182880" y="94234"/>
                    <a:pt x="130175" y="119253"/>
                  </a:cubicBezTo>
                  <a:cubicBezTo>
                    <a:pt x="77470" y="144272"/>
                    <a:pt x="24638" y="143510"/>
                    <a:pt x="12319" y="117475"/>
                  </a:cubicBezTo>
                  <a:cubicBezTo>
                    <a:pt x="0" y="91440"/>
                    <a:pt x="32639" y="50038"/>
                    <a:pt x="85344" y="25019"/>
                  </a:cubicBezTo>
                  <a:cubicBezTo>
                    <a:pt x="138049" y="0"/>
                    <a:pt x="190881" y="762"/>
                    <a:pt x="203200" y="2679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4883458" y="5542664"/>
            <a:ext cx="603247" cy="603247"/>
            <a:chOff x="0" y="0"/>
            <a:chExt cx="603250" cy="603250"/>
          </a:xfrm>
        </p:grpSpPr>
        <p:sp>
          <p:nvSpPr>
            <p:cNvPr id="35" name="Freeform 35"/>
            <p:cNvSpPr/>
            <p:nvPr/>
          </p:nvSpPr>
          <p:spPr>
            <a:xfrm>
              <a:off x="63500" y="63500"/>
              <a:ext cx="476123" cy="476250"/>
            </a:xfrm>
            <a:custGeom>
              <a:avLst/>
              <a:gdLst/>
              <a:ahLst/>
              <a:cxnLst/>
              <a:rect l="l" t="t" r="r" b="b"/>
              <a:pathLst>
                <a:path w="476123" h="476250">
                  <a:moveTo>
                    <a:pt x="238125" y="0"/>
                  </a:moveTo>
                  <a:cubicBezTo>
                    <a:pt x="106680" y="0"/>
                    <a:pt x="0" y="106680"/>
                    <a:pt x="0" y="238125"/>
                  </a:cubicBezTo>
                  <a:cubicBezTo>
                    <a:pt x="0" y="369570"/>
                    <a:pt x="106553" y="476123"/>
                    <a:pt x="237871" y="476250"/>
                  </a:cubicBezTo>
                  <a:lnTo>
                    <a:pt x="238252" y="476250"/>
                  </a:lnTo>
                  <a:cubicBezTo>
                    <a:pt x="369697" y="476123"/>
                    <a:pt x="476123" y="369570"/>
                    <a:pt x="476123" y="238125"/>
                  </a:cubicBezTo>
                  <a:cubicBezTo>
                    <a:pt x="476123" y="106680"/>
                    <a:pt x="369570" y="0"/>
                    <a:pt x="23812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30632" y="197612"/>
              <a:ext cx="144018" cy="210566"/>
            </a:xfrm>
            <a:custGeom>
              <a:avLst/>
              <a:gdLst/>
              <a:ahLst/>
              <a:cxnLst/>
              <a:rect l="l" t="t" r="r" b="b"/>
              <a:pathLst>
                <a:path w="144018" h="210566">
                  <a:moveTo>
                    <a:pt x="139700" y="124714"/>
                  </a:moveTo>
                  <a:cubicBezTo>
                    <a:pt x="137160" y="118618"/>
                    <a:pt x="133350" y="113030"/>
                    <a:pt x="128397" y="107950"/>
                  </a:cubicBezTo>
                  <a:cubicBezTo>
                    <a:pt x="123444" y="102870"/>
                    <a:pt x="117221" y="98298"/>
                    <a:pt x="109855" y="94361"/>
                  </a:cubicBezTo>
                  <a:cubicBezTo>
                    <a:pt x="117475" y="88011"/>
                    <a:pt x="123317" y="81407"/>
                    <a:pt x="127381" y="74803"/>
                  </a:cubicBezTo>
                  <a:cubicBezTo>
                    <a:pt x="131445" y="68199"/>
                    <a:pt x="133477" y="60071"/>
                    <a:pt x="133477" y="50673"/>
                  </a:cubicBezTo>
                  <a:cubicBezTo>
                    <a:pt x="133477" y="43561"/>
                    <a:pt x="132080" y="36830"/>
                    <a:pt x="129286" y="30734"/>
                  </a:cubicBezTo>
                  <a:cubicBezTo>
                    <a:pt x="126492" y="24638"/>
                    <a:pt x="122301" y="19177"/>
                    <a:pt x="116840" y="14478"/>
                  </a:cubicBezTo>
                  <a:cubicBezTo>
                    <a:pt x="111379" y="9779"/>
                    <a:pt x="104902" y="6223"/>
                    <a:pt x="97282" y="3683"/>
                  </a:cubicBezTo>
                  <a:cubicBezTo>
                    <a:pt x="89662" y="1143"/>
                    <a:pt x="81407" y="0"/>
                    <a:pt x="72390" y="0"/>
                  </a:cubicBezTo>
                  <a:cubicBezTo>
                    <a:pt x="61976" y="0"/>
                    <a:pt x="52578" y="1397"/>
                    <a:pt x="44196" y="4445"/>
                  </a:cubicBezTo>
                  <a:cubicBezTo>
                    <a:pt x="35814" y="7493"/>
                    <a:pt x="28702" y="11303"/>
                    <a:pt x="23114" y="16129"/>
                  </a:cubicBezTo>
                  <a:cubicBezTo>
                    <a:pt x="17526" y="20955"/>
                    <a:pt x="13081" y="26162"/>
                    <a:pt x="10160" y="31496"/>
                  </a:cubicBezTo>
                  <a:cubicBezTo>
                    <a:pt x="7239" y="36830"/>
                    <a:pt x="5715" y="42037"/>
                    <a:pt x="5715" y="46863"/>
                  </a:cubicBezTo>
                  <a:cubicBezTo>
                    <a:pt x="5715" y="51943"/>
                    <a:pt x="7239" y="56007"/>
                    <a:pt x="10414" y="59055"/>
                  </a:cubicBezTo>
                  <a:cubicBezTo>
                    <a:pt x="13589" y="62103"/>
                    <a:pt x="17018" y="63627"/>
                    <a:pt x="20828" y="63627"/>
                  </a:cubicBezTo>
                  <a:cubicBezTo>
                    <a:pt x="24003" y="63627"/>
                    <a:pt x="26797" y="62992"/>
                    <a:pt x="29337" y="61849"/>
                  </a:cubicBezTo>
                  <a:cubicBezTo>
                    <a:pt x="31877" y="60706"/>
                    <a:pt x="33401" y="59182"/>
                    <a:pt x="34417" y="57277"/>
                  </a:cubicBezTo>
                  <a:cubicBezTo>
                    <a:pt x="36068" y="53594"/>
                    <a:pt x="37719" y="49657"/>
                    <a:pt x="39751" y="45593"/>
                  </a:cubicBezTo>
                  <a:cubicBezTo>
                    <a:pt x="41783" y="41529"/>
                    <a:pt x="43688" y="38100"/>
                    <a:pt x="45847" y="35560"/>
                  </a:cubicBezTo>
                  <a:cubicBezTo>
                    <a:pt x="48006" y="33020"/>
                    <a:pt x="50927" y="30861"/>
                    <a:pt x="54737" y="29210"/>
                  </a:cubicBezTo>
                  <a:cubicBezTo>
                    <a:pt x="58547" y="27559"/>
                    <a:pt x="63246" y="26797"/>
                    <a:pt x="68834" y="26797"/>
                  </a:cubicBezTo>
                  <a:cubicBezTo>
                    <a:pt x="77343" y="26797"/>
                    <a:pt x="83947" y="29337"/>
                    <a:pt x="88900" y="34544"/>
                  </a:cubicBezTo>
                  <a:cubicBezTo>
                    <a:pt x="93853" y="39751"/>
                    <a:pt x="96393" y="45974"/>
                    <a:pt x="96393" y="53213"/>
                  </a:cubicBezTo>
                  <a:cubicBezTo>
                    <a:pt x="96393" y="62738"/>
                    <a:pt x="93345" y="69850"/>
                    <a:pt x="87122" y="75057"/>
                  </a:cubicBezTo>
                  <a:cubicBezTo>
                    <a:pt x="80899" y="80264"/>
                    <a:pt x="73533" y="82677"/>
                    <a:pt x="64897" y="82677"/>
                  </a:cubicBezTo>
                  <a:lnTo>
                    <a:pt x="59182" y="82677"/>
                  </a:lnTo>
                  <a:cubicBezTo>
                    <a:pt x="52578" y="82677"/>
                    <a:pt x="47498" y="84074"/>
                    <a:pt x="44069" y="86741"/>
                  </a:cubicBezTo>
                  <a:cubicBezTo>
                    <a:pt x="40640" y="89408"/>
                    <a:pt x="38989" y="93218"/>
                    <a:pt x="38989" y="97663"/>
                  </a:cubicBezTo>
                  <a:cubicBezTo>
                    <a:pt x="38989" y="102108"/>
                    <a:pt x="40386" y="105791"/>
                    <a:pt x="43180" y="108458"/>
                  </a:cubicBezTo>
                  <a:cubicBezTo>
                    <a:pt x="45974" y="111125"/>
                    <a:pt x="50038" y="112268"/>
                    <a:pt x="55118" y="112268"/>
                  </a:cubicBezTo>
                  <a:cubicBezTo>
                    <a:pt x="56261" y="112268"/>
                    <a:pt x="58801" y="112014"/>
                    <a:pt x="62738" y="111633"/>
                  </a:cubicBezTo>
                  <a:cubicBezTo>
                    <a:pt x="66675" y="111252"/>
                    <a:pt x="69596" y="110998"/>
                    <a:pt x="71501" y="110998"/>
                  </a:cubicBezTo>
                  <a:cubicBezTo>
                    <a:pt x="82169" y="110998"/>
                    <a:pt x="90551" y="114046"/>
                    <a:pt x="96520" y="120269"/>
                  </a:cubicBezTo>
                  <a:cubicBezTo>
                    <a:pt x="102489" y="126492"/>
                    <a:pt x="105537" y="135128"/>
                    <a:pt x="105537" y="146050"/>
                  </a:cubicBezTo>
                  <a:cubicBezTo>
                    <a:pt x="105537" y="153416"/>
                    <a:pt x="103759" y="160020"/>
                    <a:pt x="100203" y="165608"/>
                  </a:cubicBezTo>
                  <a:cubicBezTo>
                    <a:pt x="96647" y="171196"/>
                    <a:pt x="92202" y="175514"/>
                    <a:pt x="86868" y="178435"/>
                  </a:cubicBezTo>
                  <a:cubicBezTo>
                    <a:pt x="81534" y="181356"/>
                    <a:pt x="75819" y="182753"/>
                    <a:pt x="70104" y="182753"/>
                  </a:cubicBezTo>
                  <a:cubicBezTo>
                    <a:pt x="60071" y="182753"/>
                    <a:pt x="52197" y="179578"/>
                    <a:pt x="46609" y="173228"/>
                  </a:cubicBezTo>
                  <a:cubicBezTo>
                    <a:pt x="41021" y="166878"/>
                    <a:pt x="35814" y="157226"/>
                    <a:pt x="30988" y="144272"/>
                  </a:cubicBezTo>
                  <a:cubicBezTo>
                    <a:pt x="30226" y="142113"/>
                    <a:pt x="28702" y="140208"/>
                    <a:pt x="26162" y="138684"/>
                  </a:cubicBezTo>
                  <a:cubicBezTo>
                    <a:pt x="23622" y="137160"/>
                    <a:pt x="21209" y="136398"/>
                    <a:pt x="18542" y="136398"/>
                  </a:cubicBezTo>
                  <a:cubicBezTo>
                    <a:pt x="13208" y="136398"/>
                    <a:pt x="8890" y="138049"/>
                    <a:pt x="5334" y="141351"/>
                  </a:cubicBezTo>
                  <a:cubicBezTo>
                    <a:pt x="1778" y="144653"/>
                    <a:pt x="0" y="148971"/>
                    <a:pt x="0" y="154559"/>
                  </a:cubicBezTo>
                  <a:cubicBezTo>
                    <a:pt x="0" y="158750"/>
                    <a:pt x="1397" y="164211"/>
                    <a:pt x="4445" y="170561"/>
                  </a:cubicBezTo>
                  <a:cubicBezTo>
                    <a:pt x="7493" y="176911"/>
                    <a:pt x="11684" y="183388"/>
                    <a:pt x="17526" y="189357"/>
                  </a:cubicBezTo>
                  <a:cubicBezTo>
                    <a:pt x="23368" y="195326"/>
                    <a:pt x="30607" y="200406"/>
                    <a:pt x="39497" y="204470"/>
                  </a:cubicBezTo>
                  <a:cubicBezTo>
                    <a:pt x="48387" y="208534"/>
                    <a:pt x="58547" y="210566"/>
                    <a:pt x="69723" y="210566"/>
                  </a:cubicBezTo>
                  <a:cubicBezTo>
                    <a:pt x="80772" y="210566"/>
                    <a:pt x="90805" y="208788"/>
                    <a:pt x="100076" y="205232"/>
                  </a:cubicBezTo>
                  <a:cubicBezTo>
                    <a:pt x="109347" y="201676"/>
                    <a:pt x="117094" y="196850"/>
                    <a:pt x="123825" y="190627"/>
                  </a:cubicBezTo>
                  <a:cubicBezTo>
                    <a:pt x="130556" y="184404"/>
                    <a:pt x="135509" y="177292"/>
                    <a:pt x="138938" y="169291"/>
                  </a:cubicBezTo>
                  <a:cubicBezTo>
                    <a:pt x="142367" y="161290"/>
                    <a:pt x="144018" y="153035"/>
                    <a:pt x="144018" y="144526"/>
                  </a:cubicBezTo>
                  <a:cubicBezTo>
                    <a:pt x="143764" y="137414"/>
                    <a:pt x="142494" y="130810"/>
                    <a:pt x="139954" y="12471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4883458" y="6462398"/>
            <a:ext cx="603247" cy="603247"/>
            <a:chOff x="0" y="0"/>
            <a:chExt cx="603250" cy="603250"/>
          </a:xfrm>
        </p:grpSpPr>
        <p:sp>
          <p:nvSpPr>
            <p:cNvPr id="38" name="Freeform 38"/>
            <p:cNvSpPr/>
            <p:nvPr/>
          </p:nvSpPr>
          <p:spPr>
            <a:xfrm>
              <a:off x="63500" y="6350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8125" y="0"/>
                  </a:moveTo>
                  <a:cubicBezTo>
                    <a:pt x="106680" y="0"/>
                    <a:pt x="0" y="106680"/>
                    <a:pt x="0" y="238125"/>
                  </a:cubicBezTo>
                  <a:cubicBezTo>
                    <a:pt x="0" y="369570"/>
                    <a:pt x="106426" y="475996"/>
                    <a:pt x="237744" y="476250"/>
                  </a:cubicBezTo>
                  <a:lnTo>
                    <a:pt x="238506" y="476250"/>
                  </a:lnTo>
                  <a:cubicBezTo>
                    <a:pt x="369824" y="475996"/>
                    <a:pt x="476250" y="369443"/>
                    <a:pt x="476250" y="238125"/>
                  </a:cubicBezTo>
                  <a:cubicBezTo>
                    <a:pt x="476250" y="106807"/>
                    <a:pt x="369570" y="0"/>
                    <a:pt x="23812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37490" y="200533"/>
              <a:ext cx="142748" cy="207645"/>
            </a:xfrm>
            <a:custGeom>
              <a:avLst/>
              <a:gdLst/>
              <a:ahLst/>
              <a:cxnLst/>
              <a:rect l="l" t="t" r="r" b="b"/>
              <a:pathLst>
                <a:path w="142748" h="207645">
                  <a:moveTo>
                    <a:pt x="136652" y="4191"/>
                  </a:moveTo>
                  <a:cubicBezTo>
                    <a:pt x="132588" y="1397"/>
                    <a:pt x="126111" y="0"/>
                    <a:pt x="117094" y="0"/>
                  </a:cubicBezTo>
                  <a:lnTo>
                    <a:pt x="23368" y="0"/>
                  </a:lnTo>
                  <a:cubicBezTo>
                    <a:pt x="16002" y="0"/>
                    <a:pt x="10160" y="1016"/>
                    <a:pt x="6096" y="2794"/>
                  </a:cubicBezTo>
                  <a:cubicBezTo>
                    <a:pt x="2032" y="4572"/>
                    <a:pt x="0" y="8890"/>
                    <a:pt x="0" y="15240"/>
                  </a:cubicBezTo>
                  <a:cubicBezTo>
                    <a:pt x="0" y="21336"/>
                    <a:pt x="1905" y="25781"/>
                    <a:pt x="5842" y="28702"/>
                  </a:cubicBezTo>
                  <a:cubicBezTo>
                    <a:pt x="9779" y="31623"/>
                    <a:pt x="15621" y="33020"/>
                    <a:pt x="23495" y="33020"/>
                  </a:cubicBezTo>
                  <a:lnTo>
                    <a:pt x="98806" y="33020"/>
                  </a:lnTo>
                  <a:cubicBezTo>
                    <a:pt x="86995" y="48006"/>
                    <a:pt x="76835" y="63119"/>
                    <a:pt x="68199" y="78232"/>
                  </a:cubicBezTo>
                  <a:cubicBezTo>
                    <a:pt x="59563" y="93345"/>
                    <a:pt x="52451" y="108204"/>
                    <a:pt x="46736" y="122428"/>
                  </a:cubicBezTo>
                  <a:cubicBezTo>
                    <a:pt x="41021" y="136652"/>
                    <a:pt x="36830" y="149225"/>
                    <a:pt x="34417" y="159512"/>
                  </a:cubicBezTo>
                  <a:cubicBezTo>
                    <a:pt x="32004" y="169799"/>
                    <a:pt x="30607" y="177927"/>
                    <a:pt x="30607" y="184023"/>
                  </a:cubicBezTo>
                  <a:cubicBezTo>
                    <a:pt x="30607" y="191770"/>
                    <a:pt x="32385" y="197612"/>
                    <a:pt x="35814" y="201676"/>
                  </a:cubicBezTo>
                  <a:cubicBezTo>
                    <a:pt x="39243" y="205740"/>
                    <a:pt x="43815" y="207645"/>
                    <a:pt x="49657" y="207645"/>
                  </a:cubicBezTo>
                  <a:cubicBezTo>
                    <a:pt x="55626" y="207645"/>
                    <a:pt x="60452" y="205867"/>
                    <a:pt x="64008" y="202057"/>
                  </a:cubicBezTo>
                  <a:cubicBezTo>
                    <a:pt x="67564" y="198247"/>
                    <a:pt x="70485" y="191643"/>
                    <a:pt x="72390" y="182245"/>
                  </a:cubicBezTo>
                  <a:cubicBezTo>
                    <a:pt x="73279" y="178181"/>
                    <a:pt x="74168" y="172212"/>
                    <a:pt x="75311" y="164338"/>
                  </a:cubicBezTo>
                  <a:cubicBezTo>
                    <a:pt x="76454" y="156464"/>
                    <a:pt x="77470" y="150241"/>
                    <a:pt x="78359" y="145288"/>
                  </a:cubicBezTo>
                  <a:cubicBezTo>
                    <a:pt x="79248" y="140335"/>
                    <a:pt x="80899" y="134239"/>
                    <a:pt x="83185" y="126873"/>
                  </a:cubicBezTo>
                  <a:cubicBezTo>
                    <a:pt x="88519" y="110109"/>
                    <a:pt x="94361" y="95885"/>
                    <a:pt x="100838" y="84201"/>
                  </a:cubicBezTo>
                  <a:cubicBezTo>
                    <a:pt x="107315" y="72517"/>
                    <a:pt x="113538" y="62865"/>
                    <a:pt x="119507" y="54991"/>
                  </a:cubicBezTo>
                  <a:cubicBezTo>
                    <a:pt x="125476" y="47117"/>
                    <a:pt x="130937" y="40005"/>
                    <a:pt x="135636" y="33528"/>
                  </a:cubicBezTo>
                  <a:cubicBezTo>
                    <a:pt x="140335" y="27051"/>
                    <a:pt x="142748" y="21844"/>
                    <a:pt x="142748" y="17907"/>
                  </a:cubicBezTo>
                  <a:cubicBezTo>
                    <a:pt x="142748" y="11557"/>
                    <a:pt x="140716" y="6858"/>
                    <a:pt x="136652" y="406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5598652" y="5433946"/>
            <a:ext cx="972683" cy="1618421"/>
            <a:chOff x="0" y="0"/>
            <a:chExt cx="972680" cy="1618424"/>
          </a:xfrm>
        </p:grpSpPr>
        <p:sp>
          <p:nvSpPr>
            <p:cNvPr id="41" name="Freeform 41"/>
            <p:cNvSpPr/>
            <p:nvPr/>
          </p:nvSpPr>
          <p:spPr>
            <a:xfrm>
              <a:off x="48387" y="63500"/>
              <a:ext cx="115062" cy="96520"/>
            </a:xfrm>
            <a:custGeom>
              <a:avLst/>
              <a:gdLst/>
              <a:ahLst/>
              <a:cxnLst/>
              <a:rect l="l" t="t" r="r" b="b"/>
              <a:pathLst>
                <a:path w="115062" h="96520">
                  <a:moveTo>
                    <a:pt x="17145" y="0"/>
                  </a:moveTo>
                  <a:cubicBezTo>
                    <a:pt x="16510" y="3302"/>
                    <a:pt x="0" y="96520"/>
                    <a:pt x="73914" y="96520"/>
                  </a:cubicBezTo>
                  <a:cubicBezTo>
                    <a:pt x="79883" y="96520"/>
                    <a:pt x="86360" y="95885"/>
                    <a:pt x="93472" y="94615"/>
                  </a:cubicBezTo>
                  <a:lnTo>
                    <a:pt x="111633" y="62611"/>
                  </a:lnTo>
                  <a:cubicBezTo>
                    <a:pt x="111633" y="62611"/>
                    <a:pt x="115062" y="26670"/>
                    <a:pt x="67564" y="16891"/>
                  </a:cubicBezTo>
                  <a:cubicBezTo>
                    <a:pt x="22987" y="8001"/>
                    <a:pt x="17653" y="889"/>
                    <a:pt x="17145" y="0"/>
                  </a:cubicBezTo>
                  <a:close/>
                </a:path>
              </a:pathLst>
            </a:custGeom>
            <a:solidFill>
              <a:srgbClr val="F46C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809498" y="63500"/>
              <a:ext cx="114808" cy="96647"/>
            </a:xfrm>
            <a:custGeom>
              <a:avLst/>
              <a:gdLst/>
              <a:ahLst/>
              <a:cxnLst/>
              <a:rect l="l" t="t" r="r" b="b"/>
              <a:pathLst>
                <a:path w="114808" h="96647">
                  <a:moveTo>
                    <a:pt x="97663" y="0"/>
                  </a:moveTo>
                  <a:cubicBezTo>
                    <a:pt x="97155" y="889"/>
                    <a:pt x="91821" y="8001"/>
                    <a:pt x="47371" y="17018"/>
                  </a:cubicBezTo>
                  <a:cubicBezTo>
                    <a:pt x="0" y="26670"/>
                    <a:pt x="3302" y="62738"/>
                    <a:pt x="3302" y="62738"/>
                  </a:cubicBezTo>
                  <a:lnTo>
                    <a:pt x="21463" y="94742"/>
                  </a:lnTo>
                  <a:cubicBezTo>
                    <a:pt x="28575" y="96012"/>
                    <a:pt x="35052" y="96647"/>
                    <a:pt x="41021" y="96647"/>
                  </a:cubicBezTo>
                  <a:cubicBezTo>
                    <a:pt x="114808" y="96647"/>
                    <a:pt x="98425" y="3429"/>
                    <a:pt x="97790" y="127"/>
                  </a:cubicBezTo>
                  <a:close/>
                </a:path>
              </a:pathLst>
            </a:custGeom>
            <a:solidFill>
              <a:srgbClr val="F46C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4069" y="636778"/>
              <a:ext cx="119253" cy="112395"/>
            </a:xfrm>
            <a:custGeom>
              <a:avLst/>
              <a:gdLst/>
              <a:ahLst/>
              <a:cxnLst/>
              <a:rect l="l" t="t" r="r" b="b"/>
              <a:pathLst>
                <a:path w="119253" h="112395">
                  <a:moveTo>
                    <a:pt x="115824" y="49657"/>
                  </a:moveTo>
                  <a:cubicBezTo>
                    <a:pt x="115824" y="49657"/>
                    <a:pt x="119253" y="85598"/>
                    <a:pt x="71755" y="95250"/>
                  </a:cubicBezTo>
                  <a:cubicBezTo>
                    <a:pt x="24257" y="104902"/>
                    <a:pt x="21463" y="112395"/>
                    <a:pt x="21463" y="112395"/>
                  </a:cubicBezTo>
                  <a:cubicBezTo>
                    <a:pt x="21463" y="112395"/>
                    <a:pt x="0" y="0"/>
                    <a:pt x="97663" y="17653"/>
                  </a:cubicBezTo>
                  <a:lnTo>
                    <a:pt x="115824" y="49657"/>
                  </a:lnTo>
                </a:path>
              </a:pathLst>
            </a:custGeom>
            <a:solidFill>
              <a:srgbClr val="F149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809371" y="636778"/>
              <a:ext cx="119253" cy="112395"/>
            </a:xfrm>
            <a:custGeom>
              <a:avLst/>
              <a:gdLst/>
              <a:ahLst/>
              <a:cxnLst/>
              <a:rect l="l" t="t" r="r" b="b"/>
              <a:pathLst>
                <a:path w="119253" h="112395">
                  <a:moveTo>
                    <a:pt x="3429" y="49657"/>
                  </a:moveTo>
                  <a:cubicBezTo>
                    <a:pt x="3429" y="49657"/>
                    <a:pt x="0" y="85598"/>
                    <a:pt x="47498" y="95250"/>
                  </a:cubicBezTo>
                  <a:cubicBezTo>
                    <a:pt x="94996" y="104902"/>
                    <a:pt x="97790" y="112395"/>
                    <a:pt x="97790" y="112395"/>
                  </a:cubicBezTo>
                  <a:cubicBezTo>
                    <a:pt x="97790" y="112395"/>
                    <a:pt x="119253" y="0"/>
                    <a:pt x="21590" y="17653"/>
                  </a:cubicBezTo>
                  <a:lnTo>
                    <a:pt x="3429" y="49657"/>
                  </a:lnTo>
                </a:path>
              </a:pathLst>
            </a:custGeom>
            <a:solidFill>
              <a:srgbClr val="F149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17475" y="86614"/>
              <a:ext cx="736727" cy="651383"/>
            </a:xfrm>
            <a:custGeom>
              <a:avLst/>
              <a:gdLst/>
              <a:ahLst/>
              <a:cxnLst/>
              <a:rect l="l" t="t" r="r" b="b"/>
              <a:pathLst>
                <a:path w="736727" h="651383">
                  <a:moveTo>
                    <a:pt x="727329" y="564896"/>
                  </a:moveTo>
                  <a:cubicBezTo>
                    <a:pt x="736727" y="599567"/>
                    <a:pt x="708533" y="632968"/>
                    <a:pt x="664718" y="636397"/>
                  </a:cubicBezTo>
                  <a:cubicBezTo>
                    <a:pt x="458724" y="651383"/>
                    <a:pt x="278003" y="651383"/>
                    <a:pt x="72136" y="636397"/>
                  </a:cubicBezTo>
                  <a:cubicBezTo>
                    <a:pt x="28321" y="632841"/>
                    <a:pt x="0" y="599440"/>
                    <a:pt x="9525" y="564896"/>
                  </a:cubicBezTo>
                  <a:cubicBezTo>
                    <a:pt x="54864" y="399542"/>
                    <a:pt x="54864" y="251841"/>
                    <a:pt x="9525" y="86360"/>
                  </a:cubicBezTo>
                  <a:cubicBezTo>
                    <a:pt x="0" y="51816"/>
                    <a:pt x="28194" y="18415"/>
                    <a:pt x="72136" y="14986"/>
                  </a:cubicBezTo>
                  <a:cubicBezTo>
                    <a:pt x="278003" y="0"/>
                    <a:pt x="458724" y="0"/>
                    <a:pt x="664718" y="14986"/>
                  </a:cubicBezTo>
                  <a:cubicBezTo>
                    <a:pt x="708533" y="18542"/>
                    <a:pt x="736727" y="51943"/>
                    <a:pt x="727329" y="86487"/>
                  </a:cubicBezTo>
                  <a:cubicBezTo>
                    <a:pt x="681990" y="251841"/>
                    <a:pt x="681990" y="399542"/>
                    <a:pt x="727329" y="565023"/>
                  </a:cubicBezTo>
                </a:path>
              </a:pathLst>
            </a:custGeom>
            <a:solidFill>
              <a:srgbClr val="F46C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26873" y="593090"/>
              <a:ext cx="14224" cy="58420"/>
            </a:xfrm>
            <a:custGeom>
              <a:avLst/>
              <a:gdLst/>
              <a:ahLst/>
              <a:cxnLst/>
              <a:rect l="l" t="t" r="r" b="b"/>
              <a:pathLst>
                <a:path w="14224" h="58420">
                  <a:moveTo>
                    <a:pt x="0" y="58420"/>
                  </a:moveTo>
                  <a:cubicBezTo>
                    <a:pt x="5334" y="38735"/>
                    <a:pt x="10033" y="19304"/>
                    <a:pt x="14224" y="0"/>
                  </a:cubicBezTo>
                  <a:cubicBezTo>
                    <a:pt x="14224" y="0"/>
                    <a:pt x="14224" y="0"/>
                    <a:pt x="14224" y="0"/>
                  </a:cubicBezTo>
                  <a:cubicBezTo>
                    <a:pt x="10160" y="19177"/>
                    <a:pt x="5334" y="38608"/>
                    <a:pt x="0" y="58293"/>
                  </a:cubicBezTo>
                </a:path>
              </a:pathLst>
            </a:custGeom>
            <a:solidFill>
              <a:srgbClr val="F8A4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80542" y="101473"/>
              <a:ext cx="1651" cy="127"/>
            </a:xfrm>
            <a:custGeom>
              <a:avLst/>
              <a:gdLst/>
              <a:ahLst/>
              <a:cxnLst/>
              <a:rect l="l" t="t" r="r" b="b"/>
              <a:pathLst>
                <a:path w="1651" h="127">
                  <a:moveTo>
                    <a:pt x="1651" y="127"/>
                  </a:moveTo>
                  <a:cubicBezTo>
                    <a:pt x="1143" y="127"/>
                    <a:pt x="508" y="0"/>
                    <a:pt x="0" y="0"/>
                  </a:cubicBezTo>
                  <a:cubicBezTo>
                    <a:pt x="508" y="0"/>
                    <a:pt x="1143" y="127"/>
                    <a:pt x="1651" y="127"/>
                  </a:cubicBezTo>
                </a:path>
              </a:pathLst>
            </a:custGeom>
            <a:solidFill>
              <a:srgbClr val="F8A4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5222" y="97536"/>
              <a:ext cx="721487" cy="636778"/>
            </a:xfrm>
            <a:custGeom>
              <a:avLst/>
              <a:gdLst/>
              <a:ahLst/>
              <a:cxnLst/>
              <a:rect l="l" t="t" r="r" b="b"/>
              <a:pathLst>
                <a:path w="721487" h="636778">
                  <a:moveTo>
                    <a:pt x="360680" y="636778"/>
                  </a:moveTo>
                  <a:cubicBezTo>
                    <a:pt x="264033" y="636778"/>
                    <a:pt x="167386" y="633095"/>
                    <a:pt x="64389" y="625602"/>
                  </a:cubicBezTo>
                  <a:cubicBezTo>
                    <a:pt x="50038" y="624459"/>
                    <a:pt x="37338" y="620141"/>
                    <a:pt x="27178" y="613537"/>
                  </a:cubicBezTo>
                  <a:cubicBezTo>
                    <a:pt x="10287" y="602742"/>
                    <a:pt x="0" y="585851"/>
                    <a:pt x="0" y="567563"/>
                  </a:cubicBezTo>
                  <a:cubicBezTo>
                    <a:pt x="0" y="563118"/>
                    <a:pt x="635" y="558673"/>
                    <a:pt x="1778" y="554101"/>
                  </a:cubicBezTo>
                  <a:cubicBezTo>
                    <a:pt x="7239" y="534416"/>
                    <a:pt x="11938" y="514985"/>
                    <a:pt x="16002" y="495808"/>
                  </a:cubicBezTo>
                  <a:cubicBezTo>
                    <a:pt x="76200" y="532384"/>
                    <a:pt x="146304" y="553720"/>
                    <a:pt x="220472" y="553720"/>
                  </a:cubicBezTo>
                  <a:cubicBezTo>
                    <a:pt x="439801" y="553720"/>
                    <a:pt x="622681" y="368808"/>
                    <a:pt x="622681" y="147320"/>
                  </a:cubicBezTo>
                  <a:cubicBezTo>
                    <a:pt x="622681" y="95631"/>
                    <a:pt x="612521" y="45847"/>
                    <a:pt x="594487" y="0"/>
                  </a:cubicBezTo>
                  <a:cubicBezTo>
                    <a:pt x="614553" y="1143"/>
                    <a:pt x="634873" y="2540"/>
                    <a:pt x="655320" y="3937"/>
                  </a:cubicBezTo>
                  <a:cubicBezTo>
                    <a:pt x="655828" y="3937"/>
                    <a:pt x="656463" y="4064"/>
                    <a:pt x="656971" y="4064"/>
                  </a:cubicBezTo>
                  <a:cubicBezTo>
                    <a:pt x="695071" y="7112"/>
                    <a:pt x="721487" y="32766"/>
                    <a:pt x="721360" y="62230"/>
                  </a:cubicBezTo>
                  <a:cubicBezTo>
                    <a:pt x="721360" y="62357"/>
                    <a:pt x="721360" y="62357"/>
                    <a:pt x="721360" y="62484"/>
                  </a:cubicBezTo>
                  <a:cubicBezTo>
                    <a:pt x="721360" y="66802"/>
                    <a:pt x="720725" y="71120"/>
                    <a:pt x="719582" y="75565"/>
                  </a:cubicBezTo>
                  <a:cubicBezTo>
                    <a:pt x="696976" y="158242"/>
                    <a:pt x="685546" y="236474"/>
                    <a:pt x="685546" y="314833"/>
                  </a:cubicBezTo>
                  <a:cubicBezTo>
                    <a:pt x="685546" y="393192"/>
                    <a:pt x="696849" y="471424"/>
                    <a:pt x="719582" y="554101"/>
                  </a:cubicBezTo>
                  <a:cubicBezTo>
                    <a:pt x="720852" y="558546"/>
                    <a:pt x="721360" y="563118"/>
                    <a:pt x="721360" y="567436"/>
                  </a:cubicBezTo>
                  <a:cubicBezTo>
                    <a:pt x="721360" y="585597"/>
                    <a:pt x="711327" y="602234"/>
                    <a:pt x="694817" y="613156"/>
                  </a:cubicBezTo>
                  <a:cubicBezTo>
                    <a:pt x="684530" y="619887"/>
                    <a:pt x="671576" y="624459"/>
                    <a:pt x="656971" y="625602"/>
                  </a:cubicBezTo>
                  <a:cubicBezTo>
                    <a:pt x="553974" y="633095"/>
                    <a:pt x="457327" y="636778"/>
                    <a:pt x="360680" y="636778"/>
                  </a:cubicBezTo>
                </a:path>
              </a:pathLst>
            </a:custGeom>
            <a:solidFill>
              <a:srgbClr val="F14C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01803" y="1381887"/>
              <a:ext cx="535559" cy="190754"/>
            </a:xfrm>
            <a:custGeom>
              <a:avLst/>
              <a:gdLst/>
              <a:ahLst/>
              <a:cxnLst/>
              <a:rect l="l" t="t" r="r" b="b"/>
              <a:pathLst>
                <a:path w="535559" h="190754">
                  <a:moveTo>
                    <a:pt x="534162" y="0"/>
                  </a:moveTo>
                  <a:cubicBezTo>
                    <a:pt x="534924" y="11938"/>
                    <a:pt x="535559" y="20828"/>
                    <a:pt x="535305" y="32258"/>
                  </a:cubicBezTo>
                  <a:cubicBezTo>
                    <a:pt x="535178" y="47244"/>
                    <a:pt x="532003" y="51562"/>
                    <a:pt x="525399" y="55753"/>
                  </a:cubicBezTo>
                  <a:cubicBezTo>
                    <a:pt x="487045" y="80137"/>
                    <a:pt x="415544" y="124079"/>
                    <a:pt x="373634" y="148209"/>
                  </a:cubicBezTo>
                  <a:cubicBezTo>
                    <a:pt x="353822" y="159639"/>
                    <a:pt x="288671" y="190754"/>
                    <a:pt x="190754" y="159512"/>
                  </a:cubicBezTo>
                  <a:cubicBezTo>
                    <a:pt x="92837" y="128270"/>
                    <a:pt x="56261" y="114681"/>
                    <a:pt x="22098" y="101346"/>
                  </a:cubicBezTo>
                  <a:cubicBezTo>
                    <a:pt x="9144" y="96266"/>
                    <a:pt x="0" y="90043"/>
                    <a:pt x="1524" y="62611"/>
                  </a:cubicBezTo>
                  <a:cubicBezTo>
                    <a:pt x="2413" y="45593"/>
                    <a:pt x="2286" y="29591"/>
                    <a:pt x="7493" y="26416"/>
                  </a:cubicBezTo>
                  <a:cubicBezTo>
                    <a:pt x="22987" y="16637"/>
                    <a:pt x="36449" y="37592"/>
                    <a:pt x="53848" y="43307"/>
                  </a:cubicBezTo>
                  <a:cubicBezTo>
                    <a:pt x="74930" y="50292"/>
                    <a:pt x="255778" y="111379"/>
                    <a:pt x="294132" y="98552"/>
                  </a:cubicBezTo>
                  <a:cubicBezTo>
                    <a:pt x="332486" y="85725"/>
                    <a:pt x="533908" y="0"/>
                    <a:pt x="533908" y="0"/>
                  </a:cubicBezTo>
                  <a:lnTo>
                    <a:pt x="533908" y="0"/>
                  </a:lnTo>
                  <a:close/>
                </a:path>
              </a:pathLst>
            </a:custGeom>
            <a:solidFill>
              <a:srgbClr val="FF7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80213" y="1342898"/>
              <a:ext cx="561848" cy="164465"/>
            </a:xfrm>
            <a:custGeom>
              <a:avLst/>
              <a:gdLst/>
              <a:ahLst/>
              <a:cxnLst/>
              <a:rect l="l" t="t" r="r" b="b"/>
              <a:pathLst>
                <a:path w="561848" h="164465">
                  <a:moveTo>
                    <a:pt x="457708" y="127"/>
                  </a:moveTo>
                  <a:cubicBezTo>
                    <a:pt x="489204" y="10160"/>
                    <a:pt x="561848" y="21971"/>
                    <a:pt x="555498" y="42672"/>
                  </a:cubicBezTo>
                  <a:cubicBezTo>
                    <a:pt x="517525" y="69723"/>
                    <a:pt x="474980" y="94234"/>
                    <a:pt x="431292" y="120650"/>
                  </a:cubicBezTo>
                  <a:cubicBezTo>
                    <a:pt x="405003" y="136652"/>
                    <a:pt x="352933" y="161671"/>
                    <a:pt x="287655" y="163068"/>
                  </a:cubicBezTo>
                  <a:cubicBezTo>
                    <a:pt x="222377" y="164465"/>
                    <a:pt x="92075" y="112014"/>
                    <a:pt x="66548" y="103505"/>
                  </a:cubicBezTo>
                  <a:cubicBezTo>
                    <a:pt x="41021" y="94996"/>
                    <a:pt x="0" y="68326"/>
                    <a:pt x="53848" y="48260"/>
                  </a:cubicBezTo>
                  <a:cubicBezTo>
                    <a:pt x="93345" y="33528"/>
                    <a:pt x="115697" y="25019"/>
                    <a:pt x="133223" y="17526"/>
                  </a:cubicBezTo>
                  <a:cubicBezTo>
                    <a:pt x="158242" y="6858"/>
                    <a:pt x="457708" y="0"/>
                    <a:pt x="457708" y="0"/>
                  </a:cubicBezTo>
                  <a:close/>
                </a:path>
              </a:pathLst>
            </a:custGeom>
            <a:solidFill>
              <a:srgbClr val="FF5A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300609" y="858901"/>
              <a:ext cx="354203" cy="596646"/>
            </a:xfrm>
            <a:custGeom>
              <a:avLst/>
              <a:gdLst/>
              <a:ahLst/>
              <a:cxnLst/>
              <a:rect l="l" t="t" r="r" b="b"/>
              <a:pathLst>
                <a:path w="354203" h="596646">
                  <a:moveTo>
                    <a:pt x="132080" y="0"/>
                  </a:moveTo>
                  <a:lnTo>
                    <a:pt x="185166" y="0"/>
                  </a:lnTo>
                  <a:cubicBezTo>
                    <a:pt x="190627" y="35306"/>
                    <a:pt x="332994" y="462534"/>
                    <a:pt x="350012" y="514985"/>
                  </a:cubicBezTo>
                  <a:cubicBezTo>
                    <a:pt x="354203" y="540385"/>
                    <a:pt x="280543" y="592963"/>
                    <a:pt x="185674" y="595249"/>
                  </a:cubicBezTo>
                  <a:cubicBezTo>
                    <a:pt x="129032" y="596646"/>
                    <a:pt x="31242" y="585343"/>
                    <a:pt x="0" y="541401"/>
                  </a:cubicBezTo>
                  <a:cubicBezTo>
                    <a:pt x="11303" y="483235"/>
                    <a:pt x="132080" y="0"/>
                    <a:pt x="132080" y="0"/>
                  </a:cubicBezTo>
                  <a:close/>
                </a:path>
              </a:pathLst>
            </a:custGeom>
            <a:solidFill>
              <a:srgbClr val="FF7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23977" y="1193927"/>
              <a:ext cx="303149" cy="145034"/>
            </a:xfrm>
            <a:custGeom>
              <a:avLst/>
              <a:gdLst/>
              <a:ahLst/>
              <a:cxnLst/>
              <a:rect l="l" t="t" r="r" b="b"/>
              <a:pathLst>
                <a:path w="303149" h="145034">
                  <a:moveTo>
                    <a:pt x="24765" y="381"/>
                  </a:moveTo>
                  <a:cubicBezTo>
                    <a:pt x="46609" y="24638"/>
                    <a:pt x="221361" y="26035"/>
                    <a:pt x="268351" y="0"/>
                  </a:cubicBezTo>
                  <a:cubicBezTo>
                    <a:pt x="277495" y="28321"/>
                    <a:pt x="293243" y="75692"/>
                    <a:pt x="303149" y="108204"/>
                  </a:cubicBezTo>
                  <a:cubicBezTo>
                    <a:pt x="249682" y="145034"/>
                    <a:pt x="22987" y="138684"/>
                    <a:pt x="0" y="105918"/>
                  </a:cubicBezTo>
                  <a:cubicBezTo>
                    <a:pt x="12827" y="47752"/>
                    <a:pt x="24892" y="381"/>
                    <a:pt x="24892" y="38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75285" y="974344"/>
              <a:ext cx="182372" cy="126619"/>
            </a:xfrm>
            <a:custGeom>
              <a:avLst/>
              <a:gdLst/>
              <a:ahLst/>
              <a:cxnLst/>
              <a:rect l="l" t="t" r="r" b="b"/>
              <a:pathLst>
                <a:path w="182372" h="126619">
                  <a:moveTo>
                    <a:pt x="28194" y="0"/>
                  </a:moveTo>
                  <a:cubicBezTo>
                    <a:pt x="54102" y="6223"/>
                    <a:pt x="116205" y="7112"/>
                    <a:pt x="145288" y="1143"/>
                  </a:cubicBezTo>
                  <a:cubicBezTo>
                    <a:pt x="153162" y="25273"/>
                    <a:pt x="170815" y="77724"/>
                    <a:pt x="182372" y="115570"/>
                  </a:cubicBezTo>
                  <a:cubicBezTo>
                    <a:pt x="139446" y="126619"/>
                    <a:pt x="52959" y="125984"/>
                    <a:pt x="0" y="113919"/>
                  </a:cubicBezTo>
                  <a:cubicBezTo>
                    <a:pt x="14351" y="55372"/>
                    <a:pt x="28194" y="127"/>
                    <a:pt x="28194" y="127"/>
                  </a:cubicBezTo>
                  <a:lnTo>
                    <a:pt x="28194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7578700" y="6462398"/>
            <a:ext cx="565147" cy="565147"/>
            <a:chOff x="0" y="0"/>
            <a:chExt cx="565150" cy="565150"/>
          </a:xfrm>
        </p:grpSpPr>
        <p:sp>
          <p:nvSpPr>
            <p:cNvPr id="55" name="Freeform 55"/>
            <p:cNvSpPr/>
            <p:nvPr/>
          </p:nvSpPr>
          <p:spPr>
            <a:xfrm>
              <a:off x="63500" y="63500"/>
              <a:ext cx="438150" cy="438150"/>
            </a:xfrm>
            <a:custGeom>
              <a:avLst/>
              <a:gdLst/>
              <a:ahLst/>
              <a:cxnLst/>
              <a:rect l="l" t="t" r="r" b="b"/>
              <a:pathLst>
                <a:path w="438150" h="438150">
                  <a:moveTo>
                    <a:pt x="218821" y="0"/>
                  </a:moveTo>
                  <a:cubicBezTo>
                    <a:pt x="98044" y="127"/>
                    <a:pt x="0" y="98171"/>
                    <a:pt x="0" y="219075"/>
                  </a:cubicBezTo>
                  <a:cubicBezTo>
                    <a:pt x="0" y="339979"/>
                    <a:pt x="98044" y="438150"/>
                    <a:pt x="219075" y="438150"/>
                  </a:cubicBezTo>
                  <a:cubicBezTo>
                    <a:pt x="340106" y="438150"/>
                    <a:pt x="438150" y="340106"/>
                    <a:pt x="438150" y="219075"/>
                  </a:cubicBezTo>
                  <a:cubicBezTo>
                    <a:pt x="438150" y="98044"/>
                    <a:pt x="340233" y="127"/>
                    <a:pt x="219329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215138" y="186436"/>
              <a:ext cx="134493" cy="194183"/>
            </a:xfrm>
            <a:custGeom>
              <a:avLst/>
              <a:gdLst/>
              <a:ahLst/>
              <a:cxnLst/>
              <a:rect l="l" t="t" r="r" b="b"/>
              <a:pathLst>
                <a:path w="134493" h="194183">
                  <a:moveTo>
                    <a:pt x="130937" y="115951"/>
                  </a:moveTo>
                  <a:cubicBezTo>
                    <a:pt x="128524" y="109855"/>
                    <a:pt x="124841" y="104521"/>
                    <a:pt x="120015" y="99822"/>
                  </a:cubicBezTo>
                  <a:cubicBezTo>
                    <a:pt x="115189" y="95123"/>
                    <a:pt x="109093" y="91567"/>
                    <a:pt x="101727" y="88646"/>
                  </a:cubicBezTo>
                  <a:cubicBezTo>
                    <a:pt x="110363" y="84455"/>
                    <a:pt x="116840" y="78994"/>
                    <a:pt x="121158" y="72263"/>
                  </a:cubicBezTo>
                  <a:cubicBezTo>
                    <a:pt x="125476" y="65532"/>
                    <a:pt x="127635" y="58039"/>
                    <a:pt x="127635" y="49657"/>
                  </a:cubicBezTo>
                  <a:cubicBezTo>
                    <a:pt x="127635" y="43053"/>
                    <a:pt x="126365" y="36703"/>
                    <a:pt x="123952" y="30861"/>
                  </a:cubicBezTo>
                  <a:cubicBezTo>
                    <a:pt x="121539" y="25019"/>
                    <a:pt x="117602" y="19685"/>
                    <a:pt x="112522" y="14986"/>
                  </a:cubicBezTo>
                  <a:cubicBezTo>
                    <a:pt x="107442" y="10287"/>
                    <a:pt x="100838" y="6604"/>
                    <a:pt x="93091" y="3937"/>
                  </a:cubicBezTo>
                  <a:cubicBezTo>
                    <a:pt x="85344" y="1270"/>
                    <a:pt x="76327" y="0"/>
                    <a:pt x="66040" y="0"/>
                  </a:cubicBezTo>
                  <a:cubicBezTo>
                    <a:pt x="53848" y="0"/>
                    <a:pt x="43307" y="2286"/>
                    <a:pt x="34163" y="6858"/>
                  </a:cubicBezTo>
                  <a:cubicBezTo>
                    <a:pt x="25019" y="11430"/>
                    <a:pt x="18161" y="17526"/>
                    <a:pt x="13462" y="25146"/>
                  </a:cubicBezTo>
                  <a:cubicBezTo>
                    <a:pt x="8763" y="32766"/>
                    <a:pt x="6350" y="40894"/>
                    <a:pt x="6350" y="49530"/>
                  </a:cubicBezTo>
                  <a:cubicBezTo>
                    <a:pt x="6350" y="67310"/>
                    <a:pt x="15240" y="80391"/>
                    <a:pt x="32893" y="88773"/>
                  </a:cubicBezTo>
                  <a:cubicBezTo>
                    <a:pt x="11049" y="97409"/>
                    <a:pt x="0" y="113284"/>
                    <a:pt x="0" y="136525"/>
                  </a:cubicBezTo>
                  <a:cubicBezTo>
                    <a:pt x="0" y="147447"/>
                    <a:pt x="2540" y="157226"/>
                    <a:pt x="7747" y="165989"/>
                  </a:cubicBezTo>
                  <a:cubicBezTo>
                    <a:pt x="12954" y="174752"/>
                    <a:pt x="20574" y="181610"/>
                    <a:pt x="30734" y="186690"/>
                  </a:cubicBezTo>
                  <a:cubicBezTo>
                    <a:pt x="40894" y="191770"/>
                    <a:pt x="53213" y="194183"/>
                    <a:pt x="67437" y="194183"/>
                  </a:cubicBezTo>
                  <a:cubicBezTo>
                    <a:pt x="81153" y="194183"/>
                    <a:pt x="93218" y="191770"/>
                    <a:pt x="103378" y="186690"/>
                  </a:cubicBezTo>
                  <a:cubicBezTo>
                    <a:pt x="113538" y="181610"/>
                    <a:pt x="121285" y="174752"/>
                    <a:pt x="126492" y="165989"/>
                  </a:cubicBezTo>
                  <a:cubicBezTo>
                    <a:pt x="131699" y="157226"/>
                    <a:pt x="134366" y="147320"/>
                    <a:pt x="134366" y="136398"/>
                  </a:cubicBezTo>
                  <a:cubicBezTo>
                    <a:pt x="134493" y="128905"/>
                    <a:pt x="133223" y="122047"/>
                    <a:pt x="130683" y="116078"/>
                  </a:cubicBezTo>
                  <a:moveTo>
                    <a:pt x="46990" y="32385"/>
                  </a:moveTo>
                  <a:cubicBezTo>
                    <a:pt x="51943" y="27305"/>
                    <a:pt x="58420" y="24765"/>
                    <a:pt x="66548" y="24765"/>
                  </a:cubicBezTo>
                  <a:cubicBezTo>
                    <a:pt x="71882" y="24765"/>
                    <a:pt x="76581" y="25908"/>
                    <a:pt x="80772" y="28321"/>
                  </a:cubicBezTo>
                  <a:cubicBezTo>
                    <a:pt x="84963" y="30734"/>
                    <a:pt x="88138" y="33909"/>
                    <a:pt x="90424" y="37846"/>
                  </a:cubicBezTo>
                  <a:cubicBezTo>
                    <a:pt x="92710" y="41783"/>
                    <a:pt x="93853" y="46482"/>
                    <a:pt x="93853" y="51562"/>
                  </a:cubicBezTo>
                  <a:cubicBezTo>
                    <a:pt x="93853" y="55372"/>
                    <a:pt x="93218" y="58801"/>
                    <a:pt x="91948" y="61976"/>
                  </a:cubicBezTo>
                  <a:cubicBezTo>
                    <a:pt x="90678" y="65151"/>
                    <a:pt x="88900" y="67818"/>
                    <a:pt x="86487" y="70104"/>
                  </a:cubicBezTo>
                  <a:cubicBezTo>
                    <a:pt x="84074" y="72390"/>
                    <a:pt x="81280" y="74168"/>
                    <a:pt x="77978" y="75438"/>
                  </a:cubicBezTo>
                  <a:cubicBezTo>
                    <a:pt x="74676" y="76708"/>
                    <a:pt x="70993" y="77343"/>
                    <a:pt x="66929" y="77343"/>
                  </a:cubicBezTo>
                  <a:cubicBezTo>
                    <a:pt x="58928" y="77343"/>
                    <a:pt x="52324" y="74930"/>
                    <a:pt x="47244" y="69977"/>
                  </a:cubicBezTo>
                  <a:cubicBezTo>
                    <a:pt x="42164" y="65024"/>
                    <a:pt x="39624" y="59055"/>
                    <a:pt x="39624" y="51689"/>
                  </a:cubicBezTo>
                  <a:cubicBezTo>
                    <a:pt x="39624" y="43815"/>
                    <a:pt x="42037" y="37338"/>
                    <a:pt x="46990" y="32258"/>
                  </a:cubicBezTo>
                  <a:moveTo>
                    <a:pt x="94869" y="152908"/>
                  </a:moveTo>
                  <a:cubicBezTo>
                    <a:pt x="92075" y="158115"/>
                    <a:pt x="88392" y="162052"/>
                    <a:pt x="83439" y="164973"/>
                  </a:cubicBezTo>
                  <a:cubicBezTo>
                    <a:pt x="78486" y="167894"/>
                    <a:pt x="73152" y="169164"/>
                    <a:pt x="67056" y="169164"/>
                  </a:cubicBezTo>
                  <a:cubicBezTo>
                    <a:pt x="61087" y="169164"/>
                    <a:pt x="55753" y="167767"/>
                    <a:pt x="50927" y="164973"/>
                  </a:cubicBezTo>
                  <a:cubicBezTo>
                    <a:pt x="46101" y="162179"/>
                    <a:pt x="42291" y="158115"/>
                    <a:pt x="39497" y="153035"/>
                  </a:cubicBezTo>
                  <a:cubicBezTo>
                    <a:pt x="36703" y="147955"/>
                    <a:pt x="35306" y="141986"/>
                    <a:pt x="35306" y="135255"/>
                  </a:cubicBezTo>
                  <a:cubicBezTo>
                    <a:pt x="35306" y="124714"/>
                    <a:pt x="38354" y="116586"/>
                    <a:pt x="44196" y="110744"/>
                  </a:cubicBezTo>
                  <a:cubicBezTo>
                    <a:pt x="50038" y="104902"/>
                    <a:pt x="57531" y="101854"/>
                    <a:pt x="66294" y="101854"/>
                  </a:cubicBezTo>
                  <a:cubicBezTo>
                    <a:pt x="72517" y="101854"/>
                    <a:pt x="78105" y="103124"/>
                    <a:pt x="83058" y="105791"/>
                  </a:cubicBezTo>
                  <a:cubicBezTo>
                    <a:pt x="88011" y="108458"/>
                    <a:pt x="91948" y="112268"/>
                    <a:pt x="94742" y="117221"/>
                  </a:cubicBezTo>
                  <a:cubicBezTo>
                    <a:pt x="97536" y="122174"/>
                    <a:pt x="98933" y="128143"/>
                    <a:pt x="98933" y="134747"/>
                  </a:cubicBezTo>
                  <a:cubicBezTo>
                    <a:pt x="98933" y="141351"/>
                    <a:pt x="97663" y="147701"/>
                    <a:pt x="94996" y="15278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7609637" y="5576697"/>
            <a:ext cx="536572" cy="536572"/>
            <a:chOff x="0" y="0"/>
            <a:chExt cx="536575" cy="536575"/>
          </a:xfrm>
        </p:grpSpPr>
        <p:sp>
          <p:nvSpPr>
            <p:cNvPr id="58" name="Freeform 58"/>
            <p:cNvSpPr/>
            <p:nvPr/>
          </p:nvSpPr>
          <p:spPr>
            <a:xfrm>
              <a:off x="63500" y="63500"/>
              <a:ext cx="409448" cy="409575"/>
            </a:xfrm>
            <a:custGeom>
              <a:avLst/>
              <a:gdLst/>
              <a:ahLst/>
              <a:cxnLst/>
              <a:rect l="l" t="t" r="r" b="b"/>
              <a:pathLst>
                <a:path w="409448" h="409575">
                  <a:moveTo>
                    <a:pt x="204470" y="0"/>
                  </a:moveTo>
                  <a:cubicBezTo>
                    <a:pt x="91694" y="127"/>
                    <a:pt x="254" y="91440"/>
                    <a:pt x="0" y="204216"/>
                  </a:cubicBezTo>
                  <a:lnTo>
                    <a:pt x="0" y="204216"/>
                  </a:lnTo>
                  <a:lnTo>
                    <a:pt x="0" y="205359"/>
                  </a:lnTo>
                  <a:cubicBezTo>
                    <a:pt x="254" y="318135"/>
                    <a:pt x="91948" y="409575"/>
                    <a:pt x="204724" y="409575"/>
                  </a:cubicBezTo>
                  <a:cubicBezTo>
                    <a:pt x="317754" y="409575"/>
                    <a:pt x="409448" y="317881"/>
                    <a:pt x="409448" y="204851"/>
                  </a:cubicBezTo>
                  <a:cubicBezTo>
                    <a:pt x="409448" y="91821"/>
                    <a:pt x="318008" y="127"/>
                    <a:pt x="20510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97739" y="177419"/>
              <a:ext cx="139700" cy="182499"/>
            </a:xfrm>
            <a:custGeom>
              <a:avLst/>
              <a:gdLst/>
              <a:ahLst/>
              <a:cxnLst/>
              <a:rect l="l" t="t" r="r" b="b"/>
              <a:pathLst>
                <a:path w="139700" h="182499">
                  <a:moveTo>
                    <a:pt x="133985" y="117094"/>
                  </a:moveTo>
                  <a:cubicBezTo>
                    <a:pt x="130302" y="115316"/>
                    <a:pt x="125222" y="114554"/>
                    <a:pt x="118999" y="114554"/>
                  </a:cubicBezTo>
                  <a:lnTo>
                    <a:pt x="113792" y="114554"/>
                  </a:lnTo>
                  <a:lnTo>
                    <a:pt x="113792" y="21082"/>
                  </a:lnTo>
                  <a:cubicBezTo>
                    <a:pt x="113792" y="7112"/>
                    <a:pt x="107696" y="0"/>
                    <a:pt x="95377" y="0"/>
                  </a:cubicBezTo>
                  <a:cubicBezTo>
                    <a:pt x="91567" y="0"/>
                    <a:pt x="88392" y="1270"/>
                    <a:pt x="85598" y="3810"/>
                  </a:cubicBezTo>
                  <a:cubicBezTo>
                    <a:pt x="82804" y="6350"/>
                    <a:pt x="79502" y="10414"/>
                    <a:pt x="75311" y="16129"/>
                  </a:cubicBezTo>
                  <a:lnTo>
                    <a:pt x="11303" y="101854"/>
                  </a:lnTo>
                  <a:cubicBezTo>
                    <a:pt x="9525" y="104140"/>
                    <a:pt x="8001" y="106172"/>
                    <a:pt x="6858" y="107823"/>
                  </a:cubicBezTo>
                  <a:cubicBezTo>
                    <a:pt x="5715" y="109474"/>
                    <a:pt x="4445" y="111125"/>
                    <a:pt x="3429" y="112903"/>
                  </a:cubicBezTo>
                  <a:cubicBezTo>
                    <a:pt x="2413" y="114681"/>
                    <a:pt x="1397" y="116332"/>
                    <a:pt x="889" y="117856"/>
                  </a:cubicBezTo>
                  <a:cubicBezTo>
                    <a:pt x="381" y="119380"/>
                    <a:pt x="0" y="121031"/>
                    <a:pt x="0" y="122428"/>
                  </a:cubicBezTo>
                  <a:cubicBezTo>
                    <a:pt x="0" y="128397"/>
                    <a:pt x="1905" y="133096"/>
                    <a:pt x="5715" y="136525"/>
                  </a:cubicBezTo>
                  <a:cubicBezTo>
                    <a:pt x="9525" y="139954"/>
                    <a:pt x="15240" y="141732"/>
                    <a:pt x="22987" y="141732"/>
                  </a:cubicBezTo>
                  <a:lnTo>
                    <a:pt x="83693" y="141732"/>
                  </a:lnTo>
                  <a:lnTo>
                    <a:pt x="83693" y="164211"/>
                  </a:lnTo>
                  <a:cubicBezTo>
                    <a:pt x="83693" y="170180"/>
                    <a:pt x="85090" y="174879"/>
                    <a:pt x="87884" y="177927"/>
                  </a:cubicBezTo>
                  <a:cubicBezTo>
                    <a:pt x="90678" y="180975"/>
                    <a:pt x="94361" y="182499"/>
                    <a:pt x="98806" y="182499"/>
                  </a:cubicBezTo>
                  <a:cubicBezTo>
                    <a:pt x="103251" y="182499"/>
                    <a:pt x="107061" y="180975"/>
                    <a:pt x="109728" y="177927"/>
                  </a:cubicBezTo>
                  <a:cubicBezTo>
                    <a:pt x="112395" y="174879"/>
                    <a:pt x="113919" y="170307"/>
                    <a:pt x="113919" y="164084"/>
                  </a:cubicBezTo>
                  <a:lnTo>
                    <a:pt x="113919" y="141605"/>
                  </a:lnTo>
                  <a:lnTo>
                    <a:pt x="121285" y="141605"/>
                  </a:lnTo>
                  <a:cubicBezTo>
                    <a:pt x="127381" y="141605"/>
                    <a:pt x="131953" y="140589"/>
                    <a:pt x="135128" y="138430"/>
                  </a:cubicBezTo>
                  <a:cubicBezTo>
                    <a:pt x="138303" y="136271"/>
                    <a:pt x="139700" y="132842"/>
                    <a:pt x="139700" y="128143"/>
                  </a:cubicBezTo>
                  <a:cubicBezTo>
                    <a:pt x="139573" y="122555"/>
                    <a:pt x="137668" y="118872"/>
                    <a:pt x="133985" y="117094"/>
                  </a:cubicBezTo>
                  <a:moveTo>
                    <a:pt x="83693" y="114554"/>
                  </a:moveTo>
                  <a:lnTo>
                    <a:pt x="31623" y="114554"/>
                  </a:lnTo>
                  <a:lnTo>
                    <a:pt x="83566" y="44323"/>
                  </a:lnTo>
                  <a:lnTo>
                    <a:pt x="83566" y="1145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8277892" y="5421611"/>
            <a:ext cx="831847" cy="1698669"/>
            <a:chOff x="0" y="0"/>
            <a:chExt cx="831850" cy="1698676"/>
          </a:xfrm>
        </p:grpSpPr>
        <p:sp>
          <p:nvSpPr>
            <p:cNvPr id="61" name="Freeform 61"/>
            <p:cNvSpPr/>
            <p:nvPr/>
          </p:nvSpPr>
          <p:spPr>
            <a:xfrm>
              <a:off x="63500" y="63500"/>
              <a:ext cx="704596" cy="704596"/>
            </a:xfrm>
            <a:custGeom>
              <a:avLst/>
              <a:gdLst/>
              <a:ahLst/>
              <a:cxnLst/>
              <a:rect l="l" t="t" r="r" b="b"/>
              <a:pathLst>
                <a:path w="704596" h="704596">
                  <a:moveTo>
                    <a:pt x="352425" y="0"/>
                  </a:moveTo>
                  <a:cubicBezTo>
                    <a:pt x="340868" y="0"/>
                    <a:pt x="329311" y="508"/>
                    <a:pt x="317881" y="1651"/>
                  </a:cubicBezTo>
                  <a:cubicBezTo>
                    <a:pt x="306451" y="2794"/>
                    <a:pt x="295021" y="4445"/>
                    <a:pt x="283718" y="6731"/>
                  </a:cubicBezTo>
                  <a:cubicBezTo>
                    <a:pt x="272415" y="9017"/>
                    <a:pt x="261239" y="11811"/>
                    <a:pt x="250190" y="15113"/>
                  </a:cubicBezTo>
                  <a:cubicBezTo>
                    <a:pt x="239141" y="18415"/>
                    <a:pt x="228346" y="22352"/>
                    <a:pt x="217678" y="26797"/>
                  </a:cubicBezTo>
                  <a:cubicBezTo>
                    <a:pt x="207010" y="31242"/>
                    <a:pt x="196596" y="36195"/>
                    <a:pt x="186436" y="41529"/>
                  </a:cubicBezTo>
                  <a:cubicBezTo>
                    <a:pt x="176276" y="46863"/>
                    <a:pt x="166370" y="52959"/>
                    <a:pt x="156718" y="59309"/>
                  </a:cubicBezTo>
                  <a:cubicBezTo>
                    <a:pt x="147066" y="65659"/>
                    <a:pt x="137795" y="72644"/>
                    <a:pt x="128905" y="79883"/>
                  </a:cubicBezTo>
                  <a:cubicBezTo>
                    <a:pt x="120015" y="87122"/>
                    <a:pt x="111379" y="94996"/>
                    <a:pt x="103251" y="103124"/>
                  </a:cubicBezTo>
                  <a:cubicBezTo>
                    <a:pt x="95123" y="111252"/>
                    <a:pt x="87376" y="119888"/>
                    <a:pt x="80010" y="128778"/>
                  </a:cubicBezTo>
                  <a:cubicBezTo>
                    <a:pt x="72644" y="137668"/>
                    <a:pt x="65786" y="146939"/>
                    <a:pt x="59436" y="156591"/>
                  </a:cubicBezTo>
                  <a:cubicBezTo>
                    <a:pt x="53086" y="166243"/>
                    <a:pt x="47117" y="176022"/>
                    <a:pt x="41656" y="186309"/>
                  </a:cubicBezTo>
                  <a:cubicBezTo>
                    <a:pt x="36195" y="196596"/>
                    <a:pt x="31242" y="206883"/>
                    <a:pt x="26924" y="217551"/>
                  </a:cubicBezTo>
                  <a:cubicBezTo>
                    <a:pt x="22606" y="228219"/>
                    <a:pt x="18669" y="239014"/>
                    <a:pt x="15240" y="250063"/>
                  </a:cubicBezTo>
                  <a:cubicBezTo>
                    <a:pt x="11811" y="261112"/>
                    <a:pt x="9144" y="272288"/>
                    <a:pt x="6858" y="283591"/>
                  </a:cubicBezTo>
                  <a:cubicBezTo>
                    <a:pt x="4572" y="294894"/>
                    <a:pt x="2921" y="306324"/>
                    <a:pt x="1778" y="317754"/>
                  </a:cubicBezTo>
                  <a:cubicBezTo>
                    <a:pt x="635" y="329184"/>
                    <a:pt x="0" y="340995"/>
                    <a:pt x="0" y="352425"/>
                  </a:cubicBezTo>
                  <a:cubicBezTo>
                    <a:pt x="0" y="363855"/>
                    <a:pt x="508" y="375539"/>
                    <a:pt x="1651" y="386969"/>
                  </a:cubicBezTo>
                  <a:cubicBezTo>
                    <a:pt x="2794" y="398399"/>
                    <a:pt x="4445" y="409829"/>
                    <a:pt x="6731" y="421132"/>
                  </a:cubicBezTo>
                  <a:cubicBezTo>
                    <a:pt x="9017" y="432435"/>
                    <a:pt x="11811" y="443611"/>
                    <a:pt x="15113" y="454660"/>
                  </a:cubicBezTo>
                  <a:cubicBezTo>
                    <a:pt x="18415" y="465709"/>
                    <a:pt x="22352" y="476504"/>
                    <a:pt x="26797" y="487172"/>
                  </a:cubicBezTo>
                  <a:cubicBezTo>
                    <a:pt x="31242" y="497840"/>
                    <a:pt x="36195" y="508254"/>
                    <a:pt x="41529" y="518414"/>
                  </a:cubicBezTo>
                  <a:cubicBezTo>
                    <a:pt x="46863" y="528574"/>
                    <a:pt x="52959" y="538480"/>
                    <a:pt x="59309" y="548132"/>
                  </a:cubicBezTo>
                  <a:cubicBezTo>
                    <a:pt x="65659" y="557784"/>
                    <a:pt x="72644" y="567055"/>
                    <a:pt x="79883" y="575945"/>
                  </a:cubicBezTo>
                  <a:cubicBezTo>
                    <a:pt x="87122" y="584835"/>
                    <a:pt x="94996" y="593471"/>
                    <a:pt x="103124" y="601599"/>
                  </a:cubicBezTo>
                  <a:cubicBezTo>
                    <a:pt x="111252" y="609727"/>
                    <a:pt x="119888" y="617474"/>
                    <a:pt x="128778" y="624840"/>
                  </a:cubicBezTo>
                  <a:cubicBezTo>
                    <a:pt x="137668" y="632206"/>
                    <a:pt x="146939" y="639064"/>
                    <a:pt x="156591" y="645414"/>
                  </a:cubicBezTo>
                  <a:cubicBezTo>
                    <a:pt x="166243" y="651764"/>
                    <a:pt x="176022" y="657733"/>
                    <a:pt x="186309" y="663194"/>
                  </a:cubicBezTo>
                  <a:cubicBezTo>
                    <a:pt x="196596" y="668655"/>
                    <a:pt x="206883" y="673608"/>
                    <a:pt x="217551" y="677926"/>
                  </a:cubicBezTo>
                  <a:cubicBezTo>
                    <a:pt x="228219" y="682244"/>
                    <a:pt x="239014" y="686181"/>
                    <a:pt x="250063" y="689610"/>
                  </a:cubicBezTo>
                  <a:cubicBezTo>
                    <a:pt x="261112" y="693039"/>
                    <a:pt x="272288" y="695706"/>
                    <a:pt x="283591" y="697992"/>
                  </a:cubicBezTo>
                  <a:cubicBezTo>
                    <a:pt x="294894" y="700278"/>
                    <a:pt x="306324" y="701929"/>
                    <a:pt x="317754" y="703072"/>
                  </a:cubicBezTo>
                  <a:cubicBezTo>
                    <a:pt x="326263" y="703961"/>
                    <a:pt x="334772" y="704469"/>
                    <a:pt x="343281" y="704596"/>
                  </a:cubicBezTo>
                  <a:lnTo>
                    <a:pt x="361442" y="704596"/>
                  </a:lnTo>
                  <a:cubicBezTo>
                    <a:pt x="369951" y="704342"/>
                    <a:pt x="378460" y="703834"/>
                    <a:pt x="386969" y="703072"/>
                  </a:cubicBezTo>
                  <a:cubicBezTo>
                    <a:pt x="398399" y="701929"/>
                    <a:pt x="409829" y="700278"/>
                    <a:pt x="421132" y="697992"/>
                  </a:cubicBezTo>
                  <a:cubicBezTo>
                    <a:pt x="432435" y="695706"/>
                    <a:pt x="443611" y="692912"/>
                    <a:pt x="454660" y="689610"/>
                  </a:cubicBezTo>
                  <a:cubicBezTo>
                    <a:pt x="465709" y="686308"/>
                    <a:pt x="476504" y="682371"/>
                    <a:pt x="487172" y="677926"/>
                  </a:cubicBezTo>
                  <a:cubicBezTo>
                    <a:pt x="497840" y="673481"/>
                    <a:pt x="508254" y="668528"/>
                    <a:pt x="518414" y="663194"/>
                  </a:cubicBezTo>
                  <a:cubicBezTo>
                    <a:pt x="528574" y="657860"/>
                    <a:pt x="538480" y="651764"/>
                    <a:pt x="548132" y="645414"/>
                  </a:cubicBezTo>
                  <a:cubicBezTo>
                    <a:pt x="557784" y="639064"/>
                    <a:pt x="567055" y="632079"/>
                    <a:pt x="575945" y="624840"/>
                  </a:cubicBezTo>
                  <a:cubicBezTo>
                    <a:pt x="584835" y="617601"/>
                    <a:pt x="593471" y="609727"/>
                    <a:pt x="601599" y="601599"/>
                  </a:cubicBezTo>
                  <a:cubicBezTo>
                    <a:pt x="609727" y="593471"/>
                    <a:pt x="617474" y="584835"/>
                    <a:pt x="624840" y="575945"/>
                  </a:cubicBezTo>
                  <a:cubicBezTo>
                    <a:pt x="632206" y="567055"/>
                    <a:pt x="639064" y="557784"/>
                    <a:pt x="645414" y="548132"/>
                  </a:cubicBezTo>
                  <a:cubicBezTo>
                    <a:pt x="651764" y="538480"/>
                    <a:pt x="657733" y="528701"/>
                    <a:pt x="663194" y="518414"/>
                  </a:cubicBezTo>
                  <a:cubicBezTo>
                    <a:pt x="668655" y="508127"/>
                    <a:pt x="673608" y="497840"/>
                    <a:pt x="677926" y="487172"/>
                  </a:cubicBezTo>
                  <a:cubicBezTo>
                    <a:pt x="682244" y="476504"/>
                    <a:pt x="686181" y="465709"/>
                    <a:pt x="689610" y="454660"/>
                  </a:cubicBezTo>
                  <a:cubicBezTo>
                    <a:pt x="693039" y="443611"/>
                    <a:pt x="695706" y="432435"/>
                    <a:pt x="697992" y="421132"/>
                  </a:cubicBezTo>
                  <a:cubicBezTo>
                    <a:pt x="700278" y="409829"/>
                    <a:pt x="701929" y="398399"/>
                    <a:pt x="703072" y="386969"/>
                  </a:cubicBezTo>
                  <a:cubicBezTo>
                    <a:pt x="703961" y="378460"/>
                    <a:pt x="704469" y="369951"/>
                    <a:pt x="704596" y="361442"/>
                  </a:cubicBezTo>
                  <a:lnTo>
                    <a:pt x="704596" y="343408"/>
                  </a:lnTo>
                  <a:cubicBezTo>
                    <a:pt x="704342" y="334899"/>
                    <a:pt x="703834" y="326390"/>
                    <a:pt x="703072" y="317881"/>
                  </a:cubicBezTo>
                  <a:cubicBezTo>
                    <a:pt x="701929" y="306451"/>
                    <a:pt x="700278" y="295021"/>
                    <a:pt x="697992" y="283718"/>
                  </a:cubicBezTo>
                  <a:cubicBezTo>
                    <a:pt x="695706" y="272415"/>
                    <a:pt x="692912" y="261239"/>
                    <a:pt x="689610" y="250190"/>
                  </a:cubicBezTo>
                  <a:cubicBezTo>
                    <a:pt x="686308" y="239141"/>
                    <a:pt x="682371" y="228346"/>
                    <a:pt x="677926" y="217678"/>
                  </a:cubicBezTo>
                  <a:cubicBezTo>
                    <a:pt x="673481" y="207010"/>
                    <a:pt x="668528" y="196596"/>
                    <a:pt x="663194" y="186436"/>
                  </a:cubicBezTo>
                  <a:cubicBezTo>
                    <a:pt x="657860" y="176276"/>
                    <a:pt x="651764" y="166370"/>
                    <a:pt x="645414" y="156718"/>
                  </a:cubicBezTo>
                  <a:cubicBezTo>
                    <a:pt x="639064" y="147066"/>
                    <a:pt x="632079" y="137795"/>
                    <a:pt x="624840" y="128905"/>
                  </a:cubicBezTo>
                  <a:cubicBezTo>
                    <a:pt x="617601" y="120015"/>
                    <a:pt x="609727" y="111379"/>
                    <a:pt x="601599" y="103251"/>
                  </a:cubicBezTo>
                  <a:cubicBezTo>
                    <a:pt x="593471" y="95123"/>
                    <a:pt x="584835" y="87376"/>
                    <a:pt x="575945" y="80010"/>
                  </a:cubicBezTo>
                  <a:cubicBezTo>
                    <a:pt x="567055" y="72644"/>
                    <a:pt x="557784" y="65786"/>
                    <a:pt x="548132" y="59436"/>
                  </a:cubicBezTo>
                  <a:cubicBezTo>
                    <a:pt x="538480" y="53086"/>
                    <a:pt x="528701" y="47117"/>
                    <a:pt x="518414" y="41656"/>
                  </a:cubicBezTo>
                  <a:cubicBezTo>
                    <a:pt x="508127" y="36195"/>
                    <a:pt x="497840" y="31242"/>
                    <a:pt x="487172" y="26924"/>
                  </a:cubicBezTo>
                  <a:cubicBezTo>
                    <a:pt x="476504" y="22606"/>
                    <a:pt x="465709" y="18669"/>
                    <a:pt x="454660" y="15240"/>
                  </a:cubicBezTo>
                  <a:cubicBezTo>
                    <a:pt x="443611" y="11811"/>
                    <a:pt x="432435" y="9144"/>
                    <a:pt x="421132" y="6858"/>
                  </a:cubicBezTo>
                  <a:cubicBezTo>
                    <a:pt x="409829" y="4572"/>
                    <a:pt x="398399" y="2921"/>
                    <a:pt x="386969" y="1778"/>
                  </a:cubicBezTo>
                  <a:cubicBezTo>
                    <a:pt x="375539" y="635"/>
                    <a:pt x="363982" y="0"/>
                    <a:pt x="352425" y="0"/>
                  </a:cubicBezTo>
                  <a:close/>
                </a:path>
              </a:pathLst>
            </a:custGeom>
            <a:solidFill>
              <a:srgbClr val="EF41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25095" y="125095"/>
              <a:ext cx="581660" cy="581660"/>
            </a:xfrm>
            <a:custGeom>
              <a:avLst/>
              <a:gdLst/>
              <a:ahLst/>
              <a:cxnLst/>
              <a:rect l="l" t="t" r="r" b="b"/>
              <a:pathLst>
                <a:path w="581660" h="581660">
                  <a:moveTo>
                    <a:pt x="581660" y="290830"/>
                  </a:moveTo>
                  <a:cubicBezTo>
                    <a:pt x="581660" y="300355"/>
                    <a:pt x="581152" y="309880"/>
                    <a:pt x="580263" y="319278"/>
                  </a:cubicBezTo>
                  <a:cubicBezTo>
                    <a:pt x="579374" y="328676"/>
                    <a:pt x="577977" y="338201"/>
                    <a:pt x="576072" y="347472"/>
                  </a:cubicBezTo>
                  <a:cubicBezTo>
                    <a:pt x="574167" y="356743"/>
                    <a:pt x="571881" y="366014"/>
                    <a:pt x="569087" y="375158"/>
                  </a:cubicBezTo>
                  <a:cubicBezTo>
                    <a:pt x="566293" y="384302"/>
                    <a:pt x="563118" y="393192"/>
                    <a:pt x="559435" y="402082"/>
                  </a:cubicBezTo>
                  <a:cubicBezTo>
                    <a:pt x="555752" y="410972"/>
                    <a:pt x="551688" y="419481"/>
                    <a:pt x="547243" y="427863"/>
                  </a:cubicBezTo>
                  <a:cubicBezTo>
                    <a:pt x="542798" y="436245"/>
                    <a:pt x="537845" y="444373"/>
                    <a:pt x="532511" y="452374"/>
                  </a:cubicBezTo>
                  <a:cubicBezTo>
                    <a:pt x="527177" y="460375"/>
                    <a:pt x="521589" y="467995"/>
                    <a:pt x="515493" y="475234"/>
                  </a:cubicBezTo>
                  <a:cubicBezTo>
                    <a:pt x="509397" y="482473"/>
                    <a:pt x="503047" y="489585"/>
                    <a:pt x="496316" y="496316"/>
                  </a:cubicBezTo>
                  <a:cubicBezTo>
                    <a:pt x="489585" y="503047"/>
                    <a:pt x="482473" y="509397"/>
                    <a:pt x="475234" y="515493"/>
                  </a:cubicBezTo>
                  <a:cubicBezTo>
                    <a:pt x="467995" y="521589"/>
                    <a:pt x="460248" y="527177"/>
                    <a:pt x="452374" y="532511"/>
                  </a:cubicBezTo>
                  <a:cubicBezTo>
                    <a:pt x="444500" y="537845"/>
                    <a:pt x="436245" y="542671"/>
                    <a:pt x="427863" y="547243"/>
                  </a:cubicBezTo>
                  <a:cubicBezTo>
                    <a:pt x="419481" y="551815"/>
                    <a:pt x="410845" y="555752"/>
                    <a:pt x="402082" y="559435"/>
                  </a:cubicBezTo>
                  <a:cubicBezTo>
                    <a:pt x="393319" y="563118"/>
                    <a:pt x="384302" y="566293"/>
                    <a:pt x="375158" y="569087"/>
                  </a:cubicBezTo>
                  <a:cubicBezTo>
                    <a:pt x="366014" y="571881"/>
                    <a:pt x="356870" y="574167"/>
                    <a:pt x="347472" y="576072"/>
                  </a:cubicBezTo>
                  <a:cubicBezTo>
                    <a:pt x="338074" y="577977"/>
                    <a:pt x="328676" y="579374"/>
                    <a:pt x="319278" y="580263"/>
                  </a:cubicBezTo>
                  <a:cubicBezTo>
                    <a:pt x="309880" y="581152"/>
                    <a:pt x="300355" y="581660"/>
                    <a:pt x="290830" y="581660"/>
                  </a:cubicBezTo>
                  <a:cubicBezTo>
                    <a:pt x="281305" y="581660"/>
                    <a:pt x="271780" y="581152"/>
                    <a:pt x="262382" y="580263"/>
                  </a:cubicBezTo>
                  <a:cubicBezTo>
                    <a:pt x="252984" y="579374"/>
                    <a:pt x="243459" y="577977"/>
                    <a:pt x="234188" y="576072"/>
                  </a:cubicBezTo>
                  <a:cubicBezTo>
                    <a:pt x="224917" y="574167"/>
                    <a:pt x="215646" y="571881"/>
                    <a:pt x="206502" y="569087"/>
                  </a:cubicBezTo>
                  <a:cubicBezTo>
                    <a:pt x="197358" y="566293"/>
                    <a:pt x="188468" y="563118"/>
                    <a:pt x="179578" y="559435"/>
                  </a:cubicBezTo>
                  <a:cubicBezTo>
                    <a:pt x="170688" y="555752"/>
                    <a:pt x="162179" y="551688"/>
                    <a:pt x="153797" y="547243"/>
                  </a:cubicBezTo>
                  <a:cubicBezTo>
                    <a:pt x="145415" y="542798"/>
                    <a:pt x="137287" y="537845"/>
                    <a:pt x="129286" y="532511"/>
                  </a:cubicBezTo>
                  <a:cubicBezTo>
                    <a:pt x="121285" y="527177"/>
                    <a:pt x="113665" y="521589"/>
                    <a:pt x="106426" y="515493"/>
                  </a:cubicBezTo>
                  <a:cubicBezTo>
                    <a:pt x="99187" y="509397"/>
                    <a:pt x="92075" y="503047"/>
                    <a:pt x="85344" y="496316"/>
                  </a:cubicBezTo>
                  <a:cubicBezTo>
                    <a:pt x="78613" y="489585"/>
                    <a:pt x="72263" y="482473"/>
                    <a:pt x="66167" y="475234"/>
                  </a:cubicBezTo>
                  <a:cubicBezTo>
                    <a:pt x="60071" y="467995"/>
                    <a:pt x="54483" y="460248"/>
                    <a:pt x="49149" y="452374"/>
                  </a:cubicBezTo>
                  <a:cubicBezTo>
                    <a:pt x="43815" y="444500"/>
                    <a:pt x="38989" y="436245"/>
                    <a:pt x="34417" y="427863"/>
                  </a:cubicBezTo>
                  <a:cubicBezTo>
                    <a:pt x="29845" y="419481"/>
                    <a:pt x="25908" y="410845"/>
                    <a:pt x="22225" y="402082"/>
                  </a:cubicBezTo>
                  <a:cubicBezTo>
                    <a:pt x="18542" y="393319"/>
                    <a:pt x="15367" y="384302"/>
                    <a:pt x="12573" y="375158"/>
                  </a:cubicBezTo>
                  <a:cubicBezTo>
                    <a:pt x="9779" y="366014"/>
                    <a:pt x="7493" y="356870"/>
                    <a:pt x="5588" y="347472"/>
                  </a:cubicBezTo>
                  <a:cubicBezTo>
                    <a:pt x="3683" y="338074"/>
                    <a:pt x="2286" y="328676"/>
                    <a:pt x="1397" y="319278"/>
                  </a:cubicBezTo>
                  <a:cubicBezTo>
                    <a:pt x="508" y="309880"/>
                    <a:pt x="0" y="300355"/>
                    <a:pt x="0" y="290830"/>
                  </a:cubicBezTo>
                  <a:cubicBezTo>
                    <a:pt x="0" y="281305"/>
                    <a:pt x="508" y="271780"/>
                    <a:pt x="1397" y="262382"/>
                  </a:cubicBezTo>
                  <a:cubicBezTo>
                    <a:pt x="2286" y="252984"/>
                    <a:pt x="3683" y="243459"/>
                    <a:pt x="5588" y="234188"/>
                  </a:cubicBezTo>
                  <a:cubicBezTo>
                    <a:pt x="7493" y="224917"/>
                    <a:pt x="9779" y="215646"/>
                    <a:pt x="12573" y="206502"/>
                  </a:cubicBezTo>
                  <a:cubicBezTo>
                    <a:pt x="15367" y="197358"/>
                    <a:pt x="18542" y="188468"/>
                    <a:pt x="22225" y="179578"/>
                  </a:cubicBezTo>
                  <a:cubicBezTo>
                    <a:pt x="25908" y="170688"/>
                    <a:pt x="29972" y="162179"/>
                    <a:pt x="34417" y="153797"/>
                  </a:cubicBezTo>
                  <a:cubicBezTo>
                    <a:pt x="38862" y="145415"/>
                    <a:pt x="43815" y="137287"/>
                    <a:pt x="49149" y="129286"/>
                  </a:cubicBezTo>
                  <a:cubicBezTo>
                    <a:pt x="54483" y="121285"/>
                    <a:pt x="60071" y="113665"/>
                    <a:pt x="66167" y="106426"/>
                  </a:cubicBezTo>
                  <a:cubicBezTo>
                    <a:pt x="72263" y="99187"/>
                    <a:pt x="78613" y="92075"/>
                    <a:pt x="85344" y="85344"/>
                  </a:cubicBezTo>
                  <a:cubicBezTo>
                    <a:pt x="92075" y="78613"/>
                    <a:pt x="99187" y="72263"/>
                    <a:pt x="106426" y="66167"/>
                  </a:cubicBezTo>
                  <a:cubicBezTo>
                    <a:pt x="113665" y="60071"/>
                    <a:pt x="121412" y="54483"/>
                    <a:pt x="129286" y="49149"/>
                  </a:cubicBezTo>
                  <a:cubicBezTo>
                    <a:pt x="137160" y="43815"/>
                    <a:pt x="145415" y="38989"/>
                    <a:pt x="153797" y="34417"/>
                  </a:cubicBezTo>
                  <a:cubicBezTo>
                    <a:pt x="162179" y="29845"/>
                    <a:pt x="170815" y="25908"/>
                    <a:pt x="179578" y="22225"/>
                  </a:cubicBezTo>
                  <a:cubicBezTo>
                    <a:pt x="188341" y="18542"/>
                    <a:pt x="197358" y="15367"/>
                    <a:pt x="206502" y="12573"/>
                  </a:cubicBezTo>
                  <a:cubicBezTo>
                    <a:pt x="215646" y="9779"/>
                    <a:pt x="224790" y="7493"/>
                    <a:pt x="234188" y="5588"/>
                  </a:cubicBezTo>
                  <a:cubicBezTo>
                    <a:pt x="243586" y="3683"/>
                    <a:pt x="252984" y="2286"/>
                    <a:pt x="262382" y="1397"/>
                  </a:cubicBezTo>
                  <a:cubicBezTo>
                    <a:pt x="271780" y="508"/>
                    <a:pt x="281305" y="0"/>
                    <a:pt x="290830" y="0"/>
                  </a:cubicBezTo>
                  <a:cubicBezTo>
                    <a:pt x="300355" y="0"/>
                    <a:pt x="309880" y="508"/>
                    <a:pt x="319278" y="1397"/>
                  </a:cubicBezTo>
                  <a:cubicBezTo>
                    <a:pt x="328676" y="2286"/>
                    <a:pt x="338201" y="3683"/>
                    <a:pt x="347472" y="5588"/>
                  </a:cubicBezTo>
                  <a:cubicBezTo>
                    <a:pt x="356743" y="7493"/>
                    <a:pt x="366014" y="9779"/>
                    <a:pt x="375158" y="12573"/>
                  </a:cubicBezTo>
                  <a:cubicBezTo>
                    <a:pt x="384302" y="15367"/>
                    <a:pt x="393192" y="18542"/>
                    <a:pt x="402082" y="22225"/>
                  </a:cubicBezTo>
                  <a:cubicBezTo>
                    <a:pt x="410972" y="25908"/>
                    <a:pt x="419481" y="29972"/>
                    <a:pt x="427863" y="34417"/>
                  </a:cubicBezTo>
                  <a:cubicBezTo>
                    <a:pt x="436245" y="38862"/>
                    <a:pt x="444373" y="43815"/>
                    <a:pt x="452374" y="49149"/>
                  </a:cubicBezTo>
                  <a:cubicBezTo>
                    <a:pt x="460375" y="54483"/>
                    <a:pt x="467995" y="60071"/>
                    <a:pt x="475234" y="66167"/>
                  </a:cubicBezTo>
                  <a:cubicBezTo>
                    <a:pt x="482473" y="72263"/>
                    <a:pt x="489585" y="78613"/>
                    <a:pt x="496316" y="85344"/>
                  </a:cubicBezTo>
                  <a:cubicBezTo>
                    <a:pt x="503047" y="92075"/>
                    <a:pt x="509397" y="99187"/>
                    <a:pt x="515493" y="106426"/>
                  </a:cubicBezTo>
                  <a:cubicBezTo>
                    <a:pt x="521589" y="113665"/>
                    <a:pt x="527177" y="121412"/>
                    <a:pt x="532511" y="129286"/>
                  </a:cubicBezTo>
                  <a:cubicBezTo>
                    <a:pt x="537845" y="137160"/>
                    <a:pt x="542671" y="145415"/>
                    <a:pt x="547243" y="153797"/>
                  </a:cubicBezTo>
                  <a:cubicBezTo>
                    <a:pt x="551815" y="162179"/>
                    <a:pt x="555752" y="170815"/>
                    <a:pt x="559435" y="179578"/>
                  </a:cubicBezTo>
                  <a:cubicBezTo>
                    <a:pt x="563118" y="188341"/>
                    <a:pt x="566293" y="197358"/>
                    <a:pt x="569087" y="206502"/>
                  </a:cubicBezTo>
                  <a:cubicBezTo>
                    <a:pt x="571881" y="215646"/>
                    <a:pt x="574167" y="224790"/>
                    <a:pt x="576072" y="234188"/>
                  </a:cubicBezTo>
                  <a:cubicBezTo>
                    <a:pt x="577977" y="243586"/>
                    <a:pt x="579374" y="252984"/>
                    <a:pt x="580263" y="262382"/>
                  </a:cubicBezTo>
                  <a:cubicBezTo>
                    <a:pt x="581152" y="271780"/>
                    <a:pt x="581660" y="281305"/>
                    <a:pt x="581660" y="290830"/>
                  </a:cubicBezTo>
                  <a:close/>
                </a:path>
              </a:pathLst>
            </a:custGeom>
            <a:solidFill>
              <a:srgbClr val="FFF7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49479" y="295275"/>
              <a:ext cx="557276" cy="411480"/>
            </a:xfrm>
            <a:custGeom>
              <a:avLst/>
              <a:gdLst/>
              <a:ahLst/>
              <a:cxnLst/>
              <a:rect l="l" t="t" r="r" b="b"/>
              <a:pathLst>
                <a:path w="557276" h="411480">
                  <a:moveTo>
                    <a:pt x="263525" y="238887"/>
                  </a:moveTo>
                  <a:cubicBezTo>
                    <a:pt x="176784" y="274320"/>
                    <a:pt x="84709" y="267081"/>
                    <a:pt x="0" y="237109"/>
                  </a:cubicBezTo>
                  <a:cubicBezTo>
                    <a:pt x="44831" y="339725"/>
                    <a:pt x="147320" y="411480"/>
                    <a:pt x="266446" y="411480"/>
                  </a:cubicBezTo>
                  <a:cubicBezTo>
                    <a:pt x="427101" y="411480"/>
                    <a:pt x="557276" y="281305"/>
                    <a:pt x="557276" y="120650"/>
                  </a:cubicBezTo>
                  <a:cubicBezTo>
                    <a:pt x="557276" y="77597"/>
                    <a:pt x="547878" y="36703"/>
                    <a:pt x="530987" y="0"/>
                  </a:cubicBezTo>
                  <a:cubicBezTo>
                    <a:pt x="470027" y="104013"/>
                    <a:pt x="384429" y="189611"/>
                    <a:pt x="263525" y="238887"/>
                  </a:cubicBezTo>
                  <a:close/>
                </a:path>
              </a:pathLst>
            </a:custGeom>
            <a:solidFill>
              <a:srgbClr val="FAF2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22301" y="122301"/>
              <a:ext cx="587375" cy="587375"/>
            </a:xfrm>
            <a:custGeom>
              <a:avLst/>
              <a:gdLst/>
              <a:ahLst/>
              <a:cxnLst/>
              <a:rect l="l" t="t" r="r" b="b"/>
              <a:pathLst>
                <a:path w="587375" h="587375">
                  <a:moveTo>
                    <a:pt x="293624" y="587375"/>
                  </a:moveTo>
                  <a:cubicBezTo>
                    <a:pt x="131699" y="587375"/>
                    <a:pt x="0" y="455676"/>
                    <a:pt x="0" y="293624"/>
                  </a:cubicBezTo>
                  <a:cubicBezTo>
                    <a:pt x="0" y="131572"/>
                    <a:pt x="131699" y="0"/>
                    <a:pt x="293624" y="0"/>
                  </a:cubicBezTo>
                  <a:cubicBezTo>
                    <a:pt x="455549" y="0"/>
                    <a:pt x="587375" y="131699"/>
                    <a:pt x="587375" y="293624"/>
                  </a:cubicBezTo>
                  <a:cubicBezTo>
                    <a:pt x="587375" y="455549"/>
                    <a:pt x="455549" y="587375"/>
                    <a:pt x="293624" y="587375"/>
                  </a:cubicBezTo>
                  <a:close/>
                  <a:moveTo>
                    <a:pt x="293624" y="5842"/>
                  </a:moveTo>
                  <a:cubicBezTo>
                    <a:pt x="135001" y="5842"/>
                    <a:pt x="5842" y="134874"/>
                    <a:pt x="5842" y="293624"/>
                  </a:cubicBezTo>
                  <a:cubicBezTo>
                    <a:pt x="5842" y="452374"/>
                    <a:pt x="135001" y="581533"/>
                    <a:pt x="293624" y="581533"/>
                  </a:cubicBezTo>
                  <a:cubicBezTo>
                    <a:pt x="452247" y="581533"/>
                    <a:pt x="581533" y="452374"/>
                    <a:pt x="581533" y="293624"/>
                  </a:cubicBezTo>
                  <a:cubicBezTo>
                    <a:pt x="581533" y="134874"/>
                    <a:pt x="452374" y="5842"/>
                    <a:pt x="293624" y="5842"/>
                  </a:cubicBezTo>
                  <a:close/>
                </a:path>
              </a:pathLst>
            </a:custGeom>
            <a:solidFill>
              <a:srgbClr val="082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406146" y="163322"/>
              <a:ext cx="19558" cy="252984"/>
            </a:xfrm>
            <a:custGeom>
              <a:avLst/>
              <a:gdLst/>
              <a:ahLst/>
              <a:cxnLst/>
              <a:rect l="l" t="t" r="r" b="b"/>
              <a:pathLst>
                <a:path w="19558" h="252984">
                  <a:moveTo>
                    <a:pt x="9779" y="252857"/>
                  </a:moveTo>
                  <a:cubicBezTo>
                    <a:pt x="4445" y="252857"/>
                    <a:pt x="0" y="248412"/>
                    <a:pt x="0" y="243078"/>
                  </a:cubicBezTo>
                  <a:lnTo>
                    <a:pt x="0" y="9779"/>
                  </a:lnTo>
                  <a:cubicBezTo>
                    <a:pt x="0" y="4445"/>
                    <a:pt x="4445" y="0"/>
                    <a:pt x="9779" y="0"/>
                  </a:cubicBezTo>
                  <a:cubicBezTo>
                    <a:pt x="15113" y="0"/>
                    <a:pt x="19558" y="4445"/>
                    <a:pt x="19558" y="9779"/>
                  </a:cubicBezTo>
                  <a:lnTo>
                    <a:pt x="19558" y="243078"/>
                  </a:lnTo>
                  <a:cubicBezTo>
                    <a:pt x="19558" y="248539"/>
                    <a:pt x="15113" y="252984"/>
                    <a:pt x="9779" y="252984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400050" y="409702"/>
              <a:ext cx="189992" cy="16256"/>
            </a:xfrm>
            <a:custGeom>
              <a:avLst/>
              <a:gdLst/>
              <a:ahLst/>
              <a:cxnLst/>
              <a:rect l="l" t="t" r="r" b="b"/>
              <a:pathLst>
                <a:path w="189992" h="16256">
                  <a:moveTo>
                    <a:pt x="181864" y="16256"/>
                  </a:moveTo>
                  <a:lnTo>
                    <a:pt x="8128" y="16256"/>
                  </a:lnTo>
                  <a:cubicBezTo>
                    <a:pt x="3683" y="16256"/>
                    <a:pt x="0" y="12573"/>
                    <a:pt x="0" y="8128"/>
                  </a:cubicBezTo>
                  <a:cubicBezTo>
                    <a:pt x="0" y="3683"/>
                    <a:pt x="3683" y="0"/>
                    <a:pt x="8128" y="0"/>
                  </a:cubicBezTo>
                  <a:lnTo>
                    <a:pt x="181864" y="0"/>
                  </a:lnTo>
                  <a:cubicBezTo>
                    <a:pt x="186309" y="0"/>
                    <a:pt x="189992" y="3683"/>
                    <a:pt x="189992" y="8128"/>
                  </a:cubicBezTo>
                  <a:cubicBezTo>
                    <a:pt x="189992" y="12573"/>
                    <a:pt x="186309" y="16256"/>
                    <a:pt x="181864" y="16256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387985" y="387985"/>
              <a:ext cx="56388" cy="56388"/>
            </a:xfrm>
            <a:custGeom>
              <a:avLst/>
              <a:gdLst/>
              <a:ahLst/>
              <a:cxnLst/>
              <a:rect l="l" t="t" r="r" b="b"/>
              <a:pathLst>
                <a:path w="56388" h="56388">
                  <a:moveTo>
                    <a:pt x="56388" y="28194"/>
                  </a:moveTo>
                  <a:cubicBezTo>
                    <a:pt x="56388" y="32004"/>
                    <a:pt x="55626" y="35560"/>
                    <a:pt x="54229" y="38989"/>
                  </a:cubicBezTo>
                  <a:cubicBezTo>
                    <a:pt x="52832" y="42418"/>
                    <a:pt x="50800" y="45593"/>
                    <a:pt x="48133" y="48133"/>
                  </a:cubicBezTo>
                  <a:cubicBezTo>
                    <a:pt x="45466" y="50673"/>
                    <a:pt x="42418" y="52832"/>
                    <a:pt x="38989" y="54229"/>
                  </a:cubicBezTo>
                  <a:cubicBezTo>
                    <a:pt x="35560" y="55626"/>
                    <a:pt x="31877" y="56388"/>
                    <a:pt x="28194" y="56388"/>
                  </a:cubicBezTo>
                  <a:cubicBezTo>
                    <a:pt x="24511" y="56388"/>
                    <a:pt x="20828" y="55626"/>
                    <a:pt x="17399" y="54229"/>
                  </a:cubicBezTo>
                  <a:cubicBezTo>
                    <a:pt x="13970" y="52832"/>
                    <a:pt x="10795" y="50800"/>
                    <a:pt x="8255" y="48133"/>
                  </a:cubicBezTo>
                  <a:cubicBezTo>
                    <a:pt x="5715" y="45466"/>
                    <a:pt x="3556" y="42418"/>
                    <a:pt x="2159" y="38989"/>
                  </a:cubicBezTo>
                  <a:cubicBezTo>
                    <a:pt x="762" y="35560"/>
                    <a:pt x="0" y="31877"/>
                    <a:pt x="0" y="28194"/>
                  </a:cubicBezTo>
                  <a:cubicBezTo>
                    <a:pt x="0" y="24511"/>
                    <a:pt x="762" y="20828"/>
                    <a:pt x="2159" y="17399"/>
                  </a:cubicBezTo>
                  <a:cubicBezTo>
                    <a:pt x="3556" y="13970"/>
                    <a:pt x="5588" y="10795"/>
                    <a:pt x="8255" y="8255"/>
                  </a:cubicBezTo>
                  <a:cubicBezTo>
                    <a:pt x="10922" y="5715"/>
                    <a:pt x="13970" y="3556"/>
                    <a:pt x="17399" y="2159"/>
                  </a:cubicBezTo>
                  <a:cubicBezTo>
                    <a:pt x="20828" y="762"/>
                    <a:pt x="24511" y="0"/>
                    <a:pt x="28194" y="0"/>
                  </a:cubicBezTo>
                  <a:cubicBezTo>
                    <a:pt x="31877" y="0"/>
                    <a:pt x="35560" y="762"/>
                    <a:pt x="38989" y="2159"/>
                  </a:cubicBezTo>
                  <a:cubicBezTo>
                    <a:pt x="42418" y="3556"/>
                    <a:pt x="45593" y="5588"/>
                    <a:pt x="48133" y="8255"/>
                  </a:cubicBezTo>
                  <a:cubicBezTo>
                    <a:pt x="50673" y="10922"/>
                    <a:pt x="52832" y="13970"/>
                    <a:pt x="54229" y="17399"/>
                  </a:cubicBezTo>
                  <a:cubicBezTo>
                    <a:pt x="55626" y="20828"/>
                    <a:pt x="56388" y="24511"/>
                    <a:pt x="56388" y="28194"/>
                  </a:cubicBezTo>
                  <a:close/>
                </a:path>
              </a:pathLst>
            </a:custGeom>
            <a:solidFill>
              <a:srgbClr val="082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152400" y="403987"/>
              <a:ext cx="23876" cy="23876"/>
            </a:xfrm>
            <a:custGeom>
              <a:avLst/>
              <a:gdLst/>
              <a:ahLst/>
              <a:cxnLst/>
              <a:rect l="l" t="t" r="r" b="b"/>
              <a:pathLst>
                <a:path w="23876" h="23876">
                  <a:moveTo>
                    <a:pt x="11938" y="23876"/>
                  </a:moveTo>
                  <a:cubicBezTo>
                    <a:pt x="5461" y="23876"/>
                    <a:pt x="0" y="18542"/>
                    <a:pt x="0" y="11938"/>
                  </a:cubicBezTo>
                  <a:cubicBezTo>
                    <a:pt x="0" y="5334"/>
                    <a:pt x="5334" y="0"/>
                    <a:pt x="11938" y="0"/>
                  </a:cubicBezTo>
                  <a:cubicBezTo>
                    <a:pt x="18542" y="0"/>
                    <a:pt x="23876" y="5334"/>
                    <a:pt x="23876" y="11938"/>
                  </a:cubicBezTo>
                  <a:cubicBezTo>
                    <a:pt x="23876" y="18542"/>
                    <a:pt x="18415" y="23876"/>
                    <a:pt x="11938" y="23876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659130" y="405892"/>
              <a:ext cx="23876" cy="23876"/>
            </a:xfrm>
            <a:custGeom>
              <a:avLst/>
              <a:gdLst/>
              <a:ahLst/>
              <a:cxnLst/>
              <a:rect l="l" t="t" r="r" b="b"/>
              <a:pathLst>
                <a:path w="23876" h="23876">
                  <a:moveTo>
                    <a:pt x="11938" y="23876"/>
                  </a:moveTo>
                  <a:cubicBezTo>
                    <a:pt x="5461" y="23876"/>
                    <a:pt x="0" y="18542"/>
                    <a:pt x="0" y="11938"/>
                  </a:cubicBezTo>
                  <a:cubicBezTo>
                    <a:pt x="0" y="5334"/>
                    <a:pt x="5334" y="0"/>
                    <a:pt x="11938" y="0"/>
                  </a:cubicBezTo>
                  <a:cubicBezTo>
                    <a:pt x="18542" y="0"/>
                    <a:pt x="23876" y="5334"/>
                    <a:pt x="23876" y="11938"/>
                  </a:cubicBezTo>
                  <a:cubicBezTo>
                    <a:pt x="23876" y="18542"/>
                    <a:pt x="18415" y="23876"/>
                    <a:pt x="11938" y="23876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403987" y="652526"/>
              <a:ext cx="23876" cy="23876"/>
            </a:xfrm>
            <a:custGeom>
              <a:avLst/>
              <a:gdLst/>
              <a:ahLst/>
              <a:cxnLst/>
              <a:rect l="l" t="t" r="r" b="b"/>
              <a:pathLst>
                <a:path w="23876" h="23876">
                  <a:moveTo>
                    <a:pt x="11938" y="23876"/>
                  </a:moveTo>
                  <a:cubicBezTo>
                    <a:pt x="5461" y="23876"/>
                    <a:pt x="0" y="18542"/>
                    <a:pt x="0" y="11938"/>
                  </a:cubicBezTo>
                  <a:cubicBezTo>
                    <a:pt x="0" y="5334"/>
                    <a:pt x="5334" y="0"/>
                    <a:pt x="11938" y="0"/>
                  </a:cubicBezTo>
                  <a:cubicBezTo>
                    <a:pt x="18542" y="0"/>
                    <a:pt x="23876" y="5334"/>
                    <a:pt x="23876" y="11938"/>
                  </a:cubicBezTo>
                  <a:cubicBezTo>
                    <a:pt x="23876" y="18542"/>
                    <a:pt x="18415" y="23876"/>
                    <a:pt x="11938" y="23876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13614" y="560070"/>
              <a:ext cx="23876" cy="23876"/>
            </a:xfrm>
            <a:custGeom>
              <a:avLst/>
              <a:gdLst/>
              <a:ahLst/>
              <a:cxnLst/>
              <a:rect l="l" t="t" r="r" b="b"/>
              <a:pathLst>
                <a:path w="23876" h="23876">
                  <a:moveTo>
                    <a:pt x="11938" y="23876"/>
                  </a:moveTo>
                  <a:cubicBezTo>
                    <a:pt x="5461" y="23876"/>
                    <a:pt x="0" y="18542"/>
                    <a:pt x="0" y="11938"/>
                  </a:cubicBezTo>
                  <a:cubicBezTo>
                    <a:pt x="0" y="5334"/>
                    <a:pt x="5334" y="0"/>
                    <a:pt x="11938" y="0"/>
                  </a:cubicBezTo>
                  <a:cubicBezTo>
                    <a:pt x="18542" y="0"/>
                    <a:pt x="23876" y="5334"/>
                    <a:pt x="23876" y="11938"/>
                  </a:cubicBezTo>
                  <a:cubicBezTo>
                    <a:pt x="23876" y="18542"/>
                    <a:pt x="18415" y="23876"/>
                    <a:pt x="11938" y="23876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593979" y="560070"/>
              <a:ext cx="23876" cy="23876"/>
            </a:xfrm>
            <a:custGeom>
              <a:avLst/>
              <a:gdLst/>
              <a:ahLst/>
              <a:cxnLst/>
              <a:rect l="l" t="t" r="r" b="b"/>
              <a:pathLst>
                <a:path w="23876" h="23876">
                  <a:moveTo>
                    <a:pt x="11938" y="23876"/>
                  </a:moveTo>
                  <a:cubicBezTo>
                    <a:pt x="5461" y="23876"/>
                    <a:pt x="0" y="18542"/>
                    <a:pt x="0" y="11938"/>
                  </a:cubicBezTo>
                  <a:cubicBezTo>
                    <a:pt x="0" y="5334"/>
                    <a:pt x="5334" y="0"/>
                    <a:pt x="11938" y="0"/>
                  </a:cubicBezTo>
                  <a:cubicBezTo>
                    <a:pt x="18542" y="0"/>
                    <a:pt x="23876" y="5334"/>
                    <a:pt x="23876" y="11938"/>
                  </a:cubicBezTo>
                  <a:cubicBezTo>
                    <a:pt x="23876" y="18542"/>
                    <a:pt x="18415" y="23876"/>
                    <a:pt x="11938" y="23876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596646" y="247904"/>
              <a:ext cx="23876" cy="23876"/>
            </a:xfrm>
            <a:custGeom>
              <a:avLst/>
              <a:gdLst/>
              <a:ahLst/>
              <a:cxnLst/>
              <a:rect l="l" t="t" r="r" b="b"/>
              <a:pathLst>
                <a:path w="23876" h="23876">
                  <a:moveTo>
                    <a:pt x="11938" y="0"/>
                  </a:moveTo>
                  <a:cubicBezTo>
                    <a:pt x="18415" y="0"/>
                    <a:pt x="23876" y="5334"/>
                    <a:pt x="23876" y="11938"/>
                  </a:cubicBezTo>
                  <a:cubicBezTo>
                    <a:pt x="23876" y="18542"/>
                    <a:pt x="18542" y="23876"/>
                    <a:pt x="11938" y="23876"/>
                  </a:cubicBezTo>
                  <a:cubicBezTo>
                    <a:pt x="5334" y="23876"/>
                    <a:pt x="0" y="18542"/>
                    <a:pt x="0" y="11938"/>
                  </a:cubicBezTo>
                  <a:cubicBezTo>
                    <a:pt x="0" y="5334"/>
                    <a:pt x="5334" y="0"/>
                    <a:pt x="11938" y="0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16281" y="247904"/>
              <a:ext cx="23876" cy="23876"/>
            </a:xfrm>
            <a:custGeom>
              <a:avLst/>
              <a:gdLst/>
              <a:ahLst/>
              <a:cxnLst/>
              <a:rect l="l" t="t" r="r" b="b"/>
              <a:pathLst>
                <a:path w="23876" h="23876">
                  <a:moveTo>
                    <a:pt x="11938" y="0"/>
                  </a:moveTo>
                  <a:cubicBezTo>
                    <a:pt x="18415" y="0"/>
                    <a:pt x="23876" y="5334"/>
                    <a:pt x="23876" y="11938"/>
                  </a:cubicBezTo>
                  <a:cubicBezTo>
                    <a:pt x="23876" y="18542"/>
                    <a:pt x="18542" y="23876"/>
                    <a:pt x="11938" y="23876"/>
                  </a:cubicBezTo>
                  <a:cubicBezTo>
                    <a:pt x="5334" y="23876"/>
                    <a:pt x="0" y="18542"/>
                    <a:pt x="0" y="11938"/>
                  </a:cubicBezTo>
                  <a:cubicBezTo>
                    <a:pt x="0" y="5334"/>
                    <a:pt x="5334" y="0"/>
                    <a:pt x="11938" y="0"/>
                  </a:cubicBezTo>
                  <a:close/>
                </a:path>
              </a:pathLst>
            </a:custGeom>
            <a:solidFill>
              <a:srgbClr val="143E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104267" y="1098042"/>
              <a:ext cx="631698" cy="537210"/>
            </a:xfrm>
            <a:custGeom>
              <a:avLst/>
              <a:gdLst/>
              <a:ahLst/>
              <a:cxnLst/>
              <a:rect l="l" t="t" r="r" b="b"/>
              <a:pathLst>
                <a:path w="631698" h="537210">
                  <a:moveTo>
                    <a:pt x="0" y="0"/>
                  </a:moveTo>
                  <a:lnTo>
                    <a:pt x="0" y="537210"/>
                  </a:lnTo>
                  <a:lnTo>
                    <a:pt x="631698" y="537210"/>
                  </a:lnTo>
                  <a:lnTo>
                    <a:pt x="631698" y="0"/>
                  </a:lnTo>
                  <a:close/>
                </a:path>
              </a:pathLst>
            </a:custGeom>
            <a:solidFill>
              <a:srgbClr val="5C887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72644" y="1054862"/>
              <a:ext cx="692531" cy="105029"/>
            </a:xfrm>
            <a:custGeom>
              <a:avLst/>
              <a:gdLst/>
              <a:ahLst/>
              <a:cxnLst/>
              <a:rect l="l" t="t" r="r" b="b"/>
              <a:pathLst>
                <a:path w="692531" h="105029">
                  <a:moveTo>
                    <a:pt x="0" y="0"/>
                  </a:moveTo>
                  <a:lnTo>
                    <a:pt x="0" y="105029"/>
                  </a:lnTo>
                  <a:lnTo>
                    <a:pt x="692531" y="105029"/>
                  </a:lnTo>
                  <a:lnTo>
                    <a:pt x="692531" y="0"/>
                  </a:lnTo>
                  <a:close/>
                </a:path>
              </a:pathLst>
            </a:custGeom>
            <a:solidFill>
              <a:srgbClr val="5C887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133477" y="882650"/>
              <a:ext cx="572516" cy="752348"/>
            </a:xfrm>
            <a:custGeom>
              <a:avLst/>
              <a:gdLst/>
              <a:ahLst/>
              <a:cxnLst/>
              <a:rect l="l" t="t" r="r" b="b"/>
              <a:pathLst>
                <a:path w="572516" h="752348">
                  <a:moveTo>
                    <a:pt x="114554" y="61849"/>
                  </a:moveTo>
                  <a:cubicBezTo>
                    <a:pt x="159639" y="61849"/>
                    <a:pt x="245999" y="149606"/>
                    <a:pt x="245999" y="149606"/>
                  </a:cubicBezTo>
                  <a:cubicBezTo>
                    <a:pt x="216408" y="149606"/>
                    <a:pt x="68072" y="126365"/>
                    <a:pt x="92583" y="75438"/>
                  </a:cubicBezTo>
                  <a:cubicBezTo>
                    <a:pt x="97155" y="65786"/>
                    <a:pt x="104902" y="61849"/>
                    <a:pt x="114554" y="61849"/>
                  </a:cubicBezTo>
                  <a:close/>
                  <a:moveTo>
                    <a:pt x="458343" y="61849"/>
                  </a:moveTo>
                  <a:cubicBezTo>
                    <a:pt x="467868" y="61849"/>
                    <a:pt x="475488" y="65786"/>
                    <a:pt x="480060" y="75438"/>
                  </a:cubicBezTo>
                  <a:cubicBezTo>
                    <a:pt x="503936" y="125730"/>
                    <a:pt x="356235" y="149606"/>
                    <a:pt x="326644" y="149606"/>
                  </a:cubicBezTo>
                  <a:cubicBezTo>
                    <a:pt x="326644" y="149606"/>
                    <a:pt x="413512" y="61849"/>
                    <a:pt x="458343" y="61849"/>
                  </a:cubicBezTo>
                  <a:close/>
                  <a:moveTo>
                    <a:pt x="456692" y="0"/>
                  </a:moveTo>
                  <a:cubicBezTo>
                    <a:pt x="404368" y="3429"/>
                    <a:pt x="351663" y="46482"/>
                    <a:pt x="321564" y="81280"/>
                  </a:cubicBezTo>
                  <a:cubicBezTo>
                    <a:pt x="307340" y="97409"/>
                    <a:pt x="295148" y="117348"/>
                    <a:pt x="286131" y="134747"/>
                  </a:cubicBezTo>
                  <a:cubicBezTo>
                    <a:pt x="276479" y="117348"/>
                    <a:pt x="264160" y="98044"/>
                    <a:pt x="250698" y="81280"/>
                  </a:cubicBezTo>
                  <a:cubicBezTo>
                    <a:pt x="219710" y="45085"/>
                    <a:pt x="163830" y="127"/>
                    <a:pt x="109220" y="127"/>
                  </a:cubicBezTo>
                  <a:cubicBezTo>
                    <a:pt x="89916" y="127"/>
                    <a:pt x="70739" y="5715"/>
                    <a:pt x="52832" y="19431"/>
                  </a:cubicBezTo>
                  <a:cubicBezTo>
                    <a:pt x="0" y="60071"/>
                    <a:pt x="24511" y="161290"/>
                    <a:pt x="163068" y="188976"/>
                  </a:cubicBezTo>
                  <a:cubicBezTo>
                    <a:pt x="167640" y="189611"/>
                    <a:pt x="172085" y="190881"/>
                    <a:pt x="176022" y="190881"/>
                  </a:cubicBezTo>
                  <a:cubicBezTo>
                    <a:pt x="156718" y="205105"/>
                    <a:pt x="128270" y="236601"/>
                    <a:pt x="107061" y="305562"/>
                  </a:cubicBezTo>
                  <a:cubicBezTo>
                    <a:pt x="92202" y="353314"/>
                    <a:pt x="83185" y="411226"/>
                    <a:pt x="83185" y="411226"/>
                  </a:cubicBezTo>
                  <a:lnTo>
                    <a:pt x="126365" y="398272"/>
                  </a:lnTo>
                  <a:lnTo>
                    <a:pt x="154686" y="433705"/>
                  </a:lnTo>
                  <a:cubicBezTo>
                    <a:pt x="154686" y="433705"/>
                    <a:pt x="188849" y="253238"/>
                    <a:pt x="240411" y="201676"/>
                  </a:cubicBezTo>
                  <a:lnTo>
                    <a:pt x="240411" y="752348"/>
                  </a:lnTo>
                  <a:lnTo>
                    <a:pt x="330708" y="752348"/>
                  </a:lnTo>
                  <a:lnTo>
                    <a:pt x="330708" y="201803"/>
                  </a:lnTo>
                  <a:cubicBezTo>
                    <a:pt x="381635" y="253365"/>
                    <a:pt x="413893" y="433832"/>
                    <a:pt x="413893" y="433832"/>
                  </a:cubicBezTo>
                  <a:lnTo>
                    <a:pt x="446786" y="398399"/>
                  </a:lnTo>
                  <a:lnTo>
                    <a:pt x="488696" y="411353"/>
                  </a:lnTo>
                  <a:cubicBezTo>
                    <a:pt x="488696" y="411353"/>
                    <a:pt x="479679" y="353949"/>
                    <a:pt x="464820" y="305689"/>
                  </a:cubicBezTo>
                  <a:cubicBezTo>
                    <a:pt x="444881" y="237363"/>
                    <a:pt x="415798" y="205740"/>
                    <a:pt x="397129" y="191643"/>
                  </a:cubicBezTo>
                  <a:cubicBezTo>
                    <a:pt x="401701" y="191008"/>
                    <a:pt x="406146" y="190373"/>
                    <a:pt x="410083" y="189738"/>
                  </a:cubicBezTo>
                  <a:cubicBezTo>
                    <a:pt x="548005" y="161417"/>
                    <a:pt x="572516" y="60198"/>
                    <a:pt x="519684" y="19558"/>
                  </a:cubicBezTo>
                  <a:cubicBezTo>
                    <a:pt x="503936" y="7239"/>
                    <a:pt x="487045" y="1397"/>
                    <a:pt x="470027" y="254"/>
                  </a:cubicBezTo>
                  <a:close/>
                </a:path>
              </a:pathLst>
            </a:custGeom>
            <a:solidFill>
              <a:srgbClr val="AB51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35022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503349" y="1080154"/>
            <a:ext cx="5975433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2.Classify the pictures in correct box:</a:t>
            </a:r>
            <a:endParaRPr lang="en-US" sz="24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516" y="221180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261860" y="1593190"/>
            <a:ext cx="1057275" cy="952500"/>
          </a:xfrm>
          <a:custGeom>
            <a:avLst/>
            <a:gdLst/>
            <a:ahLst/>
            <a:cxnLst/>
            <a:rect l="l" t="t" r="r" b="b"/>
            <a:pathLst>
              <a:path w="1057275" h="952500">
                <a:moveTo>
                  <a:pt x="0" y="0"/>
                </a:moveTo>
                <a:lnTo>
                  <a:pt x="1057275" y="0"/>
                </a:lnTo>
                <a:lnTo>
                  <a:pt x="105727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322953" y="4037781"/>
            <a:ext cx="933412" cy="1702279"/>
          </a:xfrm>
          <a:custGeom>
            <a:avLst/>
            <a:gdLst/>
            <a:ahLst/>
            <a:cxnLst/>
            <a:rect l="l" t="t" r="r" b="b"/>
            <a:pathLst>
              <a:path w="933412" h="1702279">
                <a:moveTo>
                  <a:pt x="0" y="0"/>
                </a:moveTo>
                <a:lnTo>
                  <a:pt x="933412" y="0"/>
                </a:lnTo>
                <a:lnTo>
                  <a:pt x="933412" y="1702279"/>
                </a:lnTo>
                <a:lnTo>
                  <a:pt x="0" y="1702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198700" y="5811231"/>
            <a:ext cx="1183586" cy="1174747"/>
            <a:chOff x="0" y="0"/>
            <a:chExt cx="1183589" cy="1174750"/>
          </a:xfrm>
        </p:grpSpPr>
        <p:sp>
          <p:nvSpPr>
            <p:cNvPr id="6" name="Freeform 6"/>
            <p:cNvSpPr/>
            <p:nvPr/>
          </p:nvSpPr>
          <p:spPr>
            <a:xfrm>
              <a:off x="317246" y="315341"/>
              <a:ext cx="548894" cy="544068"/>
            </a:xfrm>
            <a:custGeom>
              <a:avLst/>
              <a:gdLst/>
              <a:ahLst/>
              <a:cxnLst/>
              <a:rect l="l" t="t" r="r" b="b"/>
              <a:pathLst>
                <a:path w="548894" h="544068">
                  <a:moveTo>
                    <a:pt x="548894" y="272034"/>
                  </a:moveTo>
                  <a:cubicBezTo>
                    <a:pt x="548894" y="280924"/>
                    <a:pt x="548513" y="289814"/>
                    <a:pt x="547624" y="298704"/>
                  </a:cubicBezTo>
                  <a:cubicBezTo>
                    <a:pt x="546735" y="307594"/>
                    <a:pt x="545465" y="316357"/>
                    <a:pt x="543687" y="325120"/>
                  </a:cubicBezTo>
                  <a:cubicBezTo>
                    <a:pt x="541909" y="333883"/>
                    <a:pt x="539750" y="342519"/>
                    <a:pt x="537083" y="351028"/>
                  </a:cubicBezTo>
                  <a:cubicBezTo>
                    <a:pt x="534416" y="359537"/>
                    <a:pt x="531495" y="367919"/>
                    <a:pt x="528066" y="376174"/>
                  </a:cubicBezTo>
                  <a:cubicBezTo>
                    <a:pt x="524637" y="384429"/>
                    <a:pt x="520827" y="392430"/>
                    <a:pt x="516509" y="400304"/>
                  </a:cubicBezTo>
                  <a:cubicBezTo>
                    <a:pt x="512191" y="408178"/>
                    <a:pt x="507619" y="415798"/>
                    <a:pt x="502666" y="423164"/>
                  </a:cubicBezTo>
                  <a:cubicBezTo>
                    <a:pt x="497713" y="430530"/>
                    <a:pt x="492379" y="437769"/>
                    <a:pt x="486664" y="444627"/>
                  </a:cubicBezTo>
                  <a:cubicBezTo>
                    <a:pt x="480949" y="451485"/>
                    <a:pt x="474980" y="458089"/>
                    <a:pt x="468630" y="464439"/>
                  </a:cubicBezTo>
                  <a:cubicBezTo>
                    <a:pt x="462280" y="470789"/>
                    <a:pt x="455676" y="476758"/>
                    <a:pt x="448691" y="482346"/>
                  </a:cubicBezTo>
                  <a:cubicBezTo>
                    <a:pt x="441706" y="487934"/>
                    <a:pt x="434594" y="493268"/>
                    <a:pt x="427101" y="498221"/>
                  </a:cubicBezTo>
                  <a:cubicBezTo>
                    <a:pt x="419608" y="503174"/>
                    <a:pt x="411988" y="507746"/>
                    <a:pt x="403987" y="511937"/>
                  </a:cubicBezTo>
                  <a:cubicBezTo>
                    <a:pt x="395986" y="516128"/>
                    <a:pt x="387985" y="519938"/>
                    <a:pt x="379603" y="523367"/>
                  </a:cubicBezTo>
                  <a:cubicBezTo>
                    <a:pt x="371221" y="526796"/>
                    <a:pt x="362839" y="529717"/>
                    <a:pt x="354203" y="532384"/>
                  </a:cubicBezTo>
                  <a:cubicBezTo>
                    <a:pt x="345567" y="535051"/>
                    <a:pt x="336931" y="537083"/>
                    <a:pt x="328041" y="538861"/>
                  </a:cubicBezTo>
                  <a:cubicBezTo>
                    <a:pt x="319151" y="540639"/>
                    <a:pt x="310388" y="541909"/>
                    <a:pt x="301371" y="542798"/>
                  </a:cubicBezTo>
                  <a:cubicBezTo>
                    <a:pt x="292354" y="543687"/>
                    <a:pt x="283464" y="544068"/>
                    <a:pt x="274447" y="544068"/>
                  </a:cubicBezTo>
                  <a:cubicBezTo>
                    <a:pt x="265430" y="544068"/>
                    <a:pt x="256540" y="543687"/>
                    <a:pt x="247523" y="542798"/>
                  </a:cubicBezTo>
                  <a:cubicBezTo>
                    <a:pt x="238506" y="541909"/>
                    <a:pt x="229743" y="540639"/>
                    <a:pt x="220853" y="538861"/>
                  </a:cubicBezTo>
                  <a:cubicBezTo>
                    <a:pt x="211963" y="537083"/>
                    <a:pt x="203327" y="534924"/>
                    <a:pt x="194691" y="532384"/>
                  </a:cubicBezTo>
                  <a:cubicBezTo>
                    <a:pt x="186055" y="529844"/>
                    <a:pt x="177673" y="526796"/>
                    <a:pt x="169291" y="523367"/>
                  </a:cubicBezTo>
                  <a:cubicBezTo>
                    <a:pt x="160909" y="519938"/>
                    <a:pt x="152908" y="516128"/>
                    <a:pt x="144907" y="511937"/>
                  </a:cubicBezTo>
                  <a:cubicBezTo>
                    <a:pt x="136906" y="507746"/>
                    <a:pt x="129286" y="503174"/>
                    <a:pt x="121793" y="498221"/>
                  </a:cubicBezTo>
                  <a:cubicBezTo>
                    <a:pt x="114300" y="493268"/>
                    <a:pt x="107061" y="487934"/>
                    <a:pt x="100203" y="482346"/>
                  </a:cubicBezTo>
                  <a:cubicBezTo>
                    <a:pt x="93345" y="476758"/>
                    <a:pt x="86614" y="470662"/>
                    <a:pt x="80264" y="464439"/>
                  </a:cubicBezTo>
                  <a:cubicBezTo>
                    <a:pt x="73914" y="458216"/>
                    <a:pt x="67818" y="451485"/>
                    <a:pt x="62230" y="444627"/>
                  </a:cubicBezTo>
                  <a:cubicBezTo>
                    <a:pt x="56642" y="437769"/>
                    <a:pt x="51181" y="430530"/>
                    <a:pt x="46228" y="423164"/>
                  </a:cubicBezTo>
                  <a:cubicBezTo>
                    <a:pt x="41275" y="415798"/>
                    <a:pt x="36576" y="408178"/>
                    <a:pt x="32385" y="400304"/>
                  </a:cubicBezTo>
                  <a:cubicBezTo>
                    <a:pt x="28194" y="392430"/>
                    <a:pt x="24257" y="384429"/>
                    <a:pt x="20828" y="376174"/>
                  </a:cubicBezTo>
                  <a:cubicBezTo>
                    <a:pt x="17399" y="367919"/>
                    <a:pt x="14351" y="359537"/>
                    <a:pt x="11811" y="351028"/>
                  </a:cubicBezTo>
                  <a:cubicBezTo>
                    <a:pt x="9271" y="342519"/>
                    <a:pt x="6985" y="333883"/>
                    <a:pt x="5207" y="325120"/>
                  </a:cubicBezTo>
                  <a:cubicBezTo>
                    <a:pt x="3429" y="316357"/>
                    <a:pt x="2159" y="307594"/>
                    <a:pt x="1270" y="298704"/>
                  </a:cubicBezTo>
                  <a:cubicBezTo>
                    <a:pt x="381" y="289814"/>
                    <a:pt x="0" y="280924"/>
                    <a:pt x="0" y="272034"/>
                  </a:cubicBezTo>
                  <a:cubicBezTo>
                    <a:pt x="0" y="263144"/>
                    <a:pt x="381" y="254254"/>
                    <a:pt x="1270" y="245364"/>
                  </a:cubicBezTo>
                  <a:cubicBezTo>
                    <a:pt x="2159" y="236474"/>
                    <a:pt x="3429" y="227711"/>
                    <a:pt x="5207" y="218948"/>
                  </a:cubicBezTo>
                  <a:cubicBezTo>
                    <a:pt x="6985" y="210185"/>
                    <a:pt x="9144" y="201549"/>
                    <a:pt x="11811" y="193040"/>
                  </a:cubicBezTo>
                  <a:cubicBezTo>
                    <a:pt x="14478" y="184531"/>
                    <a:pt x="17399" y="176149"/>
                    <a:pt x="20828" y="167894"/>
                  </a:cubicBezTo>
                  <a:cubicBezTo>
                    <a:pt x="24257" y="159639"/>
                    <a:pt x="28067" y="151638"/>
                    <a:pt x="32385" y="143764"/>
                  </a:cubicBezTo>
                  <a:cubicBezTo>
                    <a:pt x="36703" y="135890"/>
                    <a:pt x="41275" y="128270"/>
                    <a:pt x="46228" y="120904"/>
                  </a:cubicBezTo>
                  <a:cubicBezTo>
                    <a:pt x="51181" y="113538"/>
                    <a:pt x="56515" y="106299"/>
                    <a:pt x="62230" y="99441"/>
                  </a:cubicBezTo>
                  <a:cubicBezTo>
                    <a:pt x="67945" y="92583"/>
                    <a:pt x="73914" y="85979"/>
                    <a:pt x="80264" y="79629"/>
                  </a:cubicBezTo>
                  <a:cubicBezTo>
                    <a:pt x="86614" y="73279"/>
                    <a:pt x="93218" y="67310"/>
                    <a:pt x="100203" y="61722"/>
                  </a:cubicBezTo>
                  <a:cubicBezTo>
                    <a:pt x="107188" y="56134"/>
                    <a:pt x="114300" y="50800"/>
                    <a:pt x="121793" y="45847"/>
                  </a:cubicBezTo>
                  <a:cubicBezTo>
                    <a:pt x="129286" y="40894"/>
                    <a:pt x="136906" y="36322"/>
                    <a:pt x="144907" y="32131"/>
                  </a:cubicBezTo>
                  <a:cubicBezTo>
                    <a:pt x="152908" y="27940"/>
                    <a:pt x="160909" y="24130"/>
                    <a:pt x="169291" y="20701"/>
                  </a:cubicBezTo>
                  <a:cubicBezTo>
                    <a:pt x="177673" y="17272"/>
                    <a:pt x="186055" y="14351"/>
                    <a:pt x="194691" y="11684"/>
                  </a:cubicBezTo>
                  <a:cubicBezTo>
                    <a:pt x="203327" y="9017"/>
                    <a:pt x="211963" y="6985"/>
                    <a:pt x="220853" y="5207"/>
                  </a:cubicBezTo>
                  <a:cubicBezTo>
                    <a:pt x="229743" y="3429"/>
                    <a:pt x="238506" y="2159"/>
                    <a:pt x="247523" y="1270"/>
                  </a:cubicBezTo>
                  <a:cubicBezTo>
                    <a:pt x="256540" y="381"/>
                    <a:pt x="265430" y="0"/>
                    <a:pt x="274447" y="0"/>
                  </a:cubicBezTo>
                  <a:cubicBezTo>
                    <a:pt x="283464" y="0"/>
                    <a:pt x="292354" y="381"/>
                    <a:pt x="301371" y="1270"/>
                  </a:cubicBezTo>
                  <a:cubicBezTo>
                    <a:pt x="310388" y="2159"/>
                    <a:pt x="319151" y="3429"/>
                    <a:pt x="328041" y="5207"/>
                  </a:cubicBezTo>
                  <a:cubicBezTo>
                    <a:pt x="336931" y="6985"/>
                    <a:pt x="345567" y="9144"/>
                    <a:pt x="354203" y="11684"/>
                  </a:cubicBezTo>
                  <a:cubicBezTo>
                    <a:pt x="362839" y="14224"/>
                    <a:pt x="371221" y="17272"/>
                    <a:pt x="379603" y="20701"/>
                  </a:cubicBezTo>
                  <a:cubicBezTo>
                    <a:pt x="387985" y="24130"/>
                    <a:pt x="395986" y="27940"/>
                    <a:pt x="403987" y="32131"/>
                  </a:cubicBezTo>
                  <a:cubicBezTo>
                    <a:pt x="411988" y="36322"/>
                    <a:pt x="419608" y="40894"/>
                    <a:pt x="427101" y="45847"/>
                  </a:cubicBezTo>
                  <a:cubicBezTo>
                    <a:pt x="434594" y="50800"/>
                    <a:pt x="441833" y="56134"/>
                    <a:pt x="448691" y="61722"/>
                  </a:cubicBezTo>
                  <a:cubicBezTo>
                    <a:pt x="455549" y="67310"/>
                    <a:pt x="462280" y="73406"/>
                    <a:pt x="468630" y="79629"/>
                  </a:cubicBezTo>
                  <a:cubicBezTo>
                    <a:pt x="474980" y="85852"/>
                    <a:pt x="481076" y="92583"/>
                    <a:pt x="486664" y="99441"/>
                  </a:cubicBezTo>
                  <a:cubicBezTo>
                    <a:pt x="492252" y="106299"/>
                    <a:pt x="497713" y="113538"/>
                    <a:pt x="502666" y="120904"/>
                  </a:cubicBezTo>
                  <a:cubicBezTo>
                    <a:pt x="507619" y="128270"/>
                    <a:pt x="512318" y="135890"/>
                    <a:pt x="516509" y="143764"/>
                  </a:cubicBezTo>
                  <a:cubicBezTo>
                    <a:pt x="520700" y="151638"/>
                    <a:pt x="524637" y="159639"/>
                    <a:pt x="528066" y="167894"/>
                  </a:cubicBezTo>
                  <a:cubicBezTo>
                    <a:pt x="531495" y="176149"/>
                    <a:pt x="534543" y="184531"/>
                    <a:pt x="537083" y="193040"/>
                  </a:cubicBezTo>
                  <a:cubicBezTo>
                    <a:pt x="539623" y="201549"/>
                    <a:pt x="541909" y="210185"/>
                    <a:pt x="543687" y="218948"/>
                  </a:cubicBezTo>
                  <a:cubicBezTo>
                    <a:pt x="545465" y="227711"/>
                    <a:pt x="546735" y="236474"/>
                    <a:pt x="547624" y="245364"/>
                  </a:cubicBezTo>
                  <a:cubicBezTo>
                    <a:pt x="548513" y="254254"/>
                    <a:pt x="548894" y="263144"/>
                    <a:pt x="548894" y="272034"/>
                  </a:cubicBezTo>
                  <a:close/>
                </a:path>
              </a:pathLst>
            </a:custGeom>
            <a:solidFill>
              <a:srgbClr val="FFD7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056513" cy="1047750"/>
            </a:xfrm>
            <a:custGeom>
              <a:avLst/>
              <a:gdLst/>
              <a:ahLst/>
              <a:cxnLst/>
              <a:rect l="l" t="t" r="r" b="b"/>
              <a:pathLst>
                <a:path w="1056513" h="1047750">
                  <a:moveTo>
                    <a:pt x="528320" y="184277"/>
                  </a:moveTo>
                  <a:cubicBezTo>
                    <a:pt x="520319" y="184277"/>
                    <a:pt x="514096" y="177927"/>
                    <a:pt x="514096" y="169926"/>
                  </a:cubicBezTo>
                  <a:lnTo>
                    <a:pt x="514096" y="14351"/>
                  </a:lnTo>
                  <a:cubicBezTo>
                    <a:pt x="514096" y="6350"/>
                    <a:pt x="520319" y="0"/>
                    <a:pt x="528320" y="0"/>
                  </a:cubicBezTo>
                  <a:cubicBezTo>
                    <a:pt x="536321" y="0"/>
                    <a:pt x="542544" y="6350"/>
                    <a:pt x="542544" y="14351"/>
                  </a:cubicBezTo>
                  <a:lnTo>
                    <a:pt x="542544" y="169926"/>
                  </a:lnTo>
                  <a:cubicBezTo>
                    <a:pt x="542544" y="177673"/>
                    <a:pt x="535940" y="184277"/>
                    <a:pt x="528320" y="184277"/>
                  </a:cubicBezTo>
                  <a:close/>
                  <a:moveTo>
                    <a:pt x="542544" y="1033399"/>
                  </a:moveTo>
                  <a:lnTo>
                    <a:pt x="542544" y="877824"/>
                  </a:lnTo>
                  <a:cubicBezTo>
                    <a:pt x="542544" y="869823"/>
                    <a:pt x="536321" y="863473"/>
                    <a:pt x="528320" y="863473"/>
                  </a:cubicBezTo>
                  <a:cubicBezTo>
                    <a:pt x="520319" y="863473"/>
                    <a:pt x="514096" y="869823"/>
                    <a:pt x="514096" y="877824"/>
                  </a:cubicBezTo>
                  <a:lnTo>
                    <a:pt x="514096" y="1033399"/>
                  </a:lnTo>
                  <a:cubicBezTo>
                    <a:pt x="514096" y="1041400"/>
                    <a:pt x="520319" y="1047750"/>
                    <a:pt x="528320" y="1047750"/>
                  </a:cubicBezTo>
                  <a:cubicBezTo>
                    <a:pt x="536321" y="1047750"/>
                    <a:pt x="542544" y="1041400"/>
                    <a:pt x="542544" y="1033399"/>
                  </a:cubicBezTo>
                  <a:close/>
                  <a:moveTo>
                    <a:pt x="185166" y="523875"/>
                  </a:moveTo>
                  <a:cubicBezTo>
                    <a:pt x="185166" y="515874"/>
                    <a:pt x="178943" y="509524"/>
                    <a:pt x="170942" y="509524"/>
                  </a:cubicBezTo>
                  <a:lnTo>
                    <a:pt x="14224" y="509524"/>
                  </a:lnTo>
                  <a:cubicBezTo>
                    <a:pt x="6223" y="509524"/>
                    <a:pt x="0" y="515874"/>
                    <a:pt x="0" y="523875"/>
                  </a:cubicBezTo>
                  <a:cubicBezTo>
                    <a:pt x="0" y="531876"/>
                    <a:pt x="6223" y="538226"/>
                    <a:pt x="14224" y="538226"/>
                  </a:cubicBezTo>
                  <a:lnTo>
                    <a:pt x="170942" y="538226"/>
                  </a:lnTo>
                  <a:cubicBezTo>
                    <a:pt x="178943" y="538226"/>
                    <a:pt x="185166" y="531876"/>
                    <a:pt x="185166" y="523875"/>
                  </a:cubicBezTo>
                  <a:close/>
                  <a:moveTo>
                    <a:pt x="1056513" y="523875"/>
                  </a:moveTo>
                  <a:cubicBezTo>
                    <a:pt x="1056513" y="515874"/>
                    <a:pt x="1050290" y="509524"/>
                    <a:pt x="1042289" y="509524"/>
                  </a:cubicBezTo>
                  <a:lnTo>
                    <a:pt x="885571" y="509524"/>
                  </a:lnTo>
                  <a:cubicBezTo>
                    <a:pt x="877570" y="509524"/>
                    <a:pt x="871347" y="515874"/>
                    <a:pt x="871347" y="523875"/>
                  </a:cubicBezTo>
                  <a:cubicBezTo>
                    <a:pt x="871347" y="531876"/>
                    <a:pt x="877570" y="538226"/>
                    <a:pt x="885571" y="538226"/>
                  </a:cubicBezTo>
                  <a:lnTo>
                    <a:pt x="1042289" y="538226"/>
                  </a:lnTo>
                  <a:cubicBezTo>
                    <a:pt x="1050290" y="538226"/>
                    <a:pt x="1056513" y="531876"/>
                    <a:pt x="1056513" y="523875"/>
                  </a:cubicBezTo>
                  <a:close/>
                  <a:moveTo>
                    <a:pt x="285750" y="283591"/>
                  </a:moveTo>
                  <a:cubicBezTo>
                    <a:pt x="291211" y="277876"/>
                    <a:pt x="291211" y="268986"/>
                    <a:pt x="285496" y="263271"/>
                  </a:cubicBezTo>
                  <a:lnTo>
                    <a:pt x="174625" y="153289"/>
                  </a:lnTo>
                  <a:cubicBezTo>
                    <a:pt x="168910" y="147828"/>
                    <a:pt x="160147" y="147828"/>
                    <a:pt x="154432" y="153543"/>
                  </a:cubicBezTo>
                  <a:cubicBezTo>
                    <a:pt x="148971" y="159258"/>
                    <a:pt x="148971" y="168148"/>
                    <a:pt x="154686" y="173863"/>
                  </a:cubicBezTo>
                  <a:lnTo>
                    <a:pt x="265557" y="283845"/>
                  </a:lnTo>
                  <a:cubicBezTo>
                    <a:pt x="268351" y="286766"/>
                    <a:pt x="271780" y="287909"/>
                    <a:pt x="275590" y="287909"/>
                  </a:cubicBezTo>
                  <a:cubicBezTo>
                    <a:pt x="279400" y="287909"/>
                    <a:pt x="282956" y="286512"/>
                    <a:pt x="285877" y="283591"/>
                  </a:cubicBezTo>
                  <a:close/>
                  <a:moveTo>
                    <a:pt x="901827" y="894461"/>
                  </a:moveTo>
                  <a:cubicBezTo>
                    <a:pt x="907288" y="888746"/>
                    <a:pt x="907288" y="879856"/>
                    <a:pt x="901573" y="874141"/>
                  </a:cubicBezTo>
                  <a:lnTo>
                    <a:pt x="790702" y="764159"/>
                  </a:lnTo>
                  <a:cubicBezTo>
                    <a:pt x="784987" y="758698"/>
                    <a:pt x="776224" y="758698"/>
                    <a:pt x="770509" y="764413"/>
                  </a:cubicBezTo>
                  <a:cubicBezTo>
                    <a:pt x="765048" y="770128"/>
                    <a:pt x="765048" y="779018"/>
                    <a:pt x="770763" y="784733"/>
                  </a:cubicBezTo>
                  <a:lnTo>
                    <a:pt x="881634" y="894715"/>
                  </a:lnTo>
                  <a:cubicBezTo>
                    <a:pt x="884428" y="897636"/>
                    <a:pt x="887857" y="898779"/>
                    <a:pt x="891667" y="898779"/>
                  </a:cubicBezTo>
                  <a:cubicBezTo>
                    <a:pt x="895477" y="898779"/>
                    <a:pt x="899033" y="897382"/>
                    <a:pt x="901954" y="894461"/>
                  </a:cubicBezTo>
                  <a:close/>
                  <a:moveTo>
                    <a:pt x="174625" y="894461"/>
                  </a:moveTo>
                  <a:lnTo>
                    <a:pt x="285496" y="784479"/>
                  </a:lnTo>
                  <a:cubicBezTo>
                    <a:pt x="291211" y="779018"/>
                    <a:pt x="291211" y="769874"/>
                    <a:pt x="285750" y="764159"/>
                  </a:cubicBezTo>
                  <a:cubicBezTo>
                    <a:pt x="280289" y="758444"/>
                    <a:pt x="271272" y="758444"/>
                    <a:pt x="265557" y="763905"/>
                  </a:cubicBezTo>
                  <a:lnTo>
                    <a:pt x="154686" y="874141"/>
                  </a:lnTo>
                  <a:cubicBezTo>
                    <a:pt x="148971" y="879602"/>
                    <a:pt x="148971" y="888746"/>
                    <a:pt x="154432" y="894461"/>
                  </a:cubicBezTo>
                  <a:cubicBezTo>
                    <a:pt x="157226" y="897382"/>
                    <a:pt x="161036" y="898779"/>
                    <a:pt x="164719" y="898779"/>
                  </a:cubicBezTo>
                  <a:cubicBezTo>
                    <a:pt x="168402" y="898779"/>
                    <a:pt x="171831" y="897382"/>
                    <a:pt x="174752" y="894461"/>
                  </a:cubicBezTo>
                  <a:close/>
                  <a:moveTo>
                    <a:pt x="790702" y="283845"/>
                  </a:moveTo>
                  <a:lnTo>
                    <a:pt x="901573" y="173863"/>
                  </a:lnTo>
                  <a:cubicBezTo>
                    <a:pt x="907288" y="168402"/>
                    <a:pt x="907288" y="159258"/>
                    <a:pt x="901827" y="153543"/>
                  </a:cubicBezTo>
                  <a:cubicBezTo>
                    <a:pt x="896366" y="147828"/>
                    <a:pt x="887349" y="147828"/>
                    <a:pt x="881634" y="153289"/>
                  </a:cubicBezTo>
                  <a:lnTo>
                    <a:pt x="770763" y="263271"/>
                  </a:lnTo>
                  <a:cubicBezTo>
                    <a:pt x="765048" y="268732"/>
                    <a:pt x="765048" y="277876"/>
                    <a:pt x="770509" y="283591"/>
                  </a:cubicBezTo>
                  <a:cubicBezTo>
                    <a:pt x="773303" y="286512"/>
                    <a:pt x="777113" y="287909"/>
                    <a:pt x="780796" y="287909"/>
                  </a:cubicBezTo>
                  <a:cubicBezTo>
                    <a:pt x="784479" y="287909"/>
                    <a:pt x="788162" y="286512"/>
                    <a:pt x="790829" y="283845"/>
                  </a:cubicBezTo>
                  <a:close/>
                  <a:moveTo>
                    <a:pt x="396621" y="209296"/>
                  </a:moveTo>
                  <a:cubicBezTo>
                    <a:pt x="403733" y="206121"/>
                    <a:pt x="407162" y="197866"/>
                    <a:pt x="404368" y="190627"/>
                  </a:cubicBezTo>
                  <a:lnTo>
                    <a:pt x="376428" y="123698"/>
                  </a:lnTo>
                  <a:cubicBezTo>
                    <a:pt x="373253" y="116459"/>
                    <a:pt x="364998" y="113030"/>
                    <a:pt x="357632" y="115951"/>
                  </a:cubicBezTo>
                  <a:cubicBezTo>
                    <a:pt x="350520" y="119126"/>
                    <a:pt x="347091" y="127381"/>
                    <a:pt x="349885" y="134620"/>
                  </a:cubicBezTo>
                  <a:lnTo>
                    <a:pt x="377825" y="201549"/>
                  </a:lnTo>
                  <a:cubicBezTo>
                    <a:pt x="380111" y="207010"/>
                    <a:pt x="385572" y="210439"/>
                    <a:pt x="390906" y="210439"/>
                  </a:cubicBezTo>
                  <a:cubicBezTo>
                    <a:pt x="393192" y="210439"/>
                    <a:pt x="394843" y="210185"/>
                    <a:pt x="396621" y="209296"/>
                  </a:cubicBezTo>
                  <a:close/>
                  <a:moveTo>
                    <a:pt x="698754" y="932053"/>
                  </a:moveTo>
                  <a:cubicBezTo>
                    <a:pt x="705866" y="928878"/>
                    <a:pt x="709295" y="920623"/>
                    <a:pt x="706501" y="913384"/>
                  </a:cubicBezTo>
                  <a:lnTo>
                    <a:pt x="678561" y="846455"/>
                  </a:lnTo>
                  <a:cubicBezTo>
                    <a:pt x="675386" y="839216"/>
                    <a:pt x="667131" y="835787"/>
                    <a:pt x="659765" y="838708"/>
                  </a:cubicBezTo>
                  <a:cubicBezTo>
                    <a:pt x="652653" y="841883"/>
                    <a:pt x="649224" y="850138"/>
                    <a:pt x="652018" y="857377"/>
                  </a:cubicBezTo>
                  <a:lnTo>
                    <a:pt x="679958" y="924306"/>
                  </a:lnTo>
                  <a:cubicBezTo>
                    <a:pt x="682244" y="929767"/>
                    <a:pt x="687705" y="933196"/>
                    <a:pt x="693039" y="933196"/>
                  </a:cubicBezTo>
                  <a:cubicBezTo>
                    <a:pt x="695071" y="933196"/>
                    <a:pt x="696976" y="932561"/>
                    <a:pt x="698754" y="932053"/>
                  </a:cubicBezTo>
                  <a:close/>
                  <a:moveTo>
                    <a:pt x="135382" y="700659"/>
                  </a:moveTo>
                  <a:lnTo>
                    <a:pt x="202946" y="672846"/>
                  </a:lnTo>
                  <a:cubicBezTo>
                    <a:pt x="210312" y="669925"/>
                    <a:pt x="213741" y="661416"/>
                    <a:pt x="210693" y="654177"/>
                  </a:cubicBezTo>
                  <a:cubicBezTo>
                    <a:pt x="207899" y="646684"/>
                    <a:pt x="199263" y="643255"/>
                    <a:pt x="192151" y="646430"/>
                  </a:cubicBezTo>
                  <a:lnTo>
                    <a:pt x="124460" y="674243"/>
                  </a:lnTo>
                  <a:cubicBezTo>
                    <a:pt x="117094" y="677164"/>
                    <a:pt x="113665" y="685673"/>
                    <a:pt x="116713" y="692912"/>
                  </a:cubicBezTo>
                  <a:cubicBezTo>
                    <a:pt x="118999" y="698373"/>
                    <a:pt x="124460" y="701802"/>
                    <a:pt x="129794" y="701802"/>
                  </a:cubicBezTo>
                  <a:cubicBezTo>
                    <a:pt x="131445" y="701802"/>
                    <a:pt x="133477" y="701548"/>
                    <a:pt x="135255" y="700659"/>
                  </a:cubicBezTo>
                  <a:close/>
                  <a:moveTo>
                    <a:pt x="864235" y="401574"/>
                  </a:moveTo>
                  <a:lnTo>
                    <a:pt x="931799" y="373761"/>
                  </a:lnTo>
                  <a:cubicBezTo>
                    <a:pt x="939165" y="370840"/>
                    <a:pt x="942594" y="362331"/>
                    <a:pt x="939546" y="355092"/>
                  </a:cubicBezTo>
                  <a:cubicBezTo>
                    <a:pt x="936752" y="347599"/>
                    <a:pt x="928116" y="344170"/>
                    <a:pt x="921004" y="347345"/>
                  </a:cubicBezTo>
                  <a:lnTo>
                    <a:pt x="853440" y="375158"/>
                  </a:lnTo>
                  <a:cubicBezTo>
                    <a:pt x="846074" y="378079"/>
                    <a:pt x="842645" y="386588"/>
                    <a:pt x="845693" y="393827"/>
                  </a:cubicBezTo>
                  <a:cubicBezTo>
                    <a:pt x="847979" y="399288"/>
                    <a:pt x="853440" y="402717"/>
                    <a:pt x="858774" y="402717"/>
                  </a:cubicBezTo>
                  <a:cubicBezTo>
                    <a:pt x="860806" y="402463"/>
                    <a:pt x="862457" y="402082"/>
                    <a:pt x="864235" y="401574"/>
                  </a:cubicBezTo>
                  <a:close/>
                  <a:moveTo>
                    <a:pt x="678434" y="201803"/>
                  </a:moveTo>
                  <a:lnTo>
                    <a:pt x="706374" y="134874"/>
                  </a:lnTo>
                  <a:cubicBezTo>
                    <a:pt x="709549" y="127635"/>
                    <a:pt x="706120" y="119126"/>
                    <a:pt x="698627" y="116205"/>
                  </a:cubicBezTo>
                  <a:cubicBezTo>
                    <a:pt x="691261" y="113030"/>
                    <a:pt x="683006" y="116459"/>
                    <a:pt x="679831" y="123952"/>
                  </a:cubicBezTo>
                  <a:lnTo>
                    <a:pt x="651891" y="190881"/>
                  </a:lnTo>
                  <a:cubicBezTo>
                    <a:pt x="648716" y="198120"/>
                    <a:pt x="652145" y="206629"/>
                    <a:pt x="659638" y="209550"/>
                  </a:cubicBezTo>
                  <a:cubicBezTo>
                    <a:pt x="661289" y="210439"/>
                    <a:pt x="663321" y="210693"/>
                    <a:pt x="665099" y="210693"/>
                  </a:cubicBezTo>
                  <a:cubicBezTo>
                    <a:pt x="670814" y="210439"/>
                    <a:pt x="676275" y="207264"/>
                    <a:pt x="678434" y="201803"/>
                  </a:cubicBezTo>
                  <a:close/>
                  <a:moveTo>
                    <a:pt x="376428" y="924306"/>
                  </a:moveTo>
                  <a:lnTo>
                    <a:pt x="404368" y="857377"/>
                  </a:lnTo>
                  <a:cubicBezTo>
                    <a:pt x="407543" y="850138"/>
                    <a:pt x="404114" y="841629"/>
                    <a:pt x="396621" y="838708"/>
                  </a:cubicBezTo>
                  <a:cubicBezTo>
                    <a:pt x="389255" y="835533"/>
                    <a:pt x="381000" y="838962"/>
                    <a:pt x="377825" y="846455"/>
                  </a:cubicBezTo>
                  <a:lnTo>
                    <a:pt x="349885" y="913384"/>
                  </a:lnTo>
                  <a:cubicBezTo>
                    <a:pt x="346710" y="920623"/>
                    <a:pt x="350139" y="929132"/>
                    <a:pt x="357632" y="932053"/>
                  </a:cubicBezTo>
                  <a:cubicBezTo>
                    <a:pt x="359283" y="932942"/>
                    <a:pt x="361315" y="933196"/>
                    <a:pt x="363093" y="933196"/>
                  </a:cubicBezTo>
                  <a:cubicBezTo>
                    <a:pt x="368808" y="933196"/>
                    <a:pt x="374269" y="929767"/>
                    <a:pt x="376428" y="924306"/>
                  </a:cubicBezTo>
                  <a:close/>
                  <a:moveTo>
                    <a:pt x="210820" y="393573"/>
                  </a:moveTo>
                  <a:cubicBezTo>
                    <a:pt x="213614" y="386080"/>
                    <a:pt x="210312" y="377825"/>
                    <a:pt x="203073" y="374904"/>
                  </a:cubicBezTo>
                  <a:lnTo>
                    <a:pt x="135509" y="347091"/>
                  </a:lnTo>
                  <a:cubicBezTo>
                    <a:pt x="128143" y="344170"/>
                    <a:pt x="119888" y="347726"/>
                    <a:pt x="116967" y="354838"/>
                  </a:cubicBezTo>
                  <a:cubicBezTo>
                    <a:pt x="114173" y="362331"/>
                    <a:pt x="117475" y="370586"/>
                    <a:pt x="124714" y="373507"/>
                  </a:cubicBezTo>
                  <a:lnTo>
                    <a:pt x="192278" y="401320"/>
                  </a:lnTo>
                  <a:cubicBezTo>
                    <a:pt x="193929" y="402209"/>
                    <a:pt x="195961" y="402463"/>
                    <a:pt x="197739" y="402463"/>
                  </a:cubicBezTo>
                  <a:cubicBezTo>
                    <a:pt x="203200" y="402463"/>
                    <a:pt x="208534" y="399034"/>
                    <a:pt x="210820" y="393573"/>
                  </a:cubicBezTo>
                  <a:close/>
                  <a:moveTo>
                    <a:pt x="939800" y="692912"/>
                  </a:moveTo>
                  <a:cubicBezTo>
                    <a:pt x="942594" y="685419"/>
                    <a:pt x="939292" y="677164"/>
                    <a:pt x="932053" y="674243"/>
                  </a:cubicBezTo>
                  <a:lnTo>
                    <a:pt x="864235" y="646430"/>
                  </a:lnTo>
                  <a:cubicBezTo>
                    <a:pt x="856869" y="643509"/>
                    <a:pt x="848614" y="647065"/>
                    <a:pt x="845693" y="654177"/>
                  </a:cubicBezTo>
                  <a:cubicBezTo>
                    <a:pt x="842899" y="661670"/>
                    <a:pt x="846201" y="669925"/>
                    <a:pt x="853440" y="672846"/>
                  </a:cubicBezTo>
                  <a:lnTo>
                    <a:pt x="921004" y="700659"/>
                  </a:lnTo>
                  <a:cubicBezTo>
                    <a:pt x="922655" y="701548"/>
                    <a:pt x="924687" y="701802"/>
                    <a:pt x="926465" y="701802"/>
                  </a:cubicBezTo>
                  <a:cubicBezTo>
                    <a:pt x="932180" y="701802"/>
                    <a:pt x="937641" y="698373"/>
                    <a:pt x="939800" y="692912"/>
                  </a:cubicBezTo>
                  <a:close/>
                </a:path>
              </a:pathLst>
            </a:custGeom>
            <a:solidFill>
              <a:srgbClr val="D1A1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198357" y="2689822"/>
            <a:ext cx="1184272" cy="1193759"/>
            <a:chOff x="0" y="0"/>
            <a:chExt cx="1184275" cy="1193762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057275" cy="1066800"/>
            </a:xfrm>
            <a:custGeom>
              <a:avLst/>
              <a:gdLst/>
              <a:ahLst/>
              <a:cxnLst/>
              <a:rect l="l" t="t" r="r" b="b"/>
              <a:pathLst>
                <a:path w="1057275" h="1066800">
                  <a:moveTo>
                    <a:pt x="31369" y="0"/>
                  </a:moveTo>
                  <a:cubicBezTo>
                    <a:pt x="29464" y="0"/>
                    <a:pt x="27813" y="889"/>
                    <a:pt x="26797" y="2159"/>
                  </a:cubicBezTo>
                  <a:lnTo>
                    <a:pt x="1524" y="31623"/>
                  </a:lnTo>
                  <a:cubicBezTo>
                    <a:pt x="508" y="32639"/>
                    <a:pt x="0" y="33909"/>
                    <a:pt x="0" y="35433"/>
                  </a:cubicBezTo>
                  <a:lnTo>
                    <a:pt x="0" y="1060831"/>
                  </a:lnTo>
                  <a:cubicBezTo>
                    <a:pt x="0" y="1064260"/>
                    <a:pt x="2794" y="1066800"/>
                    <a:pt x="5969" y="1066800"/>
                  </a:cubicBezTo>
                  <a:lnTo>
                    <a:pt x="1025906" y="1066800"/>
                  </a:lnTo>
                  <a:cubicBezTo>
                    <a:pt x="1027557" y="1066800"/>
                    <a:pt x="1029081" y="1066165"/>
                    <a:pt x="1030097" y="1065149"/>
                  </a:cubicBezTo>
                  <a:lnTo>
                    <a:pt x="1055624" y="1039495"/>
                  </a:lnTo>
                  <a:cubicBezTo>
                    <a:pt x="1056640" y="1038479"/>
                    <a:pt x="1057275" y="1036955"/>
                    <a:pt x="1057275" y="1035177"/>
                  </a:cubicBezTo>
                  <a:lnTo>
                    <a:pt x="1031748" y="35179"/>
                  </a:lnTo>
                  <a:cubicBezTo>
                    <a:pt x="1031494" y="32004"/>
                    <a:pt x="1029208" y="29464"/>
                    <a:pt x="1026033" y="29464"/>
                  </a:cubicBezTo>
                  <a:lnTo>
                    <a:pt x="502920" y="13843"/>
                  </a:lnTo>
                  <a:lnTo>
                    <a:pt x="424434" y="11684"/>
                  </a:lnTo>
                  <a:lnTo>
                    <a:pt x="3136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6774" y="71374"/>
              <a:ext cx="1020445" cy="1025398"/>
            </a:xfrm>
            <a:custGeom>
              <a:avLst/>
              <a:gdLst/>
              <a:ahLst/>
              <a:cxnLst/>
              <a:rect l="l" t="t" r="r" b="b"/>
              <a:pathLst>
                <a:path w="1020445" h="1025398">
                  <a:moveTo>
                    <a:pt x="430403" y="0"/>
                  </a:moveTo>
                  <a:lnTo>
                    <a:pt x="508127" y="0"/>
                  </a:lnTo>
                  <a:moveTo>
                    <a:pt x="508127" y="0"/>
                  </a:moveTo>
                  <a:lnTo>
                    <a:pt x="1020445" y="0"/>
                  </a:lnTo>
                  <a:lnTo>
                    <a:pt x="1020445" y="1025398"/>
                  </a:lnTo>
                  <a:lnTo>
                    <a:pt x="0" y="1025398"/>
                  </a:lnTo>
                  <a:lnTo>
                    <a:pt x="0" y="0"/>
                  </a:lnTo>
                  <a:lnTo>
                    <a:pt x="430403" y="0"/>
                  </a:lnTo>
                </a:path>
              </a:pathLst>
            </a:custGeom>
            <a:solidFill>
              <a:srgbClr val="2256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6017" y="110871"/>
              <a:ext cx="938530" cy="943483"/>
            </a:xfrm>
            <a:custGeom>
              <a:avLst/>
              <a:gdLst/>
              <a:ahLst/>
              <a:cxnLst/>
              <a:rect l="l" t="t" r="r" b="b"/>
              <a:pathLst>
                <a:path w="938530" h="943483">
                  <a:moveTo>
                    <a:pt x="470916" y="0"/>
                  </a:moveTo>
                  <a:lnTo>
                    <a:pt x="519557" y="0"/>
                  </a:lnTo>
                  <a:moveTo>
                    <a:pt x="519557" y="0"/>
                  </a:moveTo>
                  <a:lnTo>
                    <a:pt x="938530" y="0"/>
                  </a:lnTo>
                  <a:lnTo>
                    <a:pt x="938530" y="943483"/>
                  </a:lnTo>
                  <a:lnTo>
                    <a:pt x="0" y="943483"/>
                  </a:lnTo>
                  <a:lnTo>
                    <a:pt x="0" y="0"/>
                  </a:lnTo>
                  <a:lnTo>
                    <a:pt x="470916" y="0"/>
                  </a:lnTo>
                </a:path>
              </a:pathLst>
            </a:custGeom>
            <a:solidFill>
              <a:srgbClr val="EA5F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72059" y="319532"/>
              <a:ext cx="461264" cy="463804"/>
            </a:xfrm>
            <a:custGeom>
              <a:avLst/>
              <a:gdLst/>
              <a:ahLst/>
              <a:cxnLst/>
              <a:rect l="l" t="t" r="r" b="b"/>
              <a:pathLst>
                <a:path w="461264" h="463804">
                  <a:moveTo>
                    <a:pt x="28829" y="119507"/>
                  </a:moveTo>
                  <a:cubicBezTo>
                    <a:pt x="38608" y="101600"/>
                    <a:pt x="50673" y="85344"/>
                    <a:pt x="64643" y="70612"/>
                  </a:cubicBezTo>
                  <a:moveTo>
                    <a:pt x="64643" y="70866"/>
                  </a:moveTo>
                  <a:cubicBezTo>
                    <a:pt x="106680" y="27178"/>
                    <a:pt x="165481" y="0"/>
                    <a:pt x="230632" y="0"/>
                  </a:cubicBezTo>
                  <a:cubicBezTo>
                    <a:pt x="358013" y="0"/>
                    <a:pt x="461264" y="103886"/>
                    <a:pt x="461264" y="231902"/>
                  </a:cubicBezTo>
                  <a:cubicBezTo>
                    <a:pt x="461264" y="359918"/>
                    <a:pt x="358140" y="463804"/>
                    <a:pt x="230632" y="463804"/>
                  </a:cubicBezTo>
                  <a:cubicBezTo>
                    <a:pt x="103124" y="463804"/>
                    <a:pt x="0" y="360172"/>
                    <a:pt x="0" y="231902"/>
                  </a:cubicBezTo>
                  <a:cubicBezTo>
                    <a:pt x="0" y="191135"/>
                    <a:pt x="10414" y="152781"/>
                    <a:pt x="28829" y="119507"/>
                  </a:cubicBezTo>
                </a:path>
              </a:pathLst>
            </a:custGeom>
            <a:solidFill>
              <a:srgbClr val="F2BC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5890" y="471805"/>
              <a:ext cx="938022" cy="240157"/>
            </a:xfrm>
            <a:custGeom>
              <a:avLst/>
              <a:gdLst/>
              <a:ahLst/>
              <a:cxnLst/>
              <a:rect l="l" t="t" r="r" b="b"/>
              <a:pathLst>
                <a:path w="938022" h="240157">
                  <a:moveTo>
                    <a:pt x="0" y="240030"/>
                  </a:moveTo>
                  <a:lnTo>
                    <a:pt x="460502" y="240030"/>
                  </a:lnTo>
                  <a:cubicBezTo>
                    <a:pt x="434594" y="198628"/>
                    <a:pt x="353060" y="80264"/>
                    <a:pt x="197739" y="27305"/>
                  </a:cubicBezTo>
                  <a:cubicBezTo>
                    <a:pt x="118618" y="381"/>
                    <a:pt x="48133" y="0"/>
                    <a:pt x="2286" y="3810"/>
                  </a:cubicBezTo>
                  <a:lnTo>
                    <a:pt x="0" y="240030"/>
                  </a:lnTo>
                  <a:close/>
                  <a:moveTo>
                    <a:pt x="593979" y="240030"/>
                  </a:moveTo>
                  <a:cubicBezTo>
                    <a:pt x="606933" y="215519"/>
                    <a:pt x="661035" y="118999"/>
                    <a:pt x="777748" y="78994"/>
                  </a:cubicBezTo>
                  <a:cubicBezTo>
                    <a:pt x="846074" y="55499"/>
                    <a:pt x="906399" y="61468"/>
                    <a:pt x="938022" y="67310"/>
                  </a:cubicBezTo>
                  <a:lnTo>
                    <a:pt x="936117" y="240157"/>
                  </a:lnTo>
                  <a:lnTo>
                    <a:pt x="593979" y="240157"/>
                  </a:lnTo>
                </a:path>
              </a:pathLst>
            </a:custGeom>
            <a:solidFill>
              <a:srgbClr val="2256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5890" y="713359"/>
              <a:ext cx="938022" cy="340360"/>
            </a:xfrm>
            <a:custGeom>
              <a:avLst/>
              <a:gdLst/>
              <a:ahLst/>
              <a:cxnLst/>
              <a:rect l="l" t="t" r="r" b="b"/>
              <a:pathLst>
                <a:path w="938022" h="340360">
                  <a:moveTo>
                    <a:pt x="352044" y="0"/>
                  </a:moveTo>
                  <a:lnTo>
                    <a:pt x="430530" y="0"/>
                  </a:lnTo>
                  <a:moveTo>
                    <a:pt x="430530" y="0"/>
                  </a:moveTo>
                  <a:lnTo>
                    <a:pt x="938022" y="0"/>
                  </a:lnTo>
                  <a:lnTo>
                    <a:pt x="938022" y="340360"/>
                  </a:lnTo>
                  <a:lnTo>
                    <a:pt x="0" y="340360"/>
                  </a:lnTo>
                  <a:lnTo>
                    <a:pt x="0" y="0"/>
                  </a:lnTo>
                  <a:lnTo>
                    <a:pt x="352044" y="0"/>
                  </a:lnTo>
                </a:path>
              </a:pathLst>
            </a:custGeom>
            <a:solidFill>
              <a:srgbClr val="4FB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88773" y="64262"/>
              <a:ext cx="1032002" cy="1037590"/>
            </a:xfrm>
            <a:custGeom>
              <a:avLst/>
              <a:gdLst/>
              <a:ahLst/>
              <a:cxnLst/>
              <a:rect l="l" t="t" r="r" b="b"/>
              <a:pathLst>
                <a:path w="1032002" h="1037590">
                  <a:moveTo>
                    <a:pt x="577596" y="802513"/>
                  </a:moveTo>
                  <a:lnTo>
                    <a:pt x="329819" y="802513"/>
                  </a:lnTo>
                  <a:cubicBezTo>
                    <a:pt x="326644" y="802513"/>
                    <a:pt x="323850" y="799973"/>
                    <a:pt x="323850" y="796544"/>
                  </a:cubicBezTo>
                  <a:cubicBezTo>
                    <a:pt x="323850" y="793115"/>
                    <a:pt x="326390" y="790575"/>
                    <a:pt x="329819" y="790575"/>
                  </a:cubicBezTo>
                  <a:lnTo>
                    <a:pt x="577596" y="790575"/>
                  </a:lnTo>
                  <a:cubicBezTo>
                    <a:pt x="580771" y="790575"/>
                    <a:pt x="583565" y="793115"/>
                    <a:pt x="583565" y="796544"/>
                  </a:cubicBezTo>
                  <a:cubicBezTo>
                    <a:pt x="583565" y="799973"/>
                    <a:pt x="580771" y="802513"/>
                    <a:pt x="577596" y="802513"/>
                  </a:cubicBezTo>
                  <a:close/>
                  <a:moveTo>
                    <a:pt x="979424" y="52959"/>
                  </a:moveTo>
                  <a:lnTo>
                    <a:pt x="979424" y="470154"/>
                  </a:lnTo>
                  <a:cubicBezTo>
                    <a:pt x="935863" y="462915"/>
                    <a:pt x="891794" y="464439"/>
                    <a:pt x="850011" y="474472"/>
                  </a:cubicBezTo>
                  <a:cubicBezTo>
                    <a:pt x="846836" y="414782"/>
                    <a:pt x="821817" y="358775"/>
                    <a:pt x="778891" y="316865"/>
                  </a:cubicBezTo>
                  <a:cubicBezTo>
                    <a:pt x="734568" y="273304"/>
                    <a:pt x="676021" y="249428"/>
                    <a:pt x="614045" y="249428"/>
                  </a:cubicBezTo>
                  <a:cubicBezTo>
                    <a:pt x="483743" y="249428"/>
                    <a:pt x="377698" y="356108"/>
                    <a:pt x="377698" y="487045"/>
                  </a:cubicBezTo>
                  <a:cubicBezTo>
                    <a:pt x="377698" y="491363"/>
                    <a:pt x="377952" y="495554"/>
                    <a:pt x="378079" y="499872"/>
                  </a:cubicBezTo>
                  <a:cubicBezTo>
                    <a:pt x="340741" y="471678"/>
                    <a:pt x="295783" y="445897"/>
                    <a:pt x="242697" y="427736"/>
                  </a:cubicBezTo>
                  <a:cubicBezTo>
                    <a:pt x="181991" y="407035"/>
                    <a:pt x="118364" y="398907"/>
                    <a:pt x="52959" y="403225"/>
                  </a:cubicBezTo>
                  <a:lnTo>
                    <a:pt x="52959" y="52959"/>
                  </a:lnTo>
                  <a:lnTo>
                    <a:pt x="979424" y="52959"/>
                  </a:lnTo>
                  <a:close/>
                  <a:moveTo>
                    <a:pt x="52578" y="984504"/>
                  </a:moveTo>
                  <a:lnTo>
                    <a:pt x="52578" y="882142"/>
                  </a:lnTo>
                  <a:lnTo>
                    <a:pt x="486537" y="882142"/>
                  </a:lnTo>
                  <a:cubicBezTo>
                    <a:pt x="489712" y="882142"/>
                    <a:pt x="492506" y="879602"/>
                    <a:pt x="492506" y="876173"/>
                  </a:cubicBezTo>
                  <a:cubicBezTo>
                    <a:pt x="492506" y="872998"/>
                    <a:pt x="489966" y="870204"/>
                    <a:pt x="486537" y="870204"/>
                  </a:cubicBezTo>
                  <a:lnTo>
                    <a:pt x="52578" y="870204"/>
                  </a:lnTo>
                  <a:lnTo>
                    <a:pt x="52578" y="718185"/>
                  </a:lnTo>
                  <a:lnTo>
                    <a:pt x="417576" y="718185"/>
                  </a:lnTo>
                  <a:cubicBezTo>
                    <a:pt x="420751" y="718185"/>
                    <a:pt x="423545" y="715645"/>
                    <a:pt x="423545" y="712216"/>
                  </a:cubicBezTo>
                  <a:cubicBezTo>
                    <a:pt x="423545" y="708787"/>
                    <a:pt x="421005" y="706247"/>
                    <a:pt x="417576" y="706247"/>
                  </a:cubicBezTo>
                  <a:lnTo>
                    <a:pt x="52578" y="706247"/>
                  </a:lnTo>
                  <a:lnTo>
                    <a:pt x="52578" y="656336"/>
                  </a:lnTo>
                  <a:lnTo>
                    <a:pt x="979297" y="653415"/>
                  </a:lnTo>
                  <a:lnTo>
                    <a:pt x="979297" y="706501"/>
                  </a:lnTo>
                  <a:lnTo>
                    <a:pt x="518033" y="706501"/>
                  </a:lnTo>
                  <a:cubicBezTo>
                    <a:pt x="514858" y="706501"/>
                    <a:pt x="512064" y="709041"/>
                    <a:pt x="512064" y="712470"/>
                  </a:cubicBezTo>
                  <a:cubicBezTo>
                    <a:pt x="512064" y="715899"/>
                    <a:pt x="514604" y="718439"/>
                    <a:pt x="518033" y="718439"/>
                  </a:cubicBezTo>
                  <a:lnTo>
                    <a:pt x="979424" y="718439"/>
                  </a:lnTo>
                  <a:lnTo>
                    <a:pt x="979424" y="790702"/>
                  </a:lnTo>
                  <a:lnTo>
                    <a:pt x="717042" y="790702"/>
                  </a:lnTo>
                  <a:cubicBezTo>
                    <a:pt x="713867" y="790702"/>
                    <a:pt x="711073" y="793242"/>
                    <a:pt x="711073" y="796671"/>
                  </a:cubicBezTo>
                  <a:cubicBezTo>
                    <a:pt x="711073" y="800100"/>
                    <a:pt x="713613" y="802640"/>
                    <a:pt x="717042" y="802640"/>
                  </a:cubicBezTo>
                  <a:lnTo>
                    <a:pt x="979424" y="802640"/>
                  </a:lnTo>
                  <a:lnTo>
                    <a:pt x="979424" y="870458"/>
                  </a:lnTo>
                  <a:lnTo>
                    <a:pt x="584835" y="870458"/>
                  </a:lnTo>
                  <a:cubicBezTo>
                    <a:pt x="581660" y="870458"/>
                    <a:pt x="578866" y="872998"/>
                    <a:pt x="578866" y="876427"/>
                  </a:cubicBezTo>
                  <a:cubicBezTo>
                    <a:pt x="578866" y="879602"/>
                    <a:pt x="581406" y="882396"/>
                    <a:pt x="584835" y="882396"/>
                  </a:cubicBezTo>
                  <a:lnTo>
                    <a:pt x="979424" y="882396"/>
                  </a:lnTo>
                  <a:lnTo>
                    <a:pt x="979424" y="984758"/>
                  </a:lnTo>
                  <a:lnTo>
                    <a:pt x="52578" y="984758"/>
                  </a:lnTo>
                  <a:lnTo>
                    <a:pt x="52578" y="984377"/>
                  </a:lnTo>
                  <a:close/>
                  <a:moveTo>
                    <a:pt x="494665" y="643382"/>
                  </a:moveTo>
                  <a:lnTo>
                    <a:pt x="52578" y="644906"/>
                  </a:lnTo>
                  <a:lnTo>
                    <a:pt x="52578" y="415290"/>
                  </a:lnTo>
                  <a:cubicBezTo>
                    <a:pt x="116713" y="410845"/>
                    <a:pt x="179070" y="418973"/>
                    <a:pt x="238506" y="439039"/>
                  </a:cubicBezTo>
                  <a:cubicBezTo>
                    <a:pt x="375793" y="485648"/>
                    <a:pt x="456692" y="584454"/>
                    <a:pt x="494665" y="643382"/>
                  </a:cubicBezTo>
                  <a:close/>
                  <a:moveTo>
                    <a:pt x="979424" y="641731"/>
                  </a:moveTo>
                  <a:lnTo>
                    <a:pt x="650494" y="642747"/>
                  </a:lnTo>
                  <a:cubicBezTo>
                    <a:pt x="672084" y="604520"/>
                    <a:pt x="725805" y="528193"/>
                    <a:pt x="824738" y="494030"/>
                  </a:cubicBezTo>
                  <a:cubicBezTo>
                    <a:pt x="886079" y="472948"/>
                    <a:pt x="942340" y="475742"/>
                    <a:pt x="979424" y="482092"/>
                  </a:cubicBezTo>
                  <a:lnTo>
                    <a:pt x="979424" y="641604"/>
                  </a:lnTo>
                  <a:close/>
                  <a:moveTo>
                    <a:pt x="389255" y="487172"/>
                  </a:moveTo>
                  <a:cubicBezTo>
                    <a:pt x="389255" y="362585"/>
                    <a:pt x="490093" y="261239"/>
                    <a:pt x="614045" y="261239"/>
                  </a:cubicBezTo>
                  <a:cubicBezTo>
                    <a:pt x="673100" y="261239"/>
                    <a:pt x="728599" y="284099"/>
                    <a:pt x="770890" y="325247"/>
                  </a:cubicBezTo>
                  <a:cubicBezTo>
                    <a:pt x="812292" y="365760"/>
                    <a:pt x="836295" y="419735"/>
                    <a:pt x="838581" y="477393"/>
                  </a:cubicBezTo>
                  <a:cubicBezTo>
                    <a:pt x="832612" y="479044"/>
                    <a:pt x="826897" y="480822"/>
                    <a:pt x="820928" y="482981"/>
                  </a:cubicBezTo>
                  <a:cubicBezTo>
                    <a:pt x="712851" y="520319"/>
                    <a:pt x="656844" y="605663"/>
                    <a:pt x="636905" y="643001"/>
                  </a:cubicBezTo>
                  <a:lnTo>
                    <a:pt x="508254" y="643382"/>
                  </a:lnTo>
                  <a:cubicBezTo>
                    <a:pt x="508254" y="643382"/>
                    <a:pt x="508254" y="643128"/>
                    <a:pt x="508000" y="643128"/>
                  </a:cubicBezTo>
                  <a:cubicBezTo>
                    <a:pt x="486156" y="608076"/>
                    <a:pt x="447929" y="556514"/>
                    <a:pt x="390017" y="509778"/>
                  </a:cubicBezTo>
                  <a:cubicBezTo>
                    <a:pt x="389636" y="502031"/>
                    <a:pt x="389128" y="494665"/>
                    <a:pt x="389128" y="487172"/>
                  </a:cubicBezTo>
                  <a:close/>
                  <a:moveTo>
                    <a:pt x="40894" y="990473"/>
                  </a:moveTo>
                  <a:cubicBezTo>
                    <a:pt x="40894" y="993648"/>
                    <a:pt x="43434" y="996442"/>
                    <a:pt x="46863" y="996442"/>
                  </a:cubicBezTo>
                  <a:lnTo>
                    <a:pt x="985266" y="996442"/>
                  </a:lnTo>
                  <a:cubicBezTo>
                    <a:pt x="988441" y="996442"/>
                    <a:pt x="991235" y="993902"/>
                    <a:pt x="991235" y="990473"/>
                  </a:cubicBezTo>
                  <a:lnTo>
                    <a:pt x="991235" y="715010"/>
                  </a:lnTo>
                  <a:cubicBezTo>
                    <a:pt x="991616" y="714375"/>
                    <a:pt x="991616" y="713486"/>
                    <a:pt x="991616" y="712597"/>
                  </a:cubicBezTo>
                  <a:cubicBezTo>
                    <a:pt x="991616" y="711708"/>
                    <a:pt x="991362" y="710946"/>
                    <a:pt x="991235" y="710311"/>
                  </a:cubicBezTo>
                  <a:lnTo>
                    <a:pt x="991235" y="46990"/>
                  </a:lnTo>
                  <a:cubicBezTo>
                    <a:pt x="991235" y="43815"/>
                    <a:pt x="988695" y="41021"/>
                    <a:pt x="985266" y="41021"/>
                  </a:cubicBezTo>
                  <a:lnTo>
                    <a:pt x="46863" y="41021"/>
                  </a:lnTo>
                  <a:cubicBezTo>
                    <a:pt x="43688" y="41021"/>
                    <a:pt x="40894" y="43561"/>
                    <a:pt x="40894" y="46990"/>
                  </a:cubicBezTo>
                  <a:lnTo>
                    <a:pt x="40894" y="405638"/>
                  </a:lnTo>
                  <a:cubicBezTo>
                    <a:pt x="39878" y="406908"/>
                    <a:pt x="38989" y="408432"/>
                    <a:pt x="39243" y="410337"/>
                  </a:cubicBezTo>
                  <a:cubicBezTo>
                    <a:pt x="39497" y="411861"/>
                    <a:pt x="40132" y="413131"/>
                    <a:pt x="40894" y="414020"/>
                  </a:cubicBezTo>
                  <a:lnTo>
                    <a:pt x="40894" y="990473"/>
                  </a:lnTo>
                  <a:close/>
                  <a:moveTo>
                    <a:pt x="1020064" y="1025652"/>
                  </a:moveTo>
                  <a:lnTo>
                    <a:pt x="11811" y="1025652"/>
                  </a:lnTo>
                  <a:lnTo>
                    <a:pt x="11811" y="11811"/>
                  </a:lnTo>
                  <a:lnTo>
                    <a:pt x="1020064" y="11811"/>
                  </a:lnTo>
                  <a:lnTo>
                    <a:pt x="1020064" y="1025652"/>
                  </a:lnTo>
                  <a:close/>
                  <a:moveTo>
                    <a:pt x="1026033" y="0"/>
                  </a:moveTo>
                  <a:lnTo>
                    <a:pt x="5969" y="0"/>
                  </a:lnTo>
                  <a:cubicBezTo>
                    <a:pt x="2794" y="0"/>
                    <a:pt x="0" y="2540"/>
                    <a:pt x="0" y="5969"/>
                  </a:cubicBezTo>
                  <a:lnTo>
                    <a:pt x="0" y="1031621"/>
                  </a:lnTo>
                  <a:cubicBezTo>
                    <a:pt x="0" y="1034796"/>
                    <a:pt x="2540" y="1037590"/>
                    <a:pt x="5969" y="1037590"/>
                  </a:cubicBezTo>
                  <a:lnTo>
                    <a:pt x="1026033" y="1037590"/>
                  </a:lnTo>
                  <a:cubicBezTo>
                    <a:pt x="1029208" y="1037590"/>
                    <a:pt x="1032002" y="1035050"/>
                    <a:pt x="1032002" y="1031621"/>
                  </a:cubicBezTo>
                  <a:lnTo>
                    <a:pt x="1032002" y="6096"/>
                  </a:lnTo>
                  <a:cubicBezTo>
                    <a:pt x="1032002" y="2667"/>
                    <a:pt x="1029208" y="127"/>
                    <a:pt x="1026033" y="127"/>
                  </a:cubicBezTo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5022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3349" y="1080154"/>
            <a:ext cx="5786095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Match the pictures with its shape:</a:t>
            </a:r>
            <a:endParaRPr lang="en-US" sz="24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92935" y="1922707"/>
            <a:ext cx="1143686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Circle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30397" y="3149251"/>
            <a:ext cx="1679381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Triangle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30857" y="4397026"/>
            <a:ext cx="1474270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Square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92897" y="5644801"/>
            <a:ext cx="1993659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Rectangle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68" y="181670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225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3349" y="1080154"/>
            <a:ext cx="3068241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Draw the shape:</a:t>
            </a:r>
            <a:endParaRPr lang="en-US" sz="24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225" y="254565"/>
            <a:ext cx="4176703" cy="115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5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r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Write name of shapes:</a:t>
            </a:r>
            <a:endParaRPr lang="en-US" sz="24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WPS Presentation</Application>
  <PresentationFormat>Custom</PresentationFormat>
  <Paragraphs>76</Paragraphs>
  <Slides>12</Slides>
  <Notes>1</Notes>
  <HiddenSlides>0</HiddenSlides>
  <MMClips>24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Baloo</vt:lpstr>
      <vt:lpstr>League Spartan</vt:lpstr>
      <vt:lpstr>KG Primary Dots Lined</vt:lpstr>
      <vt:lpstr>Calibri</vt:lpstr>
      <vt:lpstr>Microsoft YaHei</vt:lpstr>
      <vt:lpstr>Arial Unicode MS</vt:lpstr>
      <vt:lpstr>Aptos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SHAPES.pdf</dc:title>
  <dc:creator/>
  <cp:lastModifiedBy>Linh Hoàng</cp:lastModifiedBy>
  <cp:revision>5</cp:revision>
  <dcterms:created xsi:type="dcterms:W3CDTF">2006-08-16T00:00:00Z</dcterms:created>
  <dcterms:modified xsi:type="dcterms:W3CDTF">2025-02-03T01:55:12Z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57CE730ACBD945E0A63C7CEB48AF2A1A_12</vt:lpwstr>
  </property>
  <property fmtid="{D5CDD505-2E9C-101B-9397-08002B2CF9AE}" pid="3" name="KSOProductBuildVer">
    <vt:lpwstr>1033-12.2.0.19805</vt:lpwstr>
  </property>
</Properties>
</file>