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9"/>
  </p:notesMasterIdLst>
  <p:sldIdLst>
    <p:sldId id="1357" r:id="rId2"/>
    <p:sldId id="1358" r:id="rId3"/>
    <p:sldId id="855" r:id="rId4"/>
    <p:sldId id="1359" r:id="rId5"/>
    <p:sldId id="1387" r:id="rId6"/>
    <p:sldId id="1349" r:id="rId7"/>
    <p:sldId id="853" r:id="rId8"/>
    <p:sldId id="261" r:id="rId9"/>
    <p:sldId id="667" r:id="rId10"/>
    <p:sldId id="1326" r:id="rId11"/>
    <p:sldId id="664" r:id="rId12"/>
    <p:sldId id="1325" r:id="rId13"/>
    <p:sldId id="641" r:id="rId14"/>
    <p:sldId id="669" r:id="rId15"/>
    <p:sldId id="349" r:id="rId16"/>
    <p:sldId id="327" r:id="rId17"/>
    <p:sldId id="326" r:id="rId18"/>
    <p:sldId id="624" r:id="rId19"/>
    <p:sldId id="350" r:id="rId20"/>
    <p:sldId id="329" r:id="rId21"/>
    <p:sldId id="643" r:id="rId22"/>
    <p:sldId id="642" r:id="rId23"/>
    <p:sldId id="607" r:id="rId24"/>
    <p:sldId id="334" r:id="rId25"/>
    <p:sldId id="640" r:id="rId26"/>
    <p:sldId id="639" r:id="rId27"/>
    <p:sldId id="651" r:id="rId28"/>
    <p:sldId id="1328" r:id="rId29"/>
    <p:sldId id="1327" r:id="rId30"/>
    <p:sldId id="1311" r:id="rId31"/>
    <p:sldId id="1360" r:id="rId32"/>
    <p:sldId id="561" r:id="rId33"/>
    <p:sldId id="676" r:id="rId34"/>
    <p:sldId id="677" r:id="rId35"/>
    <p:sldId id="264" r:id="rId36"/>
    <p:sldId id="678" r:id="rId37"/>
    <p:sldId id="679" r:id="rId38"/>
    <p:sldId id="680" r:id="rId39"/>
    <p:sldId id="267" r:id="rId40"/>
    <p:sldId id="263" r:id="rId41"/>
    <p:sldId id="717" r:id="rId42"/>
    <p:sldId id="718" r:id="rId43"/>
    <p:sldId id="1362" r:id="rId44"/>
    <p:sldId id="1363" r:id="rId45"/>
    <p:sldId id="1364" r:id="rId46"/>
    <p:sldId id="1365" r:id="rId47"/>
    <p:sldId id="1366" r:id="rId48"/>
    <p:sldId id="1367" r:id="rId49"/>
    <p:sldId id="1369" r:id="rId50"/>
    <p:sldId id="1368" r:id="rId51"/>
    <p:sldId id="1370" r:id="rId52"/>
    <p:sldId id="1371" r:id="rId53"/>
    <p:sldId id="1374" r:id="rId54"/>
    <p:sldId id="1375" r:id="rId55"/>
    <p:sldId id="1376" r:id="rId56"/>
    <p:sldId id="1379" r:id="rId57"/>
    <p:sldId id="1380" r:id="rId58"/>
    <p:sldId id="1377" r:id="rId59"/>
    <p:sldId id="1382" r:id="rId60"/>
    <p:sldId id="1381" r:id="rId61"/>
    <p:sldId id="1383" r:id="rId62"/>
    <p:sldId id="1378" r:id="rId63"/>
    <p:sldId id="1385" r:id="rId64"/>
    <p:sldId id="846" r:id="rId65"/>
    <p:sldId id="627" r:id="rId66"/>
    <p:sldId id="1389" r:id="rId67"/>
    <p:sldId id="1390" r:id="rId68"/>
    <p:sldId id="1391" r:id="rId69"/>
    <p:sldId id="1392" r:id="rId70"/>
    <p:sldId id="1393" r:id="rId71"/>
    <p:sldId id="1394" r:id="rId72"/>
    <p:sldId id="1395" r:id="rId73"/>
    <p:sldId id="1396" r:id="rId74"/>
    <p:sldId id="1397" r:id="rId75"/>
    <p:sldId id="1398" r:id="rId76"/>
    <p:sldId id="852" r:id="rId77"/>
    <p:sldId id="275"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BE3C3-CE24-4B2F-866A-9C618A53CA9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49BB25-EADC-4BA1-8778-FA07DE57870C}">
      <dgm:prSet/>
      <dgm:spPr/>
      <dgm:t>
        <a:bodyPr/>
        <a:lstStyle/>
        <a:p>
          <a:r>
            <a:rPr lang="en-US" b="1" i="0" baseline="0"/>
            <a:t>Tổng CB kiêm CB</a:t>
          </a:r>
          <a:br>
            <a:rPr lang="en-US" b="1" i="0" baseline="0"/>
          </a:br>
          <a:r>
            <a:rPr lang="en-US" b="0" i="0" baseline="0"/>
            <a:t>Nguyễn Văn Khánh, ĐHSP Hà Nội</a:t>
          </a:r>
          <a:endParaRPr lang="en-US" b="1" i="0" baseline="0"/>
        </a:p>
      </dgm:t>
    </dgm:pt>
    <dgm:pt modelId="{2266A340-6976-49E1-9265-E3480D67C5E8}" type="parTrans" cxnId="{C747E1A4-E622-4EBF-A7CF-B93E3E6F338F}">
      <dgm:prSet/>
      <dgm:spPr/>
      <dgm:t>
        <a:bodyPr/>
        <a:lstStyle/>
        <a:p>
          <a:endParaRPr lang="en-US"/>
        </a:p>
      </dgm:t>
    </dgm:pt>
    <dgm:pt modelId="{54009FFF-1817-4789-AB9C-A8050C9D66F5}" type="sibTrans" cxnId="{C747E1A4-E622-4EBF-A7CF-B93E3E6F338F}">
      <dgm:prSet/>
      <dgm:spPr/>
      <dgm:t>
        <a:bodyPr/>
        <a:lstStyle/>
        <a:p>
          <a:endParaRPr lang="en-US"/>
        </a:p>
      </dgm:t>
    </dgm:pt>
    <dgm:pt modelId="{60333A64-192A-4E74-B09B-4E3361BF43E6}">
      <dgm:prSet/>
      <dgm:spPr/>
      <dgm:t>
        <a:bodyPr/>
        <a:lstStyle/>
        <a:p>
          <a:r>
            <a:rPr lang="en-US" b="1" i="0" baseline="0"/>
            <a:t>Tác giả</a:t>
          </a:r>
          <a:endParaRPr lang="en-US"/>
        </a:p>
      </dgm:t>
    </dgm:pt>
    <dgm:pt modelId="{E46F8593-0B21-454A-987C-2FA731FFA79D}" type="parTrans" cxnId="{6ACECFF8-BE75-47CA-B607-8F7ABB5FC46A}">
      <dgm:prSet/>
      <dgm:spPr/>
      <dgm:t>
        <a:bodyPr/>
        <a:lstStyle/>
        <a:p>
          <a:endParaRPr lang="en-US"/>
        </a:p>
      </dgm:t>
    </dgm:pt>
    <dgm:pt modelId="{E2CE5E4E-92A6-4794-847D-93F08DE238A0}" type="sibTrans" cxnId="{6ACECFF8-BE75-47CA-B607-8F7ABB5FC46A}">
      <dgm:prSet/>
      <dgm:spPr/>
      <dgm:t>
        <a:bodyPr/>
        <a:lstStyle/>
        <a:p>
          <a:endParaRPr lang="en-US"/>
        </a:p>
      </dgm:t>
    </dgm:pt>
    <dgm:pt modelId="{AD4E5242-26CA-4493-B649-D0F5ABE774A5}">
      <dgm:prSet/>
      <dgm:spPr/>
      <dgm:t>
        <a:bodyPr/>
        <a:lstStyle/>
        <a:p>
          <a:r>
            <a:rPr lang="en-US" b="0" i="0" baseline="0"/>
            <a:t>Phạm Thùy Giang, Trường Olympia</a:t>
          </a:r>
          <a:endParaRPr lang="en-US"/>
        </a:p>
      </dgm:t>
    </dgm:pt>
    <dgm:pt modelId="{3B8345A0-30F7-4E4D-AA77-C43C2576304A}" type="parTrans" cxnId="{6796F10D-05E1-45B8-A403-C3F2D046C98C}">
      <dgm:prSet/>
      <dgm:spPr/>
      <dgm:t>
        <a:bodyPr/>
        <a:lstStyle/>
        <a:p>
          <a:endParaRPr lang="en-US"/>
        </a:p>
      </dgm:t>
    </dgm:pt>
    <dgm:pt modelId="{6BF88373-8022-409F-95C6-F6E3F5804263}" type="sibTrans" cxnId="{6796F10D-05E1-45B8-A403-C3F2D046C98C}">
      <dgm:prSet/>
      <dgm:spPr/>
      <dgm:t>
        <a:bodyPr/>
        <a:lstStyle/>
        <a:p>
          <a:endParaRPr lang="en-US"/>
        </a:p>
      </dgm:t>
    </dgm:pt>
    <dgm:pt modelId="{2CD3FDDB-D127-4F97-A71F-5748A9DD9FA5}">
      <dgm:prSet/>
      <dgm:spPr/>
      <dgm:t>
        <a:bodyPr/>
        <a:lstStyle/>
        <a:p>
          <a:r>
            <a:rPr lang="en-US" b="0" i="0" baseline="0"/>
            <a:t>Đoàn Thị Hải Quỳnh, Trường Thực nghiệm</a:t>
          </a:r>
          <a:endParaRPr lang="en-US"/>
        </a:p>
      </dgm:t>
    </dgm:pt>
    <dgm:pt modelId="{BCA9CE2E-77F2-4F1D-9A59-3E2087164728}" type="parTrans" cxnId="{17914536-193C-46B5-AB17-5F4EA1F43462}">
      <dgm:prSet/>
      <dgm:spPr/>
      <dgm:t>
        <a:bodyPr/>
        <a:lstStyle/>
        <a:p>
          <a:endParaRPr lang="en-US"/>
        </a:p>
      </dgm:t>
    </dgm:pt>
    <dgm:pt modelId="{8EEBC318-0CB1-4FD4-B224-59A86A210F39}" type="sibTrans" cxnId="{17914536-193C-46B5-AB17-5F4EA1F43462}">
      <dgm:prSet/>
      <dgm:spPr/>
      <dgm:t>
        <a:bodyPr/>
        <a:lstStyle/>
        <a:p>
          <a:endParaRPr lang="en-US"/>
        </a:p>
      </dgm:t>
    </dgm:pt>
    <dgm:pt modelId="{2782CE2E-48C7-4E88-8AB3-32D14E9A12B2}">
      <dgm:prSet/>
      <dgm:spPr/>
      <dgm:t>
        <a:bodyPr/>
        <a:lstStyle/>
        <a:p>
          <a:r>
            <a:rPr lang="en-US" b="0" i="0" baseline="0" dirty="0" err="1"/>
            <a:t>Trần</a:t>
          </a:r>
          <a:r>
            <a:rPr lang="en-US" b="0" i="0" baseline="0" dirty="0"/>
            <a:t> Bá </a:t>
          </a:r>
          <a:r>
            <a:rPr lang="en-US" b="0" i="0" baseline="0" dirty="0" err="1"/>
            <a:t>Trình</a:t>
          </a:r>
          <a:r>
            <a:rPr lang="en-US" b="0" i="0" baseline="0" dirty="0"/>
            <a:t>, </a:t>
          </a:r>
          <a:r>
            <a:rPr lang="en-US" b="0" i="0" baseline="0" dirty="0" err="1"/>
            <a:t>Trưởng</a:t>
          </a:r>
          <a:r>
            <a:rPr lang="en-US" b="0" i="0" baseline="0" dirty="0"/>
            <a:t> </a:t>
          </a:r>
          <a:r>
            <a:rPr lang="en-US" b="0" i="0" baseline="0" dirty="0" err="1"/>
            <a:t>phòng</a:t>
          </a:r>
          <a:r>
            <a:rPr lang="en-US" b="0" i="0" baseline="0" dirty="0"/>
            <a:t> </a:t>
          </a:r>
          <a:r>
            <a:rPr lang="en-US" b="0" i="0" baseline="0" dirty="0" err="1"/>
            <a:t>Đạo</a:t>
          </a:r>
          <a:r>
            <a:rPr lang="en-US" b="0" i="0" baseline="0" dirty="0"/>
            <a:t> </a:t>
          </a:r>
          <a:r>
            <a:rPr lang="en-US" b="0" i="0" baseline="0" dirty="0" err="1"/>
            <a:t>tạo</a:t>
          </a:r>
          <a:r>
            <a:rPr lang="en-US" b="0" i="0" baseline="0" dirty="0"/>
            <a:t>, ĐHSP Hà </a:t>
          </a:r>
          <a:r>
            <a:rPr lang="en-US" b="0" i="0" baseline="0" dirty="0" err="1"/>
            <a:t>Nội</a:t>
          </a:r>
          <a:endParaRPr lang="en-US" dirty="0"/>
        </a:p>
      </dgm:t>
    </dgm:pt>
    <dgm:pt modelId="{BBD0EBED-DBD9-4C29-B39C-DB624D7B9DC4}" type="parTrans" cxnId="{73BEDDA6-A75F-4BA6-9DFA-C7D5D54DAF8E}">
      <dgm:prSet/>
      <dgm:spPr/>
      <dgm:t>
        <a:bodyPr/>
        <a:lstStyle/>
        <a:p>
          <a:endParaRPr lang="en-US"/>
        </a:p>
      </dgm:t>
    </dgm:pt>
    <dgm:pt modelId="{3B02EF1F-20F7-4F6E-B531-720D2CD3FCAD}" type="sibTrans" cxnId="{73BEDDA6-A75F-4BA6-9DFA-C7D5D54DAF8E}">
      <dgm:prSet/>
      <dgm:spPr/>
      <dgm:t>
        <a:bodyPr/>
        <a:lstStyle/>
        <a:p>
          <a:endParaRPr lang="en-US"/>
        </a:p>
      </dgm:t>
    </dgm:pt>
    <dgm:pt modelId="{BE4D1214-E861-464E-98D1-FFA27BC6F056}">
      <dgm:prSet/>
      <dgm:spPr/>
      <dgm:t>
        <a:bodyPr/>
        <a:lstStyle/>
        <a:p>
          <a:r>
            <a:rPr lang="en-US" b="0" i="0" baseline="0"/>
            <a:t>Trương Anh Tuấn, Bộ GD&amp;ĐT</a:t>
          </a:r>
          <a:endParaRPr lang="en-US"/>
        </a:p>
      </dgm:t>
    </dgm:pt>
    <dgm:pt modelId="{66BF3E36-3107-4D9A-A987-94B16D4E0255}" type="parTrans" cxnId="{5063220F-C9E5-4428-85C2-3B0C0E143AF8}">
      <dgm:prSet/>
      <dgm:spPr/>
      <dgm:t>
        <a:bodyPr/>
        <a:lstStyle/>
        <a:p>
          <a:endParaRPr lang="en-US"/>
        </a:p>
      </dgm:t>
    </dgm:pt>
    <dgm:pt modelId="{ADEDC865-AF9C-478C-819D-C5F069FC88B7}" type="sibTrans" cxnId="{5063220F-C9E5-4428-85C2-3B0C0E143AF8}">
      <dgm:prSet/>
      <dgm:spPr/>
      <dgm:t>
        <a:bodyPr/>
        <a:lstStyle/>
        <a:p>
          <a:endParaRPr lang="en-US"/>
        </a:p>
      </dgm:t>
    </dgm:pt>
    <dgm:pt modelId="{C6D453DE-9809-4E88-B9B4-57BF70220851}">
      <dgm:prSet/>
      <dgm:spPr/>
      <dgm:t>
        <a:bodyPr/>
        <a:lstStyle/>
        <a:p>
          <a:r>
            <a:rPr lang="en-US" b="1" i="0" baseline="0"/>
            <a:t>Nhà xuất bản Đại học Sư phạm</a:t>
          </a:r>
          <a:endParaRPr lang="en-US"/>
        </a:p>
      </dgm:t>
    </dgm:pt>
    <dgm:pt modelId="{CCEF0A3D-29CF-4A3D-957A-E8CDC9F3B062}" type="parTrans" cxnId="{E30B4291-C6C9-4CBC-B937-A4D5EDA5FA44}">
      <dgm:prSet/>
      <dgm:spPr/>
      <dgm:t>
        <a:bodyPr/>
        <a:lstStyle/>
        <a:p>
          <a:endParaRPr lang="en-US"/>
        </a:p>
      </dgm:t>
    </dgm:pt>
    <dgm:pt modelId="{63DB7E1A-475D-4ED8-88F2-D5E207ECAE59}" type="sibTrans" cxnId="{E30B4291-C6C9-4CBC-B937-A4D5EDA5FA44}">
      <dgm:prSet/>
      <dgm:spPr/>
      <dgm:t>
        <a:bodyPr/>
        <a:lstStyle/>
        <a:p>
          <a:endParaRPr lang="en-US"/>
        </a:p>
      </dgm:t>
    </dgm:pt>
    <dgm:pt modelId="{71FD3379-0938-432D-BA8D-52AE155E97B5}">
      <dgm:prSet/>
      <dgm:spPr/>
      <dgm:t>
        <a:bodyPr/>
        <a:lstStyle/>
        <a:p>
          <a:r>
            <a:rPr lang="en-US" b="0" i="0" baseline="0" dirty="0"/>
            <a:t>Cao </a:t>
          </a:r>
          <a:r>
            <a:rPr lang="en-US" b="0" i="0" baseline="0" dirty="0" err="1"/>
            <a:t>Tiến</a:t>
          </a:r>
          <a:r>
            <a:rPr lang="en-US" b="0" i="0" baseline="0" dirty="0"/>
            <a:t> Khoa, </a:t>
          </a:r>
          <a:r>
            <a:rPr lang="en-US" b="0" i="0" baseline="0" dirty="0" err="1"/>
            <a:t>Trưởng</a:t>
          </a:r>
          <a:r>
            <a:rPr lang="en-US" b="0" i="0" baseline="0" dirty="0"/>
            <a:t> </a:t>
          </a:r>
          <a:r>
            <a:rPr lang="en-US" b="0" i="0" baseline="0" dirty="0" err="1"/>
            <a:t>phòng</a:t>
          </a:r>
          <a:r>
            <a:rPr lang="en-US" b="0" i="0" baseline="0" dirty="0"/>
            <a:t> </a:t>
          </a:r>
          <a:r>
            <a:rPr lang="en-US" b="0" i="0" baseline="0" dirty="0" err="1"/>
            <a:t>Quản</a:t>
          </a:r>
          <a:r>
            <a:rPr lang="en-US" b="0" i="0" baseline="0" dirty="0"/>
            <a:t> </a:t>
          </a:r>
          <a:r>
            <a:rPr lang="en-US" b="0" i="0" baseline="0" dirty="0" err="1"/>
            <a:t>trị</a:t>
          </a:r>
          <a:r>
            <a:rPr lang="en-US" b="0" i="0" baseline="0" dirty="0"/>
            <a:t>, ĐHSP Thái </a:t>
          </a:r>
          <a:r>
            <a:rPr lang="en-US" b="0" i="0" baseline="0" dirty="0" err="1"/>
            <a:t>Nguyên</a:t>
          </a:r>
          <a:endParaRPr lang="en-US" dirty="0"/>
        </a:p>
      </dgm:t>
    </dgm:pt>
    <dgm:pt modelId="{25EEA1F0-457C-4B9C-93D3-FEE0B188D736}" type="sibTrans" cxnId="{13D8DE9D-4C94-4DA3-8392-37C9E0656254}">
      <dgm:prSet/>
      <dgm:spPr/>
      <dgm:t>
        <a:bodyPr/>
        <a:lstStyle/>
        <a:p>
          <a:endParaRPr lang="en-US"/>
        </a:p>
      </dgm:t>
    </dgm:pt>
    <dgm:pt modelId="{2C6B5B2B-7740-463B-B96F-FB409809D94E}" type="parTrans" cxnId="{13D8DE9D-4C94-4DA3-8392-37C9E0656254}">
      <dgm:prSet/>
      <dgm:spPr/>
      <dgm:t>
        <a:bodyPr/>
        <a:lstStyle/>
        <a:p>
          <a:endParaRPr lang="en-US"/>
        </a:p>
      </dgm:t>
    </dgm:pt>
    <dgm:pt modelId="{C2FDD81F-9694-4E0A-A1EA-526869DFB329}" type="pres">
      <dgm:prSet presAssocID="{3BBBE3C3-CE24-4B2F-866A-9C618A53CA9B}" presName="vert0" presStyleCnt="0">
        <dgm:presLayoutVars>
          <dgm:dir/>
          <dgm:animOne val="branch"/>
          <dgm:animLvl val="lvl"/>
        </dgm:presLayoutVars>
      </dgm:prSet>
      <dgm:spPr/>
    </dgm:pt>
    <dgm:pt modelId="{4D65A25E-0115-4278-81FD-3F1A5E74AA49}" type="pres">
      <dgm:prSet presAssocID="{6D49BB25-EADC-4BA1-8778-FA07DE57870C}" presName="thickLine" presStyleLbl="alignNode1" presStyleIdx="0" presStyleCnt="8"/>
      <dgm:spPr/>
    </dgm:pt>
    <dgm:pt modelId="{B7E838C1-EEB1-4BB0-8775-E6080E5CFDE7}" type="pres">
      <dgm:prSet presAssocID="{6D49BB25-EADC-4BA1-8778-FA07DE57870C}" presName="horz1" presStyleCnt="0"/>
      <dgm:spPr/>
    </dgm:pt>
    <dgm:pt modelId="{CA74F13A-D618-471D-851B-62625C40A757}" type="pres">
      <dgm:prSet presAssocID="{6D49BB25-EADC-4BA1-8778-FA07DE57870C}" presName="tx1" presStyleLbl="revTx" presStyleIdx="0" presStyleCnt="8"/>
      <dgm:spPr/>
    </dgm:pt>
    <dgm:pt modelId="{B9A34ABD-A5E0-42F4-83A1-810B1BF69CED}" type="pres">
      <dgm:prSet presAssocID="{6D49BB25-EADC-4BA1-8778-FA07DE57870C}" presName="vert1" presStyleCnt="0"/>
      <dgm:spPr/>
    </dgm:pt>
    <dgm:pt modelId="{8A8C66C0-47A7-4011-B1D5-580F2F6325CF}" type="pres">
      <dgm:prSet presAssocID="{60333A64-192A-4E74-B09B-4E3361BF43E6}" presName="thickLine" presStyleLbl="alignNode1" presStyleIdx="1" presStyleCnt="8"/>
      <dgm:spPr/>
    </dgm:pt>
    <dgm:pt modelId="{BDF47B78-B276-4FD3-A0A6-EBA0AE03B1AD}" type="pres">
      <dgm:prSet presAssocID="{60333A64-192A-4E74-B09B-4E3361BF43E6}" presName="horz1" presStyleCnt="0"/>
      <dgm:spPr/>
    </dgm:pt>
    <dgm:pt modelId="{7EB72897-A7DF-4171-B291-BB6CC6D4D4B1}" type="pres">
      <dgm:prSet presAssocID="{60333A64-192A-4E74-B09B-4E3361BF43E6}" presName="tx1" presStyleLbl="revTx" presStyleIdx="1" presStyleCnt="8"/>
      <dgm:spPr/>
    </dgm:pt>
    <dgm:pt modelId="{9495FFFE-3BC1-4553-8FC9-D05738D03438}" type="pres">
      <dgm:prSet presAssocID="{60333A64-192A-4E74-B09B-4E3361BF43E6}" presName="vert1" presStyleCnt="0"/>
      <dgm:spPr/>
    </dgm:pt>
    <dgm:pt modelId="{5A5005C5-AA0E-48C9-AF05-053B699BA5F6}" type="pres">
      <dgm:prSet presAssocID="{AD4E5242-26CA-4493-B649-D0F5ABE774A5}" presName="thickLine" presStyleLbl="alignNode1" presStyleIdx="2" presStyleCnt="8"/>
      <dgm:spPr/>
    </dgm:pt>
    <dgm:pt modelId="{E37F4DAD-77A0-495E-BC64-4DD7E56EBE5D}" type="pres">
      <dgm:prSet presAssocID="{AD4E5242-26CA-4493-B649-D0F5ABE774A5}" presName="horz1" presStyleCnt="0"/>
      <dgm:spPr/>
    </dgm:pt>
    <dgm:pt modelId="{7093E065-5AE7-4527-ADFA-00912344DB1F}" type="pres">
      <dgm:prSet presAssocID="{AD4E5242-26CA-4493-B649-D0F5ABE774A5}" presName="tx1" presStyleLbl="revTx" presStyleIdx="2" presStyleCnt="8"/>
      <dgm:spPr/>
    </dgm:pt>
    <dgm:pt modelId="{4619D5CB-785D-4A81-8A08-671DD1E2F9F0}" type="pres">
      <dgm:prSet presAssocID="{AD4E5242-26CA-4493-B649-D0F5ABE774A5}" presName="vert1" presStyleCnt="0"/>
      <dgm:spPr/>
    </dgm:pt>
    <dgm:pt modelId="{8CF3F41A-F1AB-4255-8C19-B21BB2E1024F}" type="pres">
      <dgm:prSet presAssocID="{71FD3379-0938-432D-BA8D-52AE155E97B5}" presName="thickLine" presStyleLbl="alignNode1" presStyleIdx="3" presStyleCnt="8"/>
      <dgm:spPr/>
    </dgm:pt>
    <dgm:pt modelId="{FF07160F-415D-4881-AED1-8EAB18BF421F}" type="pres">
      <dgm:prSet presAssocID="{71FD3379-0938-432D-BA8D-52AE155E97B5}" presName="horz1" presStyleCnt="0"/>
      <dgm:spPr/>
    </dgm:pt>
    <dgm:pt modelId="{9769DE0C-49DA-4557-B13B-DBCEBC9592C2}" type="pres">
      <dgm:prSet presAssocID="{71FD3379-0938-432D-BA8D-52AE155E97B5}" presName="tx1" presStyleLbl="revTx" presStyleIdx="3" presStyleCnt="8"/>
      <dgm:spPr/>
    </dgm:pt>
    <dgm:pt modelId="{050B206D-A79B-4E67-8D97-2CD289FDBA65}" type="pres">
      <dgm:prSet presAssocID="{71FD3379-0938-432D-BA8D-52AE155E97B5}" presName="vert1" presStyleCnt="0"/>
      <dgm:spPr/>
    </dgm:pt>
    <dgm:pt modelId="{AF342757-8C4F-4C05-8A32-7F50E76B7040}" type="pres">
      <dgm:prSet presAssocID="{2CD3FDDB-D127-4F97-A71F-5748A9DD9FA5}" presName="thickLine" presStyleLbl="alignNode1" presStyleIdx="4" presStyleCnt="8"/>
      <dgm:spPr/>
    </dgm:pt>
    <dgm:pt modelId="{EBBE9461-956C-4236-9D29-D2B73A63FBCB}" type="pres">
      <dgm:prSet presAssocID="{2CD3FDDB-D127-4F97-A71F-5748A9DD9FA5}" presName="horz1" presStyleCnt="0"/>
      <dgm:spPr/>
    </dgm:pt>
    <dgm:pt modelId="{5F59123B-A6A2-4BB9-898D-3845F1D4DF37}" type="pres">
      <dgm:prSet presAssocID="{2CD3FDDB-D127-4F97-A71F-5748A9DD9FA5}" presName="tx1" presStyleLbl="revTx" presStyleIdx="4" presStyleCnt="8"/>
      <dgm:spPr/>
    </dgm:pt>
    <dgm:pt modelId="{8727C62D-E55F-401D-954E-F186E0C991CA}" type="pres">
      <dgm:prSet presAssocID="{2CD3FDDB-D127-4F97-A71F-5748A9DD9FA5}" presName="vert1" presStyleCnt="0"/>
      <dgm:spPr/>
    </dgm:pt>
    <dgm:pt modelId="{F48F3C1F-89A8-4909-A0CA-94E15A752561}" type="pres">
      <dgm:prSet presAssocID="{2782CE2E-48C7-4E88-8AB3-32D14E9A12B2}" presName="thickLine" presStyleLbl="alignNode1" presStyleIdx="5" presStyleCnt="8"/>
      <dgm:spPr/>
    </dgm:pt>
    <dgm:pt modelId="{7E2632AF-2E73-46BC-A1DE-00A8A17F7110}" type="pres">
      <dgm:prSet presAssocID="{2782CE2E-48C7-4E88-8AB3-32D14E9A12B2}" presName="horz1" presStyleCnt="0"/>
      <dgm:spPr/>
    </dgm:pt>
    <dgm:pt modelId="{788329DA-AA0A-455B-A812-D6EC669430F6}" type="pres">
      <dgm:prSet presAssocID="{2782CE2E-48C7-4E88-8AB3-32D14E9A12B2}" presName="tx1" presStyleLbl="revTx" presStyleIdx="5" presStyleCnt="8"/>
      <dgm:spPr/>
    </dgm:pt>
    <dgm:pt modelId="{489D2C8C-8ECC-4C09-9F7D-B972367CFE63}" type="pres">
      <dgm:prSet presAssocID="{2782CE2E-48C7-4E88-8AB3-32D14E9A12B2}" presName="vert1" presStyleCnt="0"/>
      <dgm:spPr/>
    </dgm:pt>
    <dgm:pt modelId="{0A67DEF5-C0D3-437F-A8D3-CFE747DB2995}" type="pres">
      <dgm:prSet presAssocID="{BE4D1214-E861-464E-98D1-FFA27BC6F056}" presName="thickLine" presStyleLbl="alignNode1" presStyleIdx="6" presStyleCnt="8"/>
      <dgm:spPr/>
    </dgm:pt>
    <dgm:pt modelId="{9BE0D7DE-1236-4130-84F3-9610FBA8487A}" type="pres">
      <dgm:prSet presAssocID="{BE4D1214-E861-464E-98D1-FFA27BC6F056}" presName="horz1" presStyleCnt="0"/>
      <dgm:spPr/>
    </dgm:pt>
    <dgm:pt modelId="{DA4748FA-A545-427F-8164-7939FE627F62}" type="pres">
      <dgm:prSet presAssocID="{BE4D1214-E861-464E-98D1-FFA27BC6F056}" presName="tx1" presStyleLbl="revTx" presStyleIdx="6" presStyleCnt="8"/>
      <dgm:spPr/>
    </dgm:pt>
    <dgm:pt modelId="{9C505B41-BAFC-43E8-A1B3-E73697C34F50}" type="pres">
      <dgm:prSet presAssocID="{BE4D1214-E861-464E-98D1-FFA27BC6F056}" presName="vert1" presStyleCnt="0"/>
      <dgm:spPr/>
    </dgm:pt>
    <dgm:pt modelId="{BC02548E-9F32-41B4-89A1-F9F5634587C0}" type="pres">
      <dgm:prSet presAssocID="{C6D453DE-9809-4E88-B9B4-57BF70220851}" presName="thickLine" presStyleLbl="alignNode1" presStyleIdx="7" presStyleCnt="8"/>
      <dgm:spPr/>
    </dgm:pt>
    <dgm:pt modelId="{F672122C-A570-4A7F-ADA3-C2BD2CFCB6D1}" type="pres">
      <dgm:prSet presAssocID="{C6D453DE-9809-4E88-B9B4-57BF70220851}" presName="horz1" presStyleCnt="0"/>
      <dgm:spPr/>
    </dgm:pt>
    <dgm:pt modelId="{8E5985B6-DCA8-46B0-BF98-51494C6D298A}" type="pres">
      <dgm:prSet presAssocID="{C6D453DE-9809-4E88-B9B4-57BF70220851}" presName="tx1" presStyleLbl="revTx" presStyleIdx="7" presStyleCnt="8"/>
      <dgm:spPr/>
    </dgm:pt>
    <dgm:pt modelId="{9F72D7B7-7389-4D36-81BC-9B8980A17FDF}" type="pres">
      <dgm:prSet presAssocID="{C6D453DE-9809-4E88-B9B4-57BF70220851}" presName="vert1" presStyleCnt="0"/>
      <dgm:spPr/>
    </dgm:pt>
  </dgm:ptLst>
  <dgm:cxnLst>
    <dgm:cxn modelId="{6796F10D-05E1-45B8-A403-C3F2D046C98C}" srcId="{3BBBE3C3-CE24-4B2F-866A-9C618A53CA9B}" destId="{AD4E5242-26CA-4493-B649-D0F5ABE774A5}" srcOrd="2" destOrd="0" parTransId="{3B8345A0-30F7-4E4D-AA77-C43C2576304A}" sibTransId="{6BF88373-8022-409F-95C6-F6E3F5804263}"/>
    <dgm:cxn modelId="{5063220F-C9E5-4428-85C2-3B0C0E143AF8}" srcId="{3BBBE3C3-CE24-4B2F-866A-9C618A53CA9B}" destId="{BE4D1214-E861-464E-98D1-FFA27BC6F056}" srcOrd="6" destOrd="0" parTransId="{66BF3E36-3107-4D9A-A987-94B16D4E0255}" sibTransId="{ADEDC865-AF9C-478C-819D-C5F069FC88B7}"/>
    <dgm:cxn modelId="{0E390521-3268-4525-A46A-02289F808C65}" type="presOf" srcId="{6D49BB25-EADC-4BA1-8778-FA07DE57870C}" destId="{CA74F13A-D618-471D-851B-62625C40A757}" srcOrd="0" destOrd="0" presId="urn:microsoft.com/office/officeart/2008/layout/LinedList"/>
    <dgm:cxn modelId="{89693831-33A7-4A9B-A4D3-C9E2D8636F1C}" type="presOf" srcId="{AD4E5242-26CA-4493-B649-D0F5ABE774A5}" destId="{7093E065-5AE7-4527-ADFA-00912344DB1F}" srcOrd="0" destOrd="0" presId="urn:microsoft.com/office/officeart/2008/layout/LinedList"/>
    <dgm:cxn modelId="{17914536-193C-46B5-AB17-5F4EA1F43462}" srcId="{3BBBE3C3-CE24-4B2F-866A-9C618A53CA9B}" destId="{2CD3FDDB-D127-4F97-A71F-5748A9DD9FA5}" srcOrd="4" destOrd="0" parTransId="{BCA9CE2E-77F2-4F1D-9A59-3E2087164728}" sibTransId="{8EEBC318-0CB1-4FD4-B224-59A86A210F39}"/>
    <dgm:cxn modelId="{DB6A7E5B-1E04-4F2D-949E-1B30CE4112FC}" type="presOf" srcId="{2CD3FDDB-D127-4F97-A71F-5748A9DD9FA5}" destId="{5F59123B-A6A2-4BB9-898D-3845F1D4DF37}" srcOrd="0" destOrd="0" presId="urn:microsoft.com/office/officeart/2008/layout/LinedList"/>
    <dgm:cxn modelId="{FB849343-2CBE-4448-9290-DE00634B0B58}" type="presOf" srcId="{2782CE2E-48C7-4E88-8AB3-32D14E9A12B2}" destId="{788329DA-AA0A-455B-A812-D6EC669430F6}" srcOrd="0" destOrd="0" presId="urn:microsoft.com/office/officeart/2008/layout/LinedList"/>
    <dgm:cxn modelId="{BFCF8853-3AB0-4237-AB1B-B27A912C6C20}" type="presOf" srcId="{71FD3379-0938-432D-BA8D-52AE155E97B5}" destId="{9769DE0C-49DA-4557-B13B-DBCEBC9592C2}" srcOrd="0" destOrd="0" presId="urn:microsoft.com/office/officeart/2008/layout/LinedList"/>
    <dgm:cxn modelId="{1B201083-8E62-469D-8443-3191E2944C2F}" type="presOf" srcId="{C6D453DE-9809-4E88-B9B4-57BF70220851}" destId="{8E5985B6-DCA8-46B0-BF98-51494C6D298A}" srcOrd="0" destOrd="0" presId="urn:microsoft.com/office/officeart/2008/layout/LinedList"/>
    <dgm:cxn modelId="{E30B4291-C6C9-4CBC-B937-A4D5EDA5FA44}" srcId="{3BBBE3C3-CE24-4B2F-866A-9C618A53CA9B}" destId="{C6D453DE-9809-4E88-B9B4-57BF70220851}" srcOrd="7" destOrd="0" parTransId="{CCEF0A3D-29CF-4A3D-957A-E8CDC9F3B062}" sibTransId="{63DB7E1A-475D-4ED8-88F2-D5E207ECAE59}"/>
    <dgm:cxn modelId="{13D8DE9D-4C94-4DA3-8392-37C9E0656254}" srcId="{3BBBE3C3-CE24-4B2F-866A-9C618A53CA9B}" destId="{71FD3379-0938-432D-BA8D-52AE155E97B5}" srcOrd="3" destOrd="0" parTransId="{2C6B5B2B-7740-463B-B96F-FB409809D94E}" sibTransId="{25EEA1F0-457C-4B9C-93D3-FEE0B188D736}"/>
    <dgm:cxn modelId="{C747E1A4-E622-4EBF-A7CF-B93E3E6F338F}" srcId="{3BBBE3C3-CE24-4B2F-866A-9C618A53CA9B}" destId="{6D49BB25-EADC-4BA1-8778-FA07DE57870C}" srcOrd="0" destOrd="0" parTransId="{2266A340-6976-49E1-9265-E3480D67C5E8}" sibTransId="{54009FFF-1817-4789-AB9C-A8050C9D66F5}"/>
    <dgm:cxn modelId="{73BEDDA6-A75F-4BA6-9DFA-C7D5D54DAF8E}" srcId="{3BBBE3C3-CE24-4B2F-866A-9C618A53CA9B}" destId="{2782CE2E-48C7-4E88-8AB3-32D14E9A12B2}" srcOrd="5" destOrd="0" parTransId="{BBD0EBED-DBD9-4C29-B39C-DB624D7B9DC4}" sibTransId="{3B02EF1F-20F7-4F6E-B531-720D2CD3FCAD}"/>
    <dgm:cxn modelId="{0F80E7B1-52B0-4991-B7D3-671ECA155F42}" type="presOf" srcId="{3BBBE3C3-CE24-4B2F-866A-9C618A53CA9B}" destId="{C2FDD81F-9694-4E0A-A1EA-526869DFB329}" srcOrd="0" destOrd="0" presId="urn:microsoft.com/office/officeart/2008/layout/LinedList"/>
    <dgm:cxn modelId="{8EADD9C8-B448-4CC2-9C47-42194B76E530}" type="presOf" srcId="{BE4D1214-E861-464E-98D1-FFA27BC6F056}" destId="{DA4748FA-A545-427F-8164-7939FE627F62}" srcOrd="0" destOrd="0" presId="urn:microsoft.com/office/officeart/2008/layout/LinedList"/>
    <dgm:cxn modelId="{6ACECFF8-BE75-47CA-B607-8F7ABB5FC46A}" srcId="{3BBBE3C3-CE24-4B2F-866A-9C618A53CA9B}" destId="{60333A64-192A-4E74-B09B-4E3361BF43E6}" srcOrd="1" destOrd="0" parTransId="{E46F8593-0B21-454A-987C-2FA731FFA79D}" sibTransId="{E2CE5E4E-92A6-4794-847D-93F08DE238A0}"/>
    <dgm:cxn modelId="{AA5799FB-7319-4C69-9BBC-53C80AF6F0ED}" type="presOf" srcId="{60333A64-192A-4E74-B09B-4E3361BF43E6}" destId="{7EB72897-A7DF-4171-B291-BB6CC6D4D4B1}" srcOrd="0" destOrd="0" presId="urn:microsoft.com/office/officeart/2008/layout/LinedList"/>
    <dgm:cxn modelId="{20F96458-FC90-4DF3-90C0-1835708010CB}" type="presParOf" srcId="{C2FDD81F-9694-4E0A-A1EA-526869DFB329}" destId="{4D65A25E-0115-4278-81FD-3F1A5E74AA49}" srcOrd="0" destOrd="0" presId="urn:microsoft.com/office/officeart/2008/layout/LinedList"/>
    <dgm:cxn modelId="{62061385-9488-4852-8EE5-D99B49881CE3}" type="presParOf" srcId="{C2FDD81F-9694-4E0A-A1EA-526869DFB329}" destId="{B7E838C1-EEB1-4BB0-8775-E6080E5CFDE7}" srcOrd="1" destOrd="0" presId="urn:microsoft.com/office/officeart/2008/layout/LinedList"/>
    <dgm:cxn modelId="{ED5C5824-CCEF-4C89-87B7-2C86833A45CE}" type="presParOf" srcId="{B7E838C1-EEB1-4BB0-8775-E6080E5CFDE7}" destId="{CA74F13A-D618-471D-851B-62625C40A757}" srcOrd="0" destOrd="0" presId="urn:microsoft.com/office/officeart/2008/layout/LinedList"/>
    <dgm:cxn modelId="{13BEF572-50D0-4444-8713-FF39C5993D3B}" type="presParOf" srcId="{B7E838C1-EEB1-4BB0-8775-E6080E5CFDE7}" destId="{B9A34ABD-A5E0-42F4-83A1-810B1BF69CED}" srcOrd="1" destOrd="0" presId="urn:microsoft.com/office/officeart/2008/layout/LinedList"/>
    <dgm:cxn modelId="{DB1D8B62-6E6E-4F30-AE2C-41A9E125CC80}" type="presParOf" srcId="{C2FDD81F-9694-4E0A-A1EA-526869DFB329}" destId="{8A8C66C0-47A7-4011-B1D5-580F2F6325CF}" srcOrd="2" destOrd="0" presId="urn:microsoft.com/office/officeart/2008/layout/LinedList"/>
    <dgm:cxn modelId="{74BEC12D-28A6-4D8D-A8E6-959D238D02EC}" type="presParOf" srcId="{C2FDD81F-9694-4E0A-A1EA-526869DFB329}" destId="{BDF47B78-B276-4FD3-A0A6-EBA0AE03B1AD}" srcOrd="3" destOrd="0" presId="urn:microsoft.com/office/officeart/2008/layout/LinedList"/>
    <dgm:cxn modelId="{798AC3CD-36E2-493E-AB69-2AF7671B5D60}" type="presParOf" srcId="{BDF47B78-B276-4FD3-A0A6-EBA0AE03B1AD}" destId="{7EB72897-A7DF-4171-B291-BB6CC6D4D4B1}" srcOrd="0" destOrd="0" presId="urn:microsoft.com/office/officeart/2008/layout/LinedList"/>
    <dgm:cxn modelId="{6961C041-44A3-4818-BFB7-42D874467946}" type="presParOf" srcId="{BDF47B78-B276-4FD3-A0A6-EBA0AE03B1AD}" destId="{9495FFFE-3BC1-4553-8FC9-D05738D03438}" srcOrd="1" destOrd="0" presId="urn:microsoft.com/office/officeart/2008/layout/LinedList"/>
    <dgm:cxn modelId="{0C44E0E1-86FB-4F0F-9534-BB6625389ECC}" type="presParOf" srcId="{C2FDD81F-9694-4E0A-A1EA-526869DFB329}" destId="{5A5005C5-AA0E-48C9-AF05-053B699BA5F6}" srcOrd="4" destOrd="0" presId="urn:microsoft.com/office/officeart/2008/layout/LinedList"/>
    <dgm:cxn modelId="{22EAB023-CB08-4B0B-A81D-17706F69AE7F}" type="presParOf" srcId="{C2FDD81F-9694-4E0A-A1EA-526869DFB329}" destId="{E37F4DAD-77A0-495E-BC64-4DD7E56EBE5D}" srcOrd="5" destOrd="0" presId="urn:microsoft.com/office/officeart/2008/layout/LinedList"/>
    <dgm:cxn modelId="{8C23642B-6421-4FB1-92AA-6BCEA3728368}" type="presParOf" srcId="{E37F4DAD-77A0-495E-BC64-4DD7E56EBE5D}" destId="{7093E065-5AE7-4527-ADFA-00912344DB1F}" srcOrd="0" destOrd="0" presId="urn:microsoft.com/office/officeart/2008/layout/LinedList"/>
    <dgm:cxn modelId="{0E9C84F5-22A5-460E-B566-11D573AFA271}" type="presParOf" srcId="{E37F4DAD-77A0-495E-BC64-4DD7E56EBE5D}" destId="{4619D5CB-785D-4A81-8A08-671DD1E2F9F0}" srcOrd="1" destOrd="0" presId="urn:microsoft.com/office/officeart/2008/layout/LinedList"/>
    <dgm:cxn modelId="{D6208D11-AF46-4C93-97E9-10298E41B4E7}" type="presParOf" srcId="{C2FDD81F-9694-4E0A-A1EA-526869DFB329}" destId="{8CF3F41A-F1AB-4255-8C19-B21BB2E1024F}" srcOrd="6" destOrd="0" presId="urn:microsoft.com/office/officeart/2008/layout/LinedList"/>
    <dgm:cxn modelId="{07D46D62-1C2C-435C-9BFB-2A2995910205}" type="presParOf" srcId="{C2FDD81F-9694-4E0A-A1EA-526869DFB329}" destId="{FF07160F-415D-4881-AED1-8EAB18BF421F}" srcOrd="7" destOrd="0" presId="urn:microsoft.com/office/officeart/2008/layout/LinedList"/>
    <dgm:cxn modelId="{FB9EBC73-CDC8-419D-91CE-AC41434D991A}" type="presParOf" srcId="{FF07160F-415D-4881-AED1-8EAB18BF421F}" destId="{9769DE0C-49DA-4557-B13B-DBCEBC9592C2}" srcOrd="0" destOrd="0" presId="urn:microsoft.com/office/officeart/2008/layout/LinedList"/>
    <dgm:cxn modelId="{D1C8386E-B90D-408A-AB2C-76CB061E8314}" type="presParOf" srcId="{FF07160F-415D-4881-AED1-8EAB18BF421F}" destId="{050B206D-A79B-4E67-8D97-2CD289FDBA65}" srcOrd="1" destOrd="0" presId="urn:microsoft.com/office/officeart/2008/layout/LinedList"/>
    <dgm:cxn modelId="{E85B19FB-6CE3-41D5-8CE5-ECB62D7E98F0}" type="presParOf" srcId="{C2FDD81F-9694-4E0A-A1EA-526869DFB329}" destId="{AF342757-8C4F-4C05-8A32-7F50E76B7040}" srcOrd="8" destOrd="0" presId="urn:microsoft.com/office/officeart/2008/layout/LinedList"/>
    <dgm:cxn modelId="{5B099C2C-2FE9-4F9B-A66E-69E86B7325BD}" type="presParOf" srcId="{C2FDD81F-9694-4E0A-A1EA-526869DFB329}" destId="{EBBE9461-956C-4236-9D29-D2B73A63FBCB}" srcOrd="9" destOrd="0" presId="urn:microsoft.com/office/officeart/2008/layout/LinedList"/>
    <dgm:cxn modelId="{D52BCBC5-9FD4-48C3-99DE-D452146B4841}" type="presParOf" srcId="{EBBE9461-956C-4236-9D29-D2B73A63FBCB}" destId="{5F59123B-A6A2-4BB9-898D-3845F1D4DF37}" srcOrd="0" destOrd="0" presId="urn:microsoft.com/office/officeart/2008/layout/LinedList"/>
    <dgm:cxn modelId="{E6ED5AB6-12DE-40CB-826D-92D0386D3327}" type="presParOf" srcId="{EBBE9461-956C-4236-9D29-D2B73A63FBCB}" destId="{8727C62D-E55F-401D-954E-F186E0C991CA}" srcOrd="1" destOrd="0" presId="urn:microsoft.com/office/officeart/2008/layout/LinedList"/>
    <dgm:cxn modelId="{329C0DB0-5EB1-4D58-AD90-0DC7859E1D22}" type="presParOf" srcId="{C2FDD81F-9694-4E0A-A1EA-526869DFB329}" destId="{F48F3C1F-89A8-4909-A0CA-94E15A752561}" srcOrd="10" destOrd="0" presId="urn:microsoft.com/office/officeart/2008/layout/LinedList"/>
    <dgm:cxn modelId="{F18A3B94-0853-43BF-AB89-CF9136BAE222}" type="presParOf" srcId="{C2FDD81F-9694-4E0A-A1EA-526869DFB329}" destId="{7E2632AF-2E73-46BC-A1DE-00A8A17F7110}" srcOrd="11" destOrd="0" presId="urn:microsoft.com/office/officeart/2008/layout/LinedList"/>
    <dgm:cxn modelId="{27EF9D0E-4B57-49BD-B174-41FEA27C2EBD}" type="presParOf" srcId="{7E2632AF-2E73-46BC-A1DE-00A8A17F7110}" destId="{788329DA-AA0A-455B-A812-D6EC669430F6}" srcOrd="0" destOrd="0" presId="urn:microsoft.com/office/officeart/2008/layout/LinedList"/>
    <dgm:cxn modelId="{464E914D-2014-4F15-A416-ABCC2D790AB9}" type="presParOf" srcId="{7E2632AF-2E73-46BC-A1DE-00A8A17F7110}" destId="{489D2C8C-8ECC-4C09-9F7D-B972367CFE63}" srcOrd="1" destOrd="0" presId="urn:microsoft.com/office/officeart/2008/layout/LinedList"/>
    <dgm:cxn modelId="{AF146B60-E16F-47D1-810C-560DE3398383}" type="presParOf" srcId="{C2FDD81F-9694-4E0A-A1EA-526869DFB329}" destId="{0A67DEF5-C0D3-437F-A8D3-CFE747DB2995}" srcOrd="12" destOrd="0" presId="urn:microsoft.com/office/officeart/2008/layout/LinedList"/>
    <dgm:cxn modelId="{9CADAFA6-EB6A-4F97-B9FC-1BCA92ADB8E7}" type="presParOf" srcId="{C2FDD81F-9694-4E0A-A1EA-526869DFB329}" destId="{9BE0D7DE-1236-4130-84F3-9610FBA8487A}" srcOrd="13" destOrd="0" presId="urn:microsoft.com/office/officeart/2008/layout/LinedList"/>
    <dgm:cxn modelId="{32B79D9D-8CA1-42D8-A29A-F4DAE3A2CAFE}" type="presParOf" srcId="{9BE0D7DE-1236-4130-84F3-9610FBA8487A}" destId="{DA4748FA-A545-427F-8164-7939FE627F62}" srcOrd="0" destOrd="0" presId="urn:microsoft.com/office/officeart/2008/layout/LinedList"/>
    <dgm:cxn modelId="{371BE3FC-DF07-43D4-B9BA-3FAB8C0A0713}" type="presParOf" srcId="{9BE0D7DE-1236-4130-84F3-9610FBA8487A}" destId="{9C505B41-BAFC-43E8-A1B3-E73697C34F50}" srcOrd="1" destOrd="0" presId="urn:microsoft.com/office/officeart/2008/layout/LinedList"/>
    <dgm:cxn modelId="{49760C3B-3B70-4E63-BA8E-40CE39CC4FE8}" type="presParOf" srcId="{C2FDD81F-9694-4E0A-A1EA-526869DFB329}" destId="{BC02548E-9F32-41B4-89A1-F9F5634587C0}" srcOrd="14" destOrd="0" presId="urn:microsoft.com/office/officeart/2008/layout/LinedList"/>
    <dgm:cxn modelId="{75E47CCE-51A4-4B4F-A862-A0F1402ED0EF}" type="presParOf" srcId="{C2FDD81F-9694-4E0A-A1EA-526869DFB329}" destId="{F672122C-A570-4A7F-ADA3-C2BD2CFCB6D1}" srcOrd="15" destOrd="0" presId="urn:microsoft.com/office/officeart/2008/layout/LinedList"/>
    <dgm:cxn modelId="{7DBA72D7-FFB5-4D43-8C8E-4FACC4AB257C}" type="presParOf" srcId="{F672122C-A570-4A7F-ADA3-C2BD2CFCB6D1}" destId="{8E5985B6-DCA8-46B0-BF98-51494C6D298A}" srcOrd="0" destOrd="0" presId="urn:microsoft.com/office/officeart/2008/layout/LinedList"/>
    <dgm:cxn modelId="{BD0B01C8-3B1C-464D-8FDB-79E07619DAE4}" type="presParOf" srcId="{F672122C-A570-4A7F-ADA3-C2BD2CFCB6D1}" destId="{9F72D7B7-7389-4D36-81BC-9B8980A17FDF}"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020AB4-6F54-4F83-A8D6-42449E6E09CD}"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84CB95BD-DF83-489E-94DB-DE4A961D2B2B}">
      <dgm:prSet custT="1"/>
      <dgm:spPr/>
      <dgm:t>
        <a:bodyPr/>
        <a:lstStyle/>
        <a:p>
          <a:r>
            <a:rPr lang="en-US" sz="2000" b="0" dirty="0"/>
            <a:t>Dao </a:t>
          </a:r>
          <a:r>
            <a:rPr lang="en-US" sz="2000" b="0" dirty="0" err="1"/>
            <a:t>động</a:t>
          </a:r>
          <a:r>
            <a:rPr lang="en-US" sz="2000" b="0" dirty="0"/>
            <a:t> </a:t>
          </a:r>
          <a:r>
            <a:rPr lang="en-US" sz="2000" b="0" dirty="0" err="1"/>
            <a:t>điều</a:t>
          </a:r>
          <a:r>
            <a:rPr lang="en-US" sz="2000" b="0" dirty="0"/>
            <a:t> </a:t>
          </a:r>
          <a:r>
            <a:rPr lang="en-US" sz="2000" b="0" dirty="0" err="1"/>
            <a:t>hòa</a:t>
          </a:r>
          <a:endParaRPr lang="en-US" sz="2000" dirty="0"/>
        </a:p>
      </dgm:t>
    </dgm:pt>
    <dgm:pt modelId="{6C37A1BC-1B28-4585-962E-751F341DC5DD}" type="parTrans" cxnId="{987BDABA-A4F3-4B1C-B426-6F5344806DBD}">
      <dgm:prSet/>
      <dgm:spPr/>
      <dgm:t>
        <a:bodyPr/>
        <a:lstStyle/>
        <a:p>
          <a:endParaRPr lang="en-US" sz="2000"/>
        </a:p>
      </dgm:t>
    </dgm:pt>
    <dgm:pt modelId="{2B95527C-05A0-44D7-83D7-85F39A821641}" type="sibTrans" cxnId="{987BDABA-A4F3-4B1C-B426-6F5344806DBD}">
      <dgm:prSet custT="1"/>
      <dgm:spPr/>
      <dgm:t>
        <a:bodyPr/>
        <a:lstStyle/>
        <a:p>
          <a:endParaRPr lang="en-US" sz="2000"/>
        </a:p>
      </dgm:t>
    </dgm:pt>
    <dgm:pt modelId="{58FDA056-058F-4251-8FEE-2780F1260FC0}">
      <dgm:prSet custT="1"/>
      <dgm:spPr/>
      <dgm:t>
        <a:bodyPr/>
        <a:lstStyle/>
        <a:p>
          <a:r>
            <a:rPr lang="en-US" sz="2000" dirty="0" err="1"/>
            <a:t>Một</a:t>
          </a:r>
          <a:r>
            <a:rPr lang="en-US" sz="2000" dirty="0"/>
            <a:t> </a:t>
          </a:r>
          <a:r>
            <a:rPr lang="en-US" sz="2000" dirty="0" err="1"/>
            <a:t>số</a:t>
          </a:r>
          <a:r>
            <a:rPr lang="en-US" sz="2000" dirty="0"/>
            <a:t> </a:t>
          </a:r>
          <a:r>
            <a:rPr lang="en-US" sz="2000" dirty="0" err="1"/>
            <a:t>dao</a:t>
          </a:r>
          <a:r>
            <a:rPr lang="en-US" sz="2000" dirty="0"/>
            <a:t> </a:t>
          </a:r>
          <a:r>
            <a:rPr lang="en-US" sz="2000" dirty="0" err="1"/>
            <a:t>động</a:t>
          </a:r>
          <a:r>
            <a:rPr lang="en-US" sz="2000" dirty="0"/>
            <a:t> </a:t>
          </a:r>
          <a:r>
            <a:rPr lang="en-US" sz="2000" dirty="0" err="1"/>
            <a:t>điều</a:t>
          </a:r>
          <a:r>
            <a:rPr lang="en-US" sz="2000" dirty="0"/>
            <a:t> </a:t>
          </a:r>
          <a:r>
            <a:rPr lang="en-US" sz="2000" dirty="0" err="1"/>
            <a:t>hòa</a:t>
          </a:r>
          <a:endParaRPr lang="en-US" sz="2000" dirty="0"/>
        </a:p>
      </dgm:t>
    </dgm:pt>
    <dgm:pt modelId="{DB2F0B68-1B10-421F-BD59-14001CE53AE1}" type="parTrans" cxnId="{2C5B30B0-3822-4B58-A9EA-B6C4798FCCEC}">
      <dgm:prSet/>
      <dgm:spPr/>
      <dgm:t>
        <a:bodyPr/>
        <a:lstStyle/>
        <a:p>
          <a:endParaRPr lang="en-US" sz="2000"/>
        </a:p>
      </dgm:t>
    </dgm:pt>
    <dgm:pt modelId="{7A75F497-30B6-4053-B2F9-395294CCB864}" type="sibTrans" cxnId="{2C5B30B0-3822-4B58-A9EA-B6C4798FCCEC}">
      <dgm:prSet custT="1"/>
      <dgm:spPr/>
      <dgm:t>
        <a:bodyPr/>
        <a:lstStyle/>
        <a:p>
          <a:endParaRPr lang="en-US" sz="2000"/>
        </a:p>
      </dgm:t>
    </dgm:pt>
    <dgm:pt modelId="{CFEEE891-A7FC-4A75-8801-0C0571716129}">
      <dgm:prSet custT="1"/>
      <dgm:spPr/>
      <dgm:t>
        <a:bodyPr/>
        <a:lstStyle/>
        <a:p>
          <a:r>
            <a:rPr lang="en-US" sz="2000" b="0" dirty="0" err="1"/>
            <a:t>Năng</a:t>
          </a:r>
          <a:r>
            <a:rPr lang="en-US" sz="2000" b="0" dirty="0"/>
            <a:t> </a:t>
          </a:r>
          <a:r>
            <a:rPr lang="en-US" sz="2000" b="0" dirty="0" err="1"/>
            <a:t>lượng</a:t>
          </a:r>
          <a:r>
            <a:rPr lang="en-US" sz="2000" b="0" dirty="0"/>
            <a:t> </a:t>
          </a:r>
          <a:r>
            <a:rPr lang="en-US" sz="2000" b="0" dirty="0" err="1"/>
            <a:t>trong</a:t>
          </a:r>
          <a:r>
            <a:rPr lang="en-US" sz="2000" b="0" dirty="0"/>
            <a:t> </a:t>
          </a:r>
          <a:r>
            <a:rPr lang="en-US" sz="2000" b="0" dirty="0" err="1"/>
            <a:t>dao</a:t>
          </a:r>
          <a:r>
            <a:rPr lang="en-US" sz="2000" b="0" dirty="0"/>
            <a:t> </a:t>
          </a:r>
          <a:r>
            <a:rPr lang="en-US" sz="2000" b="0" dirty="0" err="1"/>
            <a:t>động</a:t>
          </a:r>
          <a:r>
            <a:rPr lang="en-US" sz="2000" b="0" dirty="0"/>
            <a:t> </a:t>
          </a:r>
          <a:r>
            <a:rPr lang="en-US" sz="2000" b="0" dirty="0" err="1"/>
            <a:t>điều</a:t>
          </a:r>
          <a:r>
            <a:rPr lang="en-US" sz="2000" b="0" dirty="0"/>
            <a:t> </a:t>
          </a:r>
          <a:r>
            <a:rPr lang="en-US" sz="2000" b="0" dirty="0" err="1"/>
            <a:t>hòa</a:t>
          </a:r>
          <a:endParaRPr lang="en-US" sz="2000" dirty="0"/>
        </a:p>
      </dgm:t>
    </dgm:pt>
    <dgm:pt modelId="{FAC20E15-8576-4C84-97F8-9A8C974072FB}" type="parTrans" cxnId="{0FACC62A-7799-4976-AECA-FA4836D34CD3}">
      <dgm:prSet/>
      <dgm:spPr/>
      <dgm:t>
        <a:bodyPr/>
        <a:lstStyle/>
        <a:p>
          <a:endParaRPr lang="en-US" sz="2000"/>
        </a:p>
      </dgm:t>
    </dgm:pt>
    <dgm:pt modelId="{CA290A16-81F8-4E00-9022-A8F79813EC12}" type="sibTrans" cxnId="{0FACC62A-7799-4976-AECA-FA4836D34CD3}">
      <dgm:prSet custT="1"/>
      <dgm:spPr/>
      <dgm:t>
        <a:bodyPr/>
        <a:lstStyle/>
        <a:p>
          <a:endParaRPr lang="en-US" sz="2000"/>
        </a:p>
      </dgm:t>
    </dgm:pt>
    <dgm:pt modelId="{D118597A-0621-40E3-A64A-3AB6829FB084}">
      <dgm:prSet custT="1"/>
      <dgm:spPr/>
      <dgm:t>
        <a:bodyPr/>
        <a:lstStyle/>
        <a:p>
          <a:r>
            <a:rPr lang="en-US" sz="2000" b="0" dirty="0"/>
            <a:t>Dao </a:t>
          </a:r>
          <a:r>
            <a:rPr lang="en-US" sz="2000" b="0" dirty="0" err="1"/>
            <a:t>động</a:t>
          </a:r>
          <a:r>
            <a:rPr lang="en-US" sz="2000" b="0" dirty="0"/>
            <a:t> </a:t>
          </a:r>
          <a:r>
            <a:rPr lang="en-US" sz="2000" b="0" dirty="0" err="1"/>
            <a:t>tắt</a:t>
          </a:r>
          <a:r>
            <a:rPr lang="en-US" sz="2000" b="0" dirty="0"/>
            <a:t> </a:t>
          </a:r>
          <a:r>
            <a:rPr lang="en-US" sz="2000" b="0" dirty="0" err="1"/>
            <a:t>dần</a:t>
          </a:r>
          <a:r>
            <a:rPr lang="en-US" sz="2000" b="0" dirty="0"/>
            <a:t>, </a:t>
          </a:r>
          <a:r>
            <a:rPr lang="en-US" sz="2000" b="0" dirty="0" err="1"/>
            <a:t>cưỡng</a:t>
          </a:r>
          <a:r>
            <a:rPr lang="en-US" sz="2000" b="0" dirty="0"/>
            <a:t> </a:t>
          </a:r>
          <a:r>
            <a:rPr lang="en-US" sz="2000" b="0" dirty="0" err="1"/>
            <a:t>bức</a:t>
          </a:r>
          <a:r>
            <a:rPr lang="en-US" sz="2000" b="0" dirty="0"/>
            <a:t> </a:t>
          </a:r>
          <a:r>
            <a:rPr lang="en-US" sz="2000" b="0" dirty="0" err="1"/>
            <a:t>và</a:t>
          </a:r>
          <a:r>
            <a:rPr lang="en-US" sz="2000" b="0" dirty="0"/>
            <a:t> </a:t>
          </a:r>
          <a:r>
            <a:rPr lang="en-US" sz="2000" b="0" dirty="0" err="1"/>
            <a:t>cộng</a:t>
          </a:r>
          <a:r>
            <a:rPr lang="en-US" sz="2000" b="0" dirty="0"/>
            <a:t> </a:t>
          </a:r>
          <a:r>
            <a:rPr lang="en-US" sz="2000" b="0" dirty="0" err="1"/>
            <a:t>hưởng</a:t>
          </a:r>
          <a:r>
            <a:rPr lang="en-US" sz="2000" b="0" dirty="0"/>
            <a:t> </a:t>
          </a:r>
          <a:endParaRPr lang="en-US" sz="2000" dirty="0"/>
        </a:p>
      </dgm:t>
    </dgm:pt>
    <dgm:pt modelId="{6AC68A2E-B45F-49BC-A448-97948B3D10F8}" type="parTrans" cxnId="{78F99864-948F-48D6-9C50-F49365754CC5}">
      <dgm:prSet/>
      <dgm:spPr/>
      <dgm:t>
        <a:bodyPr/>
        <a:lstStyle/>
        <a:p>
          <a:endParaRPr lang="en-US" sz="2000"/>
        </a:p>
      </dgm:t>
    </dgm:pt>
    <dgm:pt modelId="{AEB978AB-434E-419D-82B3-9E596CC34296}" type="sibTrans" cxnId="{78F99864-948F-48D6-9C50-F49365754CC5}">
      <dgm:prSet/>
      <dgm:spPr/>
      <dgm:t>
        <a:bodyPr/>
        <a:lstStyle/>
        <a:p>
          <a:endParaRPr lang="en-US" sz="2000"/>
        </a:p>
      </dgm:t>
    </dgm:pt>
    <dgm:pt modelId="{92B5CCC3-1303-4F3C-92A0-F3F31808D18B}" type="pres">
      <dgm:prSet presAssocID="{EB020AB4-6F54-4F83-A8D6-42449E6E09CD}" presName="Name0" presStyleCnt="0">
        <dgm:presLayoutVars>
          <dgm:dir/>
          <dgm:animLvl val="lvl"/>
          <dgm:resizeHandles val="exact"/>
        </dgm:presLayoutVars>
      </dgm:prSet>
      <dgm:spPr/>
    </dgm:pt>
    <dgm:pt modelId="{660DF67D-7CAB-424D-8F3B-46EB507084DD}" type="pres">
      <dgm:prSet presAssocID="{84CB95BD-DF83-489E-94DB-DE4A961D2B2B}" presName="parTxOnly" presStyleLbl="node1" presStyleIdx="0" presStyleCnt="4">
        <dgm:presLayoutVars>
          <dgm:chMax val="0"/>
          <dgm:chPref val="0"/>
          <dgm:bulletEnabled val="1"/>
        </dgm:presLayoutVars>
      </dgm:prSet>
      <dgm:spPr/>
    </dgm:pt>
    <dgm:pt modelId="{AF7B7B2A-F2C7-47AD-AB3D-E11165E21B1C}" type="pres">
      <dgm:prSet presAssocID="{2B95527C-05A0-44D7-83D7-85F39A821641}" presName="parTxOnlySpace" presStyleCnt="0"/>
      <dgm:spPr/>
    </dgm:pt>
    <dgm:pt modelId="{07207C7E-E2DD-4117-89CE-418D016F7087}" type="pres">
      <dgm:prSet presAssocID="{58FDA056-058F-4251-8FEE-2780F1260FC0}" presName="parTxOnly" presStyleLbl="node1" presStyleIdx="1" presStyleCnt="4">
        <dgm:presLayoutVars>
          <dgm:chMax val="0"/>
          <dgm:chPref val="0"/>
          <dgm:bulletEnabled val="1"/>
        </dgm:presLayoutVars>
      </dgm:prSet>
      <dgm:spPr/>
    </dgm:pt>
    <dgm:pt modelId="{289A5017-6E2F-49B2-8E1F-8BB0A086DD71}" type="pres">
      <dgm:prSet presAssocID="{7A75F497-30B6-4053-B2F9-395294CCB864}" presName="parTxOnlySpace" presStyleCnt="0"/>
      <dgm:spPr/>
    </dgm:pt>
    <dgm:pt modelId="{A7E774F4-F51A-4533-A880-B70116085724}" type="pres">
      <dgm:prSet presAssocID="{CFEEE891-A7FC-4A75-8801-0C0571716129}" presName="parTxOnly" presStyleLbl="node1" presStyleIdx="2" presStyleCnt="4">
        <dgm:presLayoutVars>
          <dgm:chMax val="0"/>
          <dgm:chPref val="0"/>
          <dgm:bulletEnabled val="1"/>
        </dgm:presLayoutVars>
      </dgm:prSet>
      <dgm:spPr/>
    </dgm:pt>
    <dgm:pt modelId="{F0D7A706-30E3-4A9C-918E-3341A0AB5F24}" type="pres">
      <dgm:prSet presAssocID="{CA290A16-81F8-4E00-9022-A8F79813EC12}" presName="parTxOnlySpace" presStyleCnt="0"/>
      <dgm:spPr/>
    </dgm:pt>
    <dgm:pt modelId="{FA590F8D-9A48-4F26-A6ED-0B42CC379C0E}" type="pres">
      <dgm:prSet presAssocID="{D118597A-0621-40E3-A64A-3AB6829FB084}" presName="parTxOnly" presStyleLbl="node1" presStyleIdx="3" presStyleCnt="4">
        <dgm:presLayoutVars>
          <dgm:chMax val="0"/>
          <dgm:chPref val="0"/>
          <dgm:bulletEnabled val="1"/>
        </dgm:presLayoutVars>
      </dgm:prSet>
      <dgm:spPr/>
    </dgm:pt>
  </dgm:ptLst>
  <dgm:cxnLst>
    <dgm:cxn modelId="{EA997112-01FC-400E-A1E5-C5EE761A4E28}" type="presOf" srcId="{CFEEE891-A7FC-4A75-8801-0C0571716129}" destId="{A7E774F4-F51A-4533-A880-B70116085724}" srcOrd="0" destOrd="0" presId="urn:microsoft.com/office/officeart/2005/8/layout/chevron1"/>
    <dgm:cxn modelId="{0FACC62A-7799-4976-AECA-FA4836D34CD3}" srcId="{EB020AB4-6F54-4F83-A8D6-42449E6E09CD}" destId="{CFEEE891-A7FC-4A75-8801-0C0571716129}" srcOrd="2" destOrd="0" parTransId="{FAC20E15-8576-4C84-97F8-9A8C974072FB}" sibTransId="{CA290A16-81F8-4E00-9022-A8F79813EC12}"/>
    <dgm:cxn modelId="{99556E30-3227-4119-B949-C23BE234F348}" type="presOf" srcId="{D118597A-0621-40E3-A64A-3AB6829FB084}" destId="{FA590F8D-9A48-4F26-A6ED-0B42CC379C0E}" srcOrd="0" destOrd="0" presId="urn:microsoft.com/office/officeart/2005/8/layout/chevron1"/>
    <dgm:cxn modelId="{78F99864-948F-48D6-9C50-F49365754CC5}" srcId="{EB020AB4-6F54-4F83-A8D6-42449E6E09CD}" destId="{D118597A-0621-40E3-A64A-3AB6829FB084}" srcOrd="3" destOrd="0" parTransId="{6AC68A2E-B45F-49BC-A448-97948B3D10F8}" sibTransId="{AEB978AB-434E-419D-82B3-9E596CC34296}"/>
    <dgm:cxn modelId="{57D20192-C47A-4AE9-A750-91EB67198BCC}" type="presOf" srcId="{58FDA056-058F-4251-8FEE-2780F1260FC0}" destId="{07207C7E-E2DD-4117-89CE-418D016F7087}" srcOrd="0" destOrd="0" presId="urn:microsoft.com/office/officeart/2005/8/layout/chevron1"/>
    <dgm:cxn modelId="{806BDB93-2CCD-4FB6-9150-136D6E4DB835}" type="presOf" srcId="{EB020AB4-6F54-4F83-A8D6-42449E6E09CD}" destId="{92B5CCC3-1303-4F3C-92A0-F3F31808D18B}" srcOrd="0" destOrd="0" presId="urn:microsoft.com/office/officeart/2005/8/layout/chevron1"/>
    <dgm:cxn modelId="{A71CE4A5-1328-444A-B49D-D483F0E5B808}" type="presOf" srcId="{84CB95BD-DF83-489E-94DB-DE4A961D2B2B}" destId="{660DF67D-7CAB-424D-8F3B-46EB507084DD}" srcOrd="0" destOrd="0" presId="urn:microsoft.com/office/officeart/2005/8/layout/chevron1"/>
    <dgm:cxn modelId="{2C5B30B0-3822-4B58-A9EA-B6C4798FCCEC}" srcId="{EB020AB4-6F54-4F83-A8D6-42449E6E09CD}" destId="{58FDA056-058F-4251-8FEE-2780F1260FC0}" srcOrd="1" destOrd="0" parTransId="{DB2F0B68-1B10-421F-BD59-14001CE53AE1}" sibTransId="{7A75F497-30B6-4053-B2F9-395294CCB864}"/>
    <dgm:cxn modelId="{987BDABA-A4F3-4B1C-B426-6F5344806DBD}" srcId="{EB020AB4-6F54-4F83-A8D6-42449E6E09CD}" destId="{84CB95BD-DF83-489E-94DB-DE4A961D2B2B}" srcOrd="0" destOrd="0" parTransId="{6C37A1BC-1B28-4585-962E-751F341DC5DD}" sibTransId="{2B95527C-05A0-44D7-83D7-85F39A821641}"/>
    <dgm:cxn modelId="{642EE7E2-CDDE-4F03-8748-09F0DD7F9EE6}" type="presParOf" srcId="{92B5CCC3-1303-4F3C-92A0-F3F31808D18B}" destId="{660DF67D-7CAB-424D-8F3B-46EB507084DD}" srcOrd="0" destOrd="0" presId="urn:microsoft.com/office/officeart/2005/8/layout/chevron1"/>
    <dgm:cxn modelId="{187BB282-449C-481D-B6F8-FEF24E99C3CE}" type="presParOf" srcId="{92B5CCC3-1303-4F3C-92A0-F3F31808D18B}" destId="{AF7B7B2A-F2C7-47AD-AB3D-E11165E21B1C}" srcOrd="1" destOrd="0" presId="urn:microsoft.com/office/officeart/2005/8/layout/chevron1"/>
    <dgm:cxn modelId="{4ECBA374-1872-45D5-9B31-209FCBFD720A}" type="presParOf" srcId="{92B5CCC3-1303-4F3C-92A0-F3F31808D18B}" destId="{07207C7E-E2DD-4117-89CE-418D016F7087}" srcOrd="2" destOrd="0" presId="urn:microsoft.com/office/officeart/2005/8/layout/chevron1"/>
    <dgm:cxn modelId="{6AA4FFBE-B3D9-4B07-A3FA-09E32BCA5339}" type="presParOf" srcId="{92B5CCC3-1303-4F3C-92A0-F3F31808D18B}" destId="{289A5017-6E2F-49B2-8E1F-8BB0A086DD71}" srcOrd="3" destOrd="0" presId="urn:microsoft.com/office/officeart/2005/8/layout/chevron1"/>
    <dgm:cxn modelId="{178F0877-2317-4FB7-A6BA-4C600DDBC0DD}" type="presParOf" srcId="{92B5CCC3-1303-4F3C-92A0-F3F31808D18B}" destId="{A7E774F4-F51A-4533-A880-B70116085724}" srcOrd="4" destOrd="0" presId="urn:microsoft.com/office/officeart/2005/8/layout/chevron1"/>
    <dgm:cxn modelId="{C557A1BB-44D9-4907-9FE4-8111DFCAF16B}" type="presParOf" srcId="{92B5CCC3-1303-4F3C-92A0-F3F31808D18B}" destId="{F0D7A706-30E3-4A9C-918E-3341A0AB5F24}" srcOrd="5" destOrd="0" presId="urn:microsoft.com/office/officeart/2005/8/layout/chevron1"/>
    <dgm:cxn modelId="{C02FB7B0-2315-49C6-9368-634B852CC553}" type="presParOf" srcId="{92B5CCC3-1303-4F3C-92A0-F3F31808D18B}" destId="{FA590F8D-9A48-4F26-A6ED-0B42CC379C0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020AB4-6F54-4F83-A8D6-42449E6E09CD}"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84CB95BD-DF83-489E-94DB-DE4A961D2B2B}">
      <dgm:prSet custT="1"/>
      <dgm:spPr/>
      <dgm:t>
        <a:bodyPr/>
        <a:lstStyle/>
        <a:p>
          <a:r>
            <a:rPr lang="en-US" sz="2000" b="0" dirty="0" err="1"/>
            <a:t>Mô</a:t>
          </a:r>
          <a:r>
            <a:rPr lang="en-US" sz="2000" b="0" dirty="0"/>
            <a:t> </a:t>
          </a:r>
          <a:r>
            <a:rPr lang="en-US" sz="2000" b="0" dirty="0" err="1"/>
            <a:t>tả</a:t>
          </a:r>
          <a:r>
            <a:rPr lang="en-US" sz="2000" b="0" dirty="0"/>
            <a:t> </a:t>
          </a:r>
          <a:r>
            <a:rPr lang="en-US" sz="2000" b="0" dirty="0" err="1"/>
            <a:t>sóng</a:t>
          </a:r>
          <a:endParaRPr lang="en-US" sz="2000" dirty="0"/>
        </a:p>
      </dgm:t>
    </dgm:pt>
    <dgm:pt modelId="{6C37A1BC-1B28-4585-962E-751F341DC5DD}" type="parTrans" cxnId="{987BDABA-A4F3-4B1C-B426-6F5344806DBD}">
      <dgm:prSet/>
      <dgm:spPr/>
      <dgm:t>
        <a:bodyPr/>
        <a:lstStyle/>
        <a:p>
          <a:endParaRPr lang="en-US" sz="2000"/>
        </a:p>
      </dgm:t>
    </dgm:pt>
    <dgm:pt modelId="{2B95527C-05A0-44D7-83D7-85F39A821641}" type="sibTrans" cxnId="{987BDABA-A4F3-4B1C-B426-6F5344806DBD}">
      <dgm:prSet custT="1"/>
      <dgm:spPr/>
      <dgm:t>
        <a:bodyPr/>
        <a:lstStyle/>
        <a:p>
          <a:endParaRPr lang="en-US" sz="2000"/>
        </a:p>
      </dgm:t>
    </dgm:pt>
    <dgm:pt modelId="{58FDA056-058F-4251-8FEE-2780F1260FC0}">
      <dgm:prSet custT="1"/>
      <dgm:spPr/>
      <dgm:t>
        <a:bodyPr/>
        <a:lstStyle/>
        <a:p>
          <a:r>
            <a:rPr lang="en-US" sz="2000" dirty="0" err="1"/>
            <a:t>Sóng</a:t>
          </a:r>
          <a:r>
            <a:rPr lang="en-US" sz="2000" dirty="0"/>
            <a:t> </a:t>
          </a:r>
          <a:r>
            <a:rPr lang="en-US" sz="2000" dirty="0" err="1"/>
            <a:t>dọc</a:t>
          </a:r>
          <a:r>
            <a:rPr lang="en-US" sz="2000" dirty="0"/>
            <a:t> </a:t>
          </a:r>
          <a:r>
            <a:rPr lang="en-US" sz="2000" dirty="0" err="1"/>
            <a:t>và</a:t>
          </a:r>
          <a:r>
            <a:rPr lang="en-US" sz="2000" dirty="0"/>
            <a:t> </a:t>
          </a:r>
          <a:r>
            <a:rPr lang="en-US" sz="2000" dirty="0" err="1"/>
            <a:t>sóng</a:t>
          </a:r>
          <a:r>
            <a:rPr lang="en-US" sz="2000" dirty="0"/>
            <a:t> </a:t>
          </a:r>
          <a:r>
            <a:rPr lang="en-US" sz="2000" dirty="0" err="1"/>
            <a:t>ngang</a:t>
          </a:r>
          <a:endParaRPr lang="en-US" sz="2000" dirty="0"/>
        </a:p>
      </dgm:t>
    </dgm:pt>
    <dgm:pt modelId="{DB2F0B68-1B10-421F-BD59-14001CE53AE1}" type="parTrans" cxnId="{2C5B30B0-3822-4B58-A9EA-B6C4798FCCEC}">
      <dgm:prSet/>
      <dgm:spPr/>
      <dgm:t>
        <a:bodyPr/>
        <a:lstStyle/>
        <a:p>
          <a:endParaRPr lang="en-US" sz="2000"/>
        </a:p>
      </dgm:t>
    </dgm:pt>
    <dgm:pt modelId="{7A75F497-30B6-4053-B2F9-395294CCB864}" type="sibTrans" cxnId="{2C5B30B0-3822-4B58-A9EA-B6C4798FCCEC}">
      <dgm:prSet custT="1"/>
      <dgm:spPr/>
      <dgm:t>
        <a:bodyPr/>
        <a:lstStyle/>
        <a:p>
          <a:endParaRPr lang="en-US" sz="2000"/>
        </a:p>
      </dgm:t>
    </dgm:pt>
    <dgm:pt modelId="{CFEEE891-A7FC-4A75-8801-0C0571716129}">
      <dgm:prSet custT="1"/>
      <dgm:spPr/>
      <dgm:t>
        <a:bodyPr/>
        <a:lstStyle/>
        <a:p>
          <a:r>
            <a:rPr lang="en-US" sz="2000" b="0" dirty="0"/>
            <a:t>Giao </a:t>
          </a:r>
          <a:r>
            <a:rPr lang="en-US" sz="2000" b="0" dirty="0" err="1"/>
            <a:t>thoa</a:t>
          </a:r>
          <a:r>
            <a:rPr lang="en-US" sz="2000" b="0" dirty="0"/>
            <a:t> </a:t>
          </a:r>
          <a:r>
            <a:rPr lang="en-US" sz="2000" b="0" dirty="0" err="1"/>
            <a:t>sóng</a:t>
          </a:r>
          <a:endParaRPr lang="en-US" sz="2000" dirty="0"/>
        </a:p>
      </dgm:t>
    </dgm:pt>
    <dgm:pt modelId="{FAC20E15-8576-4C84-97F8-9A8C974072FB}" type="parTrans" cxnId="{0FACC62A-7799-4976-AECA-FA4836D34CD3}">
      <dgm:prSet/>
      <dgm:spPr/>
      <dgm:t>
        <a:bodyPr/>
        <a:lstStyle/>
        <a:p>
          <a:endParaRPr lang="en-US" sz="2000"/>
        </a:p>
      </dgm:t>
    </dgm:pt>
    <dgm:pt modelId="{CA290A16-81F8-4E00-9022-A8F79813EC12}" type="sibTrans" cxnId="{0FACC62A-7799-4976-AECA-FA4836D34CD3}">
      <dgm:prSet custT="1"/>
      <dgm:spPr/>
      <dgm:t>
        <a:bodyPr/>
        <a:lstStyle/>
        <a:p>
          <a:endParaRPr lang="en-US" sz="2000"/>
        </a:p>
      </dgm:t>
    </dgm:pt>
    <dgm:pt modelId="{D118597A-0621-40E3-A64A-3AB6829FB084}">
      <dgm:prSet custT="1"/>
      <dgm:spPr/>
      <dgm:t>
        <a:bodyPr/>
        <a:lstStyle/>
        <a:p>
          <a:r>
            <a:rPr lang="en-US" sz="2000" b="0" dirty="0" err="1"/>
            <a:t>Sóng</a:t>
          </a:r>
          <a:r>
            <a:rPr lang="en-US" sz="2000" b="0" dirty="0"/>
            <a:t> </a:t>
          </a:r>
          <a:r>
            <a:rPr lang="en-US" sz="2000" b="0" dirty="0" err="1"/>
            <a:t>dừng</a:t>
          </a:r>
          <a:endParaRPr lang="en-US" sz="2000" dirty="0"/>
        </a:p>
      </dgm:t>
    </dgm:pt>
    <dgm:pt modelId="{6AC68A2E-B45F-49BC-A448-97948B3D10F8}" type="parTrans" cxnId="{78F99864-948F-48D6-9C50-F49365754CC5}">
      <dgm:prSet/>
      <dgm:spPr/>
      <dgm:t>
        <a:bodyPr/>
        <a:lstStyle/>
        <a:p>
          <a:endParaRPr lang="en-US" sz="2000"/>
        </a:p>
      </dgm:t>
    </dgm:pt>
    <dgm:pt modelId="{AEB978AB-434E-419D-82B3-9E596CC34296}" type="sibTrans" cxnId="{78F99864-948F-48D6-9C50-F49365754CC5}">
      <dgm:prSet/>
      <dgm:spPr/>
      <dgm:t>
        <a:bodyPr/>
        <a:lstStyle/>
        <a:p>
          <a:endParaRPr lang="en-US" sz="2000"/>
        </a:p>
      </dgm:t>
    </dgm:pt>
    <dgm:pt modelId="{92B5CCC3-1303-4F3C-92A0-F3F31808D18B}" type="pres">
      <dgm:prSet presAssocID="{EB020AB4-6F54-4F83-A8D6-42449E6E09CD}" presName="Name0" presStyleCnt="0">
        <dgm:presLayoutVars>
          <dgm:dir/>
          <dgm:animLvl val="lvl"/>
          <dgm:resizeHandles val="exact"/>
        </dgm:presLayoutVars>
      </dgm:prSet>
      <dgm:spPr/>
    </dgm:pt>
    <dgm:pt modelId="{660DF67D-7CAB-424D-8F3B-46EB507084DD}" type="pres">
      <dgm:prSet presAssocID="{84CB95BD-DF83-489E-94DB-DE4A961D2B2B}" presName="parTxOnly" presStyleLbl="node1" presStyleIdx="0" presStyleCnt="4">
        <dgm:presLayoutVars>
          <dgm:chMax val="0"/>
          <dgm:chPref val="0"/>
          <dgm:bulletEnabled val="1"/>
        </dgm:presLayoutVars>
      </dgm:prSet>
      <dgm:spPr/>
    </dgm:pt>
    <dgm:pt modelId="{AF7B7B2A-F2C7-47AD-AB3D-E11165E21B1C}" type="pres">
      <dgm:prSet presAssocID="{2B95527C-05A0-44D7-83D7-85F39A821641}" presName="parTxOnlySpace" presStyleCnt="0"/>
      <dgm:spPr/>
    </dgm:pt>
    <dgm:pt modelId="{07207C7E-E2DD-4117-89CE-418D016F7087}" type="pres">
      <dgm:prSet presAssocID="{58FDA056-058F-4251-8FEE-2780F1260FC0}" presName="parTxOnly" presStyleLbl="node1" presStyleIdx="1" presStyleCnt="4">
        <dgm:presLayoutVars>
          <dgm:chMax val="0"/>
          <dgm:chPref val="0"/>
          <dgm:bulletEnabled val="1"/>
        </dgm:presLayoutVars>
      </dgm:prSet>
      <dgm:spPr/>
    </dgm:pt>
    <dgm:pt modelId="{289A5017-6E2F-49B2-8E1F-8BB0A086DD71}" type="pres">
      <dgm:prSet presAssocID="{7A75F497-30B6-4053-B2F9-395294CCB864}" presName="parTxOnlySpace" presStyleCnt="0"/>
      <dgm:spPr/>
    </dgm:pt>
    <dgm:pt modelId="{A7E774F4-F51A-4533-A880-B70116085724}" type="pres">
      <dgm:prSet presAssocID="{CFEEE891-A7FC-4A75-8801-0C0571716129}" presName="parTxOnly" presStyleLbl="node1" presStyleIdx="2" presStyleCnt="4">
        <dgm:presLayoutVars>
          <dgm:chMax val="0"/>
          <dgm:chPref val="0"/>
          <dgm:bulletEnabled val="1"/>
        </dgm:presLayoutVars>
      </dgm:prSet>
      <dgm:spPr/>
    </dgm:pt>
    <dgm:pt modelId="{F0D7A706-30E3-4A9C-918E-3341A0AB5F24}" type="pres">
      <dgm:prSet presAssocID="{CA290A16-81F8-4E00-9022-A8F79813EC12}" presName="parTxOnlySpace" presStyleCnt="0"/>
      <dgm:spPr/>
    </dgm:pt>
    <dgm:pt modelId="{FA590F8D-9A48-4F26-A6ED-0B42CC379C0E}" type="pres">
      <dgm:prSet presAssocID="{D118597A-0621-40E3-A64A-3AB6829FB084}" presName="parTxOnly" presStyleLbl="node1" presStyleIdx="3" presStyleCnt="4">
        <dgm:presLayoutVars>
          <dgm:chMax val="0"/>
          <dgm:chPref val="0"/>
          <dgm:bulletEnabled val="1"/>
        </dgm:presLayoutVars>
      </dgm:prSet>
      <dgm:spPr/>
    </dgm:pt>
  </dgm:ptLst>
  <dgm:cxnLst>
    <dgm:cxn modelId="{0FACC62A-7799-4976-AECA-FA4836D34CD3}" srcId="{EB020AB4-6F54-4F83-A8D6-42449E6E09CD}" destId="{CFEEE891-A7FC-4A75-8801-0C0571716129}" srcOrd="2" destOrd="0" parTransId="{FAC20E15-8576-4C84-97F8-9A8C974072FB}" sibTransId="{CA290A16-81F8-4E00-9022-A8F79813EC12}"/>
    <dgm:cxn modelId="{C9AD6343-90B1-4674-8B3B-0C645445D0FB}" type="presOf" srcId="{58FDA056-058F-4251-8FEE-2780F1260FC0}" destId="{07207C7E-E2DD-4117-89CE-418D016F7087}" srcOrd="0" destOrd="0" presId="urn:microsoft.com/office/officeart/2005/8/layout/chevron1"/>
    <dgm:cxn modelId="{78F99864-948F-48D6-9C50-F49365754CC5}" srcId="{EB020AB4-6F54-4F83-A8D6-42449E6E09CD}" destId="{D118597A-0621-40E3-A64A-3AB6829FB084}" srcOrd="3" destOrd="0" parTransId="{6AC68A2E-B45F-49BC-A448-97948B3D10F8}" sibTransId="{AEB978AB-434E-419D-82B3-9E596CC34296}"/>
    <dgm:cxn modelId="{F6AA7F75-5021-4599-9AA4-755924CCD79A}" type="presOf" srcId="{CFEEE891-A7FC-4A75-8801-0C0571716129}" destId="{A7E774F4-F51A-4533-A880-B70116085724}" srcOrd="0" destOrd="0" presId="urn:microsoft.com/office/officeart/2005/8/layout/chevron1"/>
    <dgm:cxn modelId="{EFD6CE84-7EE2-496F-AF3A-56C7AC506A46}" type="presOf" srcId="{EB020AB4-6F54-4F83-A8D6-42449E6E09CD}" destId="{92B5CCC3-1303-4F3C-92A0-F3F31808D18B}" srcOrd="0" destOrd="0" presId="urn:microsoft.com/office/officeart/2005/8/layout/chevron1"/>
    <dgm:cxn modelId="{3E2883AA-17B5-4D44-B249-ADD0ABFA8BEC}" type="presOf" srcId="{D118597A-0621-40E3-A64A-3AB6829FB084}" destId="{FA590F8D-9A48-4F26-A6ED-0B42CC379C0E}" srcOrd="0" destOrd="0" presId="urn:microsoft.com/office/officeart/2005/8/layout/chevron1"/>
    <dgm:cxn modelId="{99957AAB-B88A-4B62-BD2F-00A79B557FFA}" type="presOf" srcId="{84CB95BD-DF83-489E-94DB-DE4A961D2B2B}" destId="{660DF67D-7CAB-424D-8F3B-46EB507084DD}" srcOrd="0" destOrd="0" presId="urn:microsoft.com/office/officeart/2005/8/layout/chevron1"/>
    <dgm:cxn modelId="{2C5B30B0-3822-4B58-A9EA-B6C4798FCCEC}" srcId="{EB020AB4-6F54-4F83-A8D6-42449E6E09CD}" destId="{58FDA056-058F-4251-8FEE-2780F1260FC0}" srcOrd="1" destOrd="0" parTransId="{DB2F0B68-1B10-421F-BD59-14001CE53AE1}" sibTransId="{7A75F497-30B6-4053-B2F9-395294CCB864}"/>
    <dgm:cxn modelId="{987BDABA-A4F3-4B1C-B426-6F5344806DBD}" srcId="{EB020AB4-6F54-4F83-A8D6-42449E6E09CD}" destId="{84CB95BD-DF83-489E-94DB-DE4A961D2B2B}" srcOrd="0" destOrd="0" parTransId="{6C37A1BC-1B28-4585-962E-751F341DC5DD}" sibTransId="{2B95527C-05A0-44D7-83D7-85F39A821641}"/>
    <dgm:cxn modelId="{83B49921-F7CE-4F3C-9FE5-FC5965A2D77E}" type="presParOf" srcId="{92B5CCC3-1303-4F3C-92A0-F3F31808D18B}" destId="{660DF67D-7CAB-424D-8F3B-46EB507084DD}" srcOrd="0" destOrd="0" presId="urn:microsoft.com/office/officeart/2005/8/layout/chevron1"/>
    <dgm:cxn modelId="{20CCEDB0-4B87-41BE-9075-1A46B0DABD07}" type="presParOf" srcId="{92B5CCC3-1303-4F3C-92A0-F3F31808D18B}" destId="{AF7B7B2A-F2C7-47AD-AB3D-E11165E21B1C}" srcOrd="1" destOrd="0" presId="urn:microsoft.com/office/officeart/2005/8/layout/chevron1"/>
    <dgm:cxn modelId="{F1AF7BA9-4CBE-43C7-BEEE-EA3D8129BDC9}" type="presParOf" srcId="{92B5CCC3-1303-4F3C-92A0-F3F31808D18B}" destId="{07207C7E-E2DD-4117-89CE-418D016F7087}" srcOrd="2" destOrd="0" presId="urn:microsoft.com/office/officeart/2005/8/layout/chevron1"/>
    <dgm:cxn modelId="{85E70EFE-E2CC-4555-9D62-6905ED59D27A}" type="presParOf" srcId="{92B5CCC3-1303-4F3C-92A0-F3F31808D18B}" destId="{289A5017-6E2F-49B2-8E1F-8BB0A086DD71}" srcOrd="3" destOrd="0" presId="urn:microsoft.com/office/officeart/2005/8/layout/chevron1"/>
    <dgm:cxn modelId="{03A36556-57E5-4184-B277-0E4740B20C16}" type="presParOf" srcId="{92B5CCC3-1303-4F3C-92A0-F3F31808D18B}" destId="{A7E774F4-F51A-4533-A880-B70116085724}" srcOrd="4" destOrd="0" presId="urn:microsoft.com/office/officeart/2005/8/layout/chevron1"/>
    <dgm:cxn modelId="{9A0C2041-E824-4246-B7CF-82B2A05207D5}" type="presParOf" srcId="{92B5CCC3-1303-4F3C-92A0-F3F31808D18B}" destId="{F0D7A706-30E3-4A9C-918E-3341A0AB5F24}" srcOrd="5" destOrd="0" presId="urn:microsoft.com/office/officeart/2005/8/layout/chevron1"/>
    <dgm:cxn modelId="{DA642428-4D93-4AD6-839E-FCBB742EF442}" type="presParOf" srcId="{92B5CCC3-1303-4F3C-92A0-F3F31808D18B}" destId="{FA590F8D-9A48-4F26-A6ED-0B42CC379C0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020AB4-6F54-4F83-A8D6-42449E6E09CD}"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84CB95BD-DF83-489E-94DB-DE4A961D2B2B}">
      <dgm:prSet custT="1"/>
      <dgm:spPr/>
      <dgm:t>
        <a:bodyPr/>
        <a:lstStyle/>
        <a:p>
          <a:r>
            <a:rPr lang="en-US" sz="2000" b="0" dirty="0" err="1"/>
            <a:t>Lực</a:t>
          </a:r>
          <a:r>
            <a:rPr lang="en-US" sz="2000" b="0" dirty="0"/>
            <a:t> </a:t>
          </a:r>
          <a:r>
            <a:rPr lang="en-US" sz="2000" b="0" dirty="0" err="1"/>
            <a:t>tương</a:t>
          </a:r>
          <a:r>
            <a:rPr lang="en-US" sz="2000" b="0" dirty="0"/>
            <a:t> </a:t>
          </a:r>
          <a:r>
            <a:rPr lang="en-US" sz="2000" b="0" dirty="0" err="1"/>
            <a:t>tác</a:t>
          </a:r>
          <a:r>
            <a:rPr lang="en-US" sz="2000" b="0" dirty="0"/>
            <a:t> </a:t>
          </a:r>
          <a:r>
            <a:rPr lang="en-US" sz="2000" b="0" dirty="0" err="1"/>
            <a:t>giữa</a:t>
          </a:r>
          <a:r>
            <a:rPr lang="en-US" sz="2000" b="0" dirty="0"/>
            <a:t> </a:t>
          </a:r>
          <a:r>
            <a:rPr lang="en-US" sz="2000" b="0" dirty="0" err="1"/>
            <a:t>các</a:t>
          </a:r>
          <a:r>
            <a:rPr lang="en-US" sz="2000" b="0" dirty="0"/>
            <a:t> </a:t>
          </a:r>
          <a:r>
            <a:rPr lang="en-US" sz="2000" b="0" dirty="0" err="1"/>
            <a:t>điện</a:t>
          </a:r>
          <a:r>
            <a:rPr lang="en-US" sz="2000" b="0" dirty="0"/>
            <a:t> </a:t>
          </a:r>
          <a:r>
            <a:rPr lang="en-US" sz="2000" b="0" dirty="0" err="1"/>
            <a:t>tích</a:t>
          </a:r>
          <a:endParaRPr lang="en-US" sz="2000" dirty="0"/>
        </a:p>
      </dgm:t>
    </dgm:pt>
    <dgm:pt modelId="{6C37A1BC-1B28-4585-962E-751F341DC5DD}" type="parTrans" cxnId="{987BDABA-A4F3-4B1C-B426-6F5344806DBD}">
      <dgm:prSet/>
      <dgm:spPr/>
      <dgm:t>
        <a:bodyPr/>
        <a:lstStyle/>
        <a:p>
          <a:endParaRPr lang="en-US" sz="2000"/>
        </a:p>
      </dgm:t>
    </dgm:pt>
    <dgm:pt modelId="{2B95527C-05A0-44D7-83D7-85F39A821641}" type="sibTrans" cxnId="{987BDABA-A4F3-4B1C-B426-6F5344806DBD}">
      <dgm:prSet custT="1"/>
      <dgm:spPr/>
      <dgm:t>
        <a:bodyPr/>
        <a:lstStyle/>
        <a:p>
          <a:endParaRPr lang="en-US" sz="2000"/>
        </a:p>
      </dgm:t>
    </dgm:pt>
    <dgm:pt modelId="{58FDA056-058F-4251-8FEE-2780F1260FC0}">
      <dgm:prSet custT="1"/>
      <dgm:spPr/>
      <dgm:t>
        <a:bodyPr/>
        <a:lstStyle/>
        <a:p>
          <a:r>
            <a:rPr lang="en-US" sz="2000" dirty="0" err="1"/>
            <a:t>Điện</a:t>
          </a:r>
          <a:r>
            <a:rPr lang="en-US" sz="2000" dirty="0"/>
            <a:t> </a:t>
          </a:r>
          <a:r>
            <a:rPr lang="en-US" sz="2000" dirty="0" err="1"/>
            <a:t>trường</a:t>
          </a:r>
          <a:endParaRPr lang="en-US" sz="2000" dirty="0"/>
        </a:p>
      </dgm:t>
    </dgm:pt>
    <dgm:pt modelId="{DB2F0B68-1B10-421F-BD59-14001CE53AE1}" type="parTrans" cxnId="{2C5B30B0-3822-4B58-A9EA-B6C4798FCCEC}">
      <dgm:prSet/>
      <dgm:spPr/>
      <dgm:t>
        <a:bodyPr/>
        <a:lstStyle/>
        <a:p>
          <a:endParaRPr lang="en-US" sz="2000"/>
        </a:p>
      </dgm:t>
    </dgm:pt>
    <dgm:pt modelId="{7A75F497-30B6-4053-B2F9-395294CCB864}" type="sibTrans" cxnId="{2C5B30B0-3822-4B58-A9EA-B6C4798FCCEC}">
      <dgm:prSet custT="1"/>
      <dgm:spPr/>
      <dgm:t>
        <a:bodyPr/>
        <a:lstStyle/>
        <a:p>
          <a:endParaRPr lang="en-US" sz="2000"/>
        </a:p>
      </dgm:t>
    </dgm:pt>
    <dgm:pt modelId="{CFEEE891-A7FC-4A75-8801-0C0571716129}">
      <dgm:prSet custT="1"/>
      <dgm:spPr/>
      <dgm:t>
        <a:bodyPr/>
        <a:lstStyle/>
        <a:p>
          <a:r>
            <a:rPr lang="en-US" sz="2000" dirty="0" err="1"/>
            <a:t>Điện</a:t>
          </a:r>
          <a:r>
            <a:rPr lang="en-US" sz="2000" dirty="0"/>
            <a:t> </a:t>
          </a:r>
          <a:r>
            <a:rPr lang="en-US" sz="2000" dirty="0" err="1"/>
            <a:t>thế</a:t>
          </a:r>
          <a:r>
            <a:rPr lang="en-US" sz="2000" dirty="0"/>
            <a:t>, </a:t>
          </a:r>
          <a:r>
            <a:rPr lang="en-US" sz="2000" dirty="0" err="1"/>
            <a:t>hiệu</a:t>
          </a:r>
          <a:r>
            <a:rPr lang="en-US" sz="2000" dirty="0"/>
            <a:t> </a:t>
          </a:r>
          <a:r>
            <a:rPr lang="en-US" sz="2000" dirty="0" err="1"/>
            <a:t>điện</a:t>
          </a:r>
          <a:r>
            <a:rPr lang="en-US" sz="2000" dirty="0"/>
            <a:t> </a:t>
          </a:r>
          <a:r>
            <a:rPr lang="en-US" sz="2000" dirty="0" err="1"/>
            <a:t>thế</a:t>
          </a:r>
          <a:r>
            <a:rPr lang="en-US" sz="2000" dirty="0"/>
            <a:t>, </a:t>
          </a:r>
          <a:r>
            <a:rPr lang="en-US" sz="2000" dirty="0" err="1"/>
            <a:t>tụ</a:t>
          </a:r>
          <a:r>
            <a:rPr lang="en-US" sz="2000" dirty="0"/>
            <a:t> </a:t>
          </a:r>
          <a:r>
            <a:rPr lang="en-US" sz="2000" dirty="0" err="1"/>
            <a:t>điện</a:t>
          </a:r>
          <a:endParaRPr lang="en-US" sz="2000" dirty="0"/>
        </a:p>
      </dgm:t>
    </dgm:pt>
    <dgm:pt modelId="{FAC20E15-8576-4C84-97F8-9A8C974072FB}" type="parTrans" cxnId="{0FACC62A-7799-4976-AECA-FA4836D34CD3}">
      <dgm:prSet/>
      <dgm:spPr/>
      <dgm:t>
        <a:bodyPr/>
        <a:lstStyle/>
        <a:p>
          <a:endParaRPr lang="en-US" sz="2000"/>
        </a:p>
      </dgm:t>
    </dgm:pt>
    <dgm:pt modelId="{CA290A16-81F8-4E00-9022-A8F79813EC12}" type="sibTrans" cxnId="{0FACC62A-7799-4976-AECA-FA4836D34CD3}">
      <dgm:prSet custT="1"/>
      <dgm:spPr/>
      <dgm:t>
        <a:bodyPr/>
        <a:lstStyle/>
        <a:p>
          <a:endParaRPr lang="en-US" sz="2000"/>
        </a:p>
      </dgm:t>
    </dgm:pt>
    <dgm:pt modelId="{92B5CCC3-1303-4F3C-92A0-F3F31808D18B}" type="pres">
      <dgm:prSet presAssocID="{EB020AB4-6F54-4F83-A8D6-42449E6E09CD}" presName="Name0" presStyleCnt="0">
        <dgm:presLayoutVars>
          <dgm:dir/>
          <dgm:animLvl val="lvl"/>
          <dgm:resizeHandles val="exact"/>
        </dgm:presLayoutVars>
      </dgm:prSet>
      <dgm:spPr/>
    </dgm:pt>
    <dgm:pt modelId="{660DF67D-7CAB-424D-8F3B-46EB507084DD}" type="pres">
      <dgm:prSet presAssocID="{84CB95BD-DF83-489E-94DB-DE4A961D2B2B}" presName="parTxOnly" presStyleLbl="node1" presStyleIdx="0" presStyleCnt="3">
        <dgm:presLayoutVars>
          <dgm:chMax val="0"/>
          <dgm:chPref val="0"/>
          <dgm:bulletEnabled val="1"/>
        </dgm:presLayoutVars>
      </dgm:prSet>
      <dgm:spPr/>
    </dgm:pt>
    <dgm:pt modelId="{AF7B7B2A-F2C7-47AD-AB3D-E11165E21B1C}" type="pres">
      <dgm:prSet presAssocID="{2B95527C-05A0-44D7-83D7-85F39A821641}" presName="parTxOnlySpace" presStyleCnt="0"/>
      <dgm:spPr/>
    </dgm:pt>
    <dgm:pt modelId="{07207C7E-E2DD-4117-89CE-418D016F7087}" type="pres">
      <dgm:prSet presAssocID="{58FDA056-058F-4251-8FEE-2780F1260FC0}" presName="parTxOnly" presStyleLbl="node1" presStyleIdx="1" presStyleCnt="3">
        <dgm:presLayoutVars>
          <dgm:chMax val="0"/>
          <dgm:chPref val="0"/>
          <dgm:bulletEnabled val="1"/>
        </dgm:presLayoutVars>
      </dgm:prSet>
      <dgm:spPr/>
    </dgm:pt>
    <dgm:pt modelId="{289A5017-6E2F-49B2-8E1F-8BB0A086DD71}" type="pres">
      <dgm:prSet presAssocID="{7A75F497-30B6-4053-B2F9-395294CCB864}" presName="parTxOnlySpace" presStyleCnt="0"/>
      <dgm:spPr/>
    </dgm:pt>
    <dgm:pt modelId="{A7E774F4-F51A-4533-A880-B70116085724}" type="pres">
      <dgm:prSet presAssocID="{CFEEE891-A7FC-4A75-8801-0C0571716129}" presName="parTxOnly" presStyleLbl="node1" presStyleIdx="2" presStyleCnt="3">
        <dgm:presLayoutVars>
          <dgm:chMax val="0"/>
          <dgm:chPref val="0"/>
          <dgm:bulletEnabled val="1"/>
        </dgm:presLayoutVars>
      </dgm:prSet>
      <dgm:spPr/>
    </dgm:pt>
  </dgm:ptLst>
  <dgm:cxnLst>
    <dgm:cxn modelId="{EA997112-01FC-400E-A1E5-C5EE761A4E28}" type="presOf" srcId="{CFEEE891-A7FC-4A75-8801-0C0571716129}" destId="{A7E774F4-F51A-4533-A880-B70116085724}" srcOrd="0" destOrd="0" presId="urn:microsoft.com/office/officeart/2005/8/layout/chevron1"/>
    <dgm:cxn modelId="{0FACC62A-7799-4976-AECA-FA4836D34CD3}" srcId="{EB020AB4-6F54-4F83-A8D6-42449E6E09CD}" destId="{CFEEE891-A7FC-4A75-8801-0C0571716129}" srcOrd="2" destOrd="0" parTransId="{FAC20E15-8576-4C84-97F8-9A8C974072FB}" sibTransId="{CA290A16-81F8-4E00-9022-A8F79813EC12}"/>
    <dgm:cxn modelId="{57D20192-C47A-4AE9-A750-91EB67198BCC}" type="presOf" srcId="{58FDA056-058F-4251-8FEE-2780F1260FC0}" destId="{07207C7E-E2DD-4117-89CE-418D016F7087}" srcOrd="0" destOrd="0" presId="urn:microsoft.com/office/officeart/2005/8/layout/chevron1"/>
    <dgm:cxn modelId="{806BDB93-2CCD-4FB6-9150-136D6E4DB835}" type="presOf" srcId="{EB020AB4-6F54-4F83-A8D6-42449E6E09CD}" destId="{92B5CCC3-1303-4F3C-92A0-F3F31808D18B}" srcOrd="0" destOrd="0" presId="urn:microsoft.com/office/officeart/2005/8/layout/chevron1"/>
    <dgm:cxn modelId="{A71CE4A5-1328-444A-B49D-D483F0E5B808}" type="presOf" srcId="{84CB95BD-DF83-489E-94DB-DE4A961D2B2B}" destId="{660DF67D-7CAB-424D-8F3B-46EB507084DD}" srcOrd="0" destOrd="0" presId="urn:microsoft.com/office/officeart/2005/8/layout/chevron1"/>
    <dgm:cxn modelId="{2C5B30B0-3822-4B58-A9EA-B6C4798FCCEC}" srcId="{EB020AB4-6F54-4F83-A8D6-42449E6E09CD}" destId="{58FDA056-058F-4251-8FEE-2780F1260FC0}" srcOrd="1" destOrd="0" parTransId="{DB2F0B68-1B10-421F-BD59-14001CE53AE1}" sibTransId="{7A75F497-30B6-4053-B2F9-395294CCB864}"/>
    <dgm:cxn modelId="{987BDABA-A4F3-4B1C-B426-6F5344806DBD}" srcId="{EB020AB4-6F54-4F83-A8D6-42449E6E09CD}" destId="{84CB95BD-DF83-489E-94DB-DE4A961D2B2B}" srcOrd="0" destOrd="0" parTransId="{6C37A1BC-1B28-4585-962E-751F341DC5DD}" sibTransId="{2B95527C-05A0-44D7-83D7-85F39A821641}"/>
    <dgm:cxn modelId="{642EE7E2-CDDE-4F03-8748-09F0DD7F9EE6}" type="presParOf" srcId="{92B5CCC3-1303-4F3C-92A0-F3F31808D18B}" destId="{660DF67D-7CAB-424D-8F3B-46EB507084DD}" srcOrd="0" destOrd="0" presId="urn:microsoft.com/office/officeart/2005/8/layout/chevron1"/>
    <dgm:cxn modelId="{187BB282-449C-481D-B6F8-FEF24E99C3CE}" type="presParOf" srcId="{92B5CCC3-1303-4F3C-92A0-F3F31808D18B}" destId="{AF7B7B2A-F2C7-47AD-AB3D-E11165E21B1C}" srcOrd="1" destOrd="0" presId="urn:microsoft.com/office/officeart/2005/8/layout/chevron1"/>
    <dgm:cxn modelId="{4ECBA374-1872-45D5-9B31-209FCBFD720A}" type="presParOf" srcId="{92B5CCC3-1303-4F3C-92A0-F3F31808D18B}" destId="{07207C7E-E2DD-4117-89CE-418D016F7087}" srcOrd="2" destOrd="0" presId="urn:microsoft.com/office/officeart/2005/8/layout/chevron1"/>
    <dgm:cxn modelId="{6AA4FFBE-B3D9-4B07-A3FA-09E32BCA5339}" type="presParOf" srcId="{92B5CCC3-1303-4F3C-92A0-F3F31808D18B}" destId="{289A5017-6E2F-49B2-8E1F-8BB0A086DD71}" srcOrd="3" destOrd="0" presId="urn:microsoft.com/office/officeart/2005/8/layout/chevron1"/>
    <dgm:cxn modelId="{178F0877-2317-4FB7-A6BA-4C600DDBC0DD}" type="presParOf" srcId="{92B5CCC3-1303-4F3C-92A0-F3F31808D18B}" destId="{A7E774F4-F51A-4533-A880-B7011608572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020AB4-6F54-4F83-A8D6-42449E6E09CD}"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84CB95BD-DF83-489E-94DB-DE4A961D2B2B}">
      <dgm:prSet custT="1"/>
      <dgm:spPr/>
      <dgm:t>
        <a:bodyPr/>
        <a:lstStyle/>
        <a:p>
          <a:pPr marL="0" lvl="0" indent="0" algn="ctr" defTabSz="889000">
            <a:lnSpc>
              <a:spcPct val="90000"/>
            </a:lnSpc>
            <a:spcBef>
              <a:spcPct val="0"/>
            </a:spcBef>
            <a:spcAft>
              <a:spcPct val="35000"/>
            </a:spcAft>
            <a:buNone/>
          </a:pPr>
          <a:r>
            <a:rPr lang="vi-VN" sz="2000" kern="1200" dirty="0">
              <a:solidFill>
                <a:prstClr val="white"/>
              </a:solidFill>
              <a:latin typeface="Calibri" panose="020F0502020204030204"/>
              <a:ea typeface="+mn-ea"/>
              <a:cs typeface="+mn-cs"/>
            </a:rPr>
            <a:t>Cường độ dòng điện</a:t>
          </a:r>
          <a:endParaRPr lang="en-US" sz="2000" kern="1200" dirty="0">
            <a:solidFill>
              <a:prstClr val="white"/>
            </a:solidFill>
            <a:latin typeface="Calibri" panose="020F0502020204030204"/>
            <a:ea typeface="+mn-ea"/>
            <a:cs typeface="+mn-cs"/>
          </a:endParaRPr>
        </a:p>
      </dgm:t>
    </dgm:pt>
    <dgm:pt modelId="{6C37A1BC-1B28-4585-962E-751F341DC5DD}" type="parTrans" cxnId="{987BDABA-A4F3-4B1C-B426-6F5344806DBD}">
      <dgm:prSet/>
      <dgm:spPr/>
      <dgm:t>
        <a:bodyPr/>
        <a:lstStyle/>
        <a:p>
          <a:endParaRPr lang="en-US" sz="2000"/>
        </a:p>
      </dgm:t>
    </dgm:pt>
    <dgm:pt modelId="{2B95527C-05A0-44D7-83D7-85F39A821641}" type="sibTrans" cxnId="{987BDABA-A4F3-4B1C-B426-6F5344806DBD}">
      <dgm:prSet custT="1"/>
      <dgm:spPr/>
      <dgm:t>
        <a:bodyPr/>
        <a:lstStyle/>
        <a:p>
          <a:endParaRPr lang="en-US" sz="2000"/>
        </a:p>
      </dgm:t>
    </dgm:pt>
    <dgm:pt modelId="{58FDA056-058F-4251-8FEE-2780F1260FC0}">
      <dgm:prSet custT="1"/>
      <dgm:spPr/>
      <dgm:t>
        <a:bodyPr/>
        <a:lstStyle/>
        <a:p>
          <a:r>
            <a:rPr lang="en-US" sz="2000" dirty="0" err="1"/>
            <a:t>Điện</a:t>
          </a:r>
          <a:r>
            <a:rPr lang="en-US" sz="2000" dirty="0"/>
            <a:t> </a:t>
          </a:r>
          <a:r>
            <a:rPr lang="en-US" sz="2000" dirty="0" err="1"/>
            <a:t>trở</a:t>
          </a:r>
          <a:endParaRPr lang="en-US" sz="2000" dirty="0"/>
        </a:p>
      </dgm:t>
    </dgm:pt>
    <dgm:pt modelId="{DB2F0B68-1B10-421F-BD59-14001CE53AE1}" type="parTrans" cxnId="{2C5B30B0-3822-4B58-A9EA-B6C4798FCCEC}">
      <dgm:prSet/>
      <dgm:spPr/>
      <dgm:t>
        <a:bodyPr/>
        <a:lstStyle/>
        <a:p>
          <a:endParaRPr lang="en-US" sz="2000"/>
        </a:p>
      </dgm:t>
    </dgm:pt>
    <dgm:pt modelId="{7A75F497-30B6-4053-B2F9-395294CCB864}" type="sibTrans" cxnId="{2C5B30B0-3822-4B58-A9EA-B6C4798FCCEC}">
      <dgm:prSet custT="1"/>
      <dgm:spPr/>
      <dgm:t>
        <a:bodyPr/>
        <a:lstStyle/>
        <a:p>
          <a:endParaRPr lang="en-US" sz="2000"/>
        </a:p>
      </dgm:t>
    </dgm:pt>
    <dgm:pt modelId="{CFEEE891-A7FC-4A75-8801-0C0571716129}">
      <dgm:prSet custT="1"/>
      <dgm:spPr/>
      <dgm:t>
        <a:bodyPr/>
        <a:lstStyle/>
        <a:p>
          <a:r>
            <a:rPr lang="en-US" sz="2000" dirty="0" err="1"/>
            <a:t>Nguồn</a:t>
          </a:r>
          <a:r>
            <a:rPr lang="en-US" sz="2000" dirty="0"/>
            <a:t> </a:t>
          </a:r>
          <a:r>
            <a:rPr lang="en-US" sz="2000" dirty="0" err="1"/>
            <a:t>điện</a:t>
          </a:r>
          <a:r>
            <a:rPr lang="en-US" sz="2000" dirty="0"/>
            <a:t>, </a:t>
          </a:r>
          <a:r>
            <a:rPr lang="en-US" sz="2000" dirty="0" err="1"/>
            <a:t>năng</a:t>
          </a:r>
          <a:r>
            <a:rPr lang="en-US" sz="2000" dirty="0"/>
            <a:t> </a:t>
          </a:r>
          <a:r>
            <a:rPr lang="en-US" sz="2000" dirty="0" err="1"/>
            <a:t>lượng</a:t>
          </a:r>
          <a:r>
            <a:rPr lang="en-US" sz="2000" dirty="0"/>
            <a:t> </a:t>
          </a:r>
          <a:r>
            <a:rPr lang="en-US" sz="2000" dirty="0" err="1"/>
            <a:t>điện</a:t>
          </a:r>
          <a:r>
            <a:rPr lang="en-US" sz="2000" dirty="0"/>
            <a:t>, </a:t>
          </a:r>
          <a:r>
            <a:rPr lang="en-US" sz="2000" dirty="0" err="1"/>
            <a:t>công</a:t>
          </a:r>
          <a:r>
            <a:rPr lang="en-US" sz="2000" dirty="0"/>
            <a:t> </a:t>
          </a:r>
          <a:r>
            <a:rPr lang="en-US" sz="2000" dirty="0" err="1"/>
            <a:t>suất</a:t>
          </a:r>
          <a:r>
            <a:rPr lang="en-US" sz="2000" dirty="0"/>
            <a:t> </a:t>
          </a:r>
          <a:r>
            <a:rPr lang="en-US" sz="2000" dirty="0" err="1"/>
            <a:t>điện</a:t>
          </a:r>
          <a:endParaRPr lang="en-US" sz="2000" dirty="0"/>
        </a:p>
      </dgm:t>
    </dgm:pt>
    <dgm:pt modelId="{FAC20E15-8576-4C84-97F8-9A8C974072FB}" type="parTrans" cxnId="{0FACC62A-7799-4976-AECA-FA4836D34CD3}">
      <dgm:prSet/>
      <dgm:spPr/>
      <dgm:t>
        <a:bodyPr/>
        <a:lstStyle/>
        <a:p>
          <a:endParaRPr lang="en-US" sz="2000"/>
        </a:p>
      </dgm:t>
    </dgm:pt>
    <dgm:pt modelId="{CA290A16-81F8-4E00-9022-A8F79813EC12}" type="sibTrans" cxnId="{0FACC62A-7799-4976-AECA-FA4836D34CD3}">
      <dgm:prSet custT="1"/>
      <dgm:spPr/>
      <dgm:t>
        <a:bodyPr/>
        <a:lstStyle/>
        <a:p>
          <a:endParaRPr lang="en-US" sz="2000"/>
        </a:p>
      </dgm:t>
    </dgm:pt>
    <dgm:pt modelId="{07D812EA-59BA-4A85-9AB8-D22381D0FBDD}" type="pres">
      <dgm:prSet presAssocID="{EB020AB4-6F54-4F83-A8D6-42449E6E09CD}" presName="hierChild1" presStyleCnt="0">
        <dgm:presLayoutVars>
          <dgm:orgChart val="1"/>
          <dgm:chPref val="1"/>
          <dgm:dir/>
          <dgm:animOne val="branch"/>
          <dgm:animLvl val="lvl"/>
          <dgm:resizeHandles/>
        </dgm:presLayoutVars>
      </dgm:prSet>
      <dgm:spPr/>
    </dgm:pt>
    <dgm:pt modelId="{AA328FDA-796D-46F4-BCBE-BCC03746A198}" type="pres">
      <dgm:prSet presAssocID="{84CB95BD-DF83-489E-94DB-DE4A961D2B2B}" presName="hierRoot1" presStyleCnt="0">
        <dgm:presLayoutVars>
          <dgm:hierBranch val="init"/>
        </dgm:presLayoutVars>
      </dgm:prSet>
      <dgm:spPr/>
    </dgm:pt>
    <dgm:pt modelId="{7E949357-E94F-4F17-8EBD-72FE740C1CC3}" type="pres">
      <dgm:prSet presAssocID="{84CB95BD-DF83-489E-94DB-DE4A961D2B2B}" presName="rootComposite1" presStyleCnt="0"/>
      <dgm:spPr/>
    </dgm:pt>
    <dgm:pt modelId="{295399F6-EA33-433D-957E-E944D97033F9}" type="pres">
      <dgm:prSet presAssocID="{84CB95BD-DF83-489E-94DB-DE4A961D2B2B}" presName="rootText1" presStyleLbl="node0" presStyleIdx="0" presStyleCnt="3">
        <dgm:presLayoutVars>
          <dgm:chPref val="3"/>
        </dgm:presLayoutVars>
      </dgm:prSet>
      <dgm:spPr/>
    </dgm:pt>
    <dgm:pt modelId="{0472BC48-C8CA-46A7-912D-589C51BE38C6}" type="pres">
      <dgm:prSet presAssocID="{84CB95BD-DF83-489E-94DB-DE4A961D2B2B}" presName="rootConnector1" presStyleLbl="node1" presStyleIdx="0" presStyleCnt="0"/>
      <dgm:spPr/>
    </dgm:pt>
    <dgm:pt modelId="{B0D2EFAE-CDAC-4C3A-9EC2-3216F32FC062}" type="pres">
      <dgm:prSet presAssocID="{84CB95BD-DF83-489E-94DB-DE4A961D2B2B}" presName="hierChild2" presStyleCnt="0"/>
      <dgm:spPr/>
    </dgm:pt>
    <dgm:pt modelId="{95DC2B39-C340-4687-A1ED-63935D4136C9}" type="pres">
      <dgm:prSet presAssocID="{84CB95BD-DF83-489E-94DB-DE4A961D2B2B}" presName="hierChild3" presStyleCnt="0"/>
      <dgm:spPr/>
    </dgm:pt>
    <dgm:pt modelId="{9C031BA7-7416-449A-8DEF-594D983DF2D9}" type="pres">
      <dgm:prSet presAssocID="{58FDA056-058F-4251-8FEE-2780F1260FC0}" presName="hierRoot1" presStyleCnt="0">
        <dgm:presLayoutVars>
          <dgm:hierBranch val="init"/>
        </dgm:presLayoutVars>
      </dgm:prSet>
      <dgm:spPr/>
    </dgm:pt>
    <dgm:pt modelId="{399FE497-E96A-4116-B2D8-0D66CF4EC70E}" type="pres">
      <dgm:prSet presAssocID="{58FDA056-058F-4251-8FEE-2780F1260FC0}" presName="rootComposite1" presStyleCnt="0"/>
      <dgm:spPr/>
    </dgm:pt>
    <dgm:pt modelId="{25C83EBD-48C3-46E1-BB9A-4DB70A698653}" type="pres">
      <dgm:prSet presAssocID="{58FDA056-058F-4251-8FEE-2780F1260FC0}" presName="rootText1" presStyleLbl="node0" presStyleIdx="1" presStyleCnt="3">
        <dgm:presLayoutVars>
          <dgm:chPref val="3"/>
        </dgm:presLayoutVars>
      </dgm:prSet>
      <dgm:spPr/>
    </dgm:pt>
    <dgm:pt modelId="{1EE1D76B-9E67-4FB8-8208-FD871F61EB8F}" type="pres">
      <dgm:prSet presAssocID="{58FDA056-058F-4251-8FEE-2780F1260FC0}" presName="rootConnector1" presStyleLbl="node1" presStyleIdx="0" presStyleCnt="0"/>
      <dgm:spPr/>
    </dgm:pt>
    <dgm:pt modelId="{0818682F-41F9-4F66-99B9-4CB4B7C6363D}" type="pres">
      <dgm:prSet presAssocID="{58FDA056-058F-4251-8FEE-2780F1260FC0}" presName="hierChild2" presStyleCnt="0"/>
      <dgm:spPr/>
    </dgm:pt>
    <dgm:pt modelId="{1D17D270-E6D3-4423-A850-661D9AB2FA30}" type="pres">
      <dgm:prSet presAssocID="{58FDA056-058F-4251-8FEE-2780F1260FC0}" presName="hierChild3" presStyleCnt="0"/>
      <dgm:spPr/>
    </dgm:pt>
    <dgm:pt modelId="{897F562C-F42F-4887-A8A7-95950F06AA14}" type="pres">
      <dgm:prSet presAssocID="{CFEEE891-A7FC-4A75-8801-0C0571716129}" presName="hierRoot1" presStyleCnt="0">
        <dgm:presLayoutVars>
          <dgm:hierBranch val="init"/>
        </dgm:presLayoutVars>
      </dgm:prSet>
      <dgm:spPr/>
    </dgm:pt>
    <dgm:pt modelId="{818CCABE-2B01-4952-A7F6-96A8FFF66B19}" type="pres">
      <dgm:prSet presAssocID="{CFEEE891-A7FC-4A75-8801-0C0571716129}" presName="rootComposite1" presStyleCnt="0"/>
      <dgm:spPr/>
    </dgm:pt>
    <dgm:pt modelId="{FE1EFE47-63D8-46CD-85A2-2F363CDF0D72}" type="pres">
      <dgm:prSet presAssocID="{CFEEE891-A7FC-4A75-8801-0C0571716129}" presName="rootText1" presStyleLbl="node0" presStyleIdx="2" presStyleCnt="3">
        <dgm:presLayoutVars>
          <dgm:chPref val="3"/>
        </dgm:presLayoutVars>
      </dgm:prSet>
      <dgm:spPr/>
    </dgm:pt>
    <dgm:pt modelId="{12A5D51D-6BF2-43E8-8A4A-7AD0133397BF}" type="pres">
      <dgm:prSet presAssocID="{CFEEE891-A7FC-4A75-8801-0C0571716129}" presName="rootConnector1" presStyleLbl="node1" presStyleIdx="0" presStyleCnt="0"/>
      <dgm:spPr/>
    </dgm:pt>
    <dgm:pt modelId="{4CC8DBE3-98EE-4DA2-B620-AAB12C0B5CF9}" type="pres">
      <dgm:prSet presAssocID="{CFEEE891-A7FC-4A75-8801-0C0571716129}" presName="hierChild2" presStyleCnt="0"/>
      <dgm:spPr/>
    </dgm:pt>
    <dgm:pt modelId="{9F888836-E4B4-40A9-9E3C-0C834E245F9F}" type="pres">
      <dgm:prSet presAssocID="{CFEEE891-A7FC-4A75-8801-0C0571716129}" presName="hierChild3" presStyleCnt="0"/>
      <dgm:spPr/>
    </dgm:pt>
  </dgm:ptLst>
  <dgm:cxnLst>
    <dgm:cxn modelId="{04C79507-DBF6-46EA-AD8D-9BABC9EAD020}" type="presOf" srcId="{CFEEE891-A7FC-4A75-8801-0C0571716129}" destId="{12A5D51D-6BF2-43E8-8A4A-7AD0133397BF}" srcOrd="1" destOrd="0" presId="urn:microsoft.com/office/officeart/2005/8/layout/orgChart1"/>
    <dgm:cxn modelId="{DED3F40D-F438-4D74-B304-9A1E1A746402}" type="presOf" srcId="{58FDA056-058F-4251-8FEE-2780F1260FC0}" destId="{25C83EBD-48C3-46E1-BB9A-4DB70A698653}" srcOrd="0" destOrd="0" presId="urn:microsoft.com/office/officeart/2005/8/layout/orgChart1"/>
    <dgm:cxn modelId="{64620C20-755A-4BFD-A8AE-5F7D175BE122}" type="presOf" srcId="{58FDA056-058F-4251-8FEE-2780F1260FC0}" destId="{1EE1D76B-9E67-4FB8-8208-FD871F61EB8F}" srcOrd="1" destOrd="0" presId="urn:microsoft.com/office/officeart/2005/8/layout/orgChart1"/>
    <dgm:cxn modelId="{0FACC62A-7799-4976-AECA-FA4836D34CD3}" srcId="{EB020AB4-6F54-4F83-A8D6-42449E6E09CD}" destId="{CFEEE891-A7FC-4A75-8801-0C0571716129}" srcOrd="2" destOrd="0" parTransId="{FAC20E15-8576-4C84-97F8-9A8C974072FB}" sibTransId="{CA290A16-81F8-4E00-9022-A8F79813EC12}"/>
    <dgm:cxn modelId="{900C9B3E-1D6A-4F34-A08C-E924E5215768}" type="presOf" srcId="{EB020AB4-6F54-4F83-A8D6-42449E6E09CD}" destId="{07D812EA-59BA-4A85-9AB8-D22381D0FBDD}" srcOrd="0" destOrd="0" presId="urn:microsoft.com/office/officeart/2005/8/layout/orgChart1"/>
    <dgm:cxn modelId="{E9CF4E7C-5742-4739-9612-21DA77264852}" type="presOf" srcId="{84CB95BD-DF83-489E-94DB-DE4A961D2B2B}" destId="{0472BC48-C8CA-46A7-912D-589C51BE38C6}" srcOrd="1" destOrd="0" presId="urn:microsoft.com/office/officeart/2005/8/layout/orgChart1"/>
    <dgm:cxn modelId="{5506E092-68A4-4439-BA2B-19371C4231E9}" type="presOf" srcId="{CFEEE891-A7FC-4A75-8801-0C0571716129}" destId="{FE1EFE47-63D8-46CD-85A2-2F363CDF0D72}" srcOrd="0" destOrd="0" presId="urn:microsoft.com/office/officeart/2005/8/layout/orgChart1"/>
    <dgm:cxn modelId="{A9E3F197-F502-4CDE-B0FE-4EA628FAF15A}" type="presOf" srcId="{84CB95BD-DF83-489E-94DB-DE4A961D2B2B}" destId="{295399F6-EA33-433D-957E-E944D97033F9}" srcOrd="0" destOrd="0" presId="urn:microsoft.com/office/officeart/2005/8/layout/orgChart1"/>
    <dgm:cxn modelId="{2C5B30B0-3822-4B58-A9EA-B6C4798FCCEC}" srcId="{EB020AB4-6F54-4F83-A8D6-42449E6E09CD}" destId="{58FDA056-058F-4251-8FEE-2780F1260FC0}" srcOrd="1" destOrd="0" parTransId="{DB2F0B68-1B10-421F-BD59-14001CE53AE1}" sibTransId="{7A75F497-30B6-4053-B2F9-395294CCB864}"/>
    <dgm:cxn modelId="{987BDABA-A4F3-4B1C-B426-6F5344806DBD}" srcId="{EB020AB4-6F54-4F83-A8D6-42449E6E09CD}" destId="{84CB95BD-DF83-489E-94DB-DE4A961D2B2B}" srcOrd="0" destOrd="0" parTransId="{6C37A1BC-1B28-4585-962E-751F341DC5DD}" sibTransId="{2B95527C-05A0-44D7-83D7-85F39A821641}"/>
    <dgm:cxn modelId="{66E38C5A-EAB0-454A-84A3-A13A2A14AC00}" type="presParOf" srcId="{07D812EA-59BA-4A85-9AB8-D22381D0FBDD}" destId="{AA328FDA-796D-46F4-BCBE-BCC03746A198}" srcOrd="0" destOrd="0" presId="urn:microsoft.com/office/officeart/2005/8/layout/orgChart1"/>
    <dgm:cxn modelId="{8363DAF2-721C-46B0-905D-5A484F372B11}" type="presParOf" srcId="{AA328FDA-796D-46F4-BCBE-BCC03746A198}" destId="{7E949357-E94F-4F17-8EBD-72FE740C1CC3}" srcOrd="0" destOrd="0" presId="urn:microsoft.com/office/officeart/2005/8/layout/orgChart1"/>
    <dgm:cxn modelId="{A7E7AC78-108A-472C-ADC0-E750047E885B}" type="presParOf" srcId="{7E949357-E94F-4F17-8EBD-72FE740C1CC3}" destId="{295399F6-EA33-433D-957E-E944D97033F9}" srcOrd="0" destOrd="0" presId="urn:microsoft.com/office/officeart/2005/8/layout/orgChart1"/>
    <dgm:cxn modelId="{E730B512-B444-46B1-95AE-946CA282076F}" type="presParOf" srcId="{7E949357-E94F-4F17-8EBD-72FE740C1CC3}" destId="{0472BC48-C8CA-46A7-912D-589C51BE38C6}" srcOrd="1" destOrd="0" presId="urn:microsoft.com/office/officeart/2005/8/layout/orgChart1"/>
    <dgm:cxn modelId="{97C9A068-82CB-4EF3-959F-A3515E3DB3D1}" type="presParOf" srcId="{AA328FDA-796D-46F4-BCBE-BCC03746A198}" destId="{B0D2EFAE-CDAC-4C3A-9EC2-3216F32FC062}" srcOrd="1" destOrd="0" presId="urn:microsoft.com/office/officeart/2005/8/layout/orgChart1"/>
    <dgm:cxn modelId="{5E52B118-BA7F-43E3-A216-57BCA2873062}" type="presParOf" srcId="{AA328FDA-796D-46F4-BCBE-BCC03746A198}" destId="{95DC2B39-C340-4687-A1ED-63935D4136C9}" srcOrd="2" destOrd="0" presId="urn:microsoft.com/office/officeart/2005/8/layout/orgChart1"/>
    <dgm:cxn modelId="{0375D3B6-19B9-40AF-88E1-C32E01B571C6}" type="presParOf" srcId="{07D812EA-59BA-4A85-9AB8-D22381D0FBDD}" destId="{9C031BA7-7416-449A-8DEF-594D983DF2D9}" srcOrd="1" destOrd="0" presId="urn:microsoft.com/office/officeart/2005/8/layout/orgChart1"/>
    <dgm:cxn modelId="{687516C4-4363-40E9-A677-948CF4A43E42}" type="presParOf" srcId="{9C031BA7-7416-449A-8DEF-594D983DF2D9}" destId="{399FE497-E96A-4116-B2D8-0D66CF4EC70E}" srcOrd="0" destOrd="0" presId="urn:microsoft.com/office/officeart/2005/8/layout/orgChart1"/>
    <dgm:cxn modelId="{5A90F602-E869-4D49-A15A-A9B8F94F9ADD}" type="presParOf" srcId="{399FE497-E96A-4116-B2D8-0D66CF4EC70E}" destId="{25C83EBD-48C3-46E1-BB9A-4DB70A698653}" srcOrd="0" destOrd="0" presId="urn:microsoft.com/office/officeart/2005/8/layout/orgChart1"/>
    <dgm:cxn modelId="{AF32A2FA-4B22-4F20-B4E2-6664AAD6288A}" type="presParOf" srcId="{399FE497-E96A-4116-B2D8-0D66CF4EC70E}" destId="{1EE1D76B-9E67-4FB8-8208-FD871F61EB8F}" srcOrd="1" destOrd="0" presId="urn:microsoft.com/office/officeart/2005/8/layout/orgChart1"/>
    <dgm:cxn modelId="{B82FFCB7-0546-4304-82D0-D0EEE4A96099}" type="presParOf" srcId="{9C031BA7-7416-449A-8DEF-594D983DF2D9}" destId="{0818682F-41F9-4F66-99B9-4CB4B7C6363D}" srcOrd="1" destOrd="0" presId="urn:microsoft.com/office/officeart/2005/8/layout/orgChart1"/>
    <dgm:cxn modelId="{F632770F-F230-4A13-80BB-43F6C61D1AFF}" type="presParOf" srcId="{9C031BA7-7416-449A-8DEF-594D983DF2D9}" destId="{1D17D270-E6D3-4423-A850-661D9AB2FA30}" srcOrd="2" destOrd="0" presId="urn:microsoft.com/office/officeart/2005/8/layout/orgChart1"/>
    <dgm:cxn modelId="{B16E6006-526D-4610-BE69-702C4AA61A4F}" type="presParOf" srcId="{07D812EA-59BA-4A85-9AB8-D22381D0FBDD}" destId="{897F562C-F42F-4887-A8A7-95950F06AA14}" srcOrd="2" destOrd="0" presId="urn:microsoft.com/office/officeart/2005/8/layout/orgChart1"/>
    <dgm:cxn modelId="{33ACD626-E38E-40A2-A81B-DD00C1BC40F7}" type="presParOf" srcId="{897F562C-F42F-4887-A8A7-95950F06AA14}" destId="{818CCABE-2B01-4952-A7F6-96A8FFF66B19}" srcOrd="0" destOrd="0" presId="urn:microsoft.com/office/officeart/2005/8/layout/orgChart1"/>
    <dgm:cxn modelId="{840DAD71-E09D-4078-86EB-598B0B9D2EDB}" type="presParOf" srcId="{818CCABE-2B01-4952-A7F6-96A8FFF66B19}" destId="{FE1EFE47-63D8-46CD-85A2-2F363CDF0D72}" srcOrd="0" destOrd="0" presId="urn:microsoft.com/office/officeart/2005/8/layout/orgChart1"/>
    <dgm:cxn modelId="{30DA37C6-D8C1-4608-8D67-E9480EB44042}" type="presParOf" srcId="{818CCABE-2B01-4952-A7F6-96A8FFF66B19}" destId="{12A5D51D-6BF2-43E8-8A4A-7AD0133397BF}" srcOrd="1" destOrd="0" presId="urn:microsoft.com/office/officeart/2005/8/layout/orgChart1"/>
    <dgm:cxn modelId="{E3C8D62F-41F1-4C5E-B769-5C1EF4D432DD}" type="presParOf" srcId="{897F562C-F42F-4887-A8A7-95950F06AA14}" destId="{4CC8DBE3-98EE-4DA2-B620-AAB12C0B5CF9}" srcOrd="1" destOrd="0" presId="urn:microsoft.com/office/officeart/2005/8/layout/orgChart1"/>
    <dgm:cxn modelId="{0DC76AD1-24EC-4496-A474-3D8257EEC77A}" type="presParOf" srcId="{897F562C-F42F-4887-A8A7-95950F06AA14}" destId="{9F888836-E4B4-40A9-9E3C-0C834E245F9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533556-964E-401E-A618-E9F922DD48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45B21E-BA64-4D73-A454-0EA9D98FAA88}">
      <dgm:prSet/>
      <dgm:spPr/>
      <dgm:t>
        <a:bodyPr/>
        <a:lstStyle/>
        <a:p>
          <a:r>
            <a:rPr lang="en-US" b="1" dirty="0"/>
            <a:t>V. HỖ TRỢ DẠY HỌC TÍCH CỰC</a:t>
          </a:r>
          <a:endParaRPr lang="en-US" dirty="0"/>
        </a:p>
      </dgm:t>
    </dgm:pt>
    <dgm:pt modelId="{56D26523-9E78-4AF5-B235-012660CE41E9}" type="parTrans" cxnId="{7FC4458B-7898-42C5-B309-498193B3DA63}">
      <dgm:prSet/>
      <dgm:spPr/>
      <dgm:t>
        <a:bodyPr/>
        <a:lstStyle/>
        <a:p>
          <a:endParaRPr lang="en-US"/>
        </a:p>
      </dgm:t>
    </dgm:pt>
    <dgm:pt modelId="{F5C18654-048D-42CE-94A9-763CBEB48025}" type="sibTrans" cxnId="{7FC4458B-7898-42C5-B309-498193B3DA63}">
      <dgm:prSet/>
      <dgm:spPr/>
      <dgm:t>
        <a:bodyPr/>
        <a:lstStyle/>
        <a:p>
          <a:endParaRPr lang="en-US"/>
        </a:p>
      </dgm:t>
    </dgm:pt>
    <dgm:pt modelId="{00FFC092-079F-4075-9CC5-F79BAEDA5EFB}">
      <dgm:prSet/>
      <dgm:spPr/>
      <dgm:t>
        <a:bodyPr/>
        <a:lstStyle/>
        <a:p>
          <a:r>
            <a:rPr lang="vi-VN"/>
            <a:t>Nhằm tạo điều kiện cho giáo viên đổi mới hình thức tổ chức dạy học; khuyến khích học sinh tích cực, chủ động, sáng tạo trong học tập, sách thiết kế đa dạng hoạt động học tập (trả lời câu hỏi, vẽ sơ đồ, lập bảng, thực hành, …)</a:t>
          </a:r>
          <a:endParaRPr lang="en-US"/>
        </a:p>
      </dgm:t>
    </dgm:pt>
    <dgm:pt modelId="{75D85455-FC6A-486B-B226-676EC6CBC345}" type="parTrans" cxnId="{4CC0FB0C-5409-437C-845B-5F5D4FA103E7}">
      <dgm:prSet/>
      <dgm:spPr/>
      <dgm:t>
        <a:bodyPr/>
        <a:lstStyle/>
        <a:p>
          <a:endParaRPr lang="en-US"/>
        </a:p>
      </dgm:t>
    </dgm:pt>
    <dgm:pt modelId="{51B73AA0-D75D-4B87-B5D3-CAEEE7EED699}" type="sibTrans" cxnId="{4CC0FB0C-5409-437C-845B-5F5D4FA103E7}">
      <dgm:prSet/>
      <dgm:spPr/>
      <dgm:t>
        <a:bodyPr/>
        <a:lstStyle/>
        <a:p>
          <a:endParaRPr lang="en-US"/>
        </a:p>
      </dgm:t>
    </dgm:pt>
    <dgm:pt modelId="{1F6CD604-DB51-4B54-AAC9-F3AB455E83A2}">
      <dgm:prSet/>
      <dgm:spPr/>
      <dgm:t>
        <a:bodyPr/>
        <a:lstStyle/>
        <a:p>
          <a:r>
            <a:rPr lang="vi-VN"/>
            <a:t>Bước đầu, đã chú ý giúp học sinh hình thành kĩ năng tiến trình nhận thức khoa học, một kĩ năng đóng vai trò quyết định trong con đường đi đến các phát minh, sáng chế</a:t>
          </a:r>
          <a:endParaRPr lang="en-US"/>
        </a:p>
      </dgm:t>
    </dgm:pt>
    <dgm:pt modelId="{4476F9C4-DAF8-495A-AA4F-9CC799511CED}" type="parTrans" cxnId="{CB63250C-E77D-4B36-91FD-3819E281E2C1}">
      <dgm:prSet/>
      <dgm:spPr/>
      <dgm:t>
        <a:bodyPr/>
        <a:lstStyle/>
        <a:p>
          <a:endParaRPr lang="en-US"/>
        </a:p>
      </dgm:t>
    </dgm:pt>
    <dgm:pt modelId="{630E6D88-D6E7-419D-AE45-F71DBFB1FD6E}" type="sibTrans" cxnId="{CB63250C-E77D-4B36-91FD-3819E281E2C1}">
      <dgm:prSet/>
      <dgm:spPr/>
      <dgm:t>
        <a:bodyPr/>
        <a:lstStyle/>
        <a:p>
          <a:endParaRPr lang="en-US"/>
        </a:p>
      </dgm:t>
    </dgm:pt>
    <dgm:pt modelId="{6F9F729D-5E52-4E2A-8F7F-401F334D47A9}" type="pres">
      <dgm:prSet presAssocID="{40533556-964E-401E-A618-E9F922DD483C}" presName="vert0" presStyleCnt="0">
        <dgm:presLayoutVars>
          <dgm:dir/>
          <dgm:animOne val="branch"/>
          <dgm:animLvl val="lvl"/>
        </dgm:presLayoutVars>
      </dgm:prSet>
      <dgm:spPr/>
    </dgm:pt>
    <dgm:pt modelId="{D2F9D33E-6A56-4CB8-B731-A917E98A8AD8}" type="pres">
      <dgm:prSet presAssocID="{DB45B21E-BA64-4D73-A454-0EA9D98FAA88}" presName="thickLine" presStyleLbl="alignNode1" presStyleIdx="0" presStyleCnt="3"/>
      <dgm:spPr/>
    </dgm:pt>
    <dgm:pt modelId="{D9CD26E8-E2B5-48BF-9D1B-8AEB0483568F}" type="pres">
      <dgm:prSet presAssocID="{DB45B21E-BA64-4D73-A454-0EA9D98FAA88}" presName="horz1" presStyleCnt="0"/>
      <dgm:spPr/>
    </dgm:pt>
    <dgm:pt modelId="{99EFC413-3296-4EF9-9C56-1064B8DC9FB6}" type="pres">
      <dgm:prSet presAssocID="{DB45B21E-BA64-4D73-A454-0EA9D98FAA88}" presName="tx1" presStyleLbl="revTx" presStyleIdx="0" presStyleCnt="3"/>
      <dgm:spPr/>
    </dgm:pt>
    <dgm:pt modelId="{5D12183B-618E-4083-B338-214C38FDB4F5}" type="pres">
      <dgm:prSet presAssocID="{DB45B21E-BA64-4D73-A454-0EA9D98FAA88}" presName="vert1" presStyleCnt="0"/>
      <dgm:spPr/>
    </dgm:pt>
    <dgm:pt modelId="{44F9DE18-7E80-4FFB-93F4-7A229C19983C}" type="pres">
      <dgm:prSet presAssocID="{00FFC092-079F-4075-9CC5-F79BAEDA5EFB}" presName="thickLine" presStyleLbl="alignNode1" presStyleIdx="1" presStyleCnt="3"/>
      <dgm:spPr/>
    </dgm:pt>
    <dgm:pt modelId="{F2CECFE1-41EF-40BF-92E3-6CC11FABAD1D}" type="pres">
      <dgm:prSet presAssocID="{00FFC092-079F-4075-9CC5-F79BAEDA5EFB}" presName="horz1" presStyleCnt="0"/>
      <dgm:spPr/>
    </dgm:pt>
    <dgm:pt modelId="{A03C8460-0897-44A8-9DF4-344D84BCED64}" type="pres">
      <dgm:prSet presAssocID="{00FFC092-079F-4075-9CC5-F79BAEDA5EFB}" presName="tx1" presStyleLbl="revTx" presStyleIdx="1" presStyleCnt="3"/>
      <dgm:spPr/>
    </dgm:pt>
    <dgm:pt modelId="{DA971E18-2555-4A0B-8599-3757565286B9}" type="pres">
      <dgm:prSet presAssocID="{00FFC092-079F-4075-9CC5-F79BAEDA5EFB}" presName="vert1" presStyleCnt="0"/>
      <dgm:spPr/>
    </dgm:pt>
    <dgm:pt modelId="{CCBFFA79-3D13-4519-B7FB-4E267F33CCFA}" type="pres">
      <dgm:prSet presAssocID="{1F6CD604-DB51-4B54-AAC9-F3AB455E83A2}" presName="thickLine" presStyleLbl="alignNode1" presStyleIdx="2" presStyleCnt="3"/>
      <dgm:spPr/>
    </dgm:pt>
    <dgm:pt modelId="{1A90F450-FAB5-4324-9871-947C62EFE731}" type="pres">
      <dgm:prSet presAssocID="{1F6CD604-DB51-4B54-AAC9-F3AB455E83A2}" presName="horz1" presStyleCnt="0"/>
      <dgm:spPr/>
    </dgm:pt>
    <dgm:pt modelId="{2E10E54C-7900-411F-AC56-73596DA72AF3}" type="pres">
      <dgm:prSet presAssocID="{1F6CD604-DB51-4B54-AAC9-F3AB455E83A2}" presName="tx1" presStyleLbl="revTx" presStyleIdx="2" presStyleCnt="3"/>
      <dgm:spPr/>
    </dgm:pt>
    <dgm:pt modelId="{5EE43FFF-A3B1-442F-934C-3F0F9F5DB598}" type="pres">
      <dgm:prSet presAssocID="{1F6CD604-DB51-4B54-AAC9-F3AB455E83A2}" presName="vert1" presStyleCnt="0"/>
      <dgm:spPr/>
    </dgm:pt>
  </dgm:ptLst>
  <dgm:cxnLst>
    <dgm:cxn modelId="{CB63250C-E77D-4B36-91FD-3819E281E2C1}" srcId="{40533556-964E-401E-A618-E9F922DD483C}" destId="{1F6CD604-DB51-4B54-AAC9-F3AB455E83A2}" srcOrd="2" destOrd="0" parTransId="{4476F9C4-DAF8-495A-AA4F-9CC799511CED}" sibTransId="{630E6D88-D6E7-419D-AE45-F71DBFB1FD6E}"/>
    <dgm:cxn modelId="{4CC0FB0C-5409-437C-845B-5F5D4FA103E7}" srcId="{40533556-964E-401E-A618-E9F922DD483C}" destId="{00FFC092-079F-4075-9CC5-F79BAEDA5EFB}" srcOrd="1" destOrd="0" parTransId="{75D85455-FC6A-486B-B226-676EC6CBC345}" sibTransId="{51B73AA0-D75D-4B87-B5D3-CAEEE7EED699}"/>
    <dgm:cxn modelId="{4F3ABE66-B2C2-4C75-9257-4558039059EF}" type="presOf" srcId="{DB45B21E-BA64-4D73-A454-0EA9D98FAA88}" destId="{99EFC413-3296-4EF9-9C56-1064B8DC9FB6}" srcOrd="0" destOrd="0" presId="urn:microsoft.com/office/officeart/2008/layout/LinedList"/>
    <dgm:cxn modelId="{7FC4458B-7898-42C5-B309-498193B3DA63}" srcId="{40533556-964E-401E-A618-E9F922DD483C}" destId="{DB45B21E-BA64-4D73-A454-0EA9D98FAA88}" srcOrd="0" destOrd="0" parTransId="{56D26523-9E78-4AF5-B235-012660CE41E9}" sibTransId="{F5C18654-048D-42CE-94A9-763CBEB48025}"/>
    <dgm:cxn modelId="{2D76509B-DAC4-47E9-B823-5B170C9823DC}" type="presOf" srcId="{40533556-964E-401E-A618-E9F922DD483C}" destId="{6F9F729D-5E52-4E2A-8F7F-401F334D47A9}" srcOrd="0" destOrd="0" presId="urn:microsoft.com/office/officeart/2008/layout/LinedList"/>
    <dgm:cxn modelId="{3ADD0ED5-50CE-498C-8D5B-8E9BECEA55B9}" type="presOf" srcId="{00FFC092-079F-4075-9CC5-F79BAEDA5EFB}" destId="{A03C8460-0897-44A8-9DF4-344D84BCED64}" srcOrd="0" destOrd="0" presId="urn:microsoft.com/office/officeart/2008/layout/LinedList"/>
    <dgm:cxn modelId="{6DEBB5D8-8CC6-40C5-8225-692CD87435BB}" type="presOf" srcId="{1F6CD604-DB51-4B54-AAC9-F3AB455E83A2}" destId="{2E10E54C-7900-411F-AC56-73596DA72AF3}" srcOrd="0" destOrd="0" presId="urn:microsoft.com/office/officeart/2008/layout/LinedList"/>
    <dgm:cxn modelId="{49C9C2CD-B8D2-4C14-8F89-62FBEA5B64B6}" type="presParOf" srcId="{6F9F729D-5E52-4E2A-8F7F-401F334D47A9}" destId="{D2F9D33E-6A56-4CB8-B731-A917E98A8AD8}" srcOrd="0" destOrd="0" presId="urn:microsoft.com/office/officeart/2008/layout/LinedList"/>
    <dgm:cxn modelId="{1B69C003-D80D-4FB0-B49B-E13C26FAABF9}" type="presParOf" srcId="{6F9F729D-5E52-4E2A-8F7F-401F334D47A9}" destId="{D9CD26E8-E2B5-48BF-9D1B-8AEB0483568F}" srcOrd="1" destOrd="0" presId="urn:microsoft.com/office/officeart/2008/layout/LinedList"/>
    <dgm:cxn modelId="{4F6C554A-DD3D-459B-A34A-BACC6773524E}" type="presParOf" srcId="{D9CD26E8-E2B5-48BF-9D1B-8AEB0483568F}" destId="{99EFC413-3296-4EF9-9C56-1064B8DC9FB6}" srcOrd="0" destOrd="0" presId="urn:microsoft.com/office/officeart/2008/layout/LinedList"/>
    <dgm:cxn modelId="{008CE9FF-4CCD-411B-A650-3C862AD07AE3}" type="presParOf" srcId="{D9CD26E8-E2B5-48BF-9D1B-8AEB0483568F}" destId="{5D12183B-618E-4083-B338-214C38FDB4F5}" srcOrd="1" destOrd="0" presId="urn:microsoft.com/office/officeart/2008/layout/LinedList"/>
    <dgm:cxn modelId="{3794E524-AA29-42B1-8442-86DA2FA254D9}" type="presParOf" srcId="{6F9F729D-5E52-4E2A-8F7F-401F334D47A9}" destId="{44F9DE18-7E80-4FFB-93F4-7A229C19983C}" srcOrd="2" destOrd="0" presId="urn:microsoft.com/office/officeart/2008/layout/LinedList"/>
    <dgm:cxn modelId="{461D16DD-D8AB-492E-A4F3-7AEA97A17A6D}" type="presParOf" srcId="{6F9F729D-5E52-4E2A-8F7F-401F334D47A9}" destId="{F2CECFE1-41EF-40BF-92E3-6CC11FABAD1D}" srcOrd="3" destOrd="0" presId="urn:microsoft.com/office/officeart/2008/layout/LinedList"/>
    <dgm:cxn modelId="{5476CA8B-9E7F-4A02-A9F2-0112C0D96F17}" type="presParOf" srcId="{F2CECFE1-41EF-40BF-92E3-6CC11FABAD1D}" destId="{A03C8460-0897-44A8-9DF4-344D84BCED64}" srcOrd="0" destOrd="0" presId="urn:microsoft.com/office/officeart/2008/layout/LinedList"/>
    <dgm:cxn modelId="{7F743919-3CB2-4C85-98A3-A37847837010}" type="presParOf" srcId="{F2CECFE1-41EF-40BF-92E3-6CC11FABAD1D}" destId="{DA971E18-2555-4A0B-8599-3757565286B9}" srcOrd="1" destOrd="0" presId="urn:microsoft.com/office/officeart/2008/layout/LinedList"/>
    <dgm:cxn modelId="{65ABB252-4E61-45EC-9C61-E47937B9E671}" type="presParOf" srcId="{6F9F729D-5E52-4E2A-8F7F-401F334D47A9}" destId="{CCBFFA79-3D13-4519-B7FB-4E267F33CCFA}" srcOrd="4" destOrd="0" presId="urn:microsoft.com/office/officeart/2008/layout/LinedList"/>
    <dgm:cxn modelId="{739D8D23-3E6A-4139-BC06-919F92FB5379}" type="presParOf" srcId="{6F9F729D-5E52-4E2A-8F7F-401F334D47A9}" destId="{1A90F450-FAB5-4324-9871-947C62EFE731}" srcOrd="5" destOrd="0" presId="urn:microsoft.com/office/officeart/2008/layout/LinedList"/>
    <dgm:cxn modelId="{2BAE7BEC-5689-4179-B241-D3EF67CC8DA6}" type="presParOf" srcId="{1A90F450-FAB5-4324-9871-947C62EFE731}" destId="{2E10E54C-7900-411F-AC56-73596DA72AF3}" srcOrd="0" destOrd="0" presId="urn:microsoft.com/office/officeart/2008/layout/LinedList"/>
    <dgm:cxn modelId="{BB41D0C7-4B26-4E83-924B-E820FBA26C84}" type="presParOf" srcId="{1A90F450-FAB5-4324-9871-947C62EFE731}" destId="{5EE43FFF-A3B1-442F-934C-3F0F9F5DB5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05F0BD-5B3B-4D44-B80C-970A8F5E9F1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0179505-04EA-4EA2-93E7-CD4670EBD65F}">
      <dgm:prSet/>
      <dgm:spPr/>
      <dgm:t>
        <a:bodyPr/>
        <a:lstStyle/>
        <a:p>
          <a:r>
            <a:rPr lang="en-US"/>
            <a:t>Ngôn ngữ trong sáng phù hợp với mọi vùng miền trên cả nước, diễn đạt một cách dễ hiểu, gần gũi, thân thiện tạo sự hưng phấn tìm hiểu, khám phá bài học.</a:t>
          </a:r>
        </a:p>
      </dgm:t>
    </dgm:pt>
    <dgm:pt modelId="{2BAD0229-E709-4A8F-B115-164135AED61D}" type="parTrans" cxnId="{132FDF78-9C4B-4ADB-AFEC-B2501143081F}">
      <dgm:prSet/>
      <dgm:spPr/>
      <dgm:t>
        <a:bodyPr/>
        <a:lstStyle/>
        <a:p>
          <a:endParaRPr lang="en-US"/>
        </a:p>
      </dgm:t>
    </dgm:pt>
    <dgm:pt modelId="{80B92D83-A89C-4BB9-B970-28FC670B551C}" type="sibTrans" cxnId="{132FDF78-9C4B-4ADB-AFEC-B2501143081F}">
      <dgm:prSet/>
      <dgm:spPr/>
      <dgm:t>
        <a:bodyPr/>
        <a:lstStyle/>
        <a:p>
          <a:endParaRPr lang="en-US"/>
        </a:p>
      </dgm:t>
    </dgm:pt>
    <dgm:pt modelId="{83689257-7ECE-4648-A93B-6DB54C3844C6}">
      <dgm:prSet/>
      <dgm:spPr/>
      <dgm:t>
        <a:bodyPr/>
        <a:lstStyle/>
        <a:p>
          <a:r>
            <a:rPr lang="en-US"/>
            <a:t>Nội dung được trình bày rõ ràng, khoa học; kênh hình phong phú, đa dạng, phù hợp với đặc điểm tâm sinh lí học sinh.</a:t>
          </a:r>
        </a:p>
      </dgm:t>
    </dgm:pt>
    <dgm:pt modelId="{FE04C457-3743-4478-8324-D170A8480D87}" type="parTrans" cxnId="{7E614313-2F59-4748-AF9D-66096D2A5527}">
      <dgm:prSet/>
      <dgm:spPr/>
      <dgm:t>
        <a:bodyPr/>
        <a:lstStyle/>
        <a:p>
          <a:endParaRPr lang="en-US"/>
        </a:p>
      </dgm:t>
    </dgm:pt>
    <dgm:pt modelId="{20667D47-574C-4E17-965A-CED87196DE0A}" type="sibTrans" cxnId="{7E614313-2F59-4748-AF9D-66096D2A5527}">
      <dgm:prSet/>
      <dgm:spPr/>
      <dgm:t>
        <a:bodyPr/>
        <a:lstStyle/>
        <a:p>
          <a:endParaRPr lang="en-US"/>
        </a:p>
      </dgm:t>
    </dgm:pt>
    <dgm:pt modelId="{67A7E2C8-AF29-49C9-B282-A7F3FACD3C17}">
      <dgm:prSet/>
      <dgm:spPr/>
      <dgm:t>
        <a:bodyPr/>
        <a:lstStyle/>
        <a:p>
          <a:r>
            <a:rPr lang="en-US"/>
            <a:t>Thay vì dùng các lệnh khô khan, sách sử dụng nhiều hình ảnh, bảng biểu và các biểu tưởng, sơ đồ hoá nội dung đối với những kiến thức khó, trừu tượng.</a:t>
          </a:r>
        </a:p>
      </dgm:t>
    </dgm:pt>
    <dgm:pt modelId="{B308AF97-B646-4165-81A6-467DB512C8B3}" type="parTrans" cxnId="{83448D45-F441-466D-8733-37D2AF6BC004}">
      <dgm:prSet/>
      <dgm:spPr/>
      <dgm:t>
        <a:bodyPr/>
        <a:lstStyle/>
        <a:p>
          <a:endParaRPr lang="en-US"/>
        </a:p>
      </dgm:t>
    </dgm:pt>
    <dgm:pt modelId="{EAF7FC7F-6035-480B-A3D8-B645B6530573}" type="sibTrans" cxnId="{83448D45-F441-466D-8733-37D2AF6BC004}">
      <dgm:prSet/>
      <dgm:spPr/>
      <dgm:t>
        <a:bodyPr/>
        <a:lstStyle/>
        <a:p>
          <a:endParaRPr lang="en-US"/>
        </a:p>
      </dgm:t>
    </dgm:pt>
    <dgm:pt modelId="{B9B8E9E1-E9A7-4D22-A27D-C2692B809D1F}">
      <dgm:prSet/>
      <dgm:spPr/>
      <dgm:t>
        <a:bodyPr/>
        <a:lstStyle/>
        <a:p>
          <a:r>
            <a:rPr lang="en-US"/>
            <a:t>Các hoạt động học tập đa dạng, hỗ trợ tối đa các vùng còn khó khăn.</a:t>
          </a:r>
        </a:p>
      </dgm:t>
    </dgm:pt>
    <dgm:pt modelId="{469A0912-81CA-4D1F-B2BA-629F4780F76A}" type="parTrans" cxnId="{E283BAB6-C447-4774-921B-E607730CBAAA}">
      <dgm:prSet/>
      <dgm:spPr/>
      <dgm:t>
        <a:bodyPr/>
        <a:lstStyle/>
        <a:p>
          <a:endParaRPr lang="en-US"/>
        </a:p>
      </dgm:t>
    </dgm:pt>
    <dgm:pt modelId="{70DB021F-1DD6-43EA-8AC7-0EE4D118ABCF}" type="sibTrans" cxnId="{E283BAB6-C447-4774-921B-E607730CBAAA}">
      <dgm:prSet/>
      <dgm:spPr/>
      <dgm:t>
        <a:bodyPr/>
        <a:lstStyle/>
        <a:p>
          <a:endParaRPr lang="en-US"/>
        </a:p>
      </dgm:t>
    </dgm:pt>
    <dgm:pt modelId="{A201C233-09AD-4A56-B86B-6AA7A122A3F4}" type="pres">
      <dgm:prSet presAssocID="{3E05F0BD-5B3B-4D44-B80C-970A8F5E9F1F}" presName="outerComposite" presStyleCnt="0">
        <dgm:presLayoutVars>
          <dgm:chMax val="5"/>
          <dgm:dir/>
          <dgm:resizeHandles val="exact"/>
        </dgm:presLayoutVars>
      </dgm:prSet>
      <dgm:spPr/>
    </dgm:pt>
    <dgm:pt modelId="{44EF3CB8-CCC9-4452-BBB9-7BBEE4DFACEC}" type="pres">
      <dgm:prSet presAssocID="{3E05F0BD-5B3B-4D44-B80C-970A8F5E9F1F}" presName="dummyMaxCanvas" presStyleCnt="0">
        <dgm:presLayoutVars/>
      </dgm:prSet>
      <dgm:spPr/>
    </dgm:pt>
    <dgm:pt modelId="{75AC2473-130E-401E-B865-4F8C6169CB80}" type="pres">
      <dgm:prSet presAssocID="{3E05F0BD-5B3B-4D44-B80C-970A8F5E9F1F}" presName="FourNodes_1" presStyleLbl="node1" presStyleIdx="0" presStyleCnt="4">
        <dgm:presLayoutVars>
          <dgm:bulletEnabled val="1"/>
        </dgm:presLayoutVars>
      </dgm:prSet>
      <dgm:spPr/>
    </dgm:pt>
    <dgm:pt modelId="{B51F800C-653E-4A6A-A248-D7D822E9F3D8}" type="pres">
      <dgm:prSet presAssocID="{3E05F0BD-5B3B-4D44-B80C-970A8F5E9F1F}" presName="FourNodes_2" presStyleLbl="node1" presStyleIdx="1" presStyleCnt="4">
        <dgm:presLayoutVars>
          <dgm:bulletEnabled val="1"/>
        </dgm:presLayoutVars>
      </dgm:prSet>
      <dgm:spPr/>
    </dgm:pt>
    <dgm:pt modelId="{7B6F00A9-7231-4355-8F86-ABC59C88B81A}" type="pres">
      <dgm:prSet presAssocID="{3E05F0BD-5B3B-4D44-B80C-970A8F5E9F1F}" presName="FourNodes_3" presStyleLbl="node1" presStyleIdx="2" presStyleCnt="4">
        <dgm:presLayoutVars>
          <dgm:bulletEnabled val="1"/>
        </dgm:presLayoutVars>
      </dgm:prSet>
      <dgm:spPr/>
    </dgm:pt>
    <dgm:pt modelId="{609E3EED-D54D-47B1-A838-ACE12CB73DBA}" type="pres">
      <dgm:prSet presAssocID="{3E05F0BD-5B3B-4D44-B80C-970A8F5E9F1F}" presName="FourNodes_4" presStyleLbl="node1" presStyleIdx="3" presStyleCnt="4">
        <dgm:presLayoutVars>
          <dgm:bulletEnabled val="1"/>
        </dgm:presLayoutVars>
      </dgm:prSet>
      <dgm:spPr/>
    </dgm:pt>
    <dgm:pt modelId="{08BCB13A-6E57-47A7-8EE4-D46308B00831}" type="pres">
      <dgm:prSet presAssocID="{3E05F0BD-5B3B-4D44-B80C-970A8F5E9F1F}" presName="FourConn_1-2" presStyleLbl="fgAccFollowNode1" presStyleIdx="0" presStyleCnt="3">
        <dgm:presLayoutVars>
          <dgm:bulletEnabled val="1"/>
        </dgm:presLayoutVars>
      </dgm:prSet>
      <dgm:spPr/>
    </dgm:pt>
    <dgm:pt modelId="{8AB8BD61-C8E7-4773-8DB6-8B05FEDF831D}" type="pres">
      <dgm:prSet presAssocID="{3E05F0BD-5B3B-4D44-B80C-970A8F5E9F1F}" presName="FourConn_2-3" presStyleLbl="fgAccFollowNode1" presStyleIdx="1" presStyleCnt="3">
        <dgm:presLayoutVars>
          <dgm:bulletEnabled val="1"/>
        </dgm:presLayoutVars>
      </dgm:prSet>
      <dgm:spPr/>
    </dgm:pt>
    <dgm:pt modelId="{1BE516E6-42AE-41F6-8BC9-19D33588B07E}" type="pres">
      <dgm:prSet presAssocID="{3E05F0BD-5B3B-4D44-B80C-970A8F5E9F1F}" presName="FourConn_3-4" presStyleLbl="fgAccFollowNode1" presStyleIdx="2" presStyleCnt="3">
        <dgm:presLayoutVars>
          <dgm:bulletEnabled val="1"/>
        </dgm:presLayoutVars>
      </dgm:prSet>
      <dgm:spPr/>
    </dgm:pt>
    <dgm:pt modelId="{A7E0CEBB-133C-42D0-9A56-A41465F100CF}" type="pres">
      <dgm:prSet presAssocID="{3E05F0BD-5B3B-4D44-B80C-970A8F5E9F1F}" presName="FourNodes_1_text" presStyleLbl="node1" presStyleIdx="3" presStyleCnt="4">
        <dgm:presLayoutVars>
          <dgm:bulletEnabled val="1"/>
        </dgm:presLayoutVars>
      </dgm:prSet>
      <dgm:spPr/>
    </dgm:pt>
    <dgm:pt modelId="{91FEEC9B-31EA-4145-B715-9E4A6DD1F9B0}" type="pres">
      <dgm:prSet presAssocID="{3E05F0BD-5B3B-4D44-B80C-970A8F5E9F1F}" presName="FourNodes_2_text" presStyleLbl="node1" presStyleIdx="3" presStyleCnt="4">
        <dgm:presLayoutVars>
          <dgm:bulletEnabled val="1"/>
        </dgm:presLayoutVars>
      </dgm:prSet>
      <dgm:spPr/>
    </dgm:pt>
    <dgm:pt modelId="{BEAF85FD-518E-49EF-AE70-BB7B136D32DC}" type="pres">
      <dgm:prSet presAssocID="{3E05F0BD-5B3B-4D44-B80C-970A8F5E9F1F}" presName="FourNodes_3_text" presStyleLbl="node1" presStyleIdx="3" presStyleCnt="4">
        <dgm:presLayoutVars>
          <dgm:bulletEnabled val="1"/>
        </dgm:presLayoutVars>
      </dgm:prSet>
      <dgm:spPr/>
    </dgm:pt>
    <dgm:pt modelId="{3FE2DB0B-0516-4A34-B5D8-749B62624FBE}" type="pres">
      <dgm:prSet presAssocID="{3E05F0BD-5B3B-4D44-B80C-970A8F5E9F1F}" presName="FourNodes_4_text" presStyleLbl="node1" presStyleIdx="3" presStyleCnt="4">
        <dgm:presLayoutVars>
          <dgm:bulletEnabled val="1"/>
        </dgm:presLayoutVars>
      </dgm:prSet>
      <dgm:spPr/>
    </dgm:pt>
  </dgm:ptLst>
  <dgm:cxnLst>
    <dgm:cxn modelId="{4EA4950A-5DBE-49F1-B26E-A501B9F6DEC1}" type="presOf" srcId="{90179505-04EA-4EA2-93E7-CD4670EBD65F}" destId="{A7E0CEBB-133C-42D0-9A56-A41465F100CF}" srcOrd="1" destOrd="0" presId="urn:microsoft.com/office/officeart/2005/8/layout/vProcess5"/>
    <dgm:cxn modelId="{7E614313-2F59-4748-AF9D-66096D2A5527}" srcId="{3E05F0BD-5B3B-4D44-B80C-970A8F5E9F1F}" destId="{83689257-7ECE-4648-A93B-6DB54C3844C6}" srcOrd="1" destOrd="0" parTransId="{FE04C457-3743-4478-8324-D170A8480D87}" sibTransId="{20667D47-574C-4E17-965A-CED87196DE0A}"/>
    <dgm:cxn modelId="{70355E14-6058-4883-BD79-BCFE23711C0A}" type="presOf" srcId="{3E05F0BD-5B3B-4D44-B80C-970A8F5E9F1F}" destId="{A201C233-09AD-4A56-B86B-6AA7A122A3F4}" srcOrd="0" destOrd="0" presId="urn:microsoft.com/office/officeart/2005/8/layout/vProcess5"/>
    <dgm:cxn modelId="{26DEEE15-3D95-49D2-804E-2876B1890753}" type="presOf" srcId="{EAF7FC7F-6035-480B-A3D8-B645B6530573}" destId="{1BE516E6-42AE-41F6-8BC9-19D33588B07E}" srcOrd="0" destOrd="0" presId="urn:microsoft.com/office/officeart/2005/8/layout/vProcess5"/>
    <dgm:cxn modelId="{62726B17-FD10-4608-ADF6-5F821C4A2512}" type="presOf" srcId="{B9B8E9E1-E9A7-4D22-A27D-C2692B809D1F}" destId="{609E3EED-D54D-47B1-A838-ACE12CB73DBA}" srcOrd="0" destOrd="0" presId="urn:microsoft.com/office/officeart/2005/8/layout/vProcess5"/>
    <dgm:cxn modelId="{F7794723-E6DC-4E7B-A8D4-FFF2D905A294}" type="presOf" srcId="{67A7E2C8-AF29-49C9-B282-A7F3FACD3C17}" destId="{BEAF85FD-518E-49EF-AE70-BB7B136D32DC}" srcOrd="1" destOrd="0" presId="urn:microsoft.com/office/officeart/2005/8/layout/vProcess5"/>
    <dgm:cxn modelId="{FE2F1B25-F2CC-4B81-8E52-6D650828F304}" type="presOf" srcId="{90179505-04EA-4EA2-93E7-CD4670EBD65F}" destId="{75AC2473-130E-401E-B865-4F8C6169CB80}" srcOrd="0" destOrd="0" presId="urn:microsoft.com/office/officeart/2005/8/layout/vProcess5"/>
    <dgm:cxn modelId="{83448D45-F441-466D-8733-37D2AF6BC004}" srcId="{3E05F0BD-5B3B-4D44-B80C-970A8F5E9F1F}" destId="{67A7E2C8-AF29-49C9-B282-A7F3FACD3C17}" srcOrd="2" destOrd="0" parTransId="{B308AF97-B646-4165-81A6-467DB512C8B3}" sibTransId="{EAF7FC7F-6035-480B-A3D8-B645B6530573}"/>
    <dgm:cxn modelId="{56F0A775-B85F-4149-AB3A-B8173C35A122}" type="presOf" srcId="{B9B8E9E1-E9A7-4D22-A27D-C2692B809D1F}" destId="{3FE2DB0B-0516-4A34-B5D8-749B62624FBE}" srcOrd="1" destOrd="0" presId="urn:microsoft.com/office/officeart/2005/8/layout/vProcess5"/>
    <dgm:cxn modelId="{132FDF78-9C4B-4ADB-AFEC-B2501143081F}" srcId="{3E05F0BD-5B3B-4D44-B80C-970A8F5E9F1F}" destId="{90179505-04EA-4EA2-93E7-CD4670EBD65F}" srcOrd="0" destOrd="0" parTransId="{2BAD0229-E709-4A8F-B115-164135AED61D}" sibTransId="{80B92D83-A89C-4BB9-B970-28FC670B551C}"/>
    <dgm:cxn modelId="{5436415A-DBD5-4459-A8DE-FC1ECD529FF3}" type="presOf" srcId="{80B92D83-A89C-4BB9-B970-28FC670B551C}" destId="{08BCB13A-6E57-47A7-8EE4-D46308B00831}" srcOrd="0" destOrd="0" presId="urn:microsoft.com/office/officeart/2005/8/layout/vProcess5"/>
    <dgm:cxn modelId="{A65FD094-1BDD-4247-854B-98520FF4019A}" type="presOf" srcId="{20667D47-574C-4E17-965A-CED87196DE0A}" destId="{8AB8BD61-C8E7-4773-8DB6-8B05FEDF831D}" srcOrd="0" destOrd="0" presId="urn:microsoft.com/office/officeart/2005/8/layout/vProcess5"/>
    <dgm:cxn modelId="{2B0739AF-3BB9-48D1-83B5-AD65F2506768}" type="presOf" srcId="{83689257-7ECE-4648-A93B-6DB54C3844C6}" destId="{B51F800C-653E-4A6A-A248-D7D822E9F3D8}" srcOrd="0" destOrd="0" presId="urn:microsoft.com/office/officeart/2005/8/layout/vProcess5"/>
    <dgm:cxn modelId="{0D77F7B5-F30E-4E00-A45F-28A93275BB3F}" type="presOf" srcId="{83689257-7ECE-4648-A93B-6DB54C3844C6}" destId="{91FEEC9B-31EA-4145-B715-9E4A6DD1F9B0}" srcOrd="1" destOrd="0" presId="urn:microsoft.com/office/officeart/2005/8/layout/vProcess5"/>
    <dgm:cxn modelId="{E283BAB6-C447-4774-921B-E607730CBAAA}" srcId="{3E05F0BD-5B3B-4D44-B80C-970A8F5E9F1F}" destId="{B9B8E9E1-E9A7-4D22-A27D-C2692B809D1F}" srcOrd="3" destOrd="0" parTransId="{469A0912-81CA-4D1F-B2BA-629F4780F76A}" sibTransId="{70DB021F-1DD6-43EA-8AC7-0EE4D118ABCF}"/>
    <dgm:cxn modelId="{5B3189D8-2861-4A9E-98D6-B063B055D742}" type="presOf" srcId="{67A7E2C8-AF29-49C9-B282-A7F3FACD3C17}" destId="{7B6F00A9-7231-4355-8F86-ABC59C88B81A}" srcOrd="0" destOrd="0" presId="urn:microsoft.com/office/officeart/2005/8/layout/vProcess5"/>
    <dgm:cxn modelId="{1364A72E-4892-4C0B-8D12-ECD722B0EF27}" type="presParOf" srcId="{A201C233-09AD-4A56-B86B-6AA7A122A3F4}" destId="{44EF3CB8-CCC9-4452-BBB9-7BBEE4DFACEC}" srcOrd="0" destOrd="0" presId="urn:microsoft.com/office/officeart/2005/8/layout/vProcess5"/>
    <dgm:cxn modelId="{DF3F7DD5-22D3-412A-B2D2-41AED2071009}" type="presParOf" srcId="{A201C233-09AD-4A56-B86B-6AA7A122A3F4}" destId="{75AC2473-130E-401E-B865-4F8C6169CB80}" srcOrd="1" destOrd="0" presId="urn:microsoft.com/office/officeart/2005/8/layout/vProcess5"/>
    <dgm:cxn modelId="{8196BAE1-92AD-462C-8398-746CD2D12BE9}" type="presParOf" srcId="{A201C233-09AD-4A56-B86B-6AA7A122A3F4}" destId="{B51F800C-653E-4A6A-A248-D7D822E9F3D8}" srcOrd="2" destOrd="0" presId="urn:microsoft.com/office/officeart/2005/8/layout/vProcess5"/>
    <dgm:cxn modelId="{81937C87-3D43-4A80-ACE2-2A120B20BC35}" type="presParOf" srcId="{A201C233-09AD-4A56-B86B-6AA7A122A3F4}" destId="{7B6F00A9-7231-4355-8F86-ABC59C88B81A}" srcOrd="3" destOrd="0" presId="urn:microsoft.com/office/officeart/2005/8/layout/vProcess5"/>
    <dgm:cxn modelId="{0FEB8738-BCED-4865-B6E2-74CBEA055817}" type="presParOf" srcId="{A201C233-09AD-4A56-B86B-6AA7A122A3F4}" destId="{609E3EED-D54D-47B1-A838-ACE12CB73DBA}" srcOrd="4" destOrd="0" presId="urn:microsoft.com/office/officeart/2005/8/layout/vProcess5"/>
    <dgm:cxn modelId="{28AC35C7-6CC1-41FD-AB88-BC21B6188449}" type="presParOf" srcId="{A201C233-09AD-4A56-B86B-6AA7A122A3F4}" destId="{08BCB13A-6E57-47A7-8EE4-D46308B00831}" srcOrd="5" destOrd="0" presId="urn:microsoft.com/office/officeart/2005/8/layout/vProcess5"/>
    <dgm:cxn modelId="{77863E06-817F-4F45-905D-098EA1F0D5F6}" type="presParOf" srcId="{A201C233-09AD-4A56-B86B-6AA7A122A3F4}" destId="{8AB8BD61-C8E7-4773-8DB6-8B05FEDF831D}" srcOrd="6" destOrd="0" presId="urn:microsoft.com/office/officeart/2005/8/layout/vProcess5"/>
    <dgm:cxn modelId="{B3F26419-008B-4960-B1A6-24E3613CA35E}" type="presParOf" srcId="{A201C233-09AD-4A56-B86B-6AA7A122A3F4}" destId="{1BE516E6-42AE-41F6-8BC9-19D33588B07E}" srcOrd="7" destOrd="0" presId="urn:microsoft.com/office/officeart/2005/8/layout/vProcess5"/>
    <dgm:cxn modelId="{A2EEB0AE-93D4-44DF-A611-8D5B01EC3104}" type="presParOf" srcId="{A201C233-09AD-4A56-B86B-6AA7A122A3F4}" destId="{A7E0CEBB-133C-42D0-9A56-A41465F100CF}" srcOrd="8" destOrd="0" presId="urn:microsoft.com/office/officeart/2005/8/layout/vProcess5"/>
    <dgm:cxn modelId="{C84AEB3A-EA89-46F0-ADE0-96EDB75EAA1B}" type="presParOf" srcId="{A201C233-09AD-4A56-B86B-6AA7A122A3F4}" destId="{91FEEC9B-31EA-4145-B715-9E4A6DD1F9B0}" srcOrd="9" destOrd="0" presId="urn:microsoft.com/office/officeart/2005/8/layout/vProcess5"/>
    <dgm:cxn modelId="{4D47E8EF-7D08-41B2-BBC7-4B24E2A0005D}" type="presParOf" srcId="{A201C233-09AD-4A56-B86B-6AA7A122A3F4}" destId="{BEAF85FD-518E-49EF-AE70-BB7B136D32DC}" srcOrd="10" destOrd="0" presId="urn:microsoft.com/office/officeart/2005/8/layout/vProcess5"/>
    <dgm:cxn modelId="{A86CEF2B-6D80-4183-AD22-70DA79FC04D9}" type="presParOf" srcId="{A201C233-09AD-4A56-B86B-6AA7A122A3F4}" destId="{3FE2DB0B-0516-4A34-B5D8-749B62624FB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BE3C3-CE24-4B2F-866A-9C618A53CA9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49BB25-EADC-4BA1-8778-FA07DE57870C}">
      <dgm:prSet/>
      <dgm:spPr/>
      <dgm:t>
        <a:bodyPr/>
        <a:lstStyle/>
        <a:p>
          <a:r>
            <a:rPr lang="en-US" b="1" i="0" baseline="0"/>
            <a:t>Tổng CB kiêm CB</a:t>
          </a:r>
          <a:br>
            <a:rPr lang="en-US" b="1" i="0" baseline="0"/>
          </a:br>
          <a:r>
            <a:rPr lang="en-US" b="0" i="0" baseline="0"/>
            <a:t>Nguyễn Văn Khánh, ĐHSP Hà Nội</a:t>
          </a:r>
          <a:endParaRPr lang="en-US" b="1" i="0" baseline="0"/>
        </a:p>
      </dgm:t>
    </dgm:pt>
    <dgm:pt modelId="{2266A340-6976-49E1-9265-E3480D67C5E8}" type="parTrans" cxnId="{C747E1A4-E622-4EBF-A7CF-B93E3E6F338F}">
      <dgm:prSet/>
      <dgm:spPr/>
      <dgm:t>
        <a:bodyPr/>
        <a:lstStyle/>
        <a:p>
          <a:endParaRPr lang="en-US"/>
        </a:p>
      </dgm:t>
    </dgm:pt>
    <dgm:pt modelId="{54009FFF-1817-4789-AB9C-A8050C9D66F5}" type="sibTrans" cxnId="{C747E1A4-E622-4EBF-A7CF-B93E3E6F338F}">
      <dgm:prSet/>
      <dgm:spPr/>
      <dgm:t>
        <a:bodyPr/>
        <a:lstStyle/>
        <a:p>
          <a:endParaRPr lang="en-US"/>
        </a:p>
      </dgm:t>
    </dgm:pt>
    <dgm:pt modelId="{60333A64-192A-4E74-B09B-4E3361BF43E6}">
      <dgm:prSet/>
      <dgm:spPr/>
      <dgm:t>
        <a:bodyPr/>
        <a:lstStyle/>
        <a:p>
          <a:r>
            <a:rPr lang="en-US" b="1" i="0" baseline="0"/>
            <a:t>Tác giả</a:t>
          </a:r>
          <a:endParaRPr lang="en-US"/>
        </a:p>
      </dgm:t>
    </dgm:pt>
    <dgm:pt modelId="{E46F8593-0B21-454A-987C-2FA731FFA79D}" type="parTrans" cxnId="{6ACECFF8-BE75-47CA-B607-8F7ABB5FC46A}">
      <dgm:prSet/>
      <dgm:spPr/>
      <dgm:t>
        <a:bodyPr/>
        <a:lstStyle/>
        <a:p>
          <a:endParaRPr lang="en-US"/>
        </a:p>
      </dgm:t>
    </dgm:pt>
    <dgm:pt modelId="{E2CE5E4E-92A6-4794-847D-93F08DE238A0}" type="sibTrans" cxnId="{6ACECFF8-BE75-47CA-B607-8F7ABB5FC46A}">
      <dgm:prSet/>
      <dgm:spPr/>
      <dgm:t>
        <a:bodyPr/>
        <a:lstStyle/>
        <a:p>
          <a:endParaRPr lang="en-US"/>
        </a:p>
      </dgm:t>
    </dgm:pt>
    <dgm:pt modelId="{AD4E5242-26CA-4493-B649-D0F5ABE774A5}">
      <dgm:prSet/>
      <dgm:spPr/>
      <dgm:t>
        <a:bodyPr/>
        <a:lstStyle/>
        <a:p>
          <a:r>
            <a:rPr lang="en-US" b="0" i="0" baseline="0" dirty="0" err="1"/>
            <a:t>Phạm</a:t>
          </a:r>
          <a:r>
            <a:rPr lang="en-US" b="0" i="0" baseline="0" dirty="0"/>
            <a:t> </a:t>
          </a:r>
          <a:r>
            <a:rPr lang="en-US" b="0" i="0" baseline="0" dirty="0" err="1"/>
            <a:t>Thùy</a:t>
          </a:r>
          <a:r>
            <a:rPr lang="en-US" b="0" i="0" baseline="0" dirty="0"/>
            <a:t> Giang, </a:t>
          </a:r>
          <a:r>
            <a:rPr lang="en-US" b="0" i="0" baseline="0" dirty="0" err="1"/>
            <a:t>Trường</a:t>
          </a:r>
          <a:r>
            <a:rPr lang="en-US" b="0" i="0" baseline="0" dirty="0"/>
            <a:t> Olympia</a:t>
          </a:r>
          <a:endParaRPr lang="en-US" dirty="0"/>
        </a:p>
      </dgm:t>
    </dgm:pt>
    <dgm:pt modelId="{3B8345A0-30F7-4E4D-AA77-C43C2576304A}" type="parTrans" cxnId="{6796F10D-05E1-45B8-A403-C3F2D046C98C}">
      <dgm:prSet/>
      <dgm:spPr/>
      <dgm:t>
        <a:bodyPr/>
        <a:lstStyle/>
        <a:p>
          <a:endParaRPr lang="en-US"/>
        </a:p>
      </dgm:t>
    </dgm:pt>
    <dgm:pt modelId="{6BF88373-8022-409F-95C6-F6E3F5804263}" type="sibTrans" cxnId="{6796F10D-05E1-45B8-A403-C3F2D046C98C}">
      <dgm:prSet/>
      <dgm:spPr/>
      <dgm:t>
        <a:bodyPr/>
        <a:lstStyle/>
        <a:p>
          <a:endParaRPr lang="en-US"/>
        </a:p>
      </dgm:t>
    </dgm:pt>
    <dgm:pt modelId="{71FD3379-0938-432D-BA8D-52AE155E97B5}">
      <dgm:prSet/>
      <dgm:spPr/>
      <dgm:t>
        <a:bodyPr/>
        <a:lstStyle/>
        <a:p>
          <a:r>
            <a:rPr lang="en-US" b="0" i="0" baseline="0" dirty="0" err="1"/>
            <a:t>Đoàn</a:t>
          </a:r>
          <a:r>
            <a:rPr lang="en-US" b="0" i="0" baseline="0" dirty="0"/>
            <a:t> </a:t>
          </a:r>
          <a:r>
            <a:rPr lang="en-US" b="0" i="0" baseline="0" dirty="0" err="1"/>
            <a:t>Thị</a:t>
          </a:r>
          <a:r>
            <a:rPr lang="en-US" b="0" i="0" baseline="0" dirty="0"/>
            <a:t> </a:t>
          </a:r>
          <a:r>
            <a:rPr lang="en-US" b="0" i="0" baseline="0" dirty="0" err="1"/>
            <a:t>Hải</a:t>
          </a:r>
          <a:r>
            <a:rPr lang="en-US" b="0" i="0" baseline="0" dirty="0"/>
            <a:t> </a:t>
          </a:r>
          <a:r>
            <a:rPr lang="en-US" b="0" i="0" baseline="0" dirty="0" err="1"/>
            <a:t>Quỳnh</a:t>
          </a:r>
          <a:r>
            <a:rPr lang="en-US" b="0" i="0" baseline="0" dirty="0"/>
            <a:t>, </a:t>
          </a:r>
          <a:r>
            <a:rPr lang="en-US" b="0" i="0" baseline="0" dirty="0" err="1"/>
            <a:t>Trường</a:t>
          </a:r>
          <a:r>
            <a:rPr lang="en-US" b="0" i="0" baseline="0" dirty="0"/>
            <a:t> </a:t>
          </a:r>
          <a:r>
            <a:rPr lang="en-US" b="0" i="0" baseline="0" dirty="0" err="1"/>
            <a:t>Thực</a:t>
          </a:r>
          <a:r>
            <a:rPr lang="en-US" b="0" i="0" baseline="0" dirty="0"/>
            <a:t> </a:t>
          </a:r>
          <a:r>
            <a:rPr lang="en-US" b="0" i="0" baseline="0" dirty="0" err="1"/>
            <a:t>nghiệm</a:t>
          </a:r>
          <a:endParaRPr lang="en-US" dirty="0"/>
        </a:p>
      </dgm:t>
    </dgm:pt>
    <dgm:pt modelId="{2C6B5B2B-7740-463B-B96F-FB409809D94E}" type="parTrans" cxnId="{13D8DE9D-4C94-4DA3-8392-37C9E0656254}">
      <dgm:prSet/>
      <dgm:spPr/>
      <dgm:t>
        <a:bodyPr/>
        <a:lstStyle/>
        <a:p>
          <a:endParaRPr lang="en-US"/>
        </a:p>
      </dgm:t>
    </dgm:pt>
    <dgm:pt modelId="{25EEA1F0-457C-4B9C-93D3-FEE0B188D736}" type="sibTrans" cxnId="{13D8DE9D-4C94-4DA3-8392-37C9E0656254}">
      <dgm:prSet/>
      <dgm:spPr/>
      <dgm:t>
        <a:bodyPr/>
        <a:lstStyle/>
        <a:p>
          <a:endParaRPr lang="en-US"/>
        </a:p>
      </dgm:t>
    </dgm:pt>
    <dgm:pt modelId="{2CD3FDDB-D127-4F97-A71F-5748A9DD9FA5}">
      <dgm:prSet/>
      <dgm:spPr/>
      <dgm:t>
        <a:bodyPr/>
        <a:lstStyle/>
        <a:p>
          <a:r>
            <a:rPr lang="en-US">
              <a:solidFill>
                <a:schemeClr val="accent1">
                  <a:lumMod val="50000"/>
                </a:schemeClr>
              </a:solidFill>
            </a:rPr>
            <a:t>Mai Văn Túc, THPT Chuyên, ĐH KHTN Hà Nội</a:t>
          </a:r>
          <a:endParaRPr lang="en-US" dirty="0"/>
        </a:p>
      </dgm:t>
    </dgm:pt>
    <dgm:pt modelId="{BCA9CE2E-77F2-4F1D-9A59-3E2087164728}" type="parTrans" cxnId="{17914536-193C-46B5-AB17-5F4EA1F43462}">
      <dgm:prSet/>
      <dgm:spPr/>
      <dgm:t>
        <a:bodyPr/>
        <a:lstStyle/>
        <a:p>
          <a:endParaRPr lang="en-US"/>
        </a:p>
      </dgm:t>
    </dgm:pt>
    <dgm:pt modelId="{8EEBC318-0CB1-4FD4-B224-59A86A210F39}" type="sibTrans" cxnId="{17914536-193C-46B5-AB17-5F4EA1F43462}">
      <dgm:prSet/>
      <dgm:spPr/>
      <dgm:t>
        <a:bodyPr/>
        <a:lstStyle/>
        <a:p>
          <a:endParaRPr lang="en-US"/>
        </a:p>
      </dgm:t>
    </dgm:pt>
    <dgm:pt modelId="{2782CE2E-48C7-4E88-8AB3-32D14E9A12B2}">
      <dgm:prSet/>
      <dgm:spPr/>
      <dgm:t>
        <a:bodyPr/>
        <a:lstStyle/>
        <a:p>
          <a:r>
            <a:rPr kumimoji="0" lang="en-US" b="0" i="0" u="none" strike="noStrike" cap="none" spc="0" normalizeH="0" baseline="0" noProof="0">
              <a:ln>
                <a:noFill/>
              </a:ln>
              <a:solidFill>
                <a:schemeClr val="tx2"/>
              </a:solidFill>
              <a:effectLst/>
              <a:uLnTx/>
              <a:uFillTx/>
            </a:rPr>
            <a:t>Nguyễn Anh Vinh, ĐHSP Hà Nội</a:t>
          </a:r>
          <a:endParaRPr lang="en-US" dirty="0"/>
        </a:p>
      </dgm:t>
    </dgm:pt>
    <dgm:pt modelId="{BBD0EBED-DBD9-4C29-B39C-DB624D7B9DC4}" type="parTrans" cxnId="{73BEDDA6-A75F-4BA6-9DFA-C7D5D54DAF8E}">
      <dgm:prSet/>
      <dgm:spPr/>
      <dgm:t>
        <a:bodyPr/>
        <a:lstStyle/>
        <a:p>
          <a:endParaRPr lang="en-US"/>
        </a:p>
      </dgm:t>
    </dgm:pt>
    <dgm:pt modelId="{3B02EF1F-20F7-4F6E-B531-720D2CD3FCAD}" type="sibTrans" cxnId="{73BEDDA6-A75F-4BA6-9DFA-C7D5D54DAF8E}">
      <dgm:prSet/>
      <dgm:spPr/>
      <dgm:t>
        <a:bodyPr/>
        <a:lstStyle/>
        <a:p>
          <a:endParaRPr lang="en-US"/>
        </a:p>
      </dgm:t>
    </dgm:pt>
    <dgm:pt modelId="{BE4D1214-E861-464E-98D1-FFA27BC6F056}">
      <dgm:prSet/>
      <dgm:spPr/>
      <dgm:t>
        <a:bodyPr/>
        <a:lstStyle/>
        <a:p>
          <a:r>
            <a:rPr lang="en-US" b="0" i="0" baseline="0" dirty="0" err="1"/>
            <a:t>Trương</a:t>
          </a:r>
          <a:r>
            <a:rPr lang="en-US" b="0" i="0" baseline="0" dirty="0"/>
            <a:t> Anh </a:t>
          </a:r>
          <a:r>
            <a:rPr lang="en-US" b="0" i="0" baseline="0" dirty="0" err="1"/>
            <a:t>Tuấn</a:t>
          </a:r>
          <a:r>
            <a:rPr lang="en-US" b="0" i="0" baseline="0" dirty="0"/>
            <a:t>, </a:t>
          </a:r>
          <a:r>
            <a:rPr lang="en-US" b="0" i="0" baseline="0" dirty="0" err="1"/>
            <a:t>Bộ</a:t>
          </a:r>
          <a:r>
            <a:rPr lang="en-US" b="0" i="0" baseline="0" dirty="0"/>
            <a:t> GD&amp;ĐT</a:t>
          </a:r>
          <a:endParaRPr lang="en-US" dirty="0"/>
        </a:p>
      </dgm:t>
    </dgm:pt>
    <dgm:pt modelId="{66BF3E36-3107-4D9A-A987-94B16D4E0255}" type="parTrans" cxnId="{5063220F-C9E5-4428-85C2-3B0C0E143AF8}">
      <dgm:prSet/>
      <dgm:spPr/>
      <dgm:t>
        <a:bodyPr/>
        <a:lstStyle/>
        <a:p>
          <a:endParaRPr lang="en-US"/>
        </a:p>
      </dgm:t>
    </dgm:pt>
    <dgm:pt modelId="{ADEDC865-AF9C-478C-819D-C5F069FC88B7}" type="sibTrans" cxnId="{5063220F-C9E5-4428-85C2-3B0C0E143AF8}">
      <dgm:prSet/>
      <dgm:spPr/>
      <dgm:t>
        <a:bodyPr/>
        <a:lstStyle/>
        <a:p>
          <a:endParaRPr lang="en-US"/>
        </a:p>
      </dgm:t>
    </dgm:pt>
    <dgm:pt modelId="{C6D453DE-9809-4E88-B9B4-57BF70220851}">
      <dgm:prSet/>
      <dgm:spPr/>
      <dgm:t>
        <a:bodyPr/>
        <a:lstStyle/>
        <a:p>
          <a:r>
            <a:rPr lang="en-US" b="1" i="0" baseline="0"/>
            <a:t>Nhà xuất bản Đại học Sư phạm</a:t>
          </a:r>
          <a:endParaRPr lang="en-US"/>
        </a:p>
      </dgm:t>
    </dgm:pt>
    <dgm:pt modelId="{CCEF0A3D-29CF-4A3D-957A-E8CDC9F3B062}" type="parTrans" cxnId="{E30B4291-C6C9-4CBC-B937-A4D5EDA5FA44}">
      <dgm:prSet/>
      <dgm:spPr/>
      <dgm:t>
        <a:bodyPr/>
        <a:lstStyle/>
        <a:p>
          <a:endParaRPr lang="en-US"/>
        </a:p>
      </dgm:t>
    </dgm:pt>
    <dgm:pt modelId="{63DB7E1A-475D-4ED8-88F2-D5E207ECAE59}" type="sibTrans" cxnId="{E30B4291-C6C9-4CBC-B937-A4D5EDA5FA44}">
      <dgm:prSet/>
      <dgm:spPr/>
      <dgm:t>
        <a:bodyPr/>
        <a:lstStyle/>
        <a:p>
          <a:endParaRPr lang="en-US"/>
        </a:p>
      </dgm:t>
    </dgm:pt>
    <dgm:pt modelId="{C2FDD81F-9694-4E0A-A1EA-526869DFB329}" type="pres">
      <dgm:prSet presAssocID="{3BBBE3C3-CE24-4B2F-866A-9C618A53CA9B}" presName="vert0" presStyleCnt="0">
        <dgm:presLayoutVars>
          <dgm:dir/>
          <dgm:animOne val="branch"/>
          <dgm:animLvl val="lvl"/>
        </dgm:presLayoutVars>
      </dgm:prSet>
      <dgm:spPr/>
    </dgm:pt>
    <dgm:pt modelId="{4D65A25E-0115-4278-81FD-3F1A5E74AA49}" type="pres">
      <dgm:prSet presAssocID="{6D49BB25-EADC-4BA1-8778-FA07DE57870C}" presName="thickLine" presStyleLbl="alignNode1" presStyleIdx="0" presStyleCnt="8"/>
      <dgm:spPr/>
    </dgm:pt>
    <dgm:pt modelId="{B7E838C1-EEB1-4BB0-8775-E6080E5CFDE7}" type="pres">
      <dgm:prSet presAssocID="{6D49BB25-EADC-4BA1-8778-FA07DE57870C}" presName="horz1" presStyleCnt="0"/>
      <dgm:spPr/>
    </dgm:pt>
    <dgm:pt modelId="{CA74F13A-D618-471D-851B-62625C40A757}" type="pres">
      <dgm:prSet presAssocID="{6D49BB25-EADC-4BA1-8778-FA07DE57870C}" presName="tx1" presStyleLbl="revTx" presStyleIdx="0" presStyleCnt="8"/>
      <dgm:spPr/>
    </dgm:pt>
    <dgm:pt modelId="{B9A34ABD-A5E0-42F4-83A1-810B1BF69CED}" type="pres">
      <dgm:prSet presAssocID="{6D49BB25-EADC-4BA1-8778-FA07DE57870C}" presName="vert1" presStyleCnt="0"/>
      <dgm:spPr/>
    </dgm:pt>
    <dgm:pt modelId="{8A8C66C0-47A7-4011-B1D5-580F2F6325CF}" type="pres">
      <dgm:prSet presAssocID="{60333A64-192A-4E74-B09B-4E3361BF43E6}" presName="thickLine" presStyleLbl="alignNode1" presStyleIdx="1" presStyleCnt="8"/>
      <dgm:spPr/>
    </dgm:pt>
    <dgm:pt modelId="{BDF47B78-B276-4FD3-A0A6-EBA0AE03B1AD}" type="pres">
      <dgm:prSet presAssocID="{60333A64-192A-4E74-B09B-4E3361BF43E6}" presName="horz1" presStyleCnt="0"/>
      <dgm:spPr/>
    </dgm:pt>
    <dgm:pt modelId="{7EB72897-A7DF-4171-B291-BB6CC6D4D4B1}" type="pres">
      <dgm:prSet presAssocID="{60333A64-192A-4E74-B09B-4E3361BF43E6}" presName="tx1" presStyleLbl="revTx" presStyleIdx="1" presStyleCnt="8"/>
      <dgm:spPr/>
    </dgm:pt>
    <dgm:pt modelId="{9495FFFE-3BC1-4553-8FC9-D05738D03438}" type="pres">
      <dgm:prSet presAssocID="{60333A64-192A-4E74-B09B-4E3361BF43E6}" presName="vert1" presStyleCnt="0"/>
      <dgm:spPr/>
    </dgm:pt>
    <dgm:pt modelId="{5A5005C5-AA0E-48C9-AF05-053B699BA5F6}" type="pres">
      <dgm:prSet presAssocID="{AD4E5242-26CA-4493-B649-D0F5ABE774A5}" presName="thickLine" presStyleLbl="alignNode1" presStyleIdx="2" presStyleCnt="8"/>
      <dgm:spPr/>
    </dgm:pt>
    <dgm:pt modelId="{E37F4DAD-77A0-495E-BC64-4DD7E56EBE5D}" type="pres">
      <dgm:prSet presAssocID="{AD4E5242-26CA-4493-B649-D0F5ABE774A5}" presName="horz1" presStyleCnt="0"/>
      <dgm:spPr/>
    </dgm:pt>
    <dgm:pt modelId="{7093E065-5AE7-4527-ADFA-00912344DB1F}" type="pres">
      <dgm:prSet presAssocID="{AD4E5242-26CA-4493-B649-D0F5ABE774A5}" presName="tx1" presStyleLbl="revTx" presStyleIdx="2" presStyleCnt="8"/>
      <dgm:spPr/>
    </dgm:pt>
    <dgm:pt modelId="{4619D5CB-785D-4A81-8A08-671DD1E2F9F0}" type="pres">
      <dgm:prSet presAssocID="{AD4E5242-26CA-4493-B649-D0F5ABE774A5}" presName="vert1" presStyleCnt="0"/>
      <dgm:spPr/>
    </dgm:pt>
    <dgm:pt modelId="{8CF3F41A-F1AB-4255-8C19-B21BB2E1024F}" type="pres">
      <dgm:prSet presAssocID="{71FD3379-0938-432D-BA8D-52AE155E97B5}" presName="thickLine" presStyleLbl="alignNode1" presStyleIdx="3" presStyleCnt="8"/>
      <dgm:spPr/>
    </dgm:pt>
    <dgm:pt modelId="{FF07160F-415D-4881-AED1-8EAB18BF421F}" type="pres">
      <dgm:prSet presAssocID="{71FD3379-0938-432D-BA8D-52AE155E97B5}" presName="horz1" presStyleCnt="0"/>
      <dgm:spPr/>
    </dgm:pt>
    <dgm:pt modelId="{9769DE0C-49DA-4557-B13B-DBCEBC9592C2}" type="pres">
      <dgm:prSet presAssocID="{71FD3379-0938-432D-BA8D-52AE155E97B5}" presName="tx1" presStyleLbl="revTx" presStyleIdx="3" presStyleCnt="8"/>
      <dgm:spPr/>
    </dgm:pt>
    <dgm:pt modelId="{050B206D-A79B-4E67-8D97-2CD289FDBA65}" type="pres">
      <dgm:prSet presAssocID="{71FD3379-0938-432D-BA8D-52AE155E97B5}" presName="vert1" presStyleCnt="0"/>
      <dgm:spPr/>
    </dgm:pt>
    <dgm:pt modelId="{AF342757-8C4F-4C05-8A32-7F50E76B7040}" type="pres">
      <dgm:prSet presAssocID="{2CD3FDDB-D127-4F97-A71F-5748A9DD9FA5}" presName="thickLine" presStyleLbl="alignNode1" presStyleIdx="4" presStyleCnt="8"/>
      <dgm:spPr/>
    </dgm:pt>
    <dgm:pt modelId="{EBBE9461-956C-4236-9D29-D2B73A63FBCB}" type="pres">
      <dgm:prSet presAssocID="{2CD3FDDB-D127-4F97-A71F-5748A9DD9FA5}" presName="horz1" presStyleCnt="0"/>
      <dgm:spPr/>
    </dgm:pt>
    <dgm:pt modelId="{5F59123B-A6A2-4BB9-898D-3845F1D4DF37}" type="pres">
      <dgm:prSet presAssocID="{2CD3FDDB-D127-4F97-A71F-5748A9DD9FA5}" presName="tx1" presStyleLbl="revTx" presStyleIdx="4" presStyleCnt="8"/>
      <dgm:spPr/>
    </dgm:pt>
    <dgm:pt modelId="{8727C62D-E55F-401D-954E-F186E0C991CA}" type="pres">
      <dgm:prSet presAssocID="{2CD3FDDB-D127-4F97-A71F-5748A9DD9FA5}" presName="vert1" presStyleCnt="0"/>
      <dgm:spPr/>
    </dgm:pt>
    <dgm:pt modelId="{F48F3C1F-89A8-4909-A0CA-94E15A752561}" type="pres">
      <dgm:prSet presAssocID="{2782CE2E-48C7-4E88-8AB3-32D14E9A12B2}" presName="thickLine" presStyleLbl="alignNode1" presStyleIdx="5" presStyleCnt="8"/>
      <dgm:spPr/>
    </dgm:pt>
    <dgm:pt modelId="{7E2632AF-2E73-46BC-A1DE-00A8A17F7110}" type="pres">
      <dgm:prSet presAssocID="{2782CE2E-48C7-4E88-8AB3-32D14E9A12B2}" presName="horz1" presStyleCnt="0"/>
      <dgm:spPr/>
    </dgm:pt>
    <dgm:pt modelId="{788329DA-AA0A-455B-A812-D6EC669430F6}" type="pres">
      <dgm:prSet presAssocID="{2782CE2E-48C7-4E88-8AB3-32D14E9A12B2}" presName="tx1" presStyleLbl="revTx" presStyleIdx="5" presStyleCnt="8"/>
      <dgm:spPr/>
    </dgm:pt>
    <dgm:pt modelId="{489D2C8C-8ECC-4C09-9F7D-B972367CFE63}" type="pres">
      <dgm:prSet presAssocID="{2782CE2E-48C7-4E88-8AB3-32D14E9A12B2}" presName="vert1" presStyleCnt="0"/>
      <dgm:spPr/>
    </dgm:pt>
    <dgm:pt modelId="{0A67DEF5-C0D3-437F-A8D3-CFE747DB2995}" type="pres">
      <dgm:prSet presAssocID="{BE4D1214-E861-464E-98D1-FFA27BC6F056}" presName="thickLine" presStyleLbl="alignNode1" presStyleIdx="6" presStyleCnt="8"/>
      <dgm:spPr/>
    </dgm:pt>
    <dgm:pt modelId="{9BE0D7DE-1236-4130-84F3-9610FBA8487A}" type="pres">
      <dgm:prSet presAssocID="{BE4D1214-E861-464E-98D1-FFA27BC6F056}" presName="horz1" presStyleCnt="0"/>
      <dgm:spPr/>
    </dgm:pt>
    <dgm:pt modelId="{DA4748FA-A545-427F-8164-7939FE627F62}" type="pres">
      <dgm:prSet presAssocID="{BE4D1214-E861-464E-98D1-FFA27BC6F056}" presName="tx1" presStyleLbl="revTx" presStyleIdx="6" presStyleCnt="8"/>
      <dgm:spPr/>
    </dgm:pt>
    <dgm:pt modelId="{9C505B41-BAFC-43E8-A1B3-E73697C34F50}" type="pres">
      <dgm:prSet presAssocID="{BE4D1214-E861-464E-98D1-FFA27BC6F056}" presName="vert1" presStyleCnt="0"/>
      <dgm:spPr/>
    </dgm:pt>
    <dgm:pt modelId="{BC02548E-9F32-41B4-89A1-F9F5634587C0}" type="pres">
      <dgm:prSet presAssocID="{C6D453DE-9809-4E88-B9B4-57BF70220851}" presName="thickLine" presStyleLbl="alignNode1" presStyleIdx="7" presStyleCnt="8"/>
      <dgm:spPr/>
    </dgm:pt>
    <dgm:pt modelId="{F672122C-A570-4A7F-ADA3-C2BD2CFCB6D1}" type="pres">
      <dgm:prSet presAssocID="{C6D453DE-9809-4E88-B9B4-57BF70220851}" presName="horz1" presStyleCnt="0"/>
      <dgm:spPr/>
    </dgm:pt>
    <dgm:pt modelId="{8E5985B6-DCA8-46B0-BF98-51494C6D298A}" type="pres">
      <dgm:prSet presAssocID="{C6D453DE-9809-4E88-B9B4-57BF70220851}" presName="tx1" presStyleLbl="revTx" presStyleIdx="7" presStyleCnt="8"/>
      <dgm:spPr/>
    </dgm:pt>
    <dgm:pt modelId="{9F72D7B7-7389-4D36-81BC-9B8980A17FDF}" type="pres">
      <dgm:prSet presAssocID="{C6D453DE-9809-4E88-B9B4-57BF70220851}" presName="vert1" presStyleCnt="0"/>
      <dgm:spPr/>
    </dgm:pt>
  </dgm:ptLst>
  <dgm:cxnLst>
    <dgm:cxn modelId="{B872B00C-7A8E-40F5-A2FF-34A50B2994AE}" type="presOf" srcId="{6D49BB25-EADC-4BA1-8778-FA07DE57870C}" destId="{CA74F13A-D618-471D-851B-62625C40A757}" srcOrd="0" destOrd="0" presId="urn:microsoft.com/office/officeart/2008/layout/LinedList"/>
    <dgm:cxn modelId="{6796F10D-05E1-45B8-A403-C3F2D046C98C}" srcId="{3BBBE3C3-CE24-4B2F-866A-9C618A53CA9B}" destId="{AD4E5242-26CA-4493-B649-D0F5ABE774A5}" srcOrd="2" destOrd="0" parTransId="{3B8345A0-30F7-4E4D-AA77-C43C2576304A}" sibTransId="{6BF88373-8022-409F-95C6-F6E3F5804263}"/>
    <dgm:cxn modelId="{5063220F-C9E5-4428-85C2-3B0C0E143AF8}" srcId="{3BBBE3C3-CE24-4B2F-866A-9C618A53CA9B}" destId="{BE4D1214-E861-464E-98D1-FFA27BC6F056}" srcOrd="6" destOrd="0" parTransId="{66BF3E36-3107-4D9A-A987-94B16D4E0255}" sibTransId="{ADEDC865-AF9C-478C-819D-C5F069FC88B7}"/>
    <dgm:cxn modelId="{47C37719-B30E-4B16-BB58-5AC722187B9D}" type="presOf" srcId="{60333A64-192A-4E74-B09B-4E3361BF43E6}" destId="{7EB72897-A7DF-4171-B291-BB6CC6D4D4B1}" srcOrd="0" destOrd="0" presId="urn:microsoft.com/office/officeart/2008/layout/LinedList"/>
    <dgm:cxn modelId="{CF4ECC1D-7ECD-46A3-B503-92CCB21FD846}" type="presOf" srcId="{C6D453DE-9809-4E88-B9B4-57BF70220851}" destId="{8E5985B6-DCA8-46B0-BF98-51494C6D298A}" srcOrd="0" destOrd="0" presId="urn:microsoft.com/office/officeart/2008/layout/LinedList"/>
    <dgm:cxn modelId="{17914536-193C-46B5-AB17-5F4EA1F43462}" srcId="{3BBBE3C3-CE24-4B2F-866A-9C618A53CA9B}" destId="{2CD3FDDB-D127-4F97-A71F-5748A9DD9FA5}" srcOrd="4" destOrd="0" parTransId="{BCA9CE2E-77F2-4F1D-9A59-3E2087164728}" sibTransId="{8EEBC318-0CB1-4FD4-B224-59A86A210F39}"/>
    <dgm:cxn modelId="{5DA4D877-E982-4718-89A6-8EEB9A3A057E}" type="presOf" srcId="{2782CE2E-48C7-4E88-8AB3-32D14E9A12B2}" destId="{788329DA-AA0A-455B-A812-D6EC669430F6}" srcOrd="0" destOrd="0" presId="urn:microsoft.com/office/officeart/2008/layout/LinedList"/>
    <dgm:cxn modelId="{7C075F85-A762-43EF-B9A0-3A96974C0524}" type="presOf" srcId="{3BBBE3C3-CE24-4B2F-866A-9C618A53CA9B}" destId="{C2FDD81F-9694-4E0A-A1EA-526869DFB329}" srcOrd="0" destOrd="0" presId="urn:microsoft.com/office/officeart/2008/layout/LinedList"/>
    <dgm:cxn modelId="{E30B4291-C6C9-4CBC-B937-A4D5EDA5FA44}" srcId="{3BBBE3C3-CE24-4B2F-866A-9C618A53CA9B}" destId="{C6D453DE-9809-4E88-B9B4-57BF70220851}" srcOrd="7" destOrd="0" parTransId="{CCEF0A3D-29CF-4A3D-957A-E8CDC9F3B062}" sibTransId="{63DB7E1A-475D-4ED8-88F2-D5E207ECAE59}"/>
    <dgm:cxn modelId="{13D8DE9D-4C94-4DA3-8392-37C9E0656254}" srcId="{3BBBE3C3-CE24-4B2F-866A-9C618A53CA9B}" destId="{71FD3379-0938-432D-BA8D-52AE155E97B5}" srcOrd="3" destOrd="0" parTransId="{2C6B5B2B-7740-463B-B96F-FB409809D94E}" sibTransId="{25EEA1F0-457C-4B9C-93D3-FEE0B188D736}"/>
    <dgm:cxn modelId="{C747E1A4-E622-4EBF-A7CF-B93E3E6F338F}" srcId="{3BBBE3C3-CE24-4B2F-866A-9C618A53CA9B}" destId="{6D49BB25-EADC-4BA1-8778-FA07DE57870C}" srcOrd="0" destOrd="0" parTransId="{2266A340-6976-49E1-9265-E3480D67C5E8}" sibTransId="{54009FFF-1817-4789-AB9C-A8050C9D66F5}"/>
    <dgm:cxn modelId="{73BEDDA6-A75F-4BA6-9DFA-C7D5D54DAF8E}" srcId="{3BBBE3C3-CE24-4B2F-866A-9C618A53CA9B}" destId="{2782CE2E-48C7-4E88-8AB3-32D14E9A12B2}" srcOrd="5" destOrd="0" parTransId="{BBD0EBED-DBD9-4C29-B39C-DB624D7B9DC4}" sibTransId="{3B02EF1F-20F7-4F6E-B531-720D2CD3FCAD}"/>
    <dgm:cxn modelId="{01227BA9-9610-4148-B3CF-E6FC770EE32F}" type="presOf" srcId="{AD4E5242-26CA-4493-B649-D0F5ABE774A5}" destId="{7093E065-5AE7-4527-ADFA-00912344DB1F}" srcOrd="0" destOrd="0" presId="urn:microsoft.com/office/officeart/2008/layout/LinedList"/>
    <dgm:cxn modelId="{B7717FC7-3DA8-457D-810B-4322C425B69F}" type="presOf" srcId="{71FD3379-0938-432D-BA8D-52AE155E97B5}" destId="{9769DE0C-49DA-4557-B13B-DBCEBC9592C2}" srcOrd="0" destOrd="0" presId="urn:microsoft.com/office/officeart/2008/layout/LinedList"/>
    <dgm:cxn modelId="{BDA7A5DD-9E90-4312-A121-6CF810822BE8}" type="presOf" srcId="{BE4D1214-E861-464E-98D1-FFA27BC6F056}" destId="{DA4748FA-A545-427F-8164-7939FE627F62}" srcOrd="0" destOrd="0" presId="urn:microsoft.com/office/officeart/2008/layout/LinedList"/>
    <dgm:cxn modelId="{AAB243E2-4061-469E-AD77-391A700056C8}" type="presOf" srcId="{2CD3FDDB-D127-4F97-A71F-5748A9DD9FA5}" destId="{5F59123B-A6A2-4BB9-898D-3845F1D4DF37}" srcOrd="0" destOrd="0" presId="urn:microsoft.com/office/officeart/2008/layout/LinedList"/>
    <dgm:cxn modelId="{6ACECFF8-BE75-47CA-B607-8F7ABB5FC46A}" srcId="{3BBBE3C3-CE24-4B2F-866A-9C618A53CA9B}" destId="{60333A64-192A-4E74-B09B-4E3361BF43E6}" srcOrd="1" destOrd="0" parTransId="{E46F8593-0B21-454A-987C-2FA731FFA79D}" sibTransId="{E2CE5E4E-92A6-4794-847D-93F08DE238A0}"/>
    <dgm:cxn modelId="{8E910A76-B7DB-49D7-B6A7-BB4060BC4E8B}" type="presParOf" srcId="{C2FDD81F-9694-4E0A-A1EA-526869DFB329}" destId="{4D65A25E-0115-4278-81FD-3F1A5E74AA49}" srcOrd="0" destOrd="0" presId="urn:microsoft.com/office/officeart/2008/layout/LinedList"/>
    <dgm:cxn modelId="{524AC38C-5BFA-445A-82DC-407BB0B95CF9}" type="presParOf" srcId="{C2FDD81F-9694-4E0A-A1EA-526869DFB329}" destId="{B7E838C1-EEB1-4BB0-8775-E6080E5CFDE7}" srcOrd="1" destOrd="0" presId="urn:microsoft.com/office/officeart/2008/layout/LinedList"/>
    <dgm:cxn modelId="{64106715-E95B-4DDC-928D-6B2D96E257FA}" type="presParOf" srcId="{B7E838C1-EEB1-4BB0-8775-E6080E5CFDE7}" destId="{CA74F13A-D618-471D-851B-62625C40A757}" srcOrd="0" destOrd="0" presId="urn:microsoft.com/office/officeart/2008/layout/LinedList"/>
    <dgm:cxn modelId="{F26CE88D-F2AE-4674-9CF2-40BDB62CCFB3}" type="presParOf" srcId="{B7E838C1-EEB1-4BB0-8775-E6080E5CFDE7}" destId="{B9A34ABD-A5E0-42F4-83A1-810B1BF69CED}" srcOrd="1" destOrd="0" presId="urn:microsoft.com/office/officeart/2008/layout/LinedList"/>
    <dgm:cxn modelId="{C187461D-A64F-4844-94BB-BC0019AEDE3A}" type="presParOf" srcId="{C2FDD81F-9694-4E0A-A1EA-526869DFB329}" destId="{8A8C66C0-47A7-4011-B1D5-580F2F6325CF}" srcOrd="2" destOrd="0" presId="urn:microsoft.com/office/officeart/2008/layout/LinedList"/>
    <dgm:cxn modelId="{067FEC4C-ADF2-4C67-A35E-8E48468CBA62}" type="presParOf" srcId="{C2FDD81F-9694-4E0A-A1EA-526869DFB329}" destId="{BDF47B78-B276-4FD3-A0A6-EBA0AE03B1AD}" srcOrd="3" destOrd="0" presId="urn:microsoft.com/office/officeart/2008/layout/LinedList"/>
    <dgm:cxn modelId="{32E48862-D6A1-45F0-A82C-4E124C80157E}" type="presParOf" srcId="{BDF47B78-B276-4FD3-A0A6-EBA0AE03B1AD}" destId="{7EB72897-A7DF-4171-B291-BB6CC6D4D4B1}" srcOrd="0" destOrd="0" presId="urn:microsoft.com/office/officeart/2008/layout/LinedList"/>
    <dgm:cxn modelId="{988FCCBC-998C-4CA3-B4FF-A86BC45C79A1}" type="presParOf" srcId="{BDF47B78-B276-4FD3-A0A6-EBA0AE03B1AD}" destId="{9495FFFE-3BC1-4553-8FC9-D05738D03438}" srcOrd="1" destOrd="0" presId="urn:microsoft.com/office/officeart/2008/layout/LinedList"/>
    <dgm:cxn modelId="{40517D9D-86D3-48AF-A59A-0C3687FCF781}" type="presParOf" srcId="{C2FDD81F-9694-4E0A-A1EA-526869DFB329}" destId="{5A5005C5-AA0E-48C9-AF05-053B699BA5F6}" srcOrd="4" destOrd="0" presId="urn:microsoft.com/office/officeart/2008/layout/LinedList"/>
    <dgm:cxn modelId="{645E1932-5D03-4B6B-9B2C-F62D1F3620A2}" type="presParOf" srcId="{C2FDD81F-9694-4E0A-A1EA-526869DFB329}" destId="{E37F4DAD-77A0-495E-BC64-4DD7E56EBE5D}" srcOrd="5" destOrd="0" presId="urn:microsoft.com/office/officeart/2008/layout/LinedList"/>
    <dgm:cxn modelId="{D1B76F46-D964-4EF5-985F-CDBE68BFD3B3}" type="presParOf" srcId="{E37F4DAD-77A0-495E-BC64-4DD7E56EBE5D}" destId="{7093E065-5AE7-4527-ADFA-00912344DB1F}" srcOrd="0" destOrd="0" presId="urn:microsoft.com/office/officeart/2008/layout/LinedList"/>
    <dgm:cxn modelId="{706EA302-330A-4119-BF86-9AD5C4ABE71D}" type="presParOf" srcId="{E37F4DAD-77A0-495E-BC64-4DD7E56EBE5D}" destId="{4619D5CB-785D-4A81-8A08-671DD1E2F9F0}" srcOrd="1" destOrd="0" presId="urn:microsoft.com/office/officeart/2008/layout/LinedList"/>
    <dgm:cxn modelId="{C74F22E7-1A58-4EB8-AFC7-5FE64DD46CBA}" type="presParOf" srcId="{C2FDD81F-9694-4E0A-A1EA-526869DFB329}" destId="{8CF3F41A-F1AB-4255-8C19-B21BB2E1024F}" srcOrd="6" destOrd="0" presId="urn:microsoft.com/office/officeart/2008/layout/LinedList"/>
    <dgm:cxn modelId="{0CED964A-98C4-4116-B3D2-943FBC06F6BE}" type="presParOf" srcId="{C2FDD81F-9694-4E0A-A1EA-526869DFB329}" destId="{FF07160F-415D-4881-AED1-8EAB18BF421F}" srcOrd="7" destOrd="0" presId="urn:microsoft.com/office/officeart/2008/layout/LinedList"/>
    <dgm:cxn modelId="{CCB92B73-8BA8-4610-9FEE-BBFF88BF7640}" type="presParOf" srcId="{FF07160F-415D-4881-AED1-8EAB18BF421F}" destId="{9769DE0C-49DA-4557-B13B-DBCEBC9592C2}" srcOrd="0" destOrd="0" presId="urn:microsoft.com/office/officeart/2008/layout/LinedList"/>
    <dgm:cxn modelId="{69D3530F-594B-4E2A-846F-E40176762B4D}" type="presParOf" srcId="{FF07160F-415D-4881-AED1-8EAB18BF421F}" destId="{050B206D-A79B-4E67-8D97-2CD289FDBA65}" srcOrd="1" destOrd="0" presId="urn:microsoft.com/office/officeart/2008/layout/LinedList"/>
    <dgm:cxn modelId="{3B7512C3-4749-4603-AA45-7228252C4AF7}" type="presParOf" srcId="{C2FDD81F-9694-4E0A-A1EA-526869DFB329}" destId="{AF342757-8C4F-4C05-8A32-7F50E76B7040}" srcOrd="8" destOrd="0" presId="urn:microsoft.com/office/officeart/2008/layout/LinedList"/>
    <dgm:cxn modelId="{AC59F01F-A17A-4D43-A0DC-C0716B05444D}" type="presParOf" srcId="{C2FDD81F-9694-4E0A-A1EA-526869DFB329}" destId="{EBBE9461-956C-4236-9D29-D2B73A63FBCB}" srcOrd="9" destOrd="0" presId="urn:microsoft.com/office/officeart/2008/layout/LinedList"/>
    <dgm:cxn modelId="{CCACEB98-AA25-4A5B-B0DE-2BB30EFE3812}" type="presParOf" srcId="{EBBE9461-956C-4236-9D29-D2B73A63FBCB}" destId="{5F59123B-A6A2-4BB9-898D-3845F1D4DF37}" srcOrd="0" destOrd="0" presId="urn:microsoft.com/office/officeart/2008/layout/LinedList"/>
    <dgm:cxn modelId="{43839D94-9E8B-4FAE-B2A1-AB51635C0D49}" type="presParOf" srcId="{EBBE9461-956C-4236-9D29-D2B73A63FBCB}" destId="{8727C62D-E55F-401D-954E-F186E0C991CA}" srcOrd="1" destOrd="0" presId="urn:microsoft.com/office/officeart/2008/layout/LinedList"/>
    <dgm:cxn modelId="{5DE3E3F2-FFA1-4F29-8933-F7F879B87CE4}" type="presParOf" srcId="{C2FDD81F-9694-4E0A-A1EA-526869DFB329}" destId="{F48F3C1F-89A8-4909-A0CA-94E15A752561}" srcOrd="10" destOrd="0" presId="urn:microsoft.com/office/officeart/2008/layout/LinedList"/>
    <dgm:cxn modelId="{CE02EAB3-BE9C-40A3-B68C-FB867E115975}" type="presParOf" srcId="{C2FDD81F-9694-4E0A-A1EA-526869DFB329}" destId="{7E2632AF-2E73-46BC-A1DE-00A8A17F7110}" srcOrd="11" destOrd="0" presId="urn:microsoft.com/office/officeart/2008/layout/LinedList"/>
    <dgm:cxn modelId="{C58ED816-D7F7-4630-921C-13F3EA2A0B1F}" type="presParOf" srcId="{7E2632AF-2E73-46BC-A1DE-00A8A17F7110}" destId="{788329DA-AA0A-455B-A812-D6EC669430F6}" srcOrd="0" destOrd="0" presId="urn:microsoft.com/office/officeart/2008/layout/LinedList"/>
    <dgm:cxn modelId="{6AFEB5E7-E2C9-43AE-AAAD-FE5250CDDEEC}" type="presParOf" srcId="{7E2632AF-2E73-46BC-A1DE-00A8A17F7110}" destId="{489D2C8C-8ECC-4C09-9F7D-B972367CFE63}" srcOrd="1" destOrd="0" presId="urn:microsoft.com/office/officeart/2008/layout/LinedList"/>
    <dgm:cxn modelId="{470F42FA-B520-4169-AE27-F0B792D5E81F}" type="presParOf" srcId="{C2FDD81F-9694-4E0A-A1EA-526869DFB329}" destId="{0A67DEF5-C0D3-437F-A8D3-CFE747DB2995}" srcOrd="12" destOrd="0" presId="urn:microsoft.com/office/officeart/2008/layout/LinedList"/>
    <dgm:cxn modelId="{E5E3030D-0512-4AC4-BC3C-736751AEE3B0}" type="presParOf" srcId="{C2FDD81F-9694-4E0A-A1EA-526869DFB329}" destId="{9BE0D7DE-1236-4130-84F3-9610FBA8487A}" srcOrd="13" destOrd="0" presId="urn:microsoft.com/office/officeart/2008/layout/LinedList"/>
    <dgm:cxn modelId="{C141BD63-AEA6-440B-BB1E-B4B35808BA6F}" type="presParOf" srcId="{9BE0D7DE-1236-4130-84F3-9610FBA8487A}" destId="{DA4748FA-A545-427F-8164-7939FE627F62}" srcOrd="0" destOrd="0" presId="urn:microsoft.com/office/officeart/2008/layout/LinedList"/>
    <dgm:cxn modelId="{D9BF4565-AD87-4B88-A96A-FDFB6732F33C}" type="presParOf" srcId="{9BE0D7DE-1236-4130-84F3-9610FBA8487A}" destId="{9C505B41-BAFC-43E8-A1B3-E73697C34F50}" srcOrd="1" destOrd="0" presId="urn:microsoft.com/office/officeart/2008/layout/LinedList"/>
    <dgm:cxn modelId="{958ADDAC-418C-472E-B82C-1D063F6DAD1F}" type="presParOf" srcId="{C2FDD81F-9694-4E0A-A1EA-526869DFB329}" destId="{BC02548E-9F32-41B4-89A1-F9F5634587C0}" srcOrd="14" destOrd="0" presId="urn:microsoft.com/office/officeart/2008/layout/LinedList"/>
    <dgm:cxn modelId="{53051441-4454-45B9-BF97-5F2B66A20AF6}" type="presParOf" srcId="{C2FDD81F-9694-4E0A-A1EA-526869DFB329}" destId="{F672122C-A570-4A7F-ADA3-C2BD2CFCB6D1}" srcOrd="15" destOrd="0" presId="urn:microsoft.com/office/officeart/2008/layout/LinedList"/>
    <dgm:cxn modelId="{A762F51F-2AFF-458F-A507-F61EB3A4D952}" type="presParOf" srcId="{F672122C-A570-4A7F-ADA3-C2BD2CFCB6D1}" destId="{8E5985B6-DCA8-46B0-BF98-51494C6D298A}" srcOrd="0" destOrd="0" presId="urn:microsoft.com/office/officeart/2008/layout/LinedList"/>
    <dgm:cxn modelId="{ADB522CC-2798-4F9C-87E5-2160DE887FB0}" type="presParOf" srcId="{F672122C-A570-4A7F-ADA3-C2BD2CFCB6D1}" destId="{9F72D7B7-7389-4D36-81BC-9B8980A17FDF}"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BBE3C3-CE24-4B2F-866A-9C618A53CA9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49BB25-EADC-4BA1-8778-FA07DE57870C}">
      <dgm:prSet/>
      <dgm:spPr/>
      <dgm:t>
        <a:bodyPr/>
        <a:lstStyle/>
        <a:p>
          <a:r>
            <a:rPr lang="en-US" b="1" i="0" baseline="0"/>
            <a:t>Tổng CB kiêm CB</a:t>
          </a:r>
          <a:br>
            <a:rPr lang="en-US" b="1" i="0" baseline="0"/>
          </a:br>
          <a:r>
            <a:rPr lang="en-US" b="0" i="0" baseline="0"/>
            <a:t>Nguyễn Văn Khánh, ĐHSP Hà Nội</a:t>
          </a:r>
          <a:endParaRPr lang="en-US" b="1" i="0" baseline="0"/>
        </a:p>
      </dgm:t>
    </dgm:pt>
    <dgm:pt modelId="{2266A340-6976-49E1-9265-E3480D67C5E8}" type="parTrans" cxnId="{C747E1A4-E622-4EBF-A7CF-B93E3E6F338F}">
      <dgm:prSet/>
      <dgm:spPr/>
      <dgm:t>
        <a:bodyPr/>
        <a:lstStyle/>
        <a:p>
          <a:endParaRPr lang="en-US"/>
        </a:p>
      </dgm:t>
    </dgm:pt>
    <dgm:pt modelId="{54009FFF-1817-4789-AB9C-A8050C9D66F5}" type="sibTrans" cxnId="{C747E1A4-E622-4EBF-A7CF-B93E3E6F338F}">
      <dgm:prSet/>
      <dgm:spPr/>
      <dgm:t>
        <a:bodyPr/>
        <a:lstStyle/>
        <a:p>
          <a:endParaRPr lang="en-US"/>
        </a:p>
      </dgm:t>
    </dgm:pt>
    <dgm:pt modelId="{60333A64-192A-4E74-B09B-4E3361BF43E6}">
      <dgm:prSet/>
      <dgm:spPr/>
      <dgm:t>
        <a:bodyPr/>
        <a:lstStyle/>
        <a:p>
          <a:r>
            <a:rPr lang="en-US" b="1" i="0" baseline="0"/>
            <a:t>Tác giả</a:t>
          </a:r>
          <a:endParaRPr lang="en-US"/>
        </a:p>
      </dgm:t>
    </dgm:pt>
    <dgm:pt modelId="{E46F8593-0B21-454A-987C-2FA731FFA79D}" type="parTrans" cxnId="{6ACECFF8-BE75-47CA-B607-8F7ABB5FC46A}">
      <dgm:prSet/>
      <dgm:spPr/>
      <dgm:t>
        <a:bodyPr/>
        <a:lstStyle/>
        <a:p>
          <a:endParaRPr lang="en-US"/>
        </a:p>
      </dgm:t>
    </dgm:pt>
    <dgm:pt modelId="{E2CE5E4E-92A6-4794-847D-93F08DE238A0}" type="sibTrans" cxnId="{6ACECFF8-BE75-47CA-B607-8F7ABB5FC46A}">
      <dgm:prSet/>
      <dgm:spPr/>
      <dgm:t>
        <a:bodyPr/>
        <a:lstStyle/>
        <a:p>
          <a:endParaRPr lang="en-US"/>
        </a:p>
      </dgm:t>
    </dgm:pt>
    <dgm:pt modelId="{AD4E5242-26CA-4493-B649-D0F5ABE774A5}">
      <dgm:prSet/>
      <dgm:spPr/>
      <dgm:t>
        <a:bodyPr/>
        <a:lstStyle/>
        <a:p>
          <a:r>
            <a:rPr lang="en-US" b="0" i="0" baseline="0"/>
            <a:t>Phạm Thùy Giang, Trường Olympia</a:t>
          </a:r>
          <a:endParaRPr lang="en-US"/>
        </a:p>
      </dgm:t>
    </dgm:pt>
    <dgm:pt modelId="{3B8345A0-30F7-4E4D-AA77-C43C2576304A}" type="parTrans" cxnId="{6796F10D-05E1-45B8-A403-C3F2D046C98C}">
      <dgm:prSet/>
      <dgm:spPr/>
      <dgm:t>
        <a:bodyPr/>
        <a:lstStyle/>
        <a:p>
          <a:endParaRPr lang="en-US"/>
        </a:p>
      </dgm:t>
    </dgm:pt>
    <dgm:pt modelId="{6BF88373-8022-409F-95C6-F6E3F5804263}" type="sibTrans" cxnId="{6796F10D-05E1-45B8-A403-C3F2D046C98C}">
      <dgm:prSet/>
      <dgm:spPr/>
      <dgm:t>
        <a:bodyPr/>
        <a:lstStyle/>
        <a:p>
          <a:endParaRPr lang="en-US"/>
        </a:p>
      </dgm:t>
    </dgm:pt>
    <dgm:pt modelId="{2CD3FDDB-D127-4F97-A71F-5748A9DD9FA5}">
      <dgm:prSet/>
      <dgm:spPr/>
      <dgm:t>
        <a:bodyPr/>
        <a:lstStyle/>
        <a:p>
          <a:r>
            <a:rPr lang="en-US" b="0" i="0" baseline="0"/>
            <a:t>Đoàn Thị Hải Quỳnh, Trường Thực nghiệm</a:t>
          </a:r>
          <a:endParaRPr lang="en-US"/>
        </a:p>
      </dgm:t>
    </dgm:pt>
    <dgm:pt modelId="{BCA9CE2E-77F2-4F1D-9A59-3E2087164728}" type="parTrans" cxnId="{17914536-193C-46B5-AB17-5F4EA1F43462}">
      <dgm:prSet/>
      <dgm:spPr/>
      <dgm:t>
        <a:bodyPr/>
        <a:lstStyle/>
        <a:p>
          <a:endParaRPr lang="en-US"/>
        </a:p>
      </dgm:t>
    </dgm:pt>
    <dgm:pt modelId="{8EEBC318-0CB1-4FD4-B224-59A86A210F39}" type="sibTrans" cxnId="{17914536-193C-46B5-AB17-5F4EA1F43462}">
      <dgm:prSet/>
      <dgm:spPr/>
      <dgm:t>
        <a:bodyPr/>
        <a:lstStyle/>
        <a:p>
          <a:endParaRPr lang="en-US"/>
        </a:p>
      </dgm:t>
    </dgm:pt>
    <dgm:pt modelId="{2782CE2E-48C7-4E88-8AB3-32D14E9A12B2}">
      <dgm:prSet/>
      <dgm:spPr/>
      <dgm:t>
        <a:bodyPr/>
        <a:lstStyle/>
        <a:p>
          <a:r>
            <a:rPr lang="en-US" b="0" i="0" baseline="0" dirty="0" err="1"/>
            <a:t>Trần</a:t>
          </a:r>
          <a:r>
            <a:rPr lang="en-US" b="0" i="0" baseline="0" dirty="0"/>
            <a:t> Bá </a:t>
          </a:r>
          <a:r>
            <a:rPr lang="en-US" b="0" i="0" baseline="0" dirty="0" err="1"/>
            <a:t>Trình</a:t>
          </a:r>
          <a:r>
            <a:rPr lang="en-US" b="0" i="0" baseline="0" dirty="0"/>
            <a:t>, </a:t>
          </a:r>
          <a:r>
            <a:rPr lang="en-US" b="0" i="0" baseline="0" dirty="0" err="1"/>
            <a:t>Trưởng</a:t>
          </a:r>
          <a:r>
            <a:rPr lang="en-US" b="0" i="0" baseline="0" dirty="0"/>
            <a:t> </a:t>
          </a:r>
          <a:r>
            <a:rPr lang="en-US" b="0" i="0" baseline="0" dirty="0" err="1"/>
            <a:t>phòng</a:t>
          </a:r>
          <a:r>
            <a:rPr lang="en-US" b="0" i="0" baseline="0" dirty="0"/>
            <a:t> </a:t>
          </a:r>
          <a:r>
            <a:rPr lang="en-US" b="0" i="0" baseline="0" dirty="0" err="1"/>
            <a:t>Đạo</a:t>
          </a:r>
          <a:r>
            <a:rPr lang="en-US" b="0" i="0" baseline="0" dirty="0"/>
            <a:t> </a:t>
          </a:r>
          <a:r>
            <a:rPr lang="en-US" b="0" i="0" baseline="0" dirty="0" err="1"/>
            <a:t>tạo</a:t>
          </a:r>
          <a:r>
            <a:rPr lang="en-US" b="0" i="0" baseline="0" dirty="0"/>
            <a:t>, ĐHSP Hà </a:t>
          </a:r>
          <a:r>
            <a:rPr lang="en-US" b="0" i="0" baseline="0" dirty="0" err="1"/>
            <a:t>Nội</a:t>
          </a:r>
          <a:endParaRPr lang="en-US" dirty="0"/>
        </a:p>
      </dgm:t>
    </dgm:pt>
    <dgm:pt modelId="{BBD0EBED-DBD9-4C29-B39C-DB624D7B9DC4}" type="parTrans" cxnId="{73BEDDA6-A75F-4BA6-9DFA-C7D5D54DAF8E}">
      <dgm:prSet/>
      <dgm:spPr/>
      <dgm:t>
        <a:bodyPr/>
        <a:lstStyle/>
        <a:p>
          <a:endParaRPr lang="en-US"/>
        </a:p>
      </dgm:t>
    </dgm:pt>
    <dgm:pt modelId="{3B02EF1F-20F7-4F6E-B531-720D2CD3FCAD}" type="sibTrans" cxnId="{73BEDDA6-A75F-4BA6-9DFA-C7D5D54DAF8E}">
      <dgm:prSet/>
      <dgm:spPr/>
      <dgm:t>
        <a:bodyPr/>
        <a:lstStyle/>
        <a:p>
          <a:endParaRPr lang="en-US"/>
        </a:p>
      </dgm:t>
    </dgm:pt>
    <dgm:pt modelId="{C6D453DE-9809-4E88-B9B4-57BF70220851}">
      <dgm:prSet/>
      <dgm:spPr/>
      <dgm:t>
        <a:bodyPr/>
        <a:lstStyle/>
        <a:p>
          <a:r>
            <a:rPr lang="en-US" b="1" i="0" baseline="0"/>
            <a:t>Nhà xuất bản Đại học Sư phạm</a:t>
          </a:r>
          <a:endParaRPr lang="en-US"/>
        </a:p>
      </dgm:t>
    </dgm:pt>
    <dgm:pt modelId="{CCEF0A3D-29CF-4A3D-957A-E8CDC9F3B062}" type="parTrans" cxnId="{E30B4291-C6C9-4CBC-B937-A4D5EDA5FA44}">
      <dgm:prSet/>
      <dgm:spPr/>
      <dgm:t>
        <a:bodyPr/>
        <a:lstStyle/>
        <a:p>
          <a:endParaRPr lang="en-US"/>
        </a:p>
      </dgm:t>
    </dgm:pt>
    <dgm:pt modelId="{63DB7E1A-475D-4ED8-88F2-D5E207ECAE59}" type="sibTrans" cxnId="{E30B4291-C6C9-4CBC-B937-A4D5EDA5FA44}">
      <dgm:prSet/>
      <dgm:spPr/>
      <dgm:t>
        <a:bodyPr/>
        <a:lstStyle/>
        <a:p>
          <a:endParaRPr lang="en-US"/>
        </a:p>
      </dgm:t>
    </dgm:pt>
    <dgm:pt modelId="{C2FDD81F-9694-4E0A-A1EA-526869DFB329}" type="pres">
      <dgm:prSet presAssocID="{3BBBE3C3-CE24-4B2F-866A-9C618A53CA9B}" presName="vert0" presStyleCnt="0">
        <dgm:presLayoutVars>
          <dgm:dir/>
          <dgm:animOne val="branch"/>
          <dgm:animLvl val="lvl"/>
        </dgm:presLayoutVars>
      </dgm:prSet>
      <dgm:spPr/>
    </dgm:pt>
    <dgm:pt modelId="{4D65A25E-0115-4278-81FD-3F1A5E74AA49}" type="pres">
      <dgm:prSet presAssocID="{6D49BB25-EADC-4BA1-8778-FA07DE57870C}" presName="thickLine" presStyleLbl="alignNode1" presStyleIdx="0" presStyleCnt="6"/>
      <dgm:spPr/>
    </dgm:pt>
    <dgm:pt modelId="{B7E838C1-EEB1-4BB0-8775-E6080E5CFDE7}" type="pres">
      <dgm:prSet presAssocID="{6D49BB25-EADC-4BA1-8778-FA07DE57870C}" presName="horz1" presStyleCnt="0"/>
      <dgm:spPr/>
    </dgm:pt>
    <dgm:pt modelId="{CA74F13A-D618-471D-851B-62625C40A757}" type="pres">
      <dgm:prSet presAssocID="{6D49BB25-EADC-4BA1-8778-FA07DE57870C}" presName="tx1" presStyleLbl="revTx" presStyleIdx="0" presStyleCnt="6"/>
      <dgm:spPr/>
    </dgm:pt>
    <dgm:pt modelId="{B9A34ABD-A5E0-42F4-83A1-810B1BF69CED}" type="pres">
      <dgm:prSet presAssocID="{6D49BB25-EADC-4BA1-8778-FA07DE57870C}" presName="vert1" presStyleCnt="0"/>
      <dgm:spPr/>
    </dgm:pt>
    <dgm:pt modelId="{8A8C66C0-47A7-4011-B1D5-580F2F6325CF}" type="pres">
      <dgm:prSet presAssocID="{60333A64-192A-4E74-B09B-4E3361BF43E6}" presName="thickLine" presStyleLbl="alignNode1" presStyleIdx="1" presStyleCnt="6"/>
      <dgm:spPr/>
    </dgm:pt>
    <dgm:pt modelId="{BDF47B78-B276-4FD3-A0A6-EBA0AE03B1AD}" type="pres">
      <dgm:prSet presAssocID="{60333A64-192A-4E74-B09B-4E3361BF43E6}" presName="horz1" presStyleCnt="0"/>
      <dgm:spPr/>
    </dgm:pt>
    <dgm:pt modelId="{7EB72897-A7DF-4171-B291-BB6CC6D4D4B1}" type="pres">
      <dgm:prSet presAssocID="{60333A64-192A-4E74-B09B-4E3361BF43E6}" presName="tx1" presStyleLbl="revTx" presStyleIdx="1" presStyleCnt="6"/>
      <dgm:spPr/>
    </dgm:pt>
    <dgm:pt modelId="{9495FFFE-3BC1-4553-8FC9-D05738D03438}" type="pres">
      <dgm:prSet presAssocID="{60333A64-192A-4E74-B09B-4E3361BF43E6}" presName="vert1" presStyleCnt="0"/>
      <dgm:spPr/>
    </dgm:pt>
    <dgm:pt modelId="{5A5005C5-AA0E-48C9-AF05-053B699BA5F6}" type="pres">
      <dgm:prSet presAssocID="{AD4E5242-26CA-4493-B649-D0F5ABE774A5}" presName="thickLine" presStyleLbl="alignNode1" presStyleIdx="2" presStyleCnt="6"/>
      <dgm:spPr/>
    </dgm:pt>
    <dgm:pt modelId="{E37F4DAD-77A0-495E-BC64-4DD7E56EBE5D}" type="pres">
      <dgm:prSet presAssocID="{AD4E5242-26CA-4493-B649-D0F5ABE774A5}" presName="horz1" presStyleCnt="0"/>
      <dgm:spPr/>
    </dgm:pt>
    <dgm:pt modelId="{7093E065-5AE7-4527-ADFA-00912344DB1F}" type="pres">
      <dgm:prSet presAssocID="{AD4E5242-26CA-4493-B649-D0F5ABE774A5}" presName="tx1" presStyleLbl="revTx" presStyleIdx="2" presStyleCnt="6"/>
      <dgm:spPr/>
    </dgm:pt>
    <dgm:pt modelId="{4619D5CB-785D-4A81-8A08-671DD1E2F9F0}" type="pres">
      <dgm:prSet presAssocID="{AD4E5242-26CA-4493-B649-D0F5ABE774A5}" presName="vert1" presStyleCnt="0"/>
      <dgm:spPr/>
    </dgm:pt>
    <dgm:pt modelId="{AF342757-8C4F-4C05-8A32-7F50E76B7040}" type="pres">
      <dgm:prSet presAssocID="{2CD3FDDB-D127-4F97-A71F-5748A9DD9FA5}" presName="thickLine" presStyleLbl="alignNode1" presStyleIdx="3" presStyleCnt="6"/>
      <dgm:spPr/>
    </dgm:pt>
    <dgm:pt modelId="{EBBE9461-956C-4236-9D29-D2B73A63FBCB}" type="pres">
      <dgm:prSet presAssocID="{2CD3FDDB-D127-4F97-A71F-5748A9DD9FA5}" presName="horz1" presStyleCnt="0"/>
      <dgm:spPr/>
    </dgm:pt>
    <dgm:pt modelId="{5F59123B-A6A2-4BB9-898D-3845F1D4DF37}" type="pres">
      <dgm:prSet presAssocID="{2CD3FDDB-D127-4F97-A71F-5748A9DD9FA5}" presName="tx1" presStyleLbl="revTx" presStyleIdx="3" presStyleCnt="6"/>
      <dgm:spPr/>
    </dgm:pt>
    <dgm:pt modelId="{8727C62D-E55F-401D-954E-F186E0C991CA}" type="pres">
      <dgm:prSet presAssocID="{2CD3FDDB-D127-4F97-A71F-5748A9DD9FA5}" presName="vert1" presStyleCnt="0"/>
      <dgm:spPr/>
    </dgm:pt>
    <dgm:pt modelId="{F48F3C1F-89A8-4909-A0CA-94E15A752561}" type="pres">
      <dgm:prSet presAssocID="{2782CE2E-48C7-4E88-8AB3-32D14E9A12B2}" presName="thickLine" presStyleLbl="alignNode1" presStyleIdx="4" presStyleCnt="6"/>
      <dgm:spPr/>
    </dgm:pt>
    <dgm:pt modelId="{7E2632AF-2E73-46BC-A1DE-00A8A17F7110}" type="pres">
      <dgm:prSet presAssocID="{2782CE2E-48C7-4E88-8AB3-32D14E9A12B2}" presName="horz1" presStyleCnt="0"/>
      <dgm:spPr/>
    </dgm:pt>
    <dgm:pt modelId="{788329DA-AA0A-455B-A812-D6EC669430F6}" type="pres">
      <dgm:prSet presAssocID="{2782CE2E-48C7-4E88-8AB3-32D14E9A12B2}" presName="tx1" presStyleLbl="revTx" presStyleIdx="4" presStyleCnt="6"/>
      <dgm:spPr/>
    </dgm:pt>
    <dgm:pt modelId="{489D2C8C-8ECC-4C09-9F7D-B972367CFE63}" type="pres">
      <dgm:prSet presAssocID="{2782CE2E-48C7-4E88-8AB3-32D14E9A12B2}" presName="vert1" presStyleCnt="0"/>
      <dgm:spPr/>
    </dgm:pt>
    <dgm:pt modelId="{BC02548E-9F32-41B4-89A1-F9F5634587C0}" type="pres">
      <dgm:prSet presAssocID="{C6D453DE-9809-4E88-B9B4-57BF70220851}" presName="thickLine" presStyleLbl="alignNode1" presStyleIdx="5" presStyleCnt="6"/>
      <dgm:spPr/>
    </dgm:pt>
    <dgm:pt modelId="{F672122C-A570-4A7F-ADA3-C2BD2CFCB6D1}" type="pres">
      <dgm:prSet presAssocID="{C6D453DE-9809-4E88-B9B4-57BF70220851}" presName="horz1" presStyleCnt="0"/>
      <dgm:spPr/>
    </dgm:pt>
    <dgm:pt modelId="{8E5985B6-DCA8-46B0-BF98-51494C6D298A}" type="pres">
      <dgm:prSet presAssocID="{C6D453DE-9809-4E88-B9B4-57BF70220851}" presName="tx1" presStyleLbl="revTx" presStyleIdx="5" presStyleCnt="6"/>
      <dgm:spPr/>
    </dgm:pt>
    <dgm:pt modelId="{9F72D7B7-7389-4D36-81BC-9B8980A17FDF}" type="pres">
      <dgm:prSet presAssocID="{C6D453DE-9809-4E88-B9B4-57BF70220851}" presName="vert1" presStyleCnt="0"/>
      <dgm:spPr/>
    </dgm:pt>
  </dgm:ptLst>
  <dgm:cxnLst>
    <dgm:cxn modelId="{6796F10D-05E1-45B8-A403-C3F2D046C98C}" srcId="{3BBBE3C3-CE24-4B2F-866A-9C618A53CA9B}" destId="{AD4E5242-26CA-4493-B649-D0F5ABE774A5}" srcOrd="2" destOrd="0" parTransId="{3B8345A0-30F7-4E4D-AA77-C43C2576304A}" sibTransId="{6BF88373-8022-409F-95C6-F6E3F5804263}"/>
    <dgm:cxn modelId="{0E390521-3268-4525-A46A-02289F808C65}" type="presOf" srcId="{6D49BB25-EADC-4BA1-8778-FA07DE57870C}" destId="{CA74F13A-D618-471D-851B-62625C40A757}" srcOrd="0" destOrd="0" presId="urn:microsoft.com/office/officeart/2008/layout/LinedList"/>
    <dgm:cxn modelId="{89693831-33A7-4A9B-A4D3-C9E2D8636F1C}" type="presOf" srcId="{AD4E5242-26CA-4493-B649-D0F5ABE774A5}" destId="{7093E065-5AE7-4527-ADFA-00912344DB1F}" srcOrd="0" destOrd="0" presId="urn:microsoft.com/office/officeart/2008/layout/LinedList"/>
    <dgm:cxn modelId="{17914536-193C-46B5-AB17-5F4EA1F43462}" srcId="{3BBBE3C3-CE24-4B2F-866A-9C618A53CA9B}" destId="{2CD3FDDB-D127-4F97-A71F-5748A9DD9FA5}" srcOrd="3" destOrd="0" parTransId="{BCA9CE2E-77F2-4F1D-9A59-3E2087164728}" sibTransId="{8EEBC318-0CB1-4FD4-B224-59A86A210F39}"/>
    <dgm:cxn modelId="{DB6A7E5B-1E04-4F2D-949E-1B30CE4112FC}" type="presOf" srcId="{2CD3FDDB-D127-4F97-A71F-5748A9DD9FA5}" destId="{5F59123B-A6A2-4BB9-898D-3845F1D4DF37}" srcOrd="0" destOrd="0" presId="urn:microsoft.com/office/officeart/2008/layout/LinedList"/>
    <dgm:cxn modelId="{FB849343-2CBE-4448-9290-DE00634B0B58}" type="presOf" srcId="{2782CE2E-48C7-4E88-8AB3-32D14E9A12B2}" destId="{788329DA-AA0A-455B-A812-D6EC669430F6}" srcOrd="0" destOrd="0" presId="urn:microsoft.com/office/officeart/2008/layout/LinedList"/>
    <dgm:cxn modelId="{1B201083-8E62-469D-8443-3191E2944C2F}" type="presOf" srcId="{C6D453DE-9809-4E88-B9B4-57BF70220851}" destId="{8E5985B6-DCA8-46B0-BF98-51494C6D298A}" srcOrd="0" destOrd="0" presId="urn:microsoft.com/office/officeart/2008/layout/LinedList"/>
    <dgm:cxn modelId="{E30B4291-C6C9-4CBC-B937-A4D5EDA5FA44}" srcId="{3BBBE3C3-CE24-4B2F-866A-9C618A53CA9B}" destId="{C6D453DE-9809-4E88-B9B4-57BF70220851}" srcOrd="5" destOrd="0" parTransId="{CCEF0A3D-29CF-4A3D-957A-E8CDC9F3B062}" sibTransId="{63DB7E1A-475D-4ED8-88F2-D5E207ECAE59}"/>
    <dgm:cxn modelId="{C747E1A4-E622-4EBF-A7CF-B93E3E6F338F}" srcId="{3BBBE3C3-CE24-4B2F-866A-9C618A53CA9B}" destId="{6D49BB25-EADC-4BA1-8778-FA07DE57870C}" srcOrd="0" destOrd="0" parTransId="{2266A340-6976-49E1-9265-E3480D67C5E8}" sibTransId="{54009FFF-1817-4789-AB9C-A8050C9D66F5}"/>
    <dgm:cxn modelId="{73BEDDA6-A75F-4BA6-9DFA-C7D5D54DAF8E}" srcId="{3BBBE3C3-CE24-4B2F-866A-9C618A53CA9B}" destId="{2782CE2E-48C7-4E88-8AB3-32D14E9A12B2}" srcOrd="4" destOrd="0" parTransId="{BBD0EBED-DBD9-4C29-B39C-DB624D7B9DC4}" sibTransId="{3B02EF1F-20F7-4F6E-B531-720D2CD3FCAD}"/>
    <dgm:cxn modelId="{0F80E7B1-52B0-4991-B7D3-671ECA155F42}" type="presOf" srcId="{3BBBE3C3-CE24-4B2F-866A-9C618A53CA9B}" destId="{C2FDD81F-9694-4E0A-A1EA-526869DFB329}" srcOrd="0" destOrd="0" presId="urn:microsoft.com/office/officeart/2008/layout/LinedList"/>
    <dgm:cxn modelId="{6ACECFF8-BE75-47CA-B607-8F7ABB5FC46A}" srcId="{3BBBE3C3-CE24-4B2F-866A-9C618A53CA9B}" destId="{60333A64-192A-4E74-B09B-4E3361BF43E6}" srcOrd="1" destOrd="0" parTransId="{E46F8593-0B21-454A-987C-2FA731FFA79D}" sibTransId="{E2CE5E4E-92A6-4794-847D-93F08DE238A0}"/>
    <dgm:cxn modelId="{AA5799FB-7319-4C69-9BBC-53C80AF6F0ED}" type="presOf" srcId="{60333A64-192A-4E74-B09B-4E3361BF43E6}" destId="{7EB72897-A7DF-4171-B291-BB6CC6D4D4B1}" srcOrd="0" destOrd="0" presId="urn:microsoft.com/office/officeart/2008/layout/LinedList"/>
    <dgm:cxn modelId="{20F96458-FC90-4DF3-90C0-1835708010CB}" type="presParOf" srcId="{C2FDD81F-9694-4E0A-A1EA-526869DFB329}" destId="{4D65A25E-0115-4278-81FD-3F1A5E74AA49}" srcOrd="0" destOrd="0" presId="urn:microsoft.com/office/officeart/2008/layout/LinedList"/>
    <dgm:cxn modelId="{62061385-9488-4852-8EE5-D99B49881CE3}" type="presParOf" srcId="{C2FDD81F-9694-4E0A-A1EA-526869DFB329}" destId="{B7E838C1-EEB1-4BB0-8775-E6080E5CFDE7}" srcOrd="1" destOrd="0" presId="urn:microsoft.com/office/officeart/2008/layout/LinedList"/>
    <dgm:cxn modelId="{ED5C5824-CCEF-4C89-87B7-2C86833A45CE}" type="presParOf" srcId="{B7E838C1-EEB1-4BB0-8775-E6080E5CFDE7}" destId="{CA74F13A-D618-471D-851B-62625C40A757}" srcOrd="0" destOrd="0" presId="urn:microsoft.com/office/officeart/2008/layout/LinedList"/>
    <dgm:cxn modelId="{13BEF572-50D0-4444-8713-FF39C5993D3B}" type="presParOf" srcId="{B7E838C1-EEB1-4BB0-8775-E6080E5CFDE7}" destId="{B9A34ABD-A5E0-42F4-83A1-810B1BF69CED}" srcOrd="1" destOrd="0" presId="urn:microsoft.com/office/officeart/2008/layout/LinedList"/>
    <dgm:cxn modelId="{DB1D8B62-6E6E-4F30-AE2C-41A9E125CC80}" type="presParOf" srcId="{C2FDD81F-9694-4E0A-A1EA-526869DFB329}" destId="{8A8C66C0-47A7-4011-B1D5-580F2F6325CF}" srcOrd="2" destOrd="0" presId="urn:microsoft.com/office/officeart/2008/layout/LinedList"/>
    <dgm:cxn modelId="{74BEC12D-28A6-4D8D-A8E6-959D238D02EC}" type="presParOf" srcId="{C2FDD81F-9694-4E0A-A1EA-526869DFB329}" destId="{BDF47B78-B276-4FD3-A0A6-EBA0AE03B1AD}" srcOrd="3" destOrd="0" presId="urn:microsoft.com/office/officeart/2008/layout/LinedList"/>
    <dgm:cxn modelId="{798AC3CD-36E2-493E-AB69-2AF7671B5D60}" type="presParOf" srcId="{BDF47B78-B276-4FD3-A0A6-EBA0AE03B1AD}" destId="{7EB72897-A7DF-4171-B291-BB6CC6D4D4B1}" srcOrd="0" destOrd="0" presId="urn:microsoft.com/office/officeart/2008/layout/LinedList"/>
    <dgm:cxn modelId="{6961C041-44A3-4818-BFB7-42D874467946}" type="presParOf" srcId="{BDF47B78-B276-4FD3-A0A6-EBA0AE03B1AD}" destId="{9495FFFE-3BC1-4553-8FC9-D05738D03438}" srcOrd="1" destOrd="0" presId="urn:microsoft.com/office/officeart/2008/layout/LinedList"/>
    <dgm:cxn modelId="{0C44E0E1-86FB-4F0F-9534-BB6625389ECC}" type="presParOf" srcId="{C2FDD81F-9694-4E0A-A1EA-526869DFB329}" destId="{5A5005C5-AA0E-48C9-AF05-053B699BA5F6}" srcOrd="4" destOrd="0" presId="urn:microsoft.com/office/officeart/2008/layout/LinedList"/>
    <dgm:cxn modelId="{22EAB023-CB08-4B0B-A81D-17706F69AE7F}" type="presParOf" srcId="{C2FDD81F-9694-4E0A-A1EA-526869DFB329}" destId="{E37F4DAD-77A0-495E-BC64-4DD7E56EBE5D}" srcOrd="5" destOrd="0" presId="urn:microsoft.com/office/officeart/2008/layout/LinedList"/>
    <dgm:cxn modelId="{8C23642B-6421-4FB1-92AA-6BCEA3728368}" type="presParOf" srcId="{E37F4DAD-77A0-495E-BC64-4DD7E56EBE5D}" destId="{7093E065-5AE7-4527-ADFA-00912344DB1F}" srcOrd="0" destOrd="0" presId="urn:microsoft.com/office/officeart/2008/layout/LinedList"/>
    <dgm:cxn modelId="{0E9C84F5-22A5-460E-B566-11D573AFA271}" type="presParOf" srcId="{E37F4DAD-77A0-495E-BC64-4DD7E56EBE5D}" destId="{4619D5CB-785D-4A81-8A08-671DD1E2F9F0}" srcOrd="1" destOrd="0" presId="urn:microsoft.com/office/officeart/2008/layout/LinedList"/>
    <dgm:cxn modelId="{E85B19FB-6CE3-41D5-8CE5-ECB62D7E98F0}" type="presParOf" srcId="{C2FDD81F-9694-4E0A-A1EA-526869DFB329}" destId="{AF342757-8C4F-4C05-8A32-7F50E76B7040}" srcOrd="6" destOrd="0" presId="urn:microsoft.com/office/officeart/2008/layout/LinedList"/>
    <dgm:cxn modelId="{5B099C2C-2FE9-4F9B-A66E-69E86B7325BD}" type="presParOf" srcId="{C2FDD81F-9694-4E0A-A1EA-526869DFB329}" destId="{EBBE9461-956C-4236-9D29-D2B73A63FBCB}" srcOrd="7" destOrd="0" presId="urn:microsoft.com/office/officeart/2008/layout/LinedList"/>
    <dgm:cxn modelId="{D52BCBC5-9FD4-48C3-99DE-D452146B4841}" type="presParOf" srcId="{EBBE9461-956C-4236-9D29-D2B73A63FBCB}" destId="{5F59123B-A6A2-4BB9-898D-3845F1D4DF37}" srcOrd="0" destOrd="0" presId="urn:microsoft.com/office/officeart/2008/layout/LinedList"/>
    <dgm:cxn modelId="{E6ED5AB6-12DE-40CB-826D-92D0386D3327}" type="presParOf" srcId="{EBBE9461-956C-4236-9D29-D2B73A63FBCB}" destId="{8727C62D-E55F-401D-954E-F186E0C991CA}" srcOrd="1" destOrd="0" presId="urn:microsoft.com/office/officeart/2008/layout/LinedList"/>
    <dgm:cxn modelId="{329C0DB0-5EB1-4D58-AD90-0DC7859E1D22}" type="presParOf" srcId="{C2FDD81F-9694-4E0A-A1EA-526869DFB329}" destId="{F48F3C1F-89A8-4909-A0CA-94E15A752561}" srcOrd="8" destOrd="0" presId="urn:microsoft.com/office/officeart/2008/layout/LinedList"/>
    <dgm:cxn modelId="{F18A3B94-0853-43BF-AB89-CF9136BAE222}" type="presParOf" srcId="{C2FDD81F-9694-4E0A-A1EA-526869DFB329}" destId="{7E2632AF-2E73-46BC-A1DE-00A8A17F7110}" srcOrd="9" destOrd="0" presId="urn:microsoft.com/office/officeart/2008/layout/LinedList"/>
    <dgm:cxn modelId="{27EF9D0E-4B57-49BD-B174-41FEA27C2EBD}" type="presParOf" srcId="{7E2632AF-2E73-46BC-A1DE-00A8A17F7110}" destId="{788329DA-AA0A-455B-A812-D6EC669430F6}" srcOrd="0" destOrd="0" presId="urn:microsoft.com/office/officeart/2008/layout/LinedList"/>
    <dgm:cxn modelId="{464E914D-2014-4F15-A416-ABCC2D790AB9}" type="presParOf" srcId="{7E2632AF-2E73-46BC-A1DE-00A8A17F7110}" destId="{489D2C8C-8ECC-4C09-9F7D-B972367CFE63}" srcOrd="1" destOrd="0" presId="urn:microsoft.com/office/officeart/2008/layout/LinedList"/>
    <dgm:cxn modelId="{49760C3B-3B70-4E63-BA8E-40CE39CC4FE8}" type="presParOf" srcId="{C2FDD81F-9694-4E0A-A1EA-526869DFB329}" destId="{BC02548E-9F32-41B4-89A1-F9F5634587C0}" srcOrd="10" destOrd="0" presId="urn:microsoft.com/office/officeart/2008/layout/LinedList"/>
    <dgm:cxn modelId="{75E47CCE-51A4-4B4F-A862-A0F1402ED0EF}" type="presParOf" srcId="{C2FDD81F-9694-4E0A-A1EA-526869DFB329}" destId="{F672122C-A570-4A7F-ADA3-C2BD2CFCB6D1}" srcOrd="11" destOrd="0" presId="urn:microsoft.com/office/officeart/2008/layout/LinedList"/>
    <dgm:cxn modelId="{7DBA72D7-FFB5-4D43-8C8E-4FACC4AB257C}" type="presParOf" srcId="{F672122C-A570-4A7F-ADA3-C2BD2CFCB6D1}" destId="{8E5985B6-DCA8-46B0-BF98-51494C6D298A}" srcOrd="0" destOrd="0" presId="urn:microsoft.com/office/officeart/2008/layout/LinedList"/>
    <dgm:cxn modelId="{BD0B01C8-3B1C-464D-8FDB-79E07619DAE4}" type="presParOf" srcId="{F672122C-A570-4A7F-ADA3-C2BD2CFCB6D1}" destId="{9F72D7B7-7389-4D36-81BC-9B8980A17FDF}"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964C1E-DC02-4D95-A3D8-7F547A8D3D5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68C786B-3A57-4B57-8EEE-808E1A3DA814}">
      <dgm:prSet/>
      <dgm:spPr/>
      <dgm:t>
        <a:bodyPr/>
        <a:lstStyle/>
        <a:p>
          <a:r>
            <a:rPr lang="en-US" b="1" i="0" baseline="0"/>
            <a:t>A. MÔN VẬT LÍ TRONG CT GDPT 2018</a:t>
          </a:r>
          <a:endParaRPr lang="en-US"/>
        </a:p>
      </dgm:t>
    </dgm:pt>
    <dgm:pt modelId="{EA6A6C2F-E4A2-448D-8910-658D11EDA826}" type="parTrans" cxnId="{22262B15-7766-4897-A252-C25DFC8A303E}">
      <dgm:prSet/>
      <dgm:spPr/>
      <dgm:t>
        <a:bodyPr/>
        <a:lstStyle/>
        <a:p>
          <a:endParaRPr lang="en-US"/>
        </a:p>
      </dgm:t>
    </dgm:pt>
    <dgm:pt modelId="{FC83747A-3F25-4E05-979A-13060E281301}" type="sibTrans" cxnId="{22262B15-7766-4897-A252-C25DFC8A303E}">
      <dgm:prSet/>
      <dgm:spPr/>
      <dgm:t>
        <a:bodyPr/>
        <a:lstStyle/>
        <a:p>
          <a:endParaRPr lang="en-US"/>
        </a:p>
      </dgm:t>
    </dgm:pt>
    <dgm:pt modelId="{71363887-D494-4493-B835-3D0887BA9A55}">
      <dgm:prSet/>
      <dgm:spPr/>
      <dgm:t>
        <a:bodyPr/>
        <a:lstStyle/>
        <a:p>
          <a:r>
            <a:rPr lang="en-US" b="1" dirty="0"/>
            <a:t>B</a:t>
          </a:r>
          <a:r>
            <a:rPr lang="en-US" b="1" i="0" baseline="0" dirty="0"/>
            <a:t>. </a:t>
          </a:r>
          <a:r>
            <a:rPr lang="vi-VN" b="1" i="0" baseline="0" dirty="0"/>
            <a:t>PHÂN TÍCH</a:t>
          </a:r>
          <a:r>
            <a:rPr lang="en-US" b="1" i="0" baseline="0" dirty="0"/>
            <a:t> SÁCH VẬT </a:t>
          </a:r>
          <a:r>
            <a:rPr lang="en-US" b="1" i="0" baseline="0" dirty="0" err="1"/>
            <a:t>Lí</a:t>
          </a:r>
          <a:r>
            <a:rPr lang="en-US" b="1" i="0" baseline="0" dirty="0"/>
            <a:t> 11</a:t>
          </a:r>
          <a:endParaRPr lang="en-US" dirty="0"/>
        </a:p>
      </dgm:t>
    </dgm:pt>
    <dgm:pt modelId="{FE29B65E-0A39-41D3-A789-16329EE8A9D5}" type="parTrans" cxnId="{448F76EA-BF98-46EC-BE0A-5A6F50C679E4}">
      <dgm:prSet/>
      <dgm:spPr/>
      <dgm:t>
        <a:bodyPr/>
        <a:lstStyle/>
        <a:p>
          <a:endParaRPr lang="en-US"/>
        </a:p>
      </dgm:t>
    </dgm:pt>
    <dgm:pt modelId="{03718BD6-498C-4E80-B1C2-7E723A84C98C}" type="sibTrans" cxnId="{448F76EA-BF98-46EC-BE0A-5A6F50C679E4}">
      <dgm:prSet/>
      <dgm:spPr/>
      <dgm:t>
        <a:bodyPr/>
        <a:lstStyle/>
        <a:p>
          <a:endParaRPr lang="en-US"/>
        </a:p>
      </dgm:t>
    </dgm:pt>
    <dgm:pt modelId="{2A9C9C7F-855A-469A-B240-757F994BE60E}">
      <dgm:prSet/>
      <dgm:spPr/>
      <dgm:t>
        <a:bodyPr/>
        <a:lstStyle/>
        <a:p>
          <a:r>
            <a:rPr lang="en-US" b="1" i="0" baseline="0" dirty="0"/>
            <a:t>VÀ CHUYÊN ĐỀ HỌC TẬP VẬT </a:t>
          </a:r>
          <a:r>
            <a:rPr lang="en-US" b="1" i="0" baseline="0" dirty="0" err="1"/>
            <a:t>Lí</a:t>
          </a:r>
          <a:r>
            <a:rPr lang="en-US" b="1" i="0" baseline="0" dirty="0"/>
            <a:t> 11</a:t>
          </a:r>
          <a:endParaRPr lang="en-US" dirty="0"/>
        </a:p>
      </dgm:t>
    </dgm:pt>
    <dgm:pt modelId="{CB588CD8-811C-41C2-81FC-807272627709}" type="parTrans" cxnId="{71A66424-1F69-4D63-97DD-DF12D0C21C7B}">
      <dgm:prSet/>
      <dgm:spPr/>
      <dgm:t>
        <a:bodyPr/>
        <a:lstStyle/>
        <a:p>
          <a:endParaRPr lang="en-US"/>
        </a:p>
      </dgm:t>
    </dgm:pt>
    <dgm:pt modelId="{DC6C435C-8A26-45B2-B576-57ECC1FB74F1}" type="sibTrans" cxnId="{71A66424-1F69-4D63-97DD-DF12D0C21C7B}">
      <dgm:prSet/>
      <dgm:spPr/>
      <dgm:t>
        <a:bodyPr/>
        <a:lstStyle/>
        <a:p>
          <a:endParaRPr lang="en-US"/>
        </a:p>
      </dgm:t>
    </dgm:pt>
    <dgm:pt modelId="{7FDD03B5-0BA6-490D-A4E2-648A9A06B137}" type="pres">
      <dgm:prSet presAssocID="{46964C1E-DC02-4D95-A3D8-7F547A8D3D55}" presName="outerComposite" presStyleCnt="0">
        <dgm:presLayoutVars>
          <dgm:chMax val="5"/>
          <dgm:dir/>
          <dgm:resizeHandles val="exact"/>
        </dgm:presLayoutVars>
      </dgm:prSet>
      <dgm:spPr/>
    </dgm:pt>
    <dgm:pt modelId="{AC07EAD1-ED44-4FAD-8F8F-03BD93A853AF}" type="pres">
      <dgm:prSet presAssocID="{46964C1E-DC02-4D95-A3D8-7F547A8D3D55}" presName="dummyMaxCanvas" presStyleCnt="0">
        <dgm:presLayoutVars/>
      </dgm:prSet>
      <dgm:spPr/>
    </dgm:pt>
    <dgm:pt modelId="{42B40E8A-4727-4ABC-A8F3-D90E8EC8ECD5}" type="pres">
      <dgm:prSet presAssocID="{46964C1E-DC02-4D95-A3D8-7F547A8D3D55}" presName="ThreeNodes_1" presStyleLbl="node1" presStyleIdx="0" presStyleCnt="3">
        <dgm:presLayoutVars>
          <dgm:bulletEnabled val="1"/>
        </dgm:presLayoutVars>
      </dgm:prSet>
      <dgm:spPr/>
    </dgm:pt>
    <dgm:pt modelId="{C66A34DA-445D-45B4-810E-31C32935DC31}" type="pres">
      <dgm:prSet presAssocID="{46964C1E-DC02-4D95-A3D8-7F547A8D3D55}" presName="ThreeNodes_2" presStyleLbl="node1" presStyleIdx="1" presStyleCnt="3">
        <dgm:presLayoutVars>
          <dgm:bulletEnabled val="1"/>
        </dgm:presLayoutVars>
      </dgm:prSet>
      <dgm:spPr/>
    </dgm:pt>
    <dgm:pt modelId="{BB862EEB-8978-41C4-855D-A67B06E929E7}" type="pres">
      <dgm:prSet presAssocID="{46964C1E-DC02-4D95-A3D8-7F547A8D3D55}" presName="ThreeNodes_3" presStyleLbl="node1" presStyleIdx="2" presStyleCnt="3">
        <dgm:presLayoutVars>
          <dgm:bulletEnabled val="1"/>
        </dgm:presLayoutVars>
      </dgm:prSet>
      <dgm:spPr/>
    </dgm:pt>
    <dgm:pt modelId="{2DD1E6A1-74C9-42E2-92E2-E0A8F251C83D}" type="pres">
      <dgm:prSet presAssocID="{46964C1E-DC02-4D95-A3D8-7F547A8D3D55}" presName="ThreeConn_1-2" presStyleLbl="fgAccFollowNode1" presStyleIdx="0" presStyleCnt="2">
        <dgm:presLayoutVars>
          <dgm:bulletEnabled val="1"/>
        </dgm:presLayoutVars>
      </dgm:prSet>
      <dgm:spPr/>
    </dgm:pt>
    <dgm:pt modelId="{DA7FA748-60A7-43D6-BDBB-64718E5AB298}" type="pres">
      <dgm:prSet presAssocID="{46964C1E-DC02-4D95-A3D8-7F547A8D3D55}" presName="ThreeConn_2-3" presStyleLbl="fgAccFollowNode1" presStyleIdx="1" presStyleCnt="2">
        <dgm:presLayoutVars>
          <dgm:bulletEnabled val="1"/>
        </dgm:presLayoutVars>
      </dgm:prSet>
      <dgm:spPr/>
    </dgm:pt>
    <dgm:pt modelId="{119CDFED-AC5B-4067-97A9-600E800E7383}" type="pres">
      <dgm:prSet presAssocID="{46964C1E-DC02-4D95-A3D8-7F547A8D3D55}" presName="ThreeNodes_1_text" presStyleLbl="node1" presStyleIdx="2" presStyleCnt="3">
        <dgm:presLayoutVars>
          <dgm:bulletEnabled val="1"/>
        </dgm:presLayoutVars>
      </dgm:prSet>
      <dgm:spPr/>
    </dgm:pt>
    <dgm:pt modelId="{91270A33-D7D7-4E92-95A8-F3B26DC0724C}" type="pres">
      <dgm:prSet presAssocID="{46964C1E-DC02-4D95-A3D8-7F547A8D3D55}" presName="ThreeNodes_2_text" presStyleLbl="node1" presStyleIdx="2" presStyleCnt="3">
        <dgm:presLayoutVars>
          <dgm:bulletEnabled val="1"/>
        </dgm:presLayoutVars>
      </dgm:prSet>
      <dgm:spPr/>
    </dgm:pt>
    <dgm:pt modelId="{CC421C80-28C3-466E-8DAC-CDC1FC203EDF}" type="pres">
      <dgm:prSet presAssocID="{46964C1E-DC02-4D95-A3D8-7F547A8D3D55}" presName="ThreeNodes_3_text" presStyleLbl="node1" presStyleIdx="2" presStyleCnt="3">
        <dgm:presLayoutVars>
          <dgm:bulletEnabled val="1"/>
        </dgm:presLayoutVars>
      </dgm:prSet>
      <dgm:spPr/>
    </dgm:pt>
  </dgm:ptLst>
  <dgm:cxnLst>
    <dgm:cxn modelId="{22262B15-7766-4897-A252-C25DFC8A303E}" srcId="{46964C1E-DC02-4D95-A3D8-7F547A8D3D55}" destId="{F68C786B-3A57-4B57-8EEE-808E1A3DA814}" srcOrd="0" destOrd="0" parTransId="{EA6A6C2F-E4A2-448D-8910-658D11EDA826}" sibTransId="{FC83747A-3F25-4E05-979A-13060E281301}"/>
    <dgm:cxn modelId="{9B21231F-AB41-47A8-8E02-6979C4B27012}" type="presOf" srcId="{03718BD6-498C-4E80-B1C2-7E723A84C98C}" destId="{DA7FA748-60A7-43D6-BDBB-64718E5AB298}" srcOrd="0" destOrd="0" presId="urn:microsoft.com/office/officeart/2005/8/layout/vProcess5"/>
    <dgm:cxn modelId="{71A66424-1F69-4D63-97DD-DF12D0C21C7B}" srcId="{46964C1E-DC02-4D95-A3D8-7F547A8D3D55}" destId="{2A9C9C7F-855A-469A-B240-757F994BE60E}" srcOrd="2" destOrd="0" parTransId="{CB588CD8-811C-41C2-81FC-807272627709}" sibTransId="{DC6C435C-8A26-45B2-B576-57ECC1FB74F1}"/>
    <dgm:cxn modelId="{C978EF30-DE35-4D48-8F7C-98B903A48DD1}" type="presOf" srcId="{F68C786B-3A57-4B57-8EEE-808E1A3DA814}" destId="{42B40E8A-4727-4ABC-A8F3-D90E8EC8ECD5}" srcOrd="0" destOrd="0" presId="urn:microsoft.com/office/officeart/2005/8/layout/vProcess5"/>
    <dgm:cxn modelId="{148A2438-01A7-49A9-BC22-24773139D0EA}" type="presOf" srcId="{2A9C9C7F-855A-469A-B240-757F994BE60E}" destId="{CC421C80-28C3-466E-8DAC-CDC1FC203EDF}" srcOrd="1" destOrd="0" presId="urn:microsoft.com/office/officeart/2005/8/layout/vProcess5"/>
    <dgm:cxn modelId="{B8FB0641-1A51-46F8-A0E4-89F3711585FB}" type="presOf" srcId="{71363887-D494-4493-B835-3D0887BA9A55}" destId="{91270A33-D7D7-4E92-95A8-F3B26DC0724C}" srcOrd="1" destOrd="0" presId="urn:microsoft.com/office/officeart/2005/8/layout/vProcess5"/>
    <dgm:cxn modelId="{4FD32185-C5B9-4262-84E7-B214B6612CBA}" type="presOf" srcId="{46964C1E-DC02-4D95-A3D8-7F547A8D3D55}" destId="{7FDD03B5-0BA6-490D-A4E2-648A9A06B137}" srcOrd="0" destOrd="0" presId="urn:microsoft.com/office/officeart/2005/8/layout/vProcess5"/>
    <dgm:cxn modelId="{C7F2E78D-A5AA-4E73-B974-BEEB2051824F}" type="presOf" srcId="{2A9C9C7F-855A-469A-B240-757F994BE60E}" destId="{BB862EEB-8978-41C4-855D-A67B06E929E7}" srcOrd="0" destOrd="0" presId="urn:microsoft.com/office/officeart/2005/8/layout/vProcess5"/>
    <dgm:cxn modelId="{17DFC1AA-52F0-4E2D-9A04-FDC84269E059}" type="presOf" srcId="{F68C786B-3A57-4B57-8EEE-808E1A3DA814}" destId="{119CDFED-AC5B-4067-97A9-600E800E7383}" srcOrd="1" destOrd="0" presId="urn:microsoft.com/office/officeart/2005/8/layout/vProcess5"/>
    <dgm:cxn modelId="{448F76EA-BF98-46EC-BE0A-5A6F50C679E4}" srcId="{46964C1E-DC02-4D95-A3D8-7F547A8D3D55}" destId="{71363887-D494-4493-B835-3D0887BA9A55}" srcOrd="1" destOrd="0" parTransId="{FE29B65E-0A39-41D3-A789-16329EE8A9D5}" sibTransId="{03718BD6-498C-4E80-B1C2-7E723A84C98C}"/>
    <dgm:cxn modelId="{BA0536EC-374B-4E94-9C15-567D736F1360}" type="presOf" srcId="{FC83747A-3F25-4E05-979A-13060E281301}" destId="{2DD1E6A1-74C9-42E2-92E2-E0A8F251C83D}" srcOrd="0" destOrd="0" presId="urn:microsoft.com/office/officeart/2005/8/layout/vProcess5"/>
    <dgm:cxn modelId="{E121D1FA-22A1-4244-B23A-49FE2D45F323}" type="presOf" srcId="{71363887-D494-4493-B835-3D0887BA9A55}" destId="{C66A34DA-445D-45B4-810E-31C32935DC31}" srcOrd="0" destOrd="0" presId="urn:microsoft.com/office/officeart/2005/8/layout/vProcess5"/>
    <dgm:cxn modelId="{4185E92C-797E-4545-B46E-A254F3A92F8B}" type="presParOf" srcId="{7FDD03B5-0BA6-490D-A4E2-648A9A06B137}" destId="{AC07EAD1-ED44-4FAD-8F8F-03BD93A853AF}" srcOrd="0" destOrd="0" presId="urn:microsoft.com/office/officeart/2005/8/layout/vProcess5"/>
    <dgm:cxn modelId="{7C564733-9029-443E-BAA7-F8368FDE497C}" type="presParOf" srcId="{7FDD03B5-0BA6-490D-A4E2-648A9A06B137}" destId="{42B40E8A-4727-4ABC-A8F3-D90E8EC8ECD5}" srcOrd="1" destOrd="0" presId="urn:microsoft.com/office/officeart/2005/8/layout/vProcess5"/>
    <dgm:cxn modelId="{EDAA101F-C392-42FF-92F0-CF5CC84A40F2}" type="presParOf" srcId="{7FDD03B5-0BA6-490D-A4E2-648A9A06B137}" destId="{C66A34DA-445D-45B4-810E-31C32935DC31}" srcOrd="2" destOrd="0" presId="urn:microsoft.com/office/officeart/2005/8/layout/vProcess5"/>
    <dgm:cxn modelId="{F95D6AD4-1131-4BE1-9258-411522B2F80B}" type="presParOf" srcId="{7FDD03B5-0BA6-490D-A4E2-648A9A06B137}" destId="{BB862EEB-8978-41C4-855D-A67B06E929E7}" srcOrd="3" destOrd="0" presId="urn:microsoft.com/office/officeart/2005/8/layout/vProcess5"/>
    <dgm:cxn modelId="{D0C361F0-8563-4B36-A3E1-9B8E5A17C41D}" type="presParOf" srcId="{7FDD03B5-0BA6-490D-A4E2-648A9A06B137}" destId="{2DD1E6A1-74C9-42E2-92E2-E0A8F251C83D}" srcOrd="4" destOrd="0" presId="urn:microsoft.com/office/officeart/2005/8/layout/vProcess5"/>
    <dgm:cxn modelId="{75A7186D-27D4-44CC-986D-75C84769E386}" type="presParOf" srcId="{7FDD03B5-0BA6-490D-A4E2-648A9A06B137}" destId="{DA7FA748-60A7-43D6-BDBB-64718E5AB298}" srcOrd="5" destOrd="0" presId="urn:microsoft.com/office/officeart/2005/8/layout/vProcess5"/>
    <dgm:cxn modelId="{AAD0ED9F-FFCB-4118-B087-E2C789C05947}" type="presParOf" srcId="{7FDD03B5-0BA6-490D-A4E2-648A9A06B137}" destId="{119CDFED-AC5B-4067-97A9-600E800E7383}" srcOrd="6" destOrd="0" presId="urn:microsoft.com/office/officeart/2005/8/layout/vProcess5"/>
    <dgm:cxn modelId="{2368C7F8-99C1-4D9E-8818-EAEA1C62AAE9}" type="presParOf" srcId="{7FDD03B5-0BA6-490D-A4E2-648A9A06B137}" destId="{91270A33-D7D7-4E92-95A8-F3B26DC0724C}" srcOrd="7" destOrd="0" presId="urn:microsoft.com/office/officeart/2005/8/layout/vProcess5"/>
    <dgm:cxn modelId="{30192965-FDED-4288-8011-330123C0B400}" type="presParOf" srcId="{7FDD03B5-0BA6-490D-A4E2-648A9A06B137}" destId="{CC421C80-28C3-466E-8DAC-CDC1FC203ED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F077DB-5A5A-4DB0-8F0E-6DAFDD2469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E679AE2-CA92-480D-BA5C-7BBD63D1D8DC}">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A</a:t>
          </a:r>
        </a:p>
      </dgm:t>
    </dgm:pt>
    <dgm:pt modelId="{7FDC3D2F-6EF6-4F13-BE90-FE7AB58E760E}" type="parTrans" cxnId="{5FE58992-FCC9-4188-820A-C04C356D138D}">
      <dgm:prSet/>
      <dgm:spPr/>
      <dgm:t>
        <a:bodyPr/>
        <a:lstStyle/>
        <a:p>
          <a:endParaRPr lang="en-US" sz="2800">
            <a:latin typeface="Times New Roman" panose="02020603050405020304" pitchFamily="18" charset="0"/>
            <a:cs typeface="Times New Roman" panose="02020603050405020304" pitchFamily="18" charset="0"/>
          </a:endParaRPr>
        </a:p>
      </dgm:t>
    </dgm:pt>
    <dgm:pt modelId="{85918BCA-DDAE-4408-8B05-B860E9EDD0DE}" type="sibTrans" cxnId="{5FE58992-FCC9-4188-820A-C04C356D138D}">
      <dgm:prSet/>
      <dgm:spPr/>
      <dgm:t>
        <a:bodyPr/>
        <a:lstStyle/>
        <a:p>
          <a:endParaRPr lang="en-US" sz="2800">
            <a:latin typeface="Times New Roman" panose="02020603050405020304" pitchFamily="18" charset="0"/>
            <a:cs typeface="Times New Roman" panose="02020603050405020304" pitchFamily="18" charset="0"/>
          </a:endParaRPr>
        </a:p>
      </dgm:t>
    </dgm:pt>
    <dgm:pt modelId="{6699F7EC-B9B0-4DD9-85AC-99E9B745556B}">
      <dgm:prSet phldrT="[Text]" custT="1"/>
      <dgm:spPr>
        <a:solidFill>
          <a:schemeClr val="accent2">
            <a:lumMod val="75000"/>
            <a:alpha val="90000"/>
          </a:schemeClr>
        </a:solidFill>
      </dgm:spPr>
      <dgm:t>
        <a:bodyPr/>
        <a:lstStyle/>
        <a:p>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sẵn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luyện</a:t>
          </a:r>
          <a:endParaRPr lang="en-US" sz="2800" b="1" dirty="0">
            <a:latin typeface="Times New Roman" panose="02020603050405020304" pitchFamily="18" charset="0"/>
            <a:cs typeface="Times New Roman" panose="02020603050405020304" pitchFamily="18" charset="0"/>
          </a:endParaRPr>
        </a:p>
      </dgm:t>
    </dgm:pt>
    <dgm:pt modelId="{8415E149-A0E0-47EF-B024-49E7D8789589}" type="parTrans" cxnId="{C6D31253-8A6B-46D3-AB8F-AE8E925C9546}">
      <dgm:prSet/>
      <dgm:spPr/>
      <dgm:t>
        <a:bodyPr/>
        <a:lstStyle/>
        <a:p>
          <a:endParaRPr lang="en-US" sz="2800">
            <a:latin typeface="Times New Roman" panose="02020603050405020304" pitchFamily="18" charset="0"/>
            <a:cs typeface="Times New Roman" panose="02020603050405020304" pitchFamily="18" charset="0"/>
          </a:endParaRPr>
        </a:p>
      </dgm:t>
    </dgm:pt>
    <dgm:pt modelId="{6DAD3764-8716-4E32-9956-3F45701CECDA}" type="sibTrans" cxnId="{C6D31253-8A6B-46D3-AB8F-AE8E925C9546}">
      <dgm:prSet/>
      <dgm:spPr/>
      <dgm:t>
        <a:bodyPr/>
        <a:lstStyle/>
        <a:p>
          <a:endParaRPr lang="en-US" sz="2800">
            <a:latin typeface="Times New Roman" panose="02020603050405020304" pitchFamily="18" charset="0"/>
            <a:cs typeface="Times New Roman" panose="02020603050405020304" pitchFamily="18" charset="0"/>
          </a:endParaRPr>
        </a:p>
      </dgm:t>
    </dgm:pt>
    <dgm:pt modelId="{049865BA-5882-4749-8B5E-7186E9CBC26A}">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B</a:t>
          </a:r>
        </a:p>
      </dgm:t>
    </dgm:pt>
    <dgm:pt modelId="{AE57B839-25CB-4C7F-8B63-BD3C4FC23AC0}" type="parTrans" cxnId="{00197FAD-2887-408C-83EE-239C10D9CA6F}">
      <dgm:prSet/>
      <dgm:spPr/>
      <dgm:t>
        <a:bodyPr/>
        <a:lstStyle/>
        <a:p>
          <a:endParaRPr lang="en-US" sz="2800">
            <a:latin typeface="Times New Roman" panose="02020603050405020304" pitchFamily="18" charset="0"/>
            <a:cs typeface="Times New Roman" panose="02020603050405020304" pitchFamily="18" charset="0"/>
          </a:endParaRPr>
        </a:p>
      </dgm:t>
    </dgm:pt>
    <dgm:pt modelId="{481D0568-827E-48AD-8DFF-94E8C15F87F7}" type="sibTrans" cxnId="{00197FAD-2887-408C-83EE-239C10D9CA6F}">
      <dgm:prSet/>
      <dgm:spPr/>
      <dgm:t>
        <a:bodyPr/>
        <a:lstStyle/>
        <a:p>
          <a:endParaRPr lang="en-US" sz="2800">
            <a:latin typeface="Times New Roman" panose="02020603050405020304" pitchFamily="18" charset="0"/>
            <a:cs typeface="Times New Roman" panose="02020603050405020304" pitchFamily="18" charset="0"/>
          </a:endParaRPr>
        </a:p>
      </dgm:t>
    </dgm:pt>
    <dgm:pt modelId="{9573F9EE-4FE6-4E36-9466-321143F267B7}">
      <dgm:prSet phldrT="[Text]" custT="1"/>
      <dgm:spPr>
        <a:solidFill>
          <a:schemeClr val="accent2">
            <a:lumMod val="75000"/>
            <a:alpha val="90000"/>
          </a:schemeClr>
        </a:solidFill>
      </dgm:spPr>
      <dgm:t>
        <a:bodyPr/>
        <a:lstStyle/>
        <a:p>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lĩnh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niềm</a:t>
          </a:r>
          <a:r>
            <a:rPr lang="en-US" sz="2800" b="1" dirty="0">
              <a:latin typeface="Times New Roman" panose="02020603050405020304" pitchFamily="18" charset="0"/>
              <a:cs typeface="Times New Roman" panose="02020603050405020304" pitchFamily="18" charset="0"/>
            </a:rPr>
            <a:t> tin,…)</a:t>
          </a:r>
        </a:p>
      </dgm:t>
    </dgm:pt>
    <dgm:pt modelId="{025FDE50-86B6-40A6-A24C-8A08790B2890}" type="parTrans" cxnId="{2E55D6CE-50CC-4AB7-A1E2-B25EECA2E21A}">
      <dgm:prSet/>
      <dgm:spPr/>
      <dgm:t>
        <a:bodyPr/>
        <a:lstStyle/>
        <a:p>
          <a:endParaRPr lang="en-US" sz="2800">
            <a:latin typeface="Times New Roman" panose="02020603050405020304" pitchFamily="18" charset="0"/>
            <a:cs typeface="Times New Roman" panose="02020603050405020304" pitchFamily="18" charset="0"/>
          </a:endParaRPr>
        </a:p>
      </dgm:t>
    </dgm:pt>
    <dgm:pt modelId="{EBEBB5A7-927F-4EFB-A9F4-50E962AD8364}" type="sibTrans" cxnId="{2E55D6CE-50CC-4AB7-A1E2-B25EECA2E21A}">
      <dgm:prSet/>
      <dgm:spPr/>
      <dgm:t>
        <a:bodyPr/>
        <a:lstStyle/>
        <a:p>
          <a:endParaRPr lang="en-US" sz="2800">
            <a:latin typeface="Times New Roman" panose="02020603050405020304" pitchFamily="18" charset="0"/>
            <a:cs typeface="Times New Roman" panose="02020603050405020304" pitchFamily="18" charset="0"/>
          </a:endParaRPr>
        </a:p>
      </dgm:t>
    </dgm:pt>
    <dgm:pt modelId="{75F50322-CD23-412D-B448-7E243C685B5F}">
      <dgm:prSet phldrT="[Text]" custT="1"/>
      <dgm:spPr/>
      <dgm:t>
        <a:bodyPr/>
        <a:lstStyle/>
        <a:p>
          <a:r>
            <a:rPr lang="en-US" sz="2800" b="1" dirty="0">
              <a:solidFill>
                <a:schemeClr val="tx1"/>
              </a:solidFill>
              <a:latin typeface="Times New Roman" panose="02020603050405020304" pitchFamily="18" charset="0"/>
              <a:cs typeface="Times New Roman" panose="02020603050405020304" pitchFamily="18" charset="0"/>
            </a:rPr>
            <a:t>C</a:t>
          </a:r>
        </a:p>
      </dgm:t>
    </dgm:pt>
    <dgm:pt modelId="{A5352286-2912-445C-B096-83E3B6FA3E7F}" type="parTrans" cxnId="{FCCBDEC5-5EF2-487B-AC4E-6C047EC504C0}">
      <dgm:prSet/>
      <dgm:spPr/>
      <dgm:t>
        <a:bodyPr/>
        <a:lstStyle/>
        <a:p>
          <a:endParaRPr lang="en-US" sz="2800">
            <a:latin typeface="Times New Roman" panose="02020603050405020304" pitchFamily="18" charset="0"/>
            <a:cs typeface="Times New Roman" panose="02020603050405020304" pitchFamily="18" charset="0"/>
          </a:endParaRPr>
        </a:p>
      </dgm:t>
    </dgm:pt>
    <dgm:pt modelId="{689EB8E4-2A58-4E81-A8B0-BAE99D34216C}" type="sibTrans" cxnId="{FCCBDEC5-5EF2-487B-AC4E-6C047EC504C0}">
      <dgm:prSet/>
      <dgm:spPr/>
      <dgm:t>
        <a:bodyPr/>
        <a:lstStyle/>
        <a:p>
          <a:endParaRPr lang="en-US" sz="2800">
            <a:latin typeface="Times New Roman" panose="02020603050405020304" pitchFamily="18" charset="0"/>
            <a:cs typeface="Times New Roman" panose="02020603050405020304" pitchFamily="18" charset="0"/>
          </a:endParaRPr>
        </a:p>
      </dgm:t>
    </dgm:pt>
    <dgm:pt modelId="{D68D75E9-6939-43B6-8013-40CA1C02D682}">
      <dgm:prSet phldrT="[Text]" custT="1"/>
      <dgm:spPr>
        <a:solidFill>
          <a:schemeClr val="accent2">
            <a:lumMod val="75000"/>
            <a:alpha val="90000"/>
          </a:schemeClr>
        </a:solidFill>
      </dgm:spPr>
      <dgm:t>
        <a:bodyPr/>
        <a:lstStyle/>
        <a:p>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qua HOẠT ĐỘNG; thể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dgm:t>
    </dgm:pt>
    <dgm:pt modelId="{22077365-901D-4A28-BE43-30FB0920BE12}" type="parTrans" cxnId="{1F9E38A1-2751-48C2-82E3-F5D957B5C0EA}">
      <dgm:prSet/>
      <dgm:spPr/>
      <dgm:t>
        <a:bodyPr/>
        <a:lstStyle/>
        <a:p>
          <a:endParaRPr lang="en-US" sz="2800">
            <a:latin typeface="Times New Roman" panose="02020603050405020304" pitchFamily="18" charset="0"/>
            <a:cs typeface="Times New Roman" panose="02020603050405020304" pitchFamily="18" charset="0"/>
          </a:endParaRPr>
        </a:p>
      </dgm:t>
    </dgm:pt>
    <dgm:pt modelId="{0A34774B-6312-4313-AA64-13E43509BD4C}" type="sibTrans" cxnId="{1F9E38A1-2751-48C2-82E3-F5D957B5C0EA}">
      <dgm:prSet/>
      <dgm:spPr/>
      <dgm:t>
        <a:bodyPr/>
        <a:lstStyle/>
        <a:p>
          <a:endParaRPr lang="en-US" sz="2800">
            <a:latin typeface="Times New Roman" panose="02020603050405020304" pitchFamily="18" charset="0"/>
            <a:cs typeface="Times New Roman" panose="02020603050405020304" pitchFamily="18" charset="0"/>
          </a:endParaRPr>
        </a:p>
      </dgm:t>
    </dgm:pt>
    <dgm:pt modelId="{A493CE9D-D92C-4893-8547-06745BBA4C56}" type="pres">
      <dgm:prSet presAssocID="{46F077DB-5A5A-4DB0-8F0E-6DAFDD2469D9}" presName="linearFlow" presStyleCnt="0">
        <dgm:presLayoutVars>
          <dgm:dir/>
          <dgm:animLvl val="lvl"/>
          <dgm:resizeHandles val="exact"/>
        </dgm:presLayoutVars>
      </dgm:prSet>
      <dgm:spPr/>
    </dgm:pt>
    <dgm:pt modelId="{8E8FB40C-FD9F-49D4-8F1D-EEDB9532E698}" type="pres">
      <dgm:prSet presAssocID="{8E679AE2-CA92-480D-BA5C-7BBD63D1D8DC}" presName="composite" presStyleCnt="0"/>
      <dgm:spPr/>
    </dgm:pt>
    <dgm:pt modelId="{BE4F2035-2C54-4CFE-9EF5-ACB5D06EA9BB}" type="pres">
      <dgm:prSet presAssocID="{8E679AE2-CA92-480D-BA5C-7BBD63D1D8DC}" presName="parentText" presStyleLbl="alignNode1" presStyleIdx="0" presStyleCnt="3">
        <dgm:presLayoutVars>
          <dgm:chMax val="1"/>
          <dgm:bulletEnabled val="1"/>
        </dgm:presLayoutVars>
      </dgm:prSet>
      <dgm:spPr/>
    </dgm:pt>
    <dgm:pt modelId="{FFA70C57-1C31-4218-B842-E1DE0A9C61EC}" type="pres">
      <dgm:prSet presAssocID="{8E679AE2-CA92-480D-BA5C-7BBD63D1D8DC}" presName="descendantText" presStyleLbl="alignAcc1" presStyleIdx="0" presStyleCnt="3">
        <dgm:presLayoutVars>
          <dgm:bulletEnabled val="1"/>
        </dgm:presLayoutVars>
      </dgm:prSet>
      <dgm:spPr/>
    </dgm:pt>
    <dgm:pt modelId="{B51224C5-C641-4A43-8B8B-BA6E5299AA48}" type="pres">
      <dgm:prSet presAssocID="{85918BCA-DDAE-4408-8B05-B860E9EDD0DE}" presName="sp" presStyleCnt="0"/>
      <dgm:spPr/>
    </dgm:pt>
    <dgm:pt modelId="{4B9351A5-A12D-4511-82FD-CE99A49F3DFF}" type="pres">
      <dgm:prSet presAssocID="{049865BA-5882-4749-8B5E-7186E9CBC26A}" presName="composite" presStyleCnt="0"/>
      <dgm:spPr/>
    </dgm:pt>
    <dgm:pt modelId="{BFC10ABF-0A8F-43DE-80BF-09001739617E}" type="pres">
      <dgm:prSet presAssocID="{049865BA-5882-4749-8B5E-7186E9CBC26A}" presName="parentText" presStyleLbl="alignNode1" presStyleIdx="1" presStyleCnt="3">
        <dgm:presLayoutVars>
          <dgm:chMax val="1"/>
          <dgm:bulletEnabled val="1"/>
        </dgm:presLayoutVars>
      </dgm:prSet>
      <dgm:spPr/>
    </dgm:pt>
    <dgm:pt modelId="{CD0325E3-AFA8-4DAB-AC79-15CBE791EB8E}" type="pres">
      <dgm:prSet presAssocID="{049865BA-5882-4749-8B5E-7186E9CBC26A}" presName="descendantText" presStyleLbl="alignAcc1" presStyleIdx="1" presStyleCnt="3">
        <dgm:presLayoutVars>
          <dgm:bulletEnabled val="1"/>
        </dgm:presLayoutVars>
      </dgm:prSet>
      <dgm:spPr/>
    </dgm:pt>
    <dgm:pt modelId="{F5FD24FC-90B4-4919-8830-36D88CF685B5}" type="pres">
      <dgm:prSet presAssocID="{481D0568-827E-48AD-8DFF-94E8C15F87F7}" presName="sp" presStyleCnt="0"/>
      <dgm:spPr/>
    </dgm:pt>
    <dgm:pt modelId="{3C56CCD8-C774-4E22-9720-50786A92FD48}" type="pres">
      <dgm:prSet presAssocID="{75F50322-CD23-412D-B448-7E243C685B5F}" presName="composite" presStyleCnt="0"/>
      <dgm:spPr/>
    </dgm:pt>
    <dgm:pt modelId="{66253BA3-1892-4FD0-B280-FA760415FEF0}" type="pres">
      <dgm:prSet presAssocID="{75F50322-CD23-412D-B448-7E243C685B5F}" presName="parentText" presStyleLbl="alignNode1" presStyleIdx="2" presStyleCnt="3">
        <dgm:presLayoutVars>
          <dgm:chMax val="1"/>
          <dgm:bulletEnabled val="1"/>
        </dgm:presLayoutVars>
      </dgm:prSet>
      <dgm:spPr/>
    </dgm:pt>
    <dgm:pt modelId="{AFF6EE13-C7FD-4D19-AC38-138C8F10B232}" type="pres">
      <dgm:prSet presAssocID="{75F50322-CD23-412D-B448-7E243C685B5F}" presName="descendantText" presStyleLbl="alignAcc1" presStyleIdx="2" presStyleCnt="3">
        <dgm:presLayoutVars>
          <dgm:bulletEnabled val="1"/>
        </dgm:presLayoutVars>
      </dgm:prSet>
      <dgm:spPr/>
    </dgm:pt>
  </dgm:ptLst>
  <dgm:cxnLst>
    <dgm:cxn modelId="{C6D31253-8A6B-46D3-AB8F-AE8E925C9546}" srcId="{8E679AE2-CA92-480D-BA5C-7BBD63D1D8DC}" destId="{6699F7EC-B9B0-4DD9-85AC-99E9B745556B}" srcOrd="0" destOrd="0" parTransId="{8415E149-A0E0-47EF-B024-49E7D8789589}" sibTransId="{6DAD3764-8716-4E32-9956-3F45701CECDA}"/>
    <dgm:cxn modelId="{34E8DB57-B978-4E78-BA48-3D5FF2212EF1}" type="presOf" srcId="{049865BA-5882-4749-8B5E-7186E9CBC26A}" destId="{BFC10ABF-0A8F-43DE-80BF-09001739617E}" srcOrd="0" destOrd="0" presId="urn:microsoft.com/office/officeart/2005/8/layout/chevron2"/>
    <dgm:cxn modelId="{05B7AB87-1C20-4CB8-98A6-4CC5426BC497}" type="presOf" srcId="{75F50322-CD23-412D-B448-7E243C685B5F}" destId="{66253BA3-1892-4FD0-B280-FA760415FEF0}" srcOrd="0" destOrd="0" presId="urn:microsoft.com/office/officeart/2005/8/layout/chevron2"/>
    <dgm:cxn modelId="{5FE58992-FCC9-4188-820A-C04C356D138D}" srcId="{46F077DB-5A5A-4DB0-8F0E-6DAFDD2469D9}" destId="{8E679AE2-CA92-480D-BA5C-7BBD63D1D8DC}" srcOrd="0" destOrd="0" parTransId="{7FDC3D2F-6EF6-4F13-BE90-FE7AB58E760E}" sibTransId="{85918BCA-DDAE-4408-8B05-B860E9EDD0DE}"/>
    <dgm:cxn modelId="{9573069C-06EC-4D30-820A-C1E1B9BB11BF}" type="presOf" srcId="{46F077DB-5A5A-4DB0-8F0E-6DAFDD2469D9}" destId="{A493CE9D-D92C-4893-8547-06745BBA4C56}" srcOrd="0" destOrd="0" presId="urn:microsoft.com/office/officeart/2005/8/layout/chevron2"/>
    <dgm:cxn modelId="{FAB35E9E-1991-43C8-8E12-8C4B63BF60B5}" type="presOf" srcId="{8E679AE2-CA92-480D-BA5C-7BBD63D1D8DC}" destId="{BE4F2035-2C54-4CFE-9EF5-ACB5D06EA9BB}" srcOrd="0" destOrd="0" presId="urn:microsoft.com/office/officeart/2005/8/layout/chevron2"/>
    <dgm:cxn modelId="{1F9E38A1-2751-48C2-82E3-F5D957B5C0EA}" srcId="{75F50322-CD23-412D-B448-7E243C685B5F}" destId="{D68D75E9-6939-43B6-8013-40CA1C02D682}" srcOrd="0" destOrd="0" parTransId="{22077365-901D-4A28-BE43-30FB0920BE12}" sibTransId="{0A34774B-6312-4313-AA64-13E43509BD4C}"/>
    <dgm:cxn modelId="{7BCA1AA5-04B1-4704-9DDD-2FB5C196D6EA}" type="presOf" srcId="{9573F9EE-4FE6-4E36-9466-321143F267B7}" destId="{CD0325E3-AFA8-4DAB-AC79-15CBE791EB8E}" srcOrd="0" destOrd="0" presId="urn:microsoft.com/office/officeart/2005/8/layout/chevron2"/>
    <dgm:cxn modelId="{00197FAD-2887-408C-83EE-239C10D9CA6F}" srcId="{46F077DB-5A5A-4DB0-8F0E-6DAFDD2469D9}" destId="{049865BA-5882-4749-8B5E-7186E9CBC26A}" srcOrd="1" destOrd="0" parTransId="{AE57B839-25CB-4C7F-8B63-BD3C4FC23AC0}" sibTransId="{481D0568-827E-48AD-8DFF-94E8C15F87F7}"/>
    <dgm:cxn modelId="{659583C4-EF65-461A-831C-C2B19A53A11D}" type="presOf" srcId="{D68D75E9-6939-43B6-8013-40CA1C02D682}" destId="{AFF6EE13-C7FD-4D19-AC38-138C8F10B232}" srcOrd="0" destOrd="0" presId="urn:microsoft.com/office/officeart/2005/8/layout/chevron2"/>
    <dgm:cxn modelId="{FCCBDEC5-5EF2-487B-AC4E-6C047EC504C0}" srcId="{46F077DB-5A5A-4DB0-8F0E-6DAFDD2469D9}" destId="{75F50322-CD23-412D-B448-7E243C685B5F}" srcOrd="2" destOrd="0" parTransId="{A5352286-2912-445C-B096-83E3B6FA3E7F}" sibTransId="{689EB8E4-2A58-4E81-A8B0-BAE99D34216C}"/>
    <dgm:cxn modelId="{2E55D6CE-50CC-4AB7-A1E2-B25EECA2E21A}" srcId="{049865BA-5882-4749-8B5E-7186E9CBC26A}" destId="{9573F9EE-4FE6-4E36-9466-321143F267B7}" srcOrd="0" destOrd="0" parTransId="{025FDE50-86B6-40A6-A24C-8A08790B2890}" sibTransId="{EBEBB5A7-927F-4EFB-A9F4-50E962AD8364}"/>
    <dgm:cxn modelId="{5947DED7-0829-4466-979A-978ED5547987}" type="presOf" srcId="{6699F7EC-B9B0-4DD9-85AC-99E9B745556B}" destId="{FFA70C57-1C31-4218-B842-E1DE0A9C61EC}" srcOrd="0" destOrd="0" presId="urn:microsoft.com/office/officeart/2005/8/layout/chevron2"/>
    <dgm:cxn modelId="{2B1B2407-1ECD-4491-AE87-F4A350F62D82}" type="presParOf" srcId="{A493CE9D-D92C-4893-8547-06745BBA4C56}" destId="{8E8FB40C-FD9F-49D4-8F1D-EEDB9532E698}" srcOrd="0" destOrd="0" presId="urn:microsoft.com/office/officeart/2005/8/layout/chevron2"/>
    <dgm:cxn modelId="{253454A6-8128-4640-82AE-8439C68D6971}" type="presParOf" srcId="{8E8FB40C-FD9F-49D4-8F1D-EEDB9532E698}" destId="{BE4F2035-2C54-4CFE-9EF5-ACB5D06EA9BB}" srcOrd="0" destOrd="0" presId="urn:microsoft.com/office/officeart/2005/8/layout/chevron2"/>
    <dgm:cxn modelId="{A4D71B02-094E-4884-848E-EA58C2507D0C}" type="presParOf" srcId="{8E8FB40C-FD9F-49D4-8F1D-EEDB9532E698}" destId="{FFA70C57-1C31-4218-B842-E1DE0A9C61EC}" srcOrd="1" destOrd="0" presId="urn:microsoft.com/office/officeart/2005/8/layout/chevron2"/>
    <dgm:cxn modelId="{A45C7B75-FEC0-48E6-AE19-350974234445}" type="presParOf" srcId="{A493CE9D-D92C-4893-8547-06745BBA4C56}" destId="{B51224C5-C641-4A43-8B8B-BA6E5299AA48}" srcOrd="1" destOrd="0" presId="urn:microsoft.com/office/officeart/2005/8/layout/chevron2"/>
    <dgm:cxn modelId="{798EBBDC-8E9C-4606-B041-54B1179EB884}" type="presParOf" srcId="{A493CE9D-D92C-4893-8547-06745BBA4C56}" destId="{4B9351A5-A12D-4511-82FD-CE99A49F3DFF}" srcOrd="2" destOrd="0" presId="urn:microsoft.com/office/officeart/2005/8/layout/chevron2"/>
    <dgm:cxn modelId="{C403A141-41FA-4563-A3C9-634F1D21F040}" type="presParOf" srcId="{4B9351A5-A12D-4511-82FD-CE99A49F3DFF}" destId="{BFC10ABF-0A8F-43DE-80BF-09001739617E}" srcOrd="0" destOrd="0" presId="urn:microsoft.com/office/officeart/2005/8/layout/chevron2"/>
    <dgm:cxn modelId="{CEBB73D5-E4B2-457A-B4D4-E136A8378955}" type="presParOf" srcId="{4B9351A5-A12D-4511-82FD-CE99A49F3DFF}" destId="{CD0325E3-AFA8-4DAB-AC79-15CBE791EB8E}" srcOrd="1" destOrd="0" presId="urn:microsoft.com/office/officeart/2005/8/layout/chevron2"/>
    <dgm:cxn modelId="{9B7C77CD-27E5-421F-99D2-C8A5E990BEC0}" type="presParOf" srcId="{A493CE9D-D92C-4893-8547-06745BBA4C56}" destId="{F5FD24FC-90B4-4919-8830-36D88CF685B5}" srcOrd="3" destOrd="0" presId="urn:microsoft.com/office/officeart/2005/8/layout/chevron2"/>
    <dgm:cxn modelId="{7C6DEDAC-4790-4BC4-9858-3C9239567495}" type="presParOf" srcId="{A493CE9D-D92C-4893-8547-06745BBA4C56}" destId="{3C56CCD8-C774-4E22-9720-50786A92FD48}" srcOrd="4" destOrd="0" presId="urn:microsoft.com/office/officeart/2005/8/layout/chevron2"/>
    <dgm:cxn modelId="{59A177B7-05BF-40F1-A173-F541C7FD2A3D}" type="presParOf" srcId="{3C56CCD8-C774-4E22-9720-50786A92FD48}" destId="{66253BA3-1892-4FD0-B280-FA760415FEF0}" srcOrd="0" destOrd="0" presId="urn:microsoft.com/office/officeart/2005/8/layout/chevron2"/>
    <dgm:cxn modelId="{DA889E34-7C77-4C20-A069-A662B4F47723}" type="presParOf" srcId="{3C56CCD8-C774-4E22-9720-50786A92FD48}" destId="{AFF6EE13-C7FD-4D19-AC38-138C8F10B232}" srcOrd="1" destOrd="0" presId="urn:microsoft.com/office/officeart/2005/8/layout/chevron2"/>
  </dgm:cxnLst>
  <dgm:bg>
    <a:solidFill>
      <a:schemeClr val="accent1">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A53602-81FA-46D3-B781-6763F1E087CC}" type="doc">
      <dgm:prSet loTypeId="urn:microsoft.com/office/officeart/2005/8/layout/chevron1" loCatId="process" qsTypeId="urn:microsoft.com/office/officeart/2005/8/quickstyle/simple1" qsCatId="simple" csTypeId="urn:microsoft.com/office/officeart/2005/8/colors/accent6_2" csCatId="accent6" phldr="1"/>
      <dgm:spPr/>
      <dgm:t>
        <a:bodyPr/>
        <a:lstStyle/>
        <a:p>
          <a:endParaRPr lang="en-US"/>
        </a:p>
      </dgm:t>
    </dgm:pt>
    <dgm:pt modelId="{9810690B-FE21-4288-9FE2-61F3A455B366}">
      <dgm:prSet/>
      <dgm:spPr/>
      <dgm:t>
        <a:bodyPr/>
        <a:lstStyle/>
        <a:p>
          <a:r>
            <a:rPr lang="en-US" dirty="0" err="1"/>
            <a:t>Sách</a:t>
          </a:r>
          <a:r>
            <a:rPr lang="en-US" dirty="0"/>
            <a:t> </a:t>
          </a:r>
          <a:r>
            <a:rPr lang="en-US" dirty="0" err="1"/>
            <a:t>Vật</a:t>
          </a:r>
          <a:r>
            <a:rPr lang="en-US" dirty="0"/>
            <a:t> </a:t>
          </a:r>
          <a:r>
            <a:rPr lang="en-US" dirty="0" err="1"/>
            <a:t>lí</a:t>
          </a:r>
          <a:r>
            <a:rPr lang="en-US" dirty="0"/>
            <a:t> 11 </a:t>
          </a:r>
          <a:r>
            <a:rPr lang="en-US" dirty="0" err="1"/>
            <a:t>gồm</a:t>
          </a:r>
          <a:endParaRPr lang="en-US" dirty="0"/>
        </a:p>
      </dgm:t>
    </dgm:pt>
    <dgm:pt modelId="{15704A41-8010-4C1C-BD10-63F51D9E9BDF}" type="parTrans" cxnId="{0F3656AA-0316-4423-91D9-CB901117A63C}">
      <dgm:prSet/>
      <dgm:spPr/>
      <dgm:t>
        <a:bodyPr/>
        <a:lstStyle/>
        <a:p>
          <a:endParaRPr lang="en-US"/>
        </a:p>
      </dgm:t>
    </dgm:pt>
    <dgm:pt modelId="{044FA14D-3AC6-4CF1-A4FD-97FFC3ED9A39}" type="sibTrans" cxnId="{0F3656AA-0316-4423-91D9-CB901117A63C}">
      <dgm:prSet/>
      <dgm:spPr/>
      <dgm:t>
        <a:bodyPr/>
        <a:lstStyle/>
        <a:p>
          <a:endParaRPr lang="en-US"/>
        </a:p>
      </dgm:t>
    </dgm:pt>
    <dgm:pt modelId="{28EED267-00DE-42F1-8B73-BCF512F72266}">
      <dgm:prSet/>
      <dgm:spPr/>
      <dgm:t>
        <a:bodyPr/>
        <a:lstStyle/>
        <a:p>
          <a:r>
            <a:rPr lang="en-US" dirty="0"/>
            <a:t>4 </a:t>
          </a:r>
          <a:r>
            <a:rPr lang="en-US" dirty="0" err="1"/>
            <a:t>Chủ</a:t>
          </a:r>
          <a:r>
            <a:rPr lang="en-US" dirty="0"/>
            <a:t> </a:t>
          </a:r>
          <a:r>
            <a:rPr lang="en-US" dirty="0" err="1"/>
            <a:t>đề</a:t>
          </a:r>
          <a:endParaRPr lang="en-US" dirty="0"/>
        </a:p>
      </dgm:t>
    </dgm:pt>
    <dgm:pt modelId="{50C7D41D-7D5F-4F12-A369-DA5F7DD4C181}" type="parTrans" cxnId="{ED73DD71-F38E-4764-830D-6515F8A815D6}">
      <dgm:prSet/>
      <dgm:spPr/>
      <dgm:t>
        <a:bodyPr/>
        <a:lstStyle/>
        <a:p>
          <a:endParaRPr lang="en-US"/>
        </a:p>
      </dgm:t>
    </dgm:pt>
    <dgm:pt modelId="{5D549BD8-24ED-4CC2-B5A3-39FF68220707}" type="sibTrans" cxnId="{ED73DD71-F38E-4764-830D-6515F8A815D6}">
      <dgm:prSet/>
      <dgm:spPr/>
      <dgm:t>
        <a:bodyPr/>
        <a:lstStyle/>
        <a:p>
          <a:endParaRPr lang="en-US"/>
        </a:p>
      </dgm:t>
    </dgm:pt>
    <dgm:pt modelId="{FC851001-F8D4-48D9-B0B1-593F722DE39C}" type="pres">
      <dgm:prSet presAssocID="{D8A53602-81FA-46D3-B781-6763F1E087CC}" presName="Name0" presStyleCnt="0">
        <dgm:presLayoutVars>
          <dgm:dir/>
          <dgm:animLvl val="lvl"/>
          <dgm:resizeHandles val="exact"/>
        </dgm:presLayoutVars>
      </dgm:prSet>
      <dgm:spPr/>
    </dgm:pt>
    <dgm:pt modelId="{14CE0927-CC75-4431-A535-828F523D9E9A}" type="pres">
      <dgm:prSet presAssocID="{9810690B-FE21-4288-9FE2-61F3A455B366}" presName="parTxOnly" presStyleLbl="node1" presStyleIdx="0" presStyleCnt="2">
        <dgm:presLayoutVars>
          <dgm:chMax val="0"/>
          <dgm:chPref val="0"/>
          <dgm:bulletEnabled val="1"/>
        </dgm:presLayoutVars>
      </dgm:prSet>
      <dgm:spPr/>
    </dgm:pt>
    <dgm:pt modelId="{997C229E-9A2B-4A27-AB31-528BDEC26FA9}" type="pres">
      <dgm:prSet presAssocID="{044FA14D-3AC6-4CF1-A4FD-97FFC3ED9A39}" presName="parTxOnlySpace" presStyleCnt="0"/>
      <dgm:spPr/>
    </dgm:pt>
    <dgm:pt modelId="{0376B149-B83F-4D32-8C4B-C036B6B9132B}" type="pres">
      <dgm:prSet presAssocID="{28EED267-00DE-42F1-8B73-BCF512F72266}" presName="parTxOnly" presStyleLbl="node1" presStyleIdx="1" presStyleCnt="2">
        <dgm:presLayoutVars>
          <dgm:chMax val="0"/>
          <dgm:chPref val="0"/>
          <dgm:bulletEnabled val="1"/>
        </dgm:presLayoutVars>
      </dgm:prSet>
      <dgm:spPr/>
    </dgm:pt>
  </dgm:ptLst>
  <dgm:cxnLst>
    <dgm:cxn modelId="{48A77A31-8E22-4145-BA08-166FC86666C7}" type="presOf" srcId="{28EED267-00DE-42F1-8B73-BCF512F72266}" destId="{0376B149-B83F-4D32-8C4B-C036B6B9132B}" srcOrd="0" destOrd="0" presId="urn:microsoft.com/office/officeart/2005/8/layout/chevron1"/>
    <dgm:cxn modelId="{ED73DD71-F38E-4764-830D-6515F8A815D6}" srcId="{D8A53602-81FA-46D3-B781-6763F1E087CC}" destId="{28EED267-00DE-42F1-8B73-BCF512F72266}" srcOrd="1" destOrd="0" parTransId="{50C7D41D-7D5F-4F12-A369-DA5F7DD4C181}" sibTransId="{5D549BD8-24ED-4CC2-B5A3-39FF68220707}"/>
    <dgm:cxn modelId="{94294F79-DD9C-4810-9CCF-BEB1D9980997}" type="presOf" srcId="{D8A53602-81FA-46D3-B781-6763F1E087CC}" destId="{FC851001-F8D4-48D9-B0B1-593F722DE39C}" srcOrd="0" destOrd="0" presId="urn:microsoft.com/office/officeart/2005/8/layout/chevron1"/>
    <dgm:cxn modelId="{0F3656AA-0316-4423-91D9-CB901117A63C}" srcId="{D8A53602-81FA-46D3-B781-6763F1E087CC}" destId="{9810690B-FE21-4288-9FE2-61F3A455B366}" srcOrd="0" destOrd="0" parTransId="{15704A41-8010-4C1C-BD10-63F51D9E9BDF}" sibTransId="{044FA14D-3AC6-4CF1-A4FD-97FFC3ED9A39}"/>
    <dgm:cxn modelId="{F5DAC2DC-1347-4797-88DE-BF3B87347981}" type="presOf" srcId="{9810690B-FE21-4288-9FE2-61F3A455B366}" destId="{14CE0927-CC75-4431-A535-828F523D9E9A}" srcOrd="0" destOrd="0" presId="urn:microsoft.com/office/officeart/2005/8/layout/chevron1"/>
    <dgm:cxn modelId="{CD76AC5A-AB50-41A2-9477-9088B450CC2F}" type="presParOf" srcId="{FC851001-F8D4-48D9-B0B1-593F722DE39C}" destId="{14CE0927-CC75-4431-A535-828F523D9E9A}" srcOrd="0" destOrd="0" presId="urn:microsoft.com/office/officeart/2005/8/layout/chevron1"/>
    <dgm:cxn modelId="{6EDF309A-AF85-477F-BA10-90740F3DB719}" type="presParOf" srcId="{FC851001-F8D4-48D9-B0B1-593F722DE39C}" destId="{997C229E-9A2B-4A27-AB31-528BDEC26FA9}" srcOrd="1" destOrd="0" presId="urn:microsoft.com/office/officeart/2005/8/layout/chevron1"/>
    <dgm:cxn modelId="{316C4672-4054-4767-808B-644153AF6226}" type="presParOf" srcId="{FC851001-F8D4-48D9-B0B1-593F722DE39C}" destId="{0376B149-B83F-4D32-8C4B-C036B6B9132B}"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A53602-81FA-46D3-B781-6763F1E087CC}" type="doc">
      <dgm:prSet loTypeId="urn:microsoft.com/office/officeart/2005/8/layout/chevron1" loCatId="process" qsTypeId="urn:microsoft.com/office/officeart/2005/8/quickstyle/simple1" qsCatId="simple" csTypeId="urn:microsoft.com/office/officeart/2005/8/colors/accent6_2" csCatId="accent6" phldr="1"/>
      <dgm:spPr/>
      <dgm:t>
        <a:bodyPr/>
        <a:lstStyle/>
        <a:p>
          <a:endParaRPr lang="en-US"/>
        </a:p>
      </dgm:t>
    </dgm:pt>
    <dgm:pt modelId="{9810690B-FE21-4288-9FE2-61F3A455B366}">
      <dgm:prSet/>
      <dgm:spPr/>
      <dgm:t>
        <a:bodyPr/>
        <a:lstStyle/>
        <a:p>
          <a:r>
            <a:rPr lang="en-US" dirty="0" err="1"/>
            <a:t>Sách</a:t>
          </a:r>
          <a:r>
            <a:rPr lang="en-US" dirty="0"/>
            <a:t> CĐ </a:t>
          </a:r>
          <a:r>
            <a:rPr lang="en-US" dirty="0" err="1"/>
            <a:t>Vật</a:t>
          </a:r>
          <a:r>
            <a:rPr lang="en-US" dirty="0"/>
            <a:t> </a:t>
          </a:r>
          <a:r>
            <a:rPr lang="en-US" dirty="0" err="1"/>
            <a:t>lí</a:t>
          </a:r>
          <a:r>
            <a:rPr lang="en-US" dirty="0"/>
            <a:t> 11 </a:t>
          </a:r>
          <a:r>
            <a:rPr lang="en-US" dirty="0" err="1"/>
            <a:t>gồm</a:t>
          </a:r>
          <a:endParaRPr lang="en-US" dirty="0"/>
        </a:p>
      </dgm:t>
    </dgm:pt>
    <dgm:pt modelId="{15704A41-8010-4C1C-BD10-63F51D9E9BDF}" type="parTrans" cxnId="{0F3656AA-0316-4423-91D9-CB901117A63C}">
      <dgm:prSet/>
      <dgm:spPr/>
      <dgm:t>
        <a:bodyPr/>
        <a:lstStyle/>
        <a:p>
          <a:endParaRPr lang="en-US"/>
        </a:p>
      </dgm:t>
    </dgm:pt>
    <dgm:pt modelId="{044FA14D-3AC6-4CF1-A4FD-97FFC3ED9A39}" type="sibTrans" cxnId="{0F3656AA-0316-4423-91D9-CB901117A63C}">
      <dgm:prSet/>
      <dgm:spPr/>
      <dgm:t>
        <a:bodyPr/>
        <a:lstStyle/>
        <a:p>
          <a:endParaRPr lang="en-US"/>
        </a:p>
      </dgm:t>
    </dgm:pt>
    <dgm:pt modelId="{28EED267-00DE-42F1-8B73-BCF512F72266}">
      <dgm:prSet/>
      <dgm:spPr/>
      <dgm:t>
        <a:bodyPr/>
        <a:lstStyle/>
        <a:p>
          <a:r>
            <a:rPr lang="en-US" dirty="0"/>
            <a:t>3 </a:t>
          </a:r>
          <a:r>
            <a:rPr lang="en-US" dirty="0" err="1"/>
            <a:t>Chuyên</a:t>
          </a:r>
          <a:r>
            <a:rPr lang="en-US" dirty="0"/>
            <a:t> </a:t>
          </a:r>
          <a:r>
            <a:rPr lang="en-US" dirty="0" err="1"/>
            <a:t>đề</a:t>
          </a:r>
          <a:endParaRPr lang="en-US" dirty="0"/>
        </a:p>
      </dgm:t>
    </dgm:pt>
    <dgm:pt modelId="{50C7D41D-7D5F-4F12-A369-DA5F7DD4C181}" type="parTrans" cxnId="{ED73DD71-F38E-4764-830D-6515F8A815D6}">
      <dgm:prSet/>
      <dgm:spPr/>
      <dgm:t>
        <a:bodyPr/>
        <a:lstStyle/>
        <a:p>
          <a:endParaRPr lang="en-US"/>
        </a:p>
      </dgm:t>
    </dgm:pt>
    <dgm:pt modelId="{5D549BD8-24ED-4CC2-B5A3-39FF68220707}" type="sibTrans" cxnId="{ED73DD71-F38E-4764-830D-6515F8A815D6}">
      <dgm:prSet/>
      <dgm:spPr/>
      <dgm:t>
        <a:bodyPr/>
        <a:lstStyle/>
        <a:p>
          <a:endParaRPr lang="en-US"/>
        </a:p>
      </dgm:t>
    </dgm:pt>
    <dgm:pt modelId="{FC851001-F8D4-48D9-B0B1-593F722DE39C}" type="pres">
      <dgm:prSet presAssocID="{D8A53602-81FA-46D3-B781-6763F1E087CC}" presName="Name0" presStyleCnt="0">
        <dgm:presLayoutVars>
          <dgm:dir/>
          <dgm:animLvl val="lvl"/>
          <dgm:resizeHandles val="exact"/>
        </dgm:presLayoutVars>
      </dgm:prSet>
      <dgm:spPr/>
    </dgm:pt>
    <dgm:pt modelId="{14CE0927-CC75-4431-A535-828F523D9E9A}" type="pres">
      <dgm:prSet presAssocID="{9810690B-FE21-4288-9FE2-61F3A455B366}" presName="parTxOnly" presStyleLbl="node1" presStyleIdx="0" presStyleCnt="2">
        <dgm:presLayoutVars>
          <dgm:chMax val="0"/>
          <dgm:chPref val="0"/>
          <dgm:bulletEnabled val="1"/>
        </dgm:presLayoutVars>
      </dgm:prSet>
      <dgm:spPr/>
    </dgm:pt>
    <dgm:pt modelId="{997C229E-9A2B-4A27-AB31-528BDEC26FA9}" type="pres">
      <dgm:prSet presAssocID="{044FA14D-3AC6-4CF1-A4FD-97FFC3ED9A39}" presName="parTxOnlySpace" presStyleCnt="0"/>
      <dgm:spPr/>
    </dgm:pt>
    <dgm:pt modelId="{0376B149-B83F-4D32-8C4B-C036B6B9132B}" type="pres">
      <dgm:prSet presAssocID="{28EED267-00DE-42F1-8B73-BCF512F72266}" presName="parTxOnly" presStyleLbl="node1" presStyleIdx="1" presStyleCnt="2">
        <dgm:presLayoutVars>
          <dgm:chMax val="0"/>
          <dgm:chPref val="0"/>
          <dgm:bulletEnabled val="1"/>
        </dgm:presLayoutVars>
      </dgm:prSet>
      <dgm:spPr/>
    </dgm:pt>
  </dgm:ptLst>
  <dgm:cxnLst>
    <dgm:cxn modelId="{48A77A31-8E22-4145-BA08-166FC86666C7}" type="presOf" srcId="{28EED267-00DE-42F1-8B73-BCF512F72266}" destId="{0376B149-B83F-4D32-8C4B-C036B6B9132B}" srcOrd="0" destOrd="0" presId="urn:microsoft.com/office/officeart/2005/8/layout/chevron1"/>
    <dgm:cxn modelId="{ED73DD71-F38E-4764-830D-6515F8A815D6}" srcId="{D8A53602-81FA-46D3-B781-6763F1E087CC}" destId="{28EED267-00DE-42F1-8B73-BCF512F72266}" srcOrd="1" destOrd="0" parTransId="{50C7D41D-7D5F-4F12-A369-DA5F7DD4C181}" sibTransId="{5D549BD8-24ED-4CC2-B5A3-39FF68220707}"/>
    <dgm:cxn modelId="{94294F79-DD9C-4810-9CCF-BEB1D9980997}" type="presOf" srcId="{D8A53602-81FA-46D3-B781-6763F1E087CC}" destId="{FC851001-F8D4-48D9-B0B1-593F722DE39C}" srcOrd="0" destOrd="0" presId="urn:microsoft.com/office/officeart/2005/8/layout/chevron1"/>
    <dgm:cxn modelId="{0F3656AA-0316-4423-91D9-CB901117A63C}" srcId="{D8A53602-81FA-46D3-B781-6763F1E087CC}" destId="{9810690B-FE21-4288-9FE2-61F3A455B366}" srcOrd="0" destOrd="0" parTransId="{15704A41-8010-4C1C-BD10-63F51D9E9BDF}" sibTransId="{044FA14D-3AC6-4CF1-A4FD-97FFC3ED9A39}"/>
    <dgm:cxn modelId="{F5DAC2DC-1347-4797-88DE-BF3B87347981}" type="presOf" srcId="{9810690B-FE21-4288-9FE2-61F3A455B366}" destId="{14CE0927-CC75-4431-A535-828F523D9E9A}" srcOrd="0" destOrd="0" presId="urn:microsoft.com/office/officeart/2005/8/layout/chevron1"/>
    <dgm:cxn modelId="{CD76AC5A-AB50-41A2-9477-9088B450CC2F}" type="presParOf" srcId="{FC851001-F8D4-48D9-B0B1-593F722DE39C}" destId="{14CE0927-CC75-4431-A535-828F523D9E9A}" srcOrd="0" destOrd="0" presId="urn:microsoft.com/office/officeart/2005/8/layout/chevron1"/>
    <dgm:cxn modelId="{6EDF309A-AF85-477F-BA10-90740F3DB719}" type="presParOf" srcId="{FC851001-F8D4-48D9-B0B1-593F722DE39C}" destId="{997C229E-9A2B-4A27-AB31-528BDEC26FA9}" srcOrd="1" destOrd="0" presId="urn:microsoft.com/office/officeart/2005/8/layout/chevron1"/>
    <dgm:cxn modelId="{316C4672-4054-4767-808B-644153AF6226}" type="presParOf" srcId="{FC851001-F8D4-48D9-B0B1-593F722DE39C}" destId="{0376B149-B83F-4D32-8C4B-C036B6B9132B}"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9716B7-995B-428E-BE89-BBA3735B354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4A4DB01-0427-4F2D-985B-FC4760D1E6F1}">
      <dgm:prSet/>
      <dgm:spPr/>
      <dgm:t>
        <a:bodyPr/>
        <a:lstStyle/>
        <a:p>
          <a:r>
            <a:rPr lang="en-US" dirty="0" err="1"/>
            <a:t>Một</a:t>
          </a:r>
          <a:r>
            <a:rPr lang="en-US" dirty="0"/>
            <a:t> </a:t>
          </a:r>
          <a:r>
            <a:rPr lang="en-US" dirty="0" err="1"/>
            <a:t>tuyến</a:t>
          </a:r>
          <a:r>
            <a:rPr lang="en-US" dirty="0"/>
            <a:t> </a:t>
          </a:r>
          <a:r>
            <a:rPr lang="en-US" dirty="0" err="1"/>
            <a:t>trình</a:t>
          </a:r>
          <a:r>
            <a:rPr lang="en-US" dirty="0"/>
            <a:t> </a:t>
          </a:r>
          <a:r>
            <a:rPr lang="en-US" dirty="0" err="1"/>
            <a:t>bày</a:t>
          </a:r>
          <a:r>
            <a:rPr lang="en-US" dirty="0"/>
            <a:t> </a:t>
          </a:r>
          <a:r>
            <a:rPr lang="en-US" dirty="0" err="1"/>
            <a:t>các</a:t>
          </a:r>
          <a:r>
            <a:rPr lang="en-US" dirty="0"/>
            <a:t> </a:t>
          </a:r>
          <a:r>
            <a:rPr lang="en-US" dirty="0" err="1"/>
            <a:t>nội</a:t>
          </a:r>
          <a:r>
            <a:rPr lang="en-US" dirty="0"/>
            <a:t> dung khoa </a:t>
          </a:r>
          <a:r>
            <a:rPr lang="en-US" dirty="0" err="1"/>
            <a:t>học</a:t>
          </a:r>
          <a:r>
            <a:rPr lang="en-US" dirty="0"/>
            <a:t> </a:t>
          </a:r>
          <a:r>
            <a:rPr lang="en-US" dirty="0" err="1"/>
            <a:t>một</a:t>
          </a:r>
          <a:r>
            <a:rPr lang="en-US" dirty="0"/>
            <a:t> </a:t>
          </a:r>
          <a:r>
            <a:rPr lang="en-US" dirty="0" err="1"/>
            <a:t>cách</a:t>
          </a:r>
          <a:r>
            <a:rPr lang="en-US" dirty="0"/>
            <a:t> </a:t>
          </a:r>
          <a:r>
            <a:rPr lang="en-US" dirty="0" err="1"/>
            <a:t>ngắn</a:t>
          </a:r>
          <a:r>
            <a:rPr lang="en-US" dirty="0"/>
            <a:t> </a:t>
          </a:r>
          <a:r>
            <a:rPr lang="en-US" dirty="0" err="1"/>
            <a:t>gọn</a:t>
          </a:r>
          <a:r>
            <a:rPr lang="en-US" dirty="0"/>
            <a:t> </a:t>
          </a:r>
          <a:r>
            <a:rPr lang="en-US" dirty="0" err="1"/>
            <a:t>để</a:t>
          </a:r>
          <a:r>
            <a:rPr lang="en-US" dirty="0"/>
            <a:t> </a:t>
          </a:r>
          <a:r>
            <a:rPr lang="en-US" dirty="0" err="1"/>
            <a:t>học</a:t>
          </a:r>
          <a:r>
            <a:rPr lang="en-US" dirty="0"/>
            <a:t> </a:t>
          </a:r>
          <a:r>
            <a:rPr lang="en-US" dirty="0" err="1"/>
            <a:t>sinh</a:t>
          </a:r>
          <a:r>
            <a:rPr lang="en-US" dirty="0"/>
            <a:t> </a:t>
          </a:r>
          <a:r>
            <a:rPr lang="en-US" dirty="0" err="1"/>
            <a:t>thuận</a:t>
          </a:r>
          <a:r>
            <a:rPr lang="en-US" dirty="0"/>
            <a:t> </a:t>
          </a:r>
          <a:r>
            <a:rPr lang="en-US" dirty="0" err="1"/>
            <a:t>lợi</a:t>
          </a:r>
          <a:r>
            <a:rPr lang="en-US" dirty="0"/>
            <a:t> </a:t>
          </a:r>
          <a:r>
            <a:rPr lang="en-US" dirty="0" err="1"/>
            <a:t>khi</a:t>
          </a:r>
          <a:r>
            <a:rPr lang="en-US" dirty="0"/>
            <a:t> </a:t>
          </a:r>
          <a:r>
            <a:rPr lang="en-US" dirty="0" err="1"/>
            <a:t>đọc</a:t>
          </a:r>
          <a:r>
            <a:rPr lang="en-US" dirty="0"/>
            <a:t>, </a:t>
          </a:r>
          <a:r>
            <a:rPr lang="en-US" dirty="0" err="1"/>
            <a:t>tìm</a:t>
          </a:r>
          <a:r>
            <a:rPr lang="en-US" dirty="0"/>
            <a:t> </a:t>
          </a:r>
          <a:r>
            <a:rPr lang="en-US" dirty="0" err="1"/>
            <a:t>hiểu</a:t>
          </a:r>
          <a:r>
            <a:rPr lang="en-US" dirty="0"/>
            <a:t>, </a:t>
          </a:r>
          <a:r>
            <a:rPr lang="en-US" dirty="0" err="1"/>
            <a:t>khai</a:t>
          </a:r>
          <a:r>
            <a:rPr lang="en-US" dirty="0"/>
            <a:t> </a:t>
          </a:r>
          <a:r>
            <a:rPr lang="en-US" dirty="0" err="1"/>
            <a:t>thác</a:t>
          </a:r>
          <a:r>
            <a:rPr lang="en-US" dirty="0"/>
            <a:t> </a:t>
          </a:r>
          <a:r>
            <a:rPr lang="en-US" dirty="0" err="1"/>
            <a:t>những</a:t>
          </a:r>
          <a:r>
            <a:rPr lang="en-US" dirty="0"/>
            <a:t> </a:t>
          </a:r>
          <a:r>
            <a:rPr lang="en-US" dirty="0" err="1"/>
            <a:t>thông</a:t>
          </a:r>
          <a:r>
            <a:rPr lang="en-US" dirty="0"/>
            <a:t> tin </a:t>
          </a:r>
          <a:r>
            <a:rPr lang="en-US" dirty="0" err="1"/>
            <a:t>cốt</a:t>
          </a:r>
          <a:r>
            <a:rPr lang="en-US" dirty="0"/>
            <a:t> </a:t>
          </a:r>
          <a:r>
            <a:rPr lang="en-US" dirty="0" err="1"/>
            <a:t>lõi</a:t>
          </a:r>
          <a:endParaRPr lang="en-US" dirty="0"/>
        </a:p>
      </dgm:t>
    </dgm:pt>
    <dgm:pt modelId="{77A5D123-6425-40FD-88F2-698A66F3CAC8}" type="parTrans" cxnId="{5CA6A7DD-BD68-42EF-8A79-FA479CB6209B}">
      <dgm:prSet/>
      <dgm:spPr/>
      <dgm:t>
        <a:bodyPr/>
        <a:lstStyle/>
        <a:p>
          <a:endParaRPr lang="en-US"/>
        </a:p>
      </dgm:t>
    </dgm:pt>
    <dgm:pt modelId="{EC0A9845-FCFB-4838-90B6-48142C31AB11}" type="sibTrans" cxnId="{5CA6A7DD-BD68-42EF-8A79-FA479CB6209B}">
      <dgm:prSet/>
      <dgm:spPr/>
      <dgm:t>
        <a:bodyPr/>
        <a:lstStyle/>
        <a:p>
          <a:endParaRPr lang="en-US"/>
        </a:p>
      </dgm:t>
    </dgm:pt>
    <dgm:pt modelId="{E3384DF7-5FA9-49B9-A9FA-D2BA21C2EE0E}">
      <dgm:prSet/>
      <dgm:spPr/>
      <dgm:t>
        <a:bodyPr/>
        <a:lstStyle/>
        <a:p>
          <a:r>
            <a:rPr lang="en-US"/>
            <a:t>Một tuyến gồm chuỗi các hoạt động học tập để giúp học sinh chiếm lĩnh kiến thức và rèn luyện kĩ năng qua quan sát, trả lời câu hỏi/thảo luận, thực hành, luyện tập, vận dụng</a:t>
          </a:r>
        </a:p>
      </dgm:t>
    </dgm:pt>
    <dgm:pt modelId="{F8E67FC1-AE2A-4277-A2ED-147B37B58A24}" type="parTrans" cxnId="{7E25C2CD-CB69-4E67-861A-9CAE9EE3CFE7}">
      <dgm:prSet/>
      <dgm:spPr/>
      <dgm:t>
        <a:bodyPr/>
        <a:lstStyle/>
        <a:p>
          <a:endParaRPr lang="en-US"/>
        </a:p>
      </dgm:t>
    </dgm:pt>
    <dgm:pt modelId="{C09C17ED-4B1E-4C71-83E9-D8C2CB5D13EE}" type="sibTrans" cxnId="{7E25C2CD-CB69-4E67-861A-9CAE9EE3CFE7}">
      <dgm:prSet/>
      <dgm:spPr/>
      <dgm:t>
        <a:bodyPr/>
        <a:lstStyle/>
        <a:p>
          <a:endParaRPr lang="en-US"/>
        </a:p>
      </dgm:t>
    </dgm:pt>
    <dgm:pt modelId="{C45795EB-4F3D-4B80-99DE-7734FD186303}" type="pres">
      <dgm:prSet presAssocID="{D29716B7-995B-428E-BE89-BBA3735B3542}" presName="vert0" presStyleCnt="0">
        <dgm:presLayoutVars>
          <dgm:dir/>
          <dgm:animOne val="branch"/>
          <dgm:animLvl val="lvl"/>
        </dgm:presLayoutVars>
      </dgm:prSet>
      <dgm:spPr/>
    </dgm:pt>
    <dgm:pt modelId="{73959D63-D722-4D47-920A-99DCCCCBC590}" type="pres">
      <dgm:prSet presAssocID="{54A4DB01-0427-4F2D-985B-FC4760D1E6F1}" presName="thickLine" presStyleLbl="alignNode1" presStyleIdx="0" presStyleCnt="2"/>
      <dgm:spPr/>
    </dgm:pt>
    <dgm:pt modelId="{1F6A4E0D-C446-4A01-91F7-E38B122591C2}" type="pres">
      <dgm:prSet presAssocID="{54A4DB01-0427-4F2D-985B-FC4760D1E6F1}" presName="horz1" presStyleCnt="0"/>
      <dgm:spPr/>
    </dgm:pt>
    <dgm:pt modelId="{0876CA1A-51C0-4631-9396-80B73226A58A}" type="pres">
      <dgm:prSet presAssocID="{54A4DB01-0427-4F2D-985B-FC4760D1E6F1}" presName="tx1" presStyleLbl="revTx" presStyleIdx="0" presStyleCnt="2"/>
      <dgm:spPr/>
    </dgm:pt>
    <dgm:pt modelId="{7EB60287-A6B6-43AF-A883-DBCB1FFF0333}" type="pres">
      <dgm:prSet presAssocID="{54A4DB01-0427-4F2D-985B-FC4760D1E6F1}" presName="vert1" presStyleCnt="0"/>
      <dgm:spPr/>
    </dgm:pt>
    <dgm:pt modelId="{21C12ABD-D34D-441E-A76D-E1BACD387E18}" type="pres">
      <dgm:prSet presAssocID="{E3384DF7-5FA9-49B9-A9FA-D2BA21C2EE0E}" presName="thickLine" presStyleLbl="alignNode1" presStyleIdx="1" presStyleCnt="2"/>
      <dgm:spPr/>
    </dgm:pt>
    <dgm:pt modelId="{7E186F9E-BB7B-4EB6-AAA1-41A129EC9BC3}" type="pres">
      <dgm:prSet presAssocID="{E3384DF7-5FA9-49B9-A9FA-D2BA21C2EE0E}" presName="horz1" presStyleCnt="0"/>
      <dgm:spPr/>
    </dgm:pt>
    <dgm:pt modelId="{273024C2-9B99-47F4-8B82-95E5B5C452DF}" type="pres">
      <dgm:prSet presAssocID="{E3384DF7-5FA9-49B9-A9FA-D2BA21C2EE0E}" presName="tx1" presStyleLbl="revTx" presStyleIdx="1" presStyleCnt="2"/>
      <dgm:spPr/>
    </dgm:pt>
    <dgm:pt modelId="{4868CBFF-EB59-401A-B768-93975CCE70BD}" type="pres">
      <dgm:prSet presAssocID="{E3384DF7-5FA9-49B9-A9FA-D2BA21C2EE0E}" presName="vert1" presStyleCnt="0"/>
      <dgm:spPr/>
    </dgm:pt>
  </dgm:ptLst>
  <dgm:cxnLst>
    <dgm:cxn modelId="{81C6B00E-E286-4EE7-BEF8-936497753FA8}" type="presOf" srcId="{E3384DF7-5FA9-49B9-A9FA-D2BA21C2EE0E}" destId="{273024C2-9B99-47F4-8B82-95E5B5C452DF}" srcOrd="0" destOrd="0" presId="urn:microsoft.com/office/officeart/2008/layout/LinedList"/>
    <dgm:cxn modelId="{7E25C2CD-CB69-4E67-861A-9CAE9EE3CFE7}" srcId="{D29716B7-995B-428E-BE89-BBA3735B3542}" destId="{E3384DF7-5FA9-49B9-A9FA-D2BA21C2EE0E}" srcOrd="1" destOrd="0" parTransId="{F8E67FC1-AE2A-4277-A2ED-147B37B58A24}" sibTransId="{C09C17ED-4B1E-4C71-83E9-D8C2CB5D13EE}"/>
    <dgm:cxn modelId="{382115CF-0A32-4F60-BD27-E3E71EE93F94}" type="presOf" srcId="{D29716B7-995B-428E-BE89-BBA3735B3542}" destId="{C45795EB-4F3D-4B80-99DE-7734FD186303}" srcOrd="0" destOrd="0" presId="urn:microsoft.com/office/officeart/2008/layout/LinedList"/>
    <dgm:cxn modelId="{5CA6A7DD-BD68-42EF-8A79-FA479CB6209B}" srcId="{D29716B7-995B-428E-BE89-BBA3735B3542}" destId="{54A4DB01-0427-4F2D-985B-FC4760D1E6F1}" srcOrd="0" destOrd="0" parTransId="{77A5D123-6425-40FD-88F2-698A66F3CAC8}" sibTransId="{EC0A9845-FCFB-4838-90B6-48142C31AB11}"/>
    <dgm:cxn modelId="{310641E2-FC0A-4CE9-8CDD-3875CC7462C3}" type="presOf" srcId="{54A4DB01-0427-4F2D-985B-FC4760D1E6F1}" destId="{0876CA1A-51C0-4631-9396-80B73226A58A}" srcOrd="0" destOrd="0" presId="urn:microsoft.com/office/officeart/2008/layout/LinedList"/>
    <dgm:cxn modelId="{E0322628-BC3D-436D-BE07-C203A919C8DF}" type="presParOf" srcId="{C45795EB-4F3D-4B80-99DE-7734FD186303}" destId="{73959D63-D722-4D47-920A-99DCCCCBC590}" srcOrd="0" destOrd="0" presId="urn:microsoft.com/office/officeart/2008/layout/LinedList"/>
    <dgm:cxn modelId="{BEF5BA5B-4E01-4F1E-8E78-37984E635D14}" type="presParOf" srcId="{C45795EB-4F3D-4B80-99DE-7734FD186303}" destId="{1F6A4E0D-C446-4A01-91F7-E38B122591C2}" srcOrd="1" destOrd="0" presId="urn:microsoft.com/office/officeart/2008/layout/LinedList"/>
    <dgm:cxn modelId="{981ADB39-FFAB-45E4-8432-4DF0C2F006D0}" type="presParOf" srcId="{1F6A4E0D-C446-4A01-91F7-E38B122591C2}" destId="{0876CA1A-51C0-4631-9396-80B73226A58A}" srcOrd="0" destOrd="0" presId="urn:microsoft.com/office/officeart/2008/layout/LinedList"/>
    <dgm:cxn modelId="{92F08448-2E10-4205-A8D2-D0A9826D8311}" type="presParOf" srcId="{1F6A4E0D-C446-4A01-91F7-E38B122591C2}" destId="{7EB60287-A6B6-43AF-A883-DBCB1FFF0333}" srcOrd="1" destOrd="0" presId="urn:microsoft.com/office/officeart/2008/layout/LinedList"/>
    <dgm:cxn modelId="{7D2A3AA4-7732-478E-9CE5-1FA8AD79FD73}" type="presParOf" srcId="{C45795EB-4F3D-4B80-99DE-7734FD186303}" destId="{21C12ABD-D34D-441E-A76D-E1BACD387E18}" srcOrd="2" destOrd="0" presId="urn:microsoft.com/office/officeart/2008/layout/LinedList"/>
    <dgm:cxn modelId="{45625C7C-06F5-41F7-A38F-5C8DEA8413EB}" type="presParOf" srcId="{C45795EB-4F3D-4B80-99DE-7734FD186303}" destId="{7E186F9E-BB7B-4EB6-AAA1-41A129EC9BC3}" srcOrd="3" destOrd="0" presId="urn:microsoft.com/office/officeart/2008/layout/LinedList"/>
    <dgm:cxn modelId="{FEBEF0D0-A13C-4011-9674-40397583351C}" type="presParOf" srcId="{7E186F9E-BB7B-4EB6-AAA1-41A129EC9BC3}" destId="{273024C2-9B99-47F4-8B82-95E5B5C452DF}" srcOrd="0" destOrd="0" presId="urn:microsoft.com/office/officeart/2008/layout/LinedList"/>
    <dgm:cxn modelId="{402BEC4B-A1F3-4462-B3F3-CB94CD9396A8}" type="presParOf" srcId="{7E186F9E-BB7B-4EB6-AAA1-41A129EC9BC3}" destId="{4868CBFF-EB59-401A-B768-93975CCE70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020AB4-6F54-4F83-A8D6-42449E6E09CD}" type="doc">
      <dgm:prSet loTypeId="urn:microsoft.com/office/officeart/2005/8/layout/vProcess5" loCatId="process" qsTypeId="urn:microsoft.com/office/officeart/2005/8/quickstyle/simple1" qsCatId="simple" csTypeId="urn:microsoft.com/office/officeart/2005/8/colors/accent3_2" csCatId="accent3" phldr="1"/>
      <dgm:spPr/>
      <dgm:t>
        <a:bodyPr/>
        <a:lstStyle/>
        <a:p>
          <a:endParaRPr lang="en-US"/>
        </a:p>
      </dgm:t>
    </dgm:pt>
    <dgm:pt modelId="{84CB95BD-DF83-489E-94DB-DE4A961D2B2B}">
      <dgm:prSet custT="1"/>
      <dgm:spPr/>
      <dgm:t>
        <a:bodyPr/>
        <a:lstStyle/>
        <a:p>
          <a:r>
            <a:rPr lang="en-US" sz="2400" b="0" dirty="0" err="1"/>
            <a:t>Kiến</a:t>
          </a:r>
          <a:r>
            <a:rPr lang="en-US" sz="2400" b="0" dirty="0"/>
            <a:t> </a:t>
          </a:r>
          <a:r>
            <a:rPr lang="en-US" sz="2400" b="0" dirty="0" err="1"/>
            <a:t>thức</a:t>
          </a:r>
          <a:r>
            <a:rPr lang="en-US" sz="2400" b="0" dirty="0"/>
            <a:t> </a:t>
          </a:r>
          <a:r>
            <a:rPr lang="en-US" sz="2400" b="0" dirty="0" err="1"/>
            <a:t>không</a:t>
          </a:r>
          <a:r>
            <a:rPr lang="en-US" sz="2400" b="0" dirty="0"/>
            <a:t> </a:t>
          </a:r>
          <a:r>
            <a:rPr lang="en-US" sz="2400" b="0" dirty="0" err="1"/>
            <a:t>phải</a:t>
          </a:r>
          <a:r>
            <a:rPr lang="en-US" sz="2400" b="0" dirty="0"/>
            <a:t> </a:t>
          </a:r>
          <a:r>
            <a:rPr lang="en-US" sz="2400" b="0" dirty="0" err="1"/>
            <a:t>là</a:t>
          </a:r>
          <a:r>
            <a:rPr lang="en-US" sz="2400" b="0" dirty="0"/>
            <a:t> </a:t>
          </a:r>
          <a:r>
            <a:rPr lang="en-US" sz="2400" b="0" dirty="0" err="1"/>
            <a:t>mục</a:t>
          </a:r>
          <a:r>
            <a:rPr lang="en-US" sz="2400" b="0" dirty="0"/>
            <a:t> </a:t>
          </a:r>
          <a:r>
            <a:rPr lang="en-US" sz="2400" b="0" dirty="0" err="1"/>
            <a:t>tiêu</a:t>
          </a:r>
          <a:r>
            <a:rPr lang="en-US" sz="2400" b="0" dirty="0"/>
            <a:t> </a:t>
          </a:r>
          <a:r>
            <a:rPr lang="en-US" sz="2400" b="0" dirty="0" err="1"/>
            <a:t>mà</a:t>
          </a:r>
          <a:r>
            <a:rPr lang="en-US" sz="2400" b="0" dirty="0"/>
            <a:t> </a:t>
          </a:r>
          <a:r>
            <a:rPr lang="en-US" sz="2400" b="0" dirty="0" err="1"/>
            <a:t>là</a:t>
          </a:r>
          <a:r>
            <a:rPr lang="en-US" sz="2400" b="0" dirty="0"/>
            <a:t> chất </a:t>
          </a:r>
          <a:r>
            <a:rPr lang="en-US" sz="2400" dirty="0" err="1"/>
            <a:t>liệu</a:t>
          </a:r>
          <a:r>
            <a:rPr lang="en-US" sz="2400" dirty="0"/>
            <a:t> </a:t>
          </a:r>
          <a:r>
            <a:rPr lang="en-US" sz="2400" b="0" dirty="0" err="1"/>
            <a:t>để</a:t>
          </a:r>
          <a:r>
            <a:rPr lang="en-US" sz="2400" b="0" dirty="0"/>
            <a:t> </a:t>
          </a:r>
          <a:r>
            <a:rPr lang="en-US" sz="2400" b="0" dirty="0" err="1"/>
            <a:t>phát</a:t>
          </a:r>
          <a:r>
            <a:rPr lang="en-US" sz="2400" b="0" dirty="0"/>
            <a:t> </a:t>
          </a:r>
          <a:r>
            <a:rPr lang="en-US" sz="2400" b="0" dirty="0" err="1"/>
            <a:t>triển</a:t>
          </a:r>
          <a:r>
            <a:rPr lang="en-US" sz="2400" b="0" dirty="0"/>
            <a:t> </a:t>
          </a:r>
          <a:r>
            <a:rPr lang="en-US" sz="2400" b="0" dirty="0" err="1"/>
            <a:t>phẩm</a:t>
          </a:r>
          <a:r>
            <a:rPr lang="en-US" sz="2400" b="0" dirty="0"/>
            <a:t> chất </a:t>
          </a:r>
          <a:r>
            <a:rPr lang="en-US" sz="2400" b="0" dirty="0" err="1"/>
            <a:t>và</a:t>
          </a:r>
          <a:r>
            <a:rPr lang="en-US" sz="2400" b="0" dirty="0"/>
            <a:t> </a:t>
          </a:r>
          <a:r>
            <a:rPr lang="en-US" sz="2400" b="0" dirty="0" err="1"/>
            <a:t>năng</a:t>
          </a:r>
          <a:r>
            <a:rPr lang="en-US" sz="2400" b="0" dirty="0"/>
            <a:t> </a:t>
          </a:r>
          <a:r>
            <a:rPr lang="en-US" sz="2400" b="0" dirty="0" err="1"/>
            <a:t>lực</a:t>
          </a:r>
          <a:r>
            <a:rPr lang="en-US" sz="2400" b="0" dirty="0"/>
            <a:t> </a:t>
          </a:r>
          <a:r>
            <a:rPr lang="en-US" sz="2400" b="0" dirty="0" err="1"/>
            <a:t>của</a:t>
          </a:r>
          <a:r>
            <a:rPr lang="en-US" sz="2400" b="0" dirty="0"/>
            <a:t> </a:t>
          </a:r>
          <a:r>
            <a:rPr lang="en-US" sz="2400" b="0" dirty="0" err="1"/>
            <a:t>học</a:t>
          </a:r>
          <a:r>
            <a:rPr lang="en-US" sz="2400" b="0" dirty="0"/>
            <a:t> </a:t>
          </a:r>
          <a:r>
            <a:rPr lang="en-US" sz="2400" b="0" dirty="0" err="1"/>
            <a:t>sinh</a:t>
          </a:r>
          <a:endParaRPr lang="en-US" sz="2400" dirty="0"/>
        </a:p>
      </dgm:t>
    </dgm:pt>
    <dgm:pt modelId="{6C37A1BC-1B28-4585-962E-751F341DC5DD}" type="parTrans" cxnId="{987BDABA-A4F3-4B1C-B426-6F5344806DBD}">
      <dgm:prSet/>
      <dgm:spPr/>
      <dgm:t>
        <a:bodyPr/>
        <a:lstStyle/>
        <a:p>
          <a:endParaRPr lang="en-US" sz="2400"/>
        </a:p>
      </dgm:t>
    </dgm:pt>
    <dgm:pt modelId="{2B95527C-05A0-44D7-83D7-85F39A821641}" type="sibTrans" cxnId="{987BDABA-A4F3-4B1C-B426-6F5344806DBD}">
      <dgm:prSet custT="1"/>
      <dgm:spPr/>
      <dgm:t>
        <a:bodyPr/>
        <a:lstStyle/>
        <a:p>
          <a:endParaRPr lang="en-US" sz="2400"/>
        </a:p>
      </dgm:t>
    </dgm:pt>
    <dgm:pt modelId="{58FDA056-058F-4251-8FEE-2780F1260FC0}">
      <dgm:prSet custT="1"/>
      <dgm:spPr/>
      <dgm:t>
        <a:bodyPr/>
        <a:lstStyle/>
        <a:p>
          <a:r>
            <a:rPr lang="en-US" sz="2400" dirty="0" err="1"/>
            <a:t>D</a:t>
          </a:r>
          <a:r>
            <a:rPr lang="en-US" sz="2400" b="0" dirty="0" err="1"/>
            <a:t>ạy</a:t>
          </a:r>
          <a:r>
            <a:rPr lang="en-US" sz="2400" b="0" dirty="0"/>
            <a:t> </a:t>
          </a:r>
          <a:r>
            <a:rPr lang="en-US" sz="2400" b="0" dirty="0" err="1"/>
            <a:t>học</a:t>
          </a:r>
          <a:r>
            <a:rPr lang="en-US" sz="2400" b="0" dirty="0"/>
            <a:t> </a:t>
          </a:r>
          <a:r>
            <a:rPr lang="en-US" sz="2400" b="0" dirty="0" err="1"/>
            <a:t>không</a:t>
          </a:r>
          <a:r>
            <a:rPr lang="en-US" sz="2400" b="0" dirty="0"/>
            <a:t> </a:t>
          </a:r>
          <a:r>
            <a:rPr lang="en-US" sz="2400" b="0" dirty="0" err="1"/>
            <a:t>chỉ</a:t>
          </a:r>
          <a:r>
            <a:rPr lang="en-US" sz="2400" b="0" dirty="0"/>
            <a:t> </a:t>
          </a:r>
          <a:r>
            <a:rPr lang="en-US" sz="2400" b="0" dirty="0" err="1"/>
            <a:t>quan</a:t>
          </a:r>
          <a:r>
            <a:rPr lang="en-US" sz="2400" b="0" dirty="0"/>
            <a:t> </a:t>
          </a:r>
          <a:r>
            <a:rPr lang="en-US" sz="2400" b="0" dirty="0" err="1"/>
            <a:t>tâm</a:t>
          </a:r>
          <a:r>
            <a:rPr lang="en-US" sz="2400" b="0" dirty="0"/>
            <a:t> </a:t>
          </a:r>
          <a:r>
            <a:rPr lang="en-US" sz="2400" b="0" dirty="0" err="1"/>
            <a:t>đến</a:t>
          </a:r>
          <a:r>
            <a:rPr lang="en-US" sz="2400" b="0" dirty="0"/>
            <a:t> </a:t>
          </a:r>
          <a:r>
            <a:rPr lang="en-US" sz="2400" b="0" dirty="0" err="1"/>
            <a:t>các</a:t>
          </a:r>
          <a:r>
            <a:rPr lang="en-US" sz="2400" b="0" dirty="0"/>
            <a:t> chất </a:t>
          </a:r>
          <a:r>
            <a:rPr lang="en-US" sz="2400" b="0" dirty="0" err="1"/>
            <a:t>liệu</a:t>
          </a:r>
          <a:r>
            <a:rPr lang="en-US" sz="2400" b="0" dirty="0"/>
            <a:t> (</a:t>
          </a:r>
          <a:r>
            <a:rPr lang="en-US" sz="2400" b="0" dirty="0" err="1"/>
            <a:t>kiến</a:t>
          </a:r>
          <a:r>
            <a:rPr lang="en-US" sz="2400" b="0" dirty="0"/>
            <a:t> </a:t>
          </a:r>
          <a:r>
            <a:rPr lang="en-US" sz="2400" b="0" dirty="0" err="1"/>
            <a:t>thức</a:t>
          </a:r>
          <a:r>
            <a:rPr lang="en-US" sz="2400" b="0" dirty="0"/>
            <a:t>, </a:t>
          </a:r>
          <a:r>
            <a:rPr lang="en-US" sz="2400" b="0" dirty="0" err="1"/>
            <a:t>kĩ</a:t>
          </a:r>
          <a:r>
            <a:rPr lang="en-US" sz="2400" b="0" dirty="0"/>
            <a:t> </a:t>
          </a:r>
          <a:r>
            <a:rPr lang="en-US" sz="2400" b="0" dirty="0" err="1"/>
            <a:t>năng</a:t>
          </a:r>
          <a:r>
            <a:rPr lang="en-US" sz="2400" b="0" dirty="0"/>
            <a:t>, </a:t>
          </a:r>
          <a:r>
            <a:rPr lang="en-US" sz="2400" b="0" dirty="0" err="1"/>
            <a:t>thái</a:t>
          </a:r>
          <a:r>
            <a:rPr lang="en-US" sz="2400" b="0" dirty="0"/>
            <a:t> </a:t>
          </a:r>
          <a:r>
            <a:rPr lang="en-US" sz="2400" b="0" dirty="0" err="1"/>
            <a:t>độ</a:t>
          </a:r>
          <a:r>
            <a:rPr lang="en-US" sz="2400" b="0" dirty="0"/>
            <a:t>...) </a:t>
          </a:r>
          <a:r>
            <a:rPr lang="en-US" sz="2400" b="0" dirty="0" err="1"/>
            <a:t>mà</a:t>
          </a:r>
          <a:r>
            <a:rPr lang="en-US" sz="2400" b="0" dirty="0"/>
            <a:t> </a:t>
          </a:r>
          <a:r>
            <a:rPr lang="en-US" sz="2400" b="0" dirty="0" err="1"/>
            <a:t>quan</a:t>
          </a:r>
          <a:r>
            <a:rPr lang="en-US" sz="2400" b="0" dirty="0"/>
            <a:t> </a:t>
          </a:r>
          <a:r>
            <a:rPr lang="en-US" sz="2400" b="0" dirty="0" err="1"/>
            <a:t>trọng</a:t>
          </a:r>
          <a:r>
            <a:rPr lang="en-US" sz="2400" b="0" dirty="0"/>
            <a:t> </a:t>
          </a:r>
          <a:r>
            <a:rPr lang="en-US" sz="2400" b="0" dirty="0" err="1"/>
            <a:t>hơn</a:t>
          </a:r>
          <a:r>
            <a:rPr lang="en-US" sz="2400" b="0" dirty="0"/>
            <a:t> </a:t>
          </a:r>
          <a:r>
            <a:rPr lang="en-US" sz="2400" b="0" dirty="0" err="1"/>
            <a:t>là</a:t>
          </a:r>
          <a:r>
            <a:rPr lang="en-US" sz="2400" b="0" dirty="0"/>
            <a:t> </a:t>
          </a:r>
          <a:r>
            <a:rPr lang="en-US" sz="2400" b="0" dirty="0" err="1"/>
            <a:t>sự</a:t>
          </a:r>
          <a:r>
            <a:rPr lang="en-US" sz="2400" b="0" dirty="0"/>
            <a:t> </a:t>
          </a:r>
          <a:r>
            <a:rPr lang="en-US" sz="2400" b="0" dirty="0" err="1"/>
            <a:t>kết</a:t>
          </a:r>
          <a:r>
            <a:rPr lang="en-US" sz="2400" b="0" dirty="0"/>
            <a:t> </a:t>
          </a:r>
          <a:r>
            <a:rPr lang="en-US" sz="2400" b="0" dirty="0" err="1"/>
            <a:t>hợp</a:t>
          </a:r>
          <a:r>
            <a:rPr lang="en-US" sz="2400" b="0" dirty="0"/>
            <a:t> </a:t>
          </a:r>
          <a:r>
            <a:rPr lang="en-US" sz="2400" b="0" dirty="0" err="1"/>
            <a:t>chúng</a:t>
          </a:r>
          <a:r>
            <a:rPr lang="en-US" sz="2400" b="0" dirty="0"/>
            <a:t> </a:t>
          </a:r>
          <a:r>
            <a:rPr lang="en-US" sz="2400" b="0" dirty="0" err="1"/>
            <a:t>thế</a:t>
          </a:r>
          <a:r>
            <a:rPr lang="en-US" sz="2400" b="0" dirty="0"/>
            <a:t> </a:t>
          </a:r>
          <a:r>
            <a:rPr lang="en-US" sz="2400" b="0" dirty="0" err="1"/>
            <a:t>nào</a:t>
          </a:r>
          <a:r>
            <a:rPr lang="en-US" sz="2400" b="0" dirty="0"/>
            <a:t> </a:t>
          </a:r>
          <a:r>
            <a:rPr lang="en-US" sz="2400" b="0" dirty="0" err="1"/>
            <a:t>để</a:t>
          </a:r>
          <a:r>
            <a:rPr lang="en-US" sz="2400" b="0" dirty="0"/>
            <a:t> </a:t>
          </a:r>
          <a:r>
            <a:rPr lang="en-US" sz="2400" b="0" dirty="0" err="1"/>
            <a:t>có</a:t>
          </a:r>
          <a:r>
            <a:rPr lang="en-US" sz="2400" b="0" dirty="0"/>
            <a:t> thể </a:t>
          </a:r>
          <a:r>
            <a:rPr lang="en-US" sz="2400" b="0" dirty="0" err="1"/>
            <a:t>hình</a:t>
          </a:r>
          <a:r>
            <a:rPr lang="en-US" sz="2400" b="0" dirty="0"/>
            <a:t> </a:t>
          </a:r>
          <a:r>
            <a:rPr lang="en-US" sz="2400" b="0" dirty="0" err="1"/>
            <a:t>thành</a:t>
          </a:r>
          <a:r>
            <a:rPr lang="en-US" sz="2400" b="0" dirty="0"/>
            <a:t> </a:t>
          </a:r>
          <a:r>
            <a:rPr lang="en-US" sz="2400" b="0" dirty="0" err="1"/>
            <a:t>và</a:t>
          </a:r>
          <a:r>
            <a:rPr lang="en-US" sz="2400" b="0" dirty="0"/>
            <a:t> </a:t>
          </a:r>
          <a:r>
            <a:rPr lang="en-US" sz="2400" b="0" dirty="0" err="1"/>
            <a:t>phát</a:t>
          </a:r>
          <a:r>
            <a:rPr lang="en-US" sz="2400" b="0" dirty="0"/>
            <a:t> </a:t>
          </a:r>
          <a:r>
            <a:rPr lang="en-US" sz="2400" b="0" dirty="0" err="1"/>
            <a:t>triển</a:t>
          </a:r>
          <a:r>
            <a:rPr lang="en-US" sz="2400" b="0" dirty="0"/>
            <a:t> </a:t>
          </a:r>
          <a:r>
            <a:rPr lang="en-US" sz="2400" b="0" dirty="0" err="1"/>
            <a:t>được</a:t>
          </a:r>
          <a:r>
            <a:rPr lang="en-US" sz="2400" b="0" dirty="0"/>
            <a:t> </a:t>
          </a:r>
          <a:r>
            <a:rPr lang="en-US" sz="2400" b="0" dirty="0" err="1"/>
            <a:t>năng</a:t>
          </a:r>
          <a:r>
            <a:rPr lang="en-US" sz="2400" b="0" dirty="0"/>
            <a:t> </a:t>
          </a:r>
          <a:r>
            <a:rPr lang="en-US" sz="2400" b="0" dirty="0" err="1"/>
            <a:t>lực</a:t>
          </a:r>
          <a:r>
            <a:rPr lang="en-US" sz="2400" b="0" dirty="0"/>
            <a:t> </a:t>
          </a:r>
          <a:r>
            <a:rPr lang="en-US" sz="2400" b="0" dirty="0" err="1"/>
            <a:t>của</a:t>
          </a:r>
          <a:r>
            <a:rPr lang="en-US" sz="2400" b="0" dirty="0"/>
            <a:t> </a:t>
          </a:r>
          <a:r>
            <a:rPr lang="en-US" sz="2400" b="0" dirty="0" err="1"/>
            <a:t>người</a:t>
          </a:r>
          <a:r>
            <a:rPr lang="en-US" sz="2400" b="0" dirty="0"/>
            <a:t> </a:t>
          </a:r>
          <a:r>
            <a:rPr lang="en-US" sz="2400" b="0" dirty="0" err="1"/>
            <a:t>học</a:t>
          </a:r>
          <a:endParaRPr lang="en-US" sz="2400" dirty="0"/>
        </a:p>
      </dgm:t>
    </dgm:pt>
    <dgm:pt modelId="{DB2F0B68-1B10-421F-BD59-14001CE53AE1}" type="parTrans" cxnId="{2C5B30B0-3822-4B58-A9EA-B6C4798FCCEC}">
      <dgm:prSet/>
      <dgm:spPr/>
      <dgm:t>
        <a:bodyPr/>
        <a:lstStyle/>
        <a:p>
          <a:endParaRPr lang="en-US" sz="2400"/>
        </a:p>
      </dgm:t>
    </dgm:pt>
    <dgm:pt modelId="{7A75F497-30B6-4053-B2F9-395294CCB864}" type="sibTrans" cxnId="{2C5B30B0-3822-4B58-A9EA-B6C4798FCCEC}">
      <dgm:prSet custT="1"/>
      <dgm:spPr/>
      <dgm:t>
        <a:bodyPr/>
        <a:lstStyle/>
        <a:p>
          <a:endParaRPr lang="en-US" sz="2400"/>
        </a:p>
      </dgm:t>
    </dgm:pt>
    <dgm:pt modelId="{CFEEE891-A7FC-4A75-8801-0C0571716129}">
      <dgm:prSet custT="1"/>
      <dgm:spPr/>
      <dgm:t>
        <a:bodyPr/>
        <a:lstStyle/>
        <a:p>
          <a:r>
            <a:rPr lang="en-US" sz="2400" b="0" dirty="0"/>
            <a:t>Khi </a:t>
          </a:r>
          <a:r>
            <a:rPr lang="en-US" sz="2400" b="0" dirty="0" err="1"/>
            <a:t>người</a:t>
          </a:r>
          <a:r>
            <a:rPr lang="en-US" sz="2400" b="0" dirty="0"/>
            <a:t> </a:t>
          </a:r>
          <a:r>
            <a:rPr lang="en-US" sz="2400" b="0" dirty="0" err="1"/>
            <a:t>học</a:t>
          </a:r>
          <a:r>
            <a:rPr lang="en-US" sz="2400" b="0" dirty="0"/>
            <a:t> </a:t>
          </a:r>
          <a:r>
            <a:rPr lang="en-US" sz="2400" b="0" dirty="0" err="1"/>
            <a:t>đạt</a:t>
          </a:r>
          <a:r>
            <a:rPr lang="en-US" sz="2400" b="0" dirty="0"/>
            <a:t> </a:t>
          </a:r>
          <a:r>
            <a:rPr lang="en-US" sz="2400" b="0" dirty="0" err="1"/>
            <a:t>được</a:t>
          </a:r>
          <a:r>
            <a:rPr lang="en-US" sz="2400" b="0" dirty="0"/>
            <a:t> </a:t>
          </a:r>
          <a:r>
            <a:rPr lang="en-US" sz="2400" b="0" dirty="0" err="1"/>
            <a:t>năng</a:t>
          </a:r>
          <a:r>
            <a:rPr lang="en-US" sz="2400" b="0" dirty="0"/>
            <a:t> </a:t>
          </a:r>
          <a:r>
            <a:rPr lang="en-US" sz="2400" b="0" dirty="0" err="1"/>
            <a:t>lực</a:t>
          </a:r>
          <a:r>
            <a:rPr lang="en-US" sz="2400" b="0" dirty="0"/>
            <a:t> </a:t>
          </a:r>
          <a:r>
            <a:rPr lang="en-US" sz="2400" b="0" dirty="0" err="1"/>
            <a:t>cũng</a:t>
          </a:r>
          <a:r>
            <a:rPr lang="en-US" sz="2400" b="0" dirty="0"/>
            <a:t> </a:t>
          </a:r>
          <a:r>
            <a:rPr lang="en-US" sz="2400" b="0" dirty="0" err="1"/>
            <a:t>là</a:t>
          </a:r>
          <a:r>
            <a:rPr lang="en-US" sz="2400" b="0" dirty="0"/>
            <a:t> </a:t>
          </a:r>
          <a:r>
            <a:rPr lang="en-US" sz="2400" b="0" dirty="0" err="1"/>
            <a:t>đạt</a:t>
          </a:r>
          <a:r>
            <a:rPr lang="en-US" sz="2400" b="0" dirty="0"/>
            <a:t> </a:t>
          </a:r>
          <a:r>
            <a:rPr lang="en-US" sz="2400" b="0" dirty="0" err="1"/>
            <a:t>được</a:t>
          </a:r>
          <a:r>
            <a:rPr lang="en-US" sz="2400" b="0" dirty="0"/>
            <a:t> </a:t>
          </a:r>
          <a:r>
            <a:rPr lang="en-US" sz="2400" b="0" dirty="0" err="1"/>
            <a:t>kiến</a:t>
          </a:r>
          <a:r>
            <a:rPr lang="en-US" sz="2400" b="0" dirty="0"/>
            <a:t> </a:t>
          </a:r>
          <a:r>
            <a:rPr lang="en-US" sz="2400" b="0" dirty="0" err="1"/>
            <a:t>thức</a:t>
          </a:r>
          <a:r>
            <a:rPr lang="en-US" sz="2400" b="0" dirty="0"/>
            <a:t>, </a:t>
          </a:r>
          <a:r>
            <a:rPr lang="en-US" sz="2400" b="0" dirty="0" err="1"/>
            <a:t>kĩ</a:t>
          </a:r>
          <a:r>
            <a:rPr lang="en-US" sz="2400" b="0" dirty="0"/>
            <a:t> </a:t>
          </a:r>
          <a:r>
            <a:rPr lang="en-US" sz="2400" b="0" dirty="0" err="1"/>
            <a:t>năng</a:t>
          </a:r>
          <a:r>
            <a:rPr lang="en-US" sz="2400" b="0" dirty="0"/>
            <a:t> </a:t>
          </a:r>
          <a:r>
            <a:rPr lang="en-US" sz="2400" b="0" dirty="0" err="1"/>
            <a:t>một</a:t>
          </a:r>
          <a:r>
            <a:rPr lang="en-US" sz="2400" b="0" dirty="0"/>
            <a:t> </a:t>
          </a:r>
          <a:r>
            <a:rPr lang="en-US" sz="2400" b="0" dirty="0" err="1"/>
            <a:t>cách</a:t>
          </a:r>
          <a:r>
            <a:rPr lang="en-US" sz="2400" b="0" dirty="0"/>
            <a:t> </a:t>
          </a:r>
          <a:r>
            <a:rPr lang="en-US" sz="2400" b="0" dirty="0" err="1"/>
            <a:t>tối</a:t>
          </a:r>
          <a:r>
            <a:rPr lang="en-US" sz="2400" b="0" dirty="0"/>
            <a:t> </a:t>
          </a:r>
          <a:r>
            <a:rPr lang="en-US" sz="2400" b="0" dirty="0" err="1"/>
            <a:t>ưu</a:t>
          </a:r>
          <a:r>
            <a:rPr lang="en-US" sz="2400" b="0" dirty="0"/>
            <a:t> </a:t>
          </a:r>
          <a:r>
            <a:rPr lang="en-US" sz="2400" b="0" dirty="0" err="1"/>
            <a:t>nhất</a:t>
          </a:r>
          <a:r>
            <a:rPr lang="en-US" sz="2400" b="0" dirty="0"/>
            <a:t>.</a:t>
          </a:r>
          <a:endParaRPr lang="en-US" sz="2400" dirty="0"/>
        </a:p>
      </dgm:t>
    </dgm:pt>
    <dgm:pt modelId="{FAC20E15-8576-4C84-97F8-9A8C974072FB}" type="parTrans" cxnId="{0FACC62A-7799-4976-AECA-FA4836D34CD3}">
      <dgm:prSet/>
      <dgm:spPr/>
      <dgm:t>
        <a:bodyPr/>
        <a:lstStyle/>
        <a:p>
          <a:endParaRPr lang="en-US" sz="2400"/>
        </a:p>
      </dgm:t>
    </dgm:pt>
    <dgm:pt modelId="{CA290A16-81F8-4E00-9022-A8F79813EC12}" type="sibTrans" cxnId="{0FACC62A-7799-4976-AECA-FA4836D34CD3}">
      <dgm:prSet custT="1"/>
      <dgm:spPr/>
      <dgm:t>
        <a:bodyPr/>
        <a:lstStyle/>
        <a:p>
          <a:endParaRPr lang="en-US" sz="2400"/>
        </a:p>
      </dgm:t>
    </dgm:pt>
    <dgm:pt modelId="{D118597A-0621-40E3-A64A-3AB6829FB084}">
      <dgm:prSet custT="1"/>
      <dgm:spPr/>
      <dgm:t>
        <a:bodyPr/>
        <a:lstStyle/>
        <a:p>
          <a:r>
            <a:rPr lang="en-US" sz="2400" b="0" dirty="0" err="1"/>
            <a:t>Mục</a:t>
          </a:r>
          <a:r>
            <a:rPr lang="en-US" sz="2400" b="0" dirty="0"/>
            <a:t> </a:t>
          </a:r>
          <a:r>
            <a:rPr lang="en-US" sz="2400" b="0" dirty="0" err="1"/>
            <a:t>đích</a:t>
          </a:r>
          <a:r>
            <a:rPr lang="en-US" sz="2400" b="0" dirty="0"/>
            <a:t> </a:t>
          </a:r>
          <a:r>
            <a:rPr lang="en-US" sz="2400" b="0" dirty="0" err="1"/>
            <a:t>của</a:t>
          </a:r>
          <a:r>
            <a:rPr lang="en-US" sz="2400" b="0" dirty="0"/>
            <a:t> </a:t>
          </a:r>
          <a:r>
            <a:rPr lang="en-US" sz="2400" b="0" dirty="0" err="1"/>
            <a:t>dạy</a:t>
          </a:r>
          <a:r>
            <a:rPr lang="en-US" sz="2400" b="0" dirty="0"/>
            <a:t> </a:t>
          </a:r>
          <a:r>
            <a:rPr lang="en-US" sz="2400" b="0" dirty="0" err="1"/>
            <a:t>học</a:t>
          </a:r>
          <a:r>
            <a:rPr lang="en-US" sz="2400" b="0" dirty="0"/>
            <a:t> ở </a:t>
          </a:r>
          <a:r>
            <a:rPr lang="en-US" sz="2400" b="0" dirty="0" err="1"/>
            <a:t>sách</a:t>
          </a:r>
          <a:r>
            <a:rPr lang="en-US" sz="2400" b="0" dirty="0"/>
            <a:t> </a:t>
          </a:r>
          <a:r>
            <a:rPr lang="en-US" sz="2400" b="0" dirty="0" err="1"/>
            <a:t>Vật</a:t>
          </a:r>
          <a:r>
            <a:rPr lang="en-US" sz="2400" b="0" dirty="0"/>
            <a:t> </a:t>
          </a:r>
          <a:r>
            <a:rPr lang="en-US" sz="2400" b="0" dirty="0" err="1"/>
            <a:t>lí</a:t>
          </a:r>
          <a:r>
            <a:rPr lang="en-US" sz="2400" b="0" dirty="0"/>
            <a:t> 11 </a:t>
          </a:r>
          <a:r>
            <a:rPr lang="en-US" sz="2400" b="0" dirty="0" err="1"/>
            <a:t>và</a:t>
          </a:r>
          <a:r>
            <a:rPr lang="en-US" sz="2400" b="0" dirty="0"/>
            <a:t> </a:t>
          </a:r>
          <a:r>
            <a:rPr lang="en-US" sz="2400" b="0" dirty="0" err="1"/>
            <a:t>Chuyên</a:t>
          </a:r>
          <a:r>
            <a:rPr lang="en-US" sz="2400" b="0" dirty="0"/>
            <a:t> </a:t>
          </a:r>
          <a:r>
            <a:rPr lang="en-US" sz="2400" b="0" dirty="0" err="1"/>
            <a:t>đề</a:t>
          </a:r>
          <a:r>
            <a:rPr lang="en-US" sz="2400" b="0" dirty="0"/>
            <a:t> </a:t>
          </a:r>
          <a:r>
            <a:rPr lang="en-US" sz="2400" b="0" dirty="0" err="1"/>
            <a:t>học</a:t>
          </a:r>
          <a:r>
            <a:rPr lang="en-US" sz="2400" b="0" dirty="0"/>
            <a:t> </a:t>
          </a:r>
          <a:r>
            <a:rPr lang="en-US" sz="2400" b="0" dirty="0" err="1"/>
            <a:t>tập</a:t>
          </a:r>
          <a:r>
            <a:rPr lang="en-US" sz="2400" b="0" dirty="0"/>
            <a:t> </a:t>
          </a:r>
          <a:r>
            <a:rPr lang="en-US" sz="2400" b="0" dirty="0" err="1"/>
            <a:t>Vật</a:t>
          </a:r>
          <a:r>
            <a:rPr lang="en-US" sz="2400" b="0" dirty="0"/>
            <a:t> </a:t>
          </a:r>
          <a:r>
            <a:rPr lang="en-US" sz="2400" b="0" dirty="0" err="1"/>
            <a:t>lí</a:t>
          </a:r>
          <a:r>
            <a:rPr lang="en-US" sz="2400" b="0" dirty="0"/>
            <a:t> 11 </a:t>
          </a:r>
          <a:r>
            <a:rPr lang="en-US" sz="2400" b="0" dirty="0" err="1"/>
            <a:t>không</a:t>
          </a:r>
          <a:r>
            <a:rPr lang="en-US" sz="2400" b="0" dirty="0"/>
            <a:t> </a:t>
          </a:r>
          <a:r>
            <a:rPr lang="en-US" sz="2400" b="0" dirty="0" err="1"/>
            <a:t>phải</a:t>
          </a:r>
          <a:r>
            <a:rPr lang="en-US" sz="2400" b="0" dirty="0"/>
            <a:t> </a:t>
          </a:r>
          <a:r>
            <a:rPr lang="en-US" sz="2400" b="0" dirty="0" err="1"/>
            <a:t>là</a:t>
          </a:r>
          <a:r>
            <a:rPr lang="en-US" sz="2400" b="0" dirty="0"/>
            <a:t> </a:t>
          </a:r>
          <a:r>
            <a:rPr lang="en-US" sz="2400" b="0" dirty="0" err="1"/>
            <a:t>trang</a:t>
          </a:r>
          <a:r>
            <a:rPr lang="en-US" sz="2400" b="0" dirty="0"/>
            <a:t> </a:t>
          </a:r>
          <a:r>
            <a:rPr lang="en-US" sz="2400" b="0" dirty="0" err="1"/>
            <a:t>bị</a:t>
          </a:r>
          <a:r>
            <a:rPr lang="en-US" sz="2400" b="0" dirty="0"/>
            <a:t> </a:t>
          </a:r>
          <a:r>
            <a:rPr lang="en-US" sz="2400" b="0" dirty="0" err="1"/>
            <a:t>thật</a:t>
          </a:r>
          <a:r>
            <a:rPr lang="en-US" sz="2400" b="0" dirty="0"/>
            <a:t> </a:t>
          </a:r>
          <a:r>
            <a:rPr lang="en-US" sz="2400" b="0" dirty="0" err="1"/>
            <a:t>nhiều</a:t>
          </a:r>
          <a:r>
            <a:rPr lang="en-US" sz="2400" b="0" dirty="0"/>
            <a:t> </a:t>
          </a:r>
          <a:r>
            <a:rPr lang="en-US" sz="2400" b="0" dirty="0" err="1"/>
            <a:t>kiến</a:t>
          </a:r>
          <a:r>
            <a:rPr lang="en-US" sz="2400" b="0" dirty="0"/>
            <a:t> </a:t>
          </a:r>
          <a:r>
            <a:rPr lang="en-US" sz="2400" b="0" dirty="0" err="1"/>
            <a:t>thức</a:t>
          </a:r>
          <a:r>
            <a:rPr lang="en-US" sz="2400" b="0" dirty="0"/>
            <a:t>; </a:t>
          </a:r>
          <a:r>
            <a:rPr lang="en-US" sz="2400" b="0" dirty="0" err="1"/>
            <a:t>giải</a:t>
          </a:r>
          <a:r>
            <a:rPr lang="en-US" sz="2400" b="0" dirty="0"/>
            <a:t> </a:t>
          </a:r>
          <a:r>
            <a:rPr lang="en-US" sz="2400" b="0" dirty="0" err="1"/>
            <a:t>thật</a:t>
          </a:r>
          <a:r>
            <a:rPr lang="en-US" sz="2400" b="0" dirty="0"/>
            <a:t> </a:t>
          </a:r>
          <a:r>
            <a:rPr lang="en-US" sz="2400" b="0" dirty="0" err="1"/>
            <a:t>nhiều</a:t>
          </a:r>
          <a:r>
            <a:rPr lang="en-US" sz="2400" b="0" dirty="0"/>
            <a:t> </a:t>
          </a:r>
          <a:r>
            <a:rPr lang="en-US" sz="2400" b="0" dirty="0" err="1"/>
            <a:t>bài</a:t>
          </a:r>
          <a:r>
            <a:rPr lang="en-US" sz="2400" b="0" dirty="0"/>
            <a:t> </a:t>
          </a:r>
          <a:r>
            <a:rPr lang="en-US" sz="2400" b="0" dirty="0" err="1"/>
            <a:t>tập</a:t>
          </a:r>
          <a:r>
            <a:rPr lang="en-US" sz="2400" b="0" dirty="0"/>
            <a:t> </a:t>
          </a:r>
          <a:r>
            <a:rPr lang="en-US" sz="2400" b="0" dirty="0" err="1"/>
            <a:t>khó</a:t>
          </a:r>
          <a:r>
            <a:rPr lang="en-US" sz="2400" b="0" dirty="0"/>
            <a:t> </a:t>
          </a:r>
          <a:r>
            <a:rPr lang="en-US" sz="2400" b="0" dirty="0" err="1"/>
            <a:t>mà</a:t>
          </a:r>
          <a:r>
            <a:rPr lang="en-US" sz="2400" b="0" dirty="0"/>
            <a:t> </a:t>
          </a:r>
          <a:r>
            <a:rPr lang="en-US" sz="2400" b="0" dirty="0" err="1"/>
            <a:t>là</a:t>
          </a:r>
          <a:r>
            <a:rPr lang="en-US" sz="2400" b="0" dirty="0"/>
            <a:t> </a:t>
          </a:r>
          <a:r>
            <a:rPr lang="en-US" sz="2400" b="0" dirty="0" err="1"/>
            <a:t>nhận</a:t>
          </a:r>
          <a:r>
            <a:rPr lang="en-US" sz="2400" b="0" dirty="0"/>
            <a:t> </a:t>
          </a:r>
          <a:r>
            <a:rPr lang="en-US" sz="2400" b="0" dirty="0" err="1"/>
            <a:t>thức</a:t>
          </a:r>
          <a:r>
            <a:rPr lang="en-US" sz="2400" b="0" dirty="0"/>
            <a:t> </a:t>
          </a:r>
          <a:r>
            <a:rPr lang="en-US" sz="2400" b="0" dirty="0" err="1"/>
            <a:t>được</a:t>
          </a:r>
          <a:r>
            <a:rPr lang="en-US" sz="2400" b="0" dirty="0"/>
            <a:t> </a:t>
          </a:r>
          <a:r>
            <a:rPr lang="en-US" sz="2400" b="0" dirty="0" err="1"/>
            <a:t>bản</a:t>
          </a:r>
          <a:r>
            <a:rPr lang="en-US" sz="2400" b="0" dirty="0"/>
            <a:t> chất </a:t>
          </a:r>
          <a:r>
            <a:rPr lang="en-US" sz="2400" b="0" dirty="0" err="1"/>
            <a:t>và</a:t>
          </a:r>
          <a:r>
            <a:rPr lang="en-US" sz="2400" b="0" dirty="0"/>
            <a:t> </a:t>
          </a:r>
          <a:r>
            <a:rPr lang="en-US" sz="2400" b="0" dirty="0" err="1"/>
            <a:t>áp</a:t>
          </a:r>
          <a:r>
            <a:rPr lang="en-US" sz="2400" b="0" dirty="0"/>
            <a:t> </a:t>
          </a:r>
          <a:r>
            <a:rPr lang="en-US" sz="2400" b="0" dirty="0" err="1"/>
            <a:t>dụng</a:t>
          </a:r>
          <a:r>
            <a:rPr lang="en-US" sz="2400" b="0" dirty="0"/>
            <a:t> </a:t>
          </a:r>
          <a:r>
            <a:rPr lang="en-US" sz="2400" b="0" dirty="0" err="1"/>
            <a:t>được</a:t>
          </a:r>
          <a:r>
            <a:rPr lang="en-US" sz="2400" b="0" dirty="0"/>
            <a:t> </a:t>
          </a:r>
          <a:r>
            <a:rPr lang="en-US" sz="2400" b="0" dirty="0" err="1"/>
            <a:t>điều</a:t>
          </a:r>
          <a:r>
            <a:rPr lang="en-US" sz="2400" b="0" dirty="0"/>
            <a:t> </a:t>
          </a:r>
          <a:r>
            <a:rPr lang="en-US" sz="2400" b="0" dirty="0" err="1"/>
            <a:t>đã</a:t>
          </a:r>
          <a:r>
            <a:rPr lang="en-US" sz="2400" b="0" dirty="0"/>
            <a:t> </a:t>
          </a:r>
          <a:r>
            <a:rPr lang="en-US" sz="2400" b="0" dirty="0" err="1"/>
            <a:t>học</a:t>
          </a:r>
          <a:r>
            <a:rPr lang="en-US" sz="2400" b="0" dirty="0"/>
            <a:t>. </a:t>
          </a:r>
          <a:endParaRPr lang="en-US" sz="2400" dirty="0"/>
        </a:p>
      </dgm:t>
    </dgm:pt>
    <dgm:pt modelId="{6AC68A2E-B45F-49BC-A448-97948B3D10F8}" type="parTrans" cxnId="{78F99864-948F-48D6-9C50-F49365754CC5}">
      <dgm:prSet/>
      <dgm:spPr/>
      <dgm:t>
        <a:bodyPr/>
        <a:lstStyle/>
        <a:p>
          <a:endParaRPr lang="en-US" sz="2400"/>
        </a:p>
      </dgm:t>
    </dgm:pt>
    <dgm:pt modelId="{AEB978AB-434E-419D-82B3-9E596CC34296}" type="sibTrans" cxnId="{78F99864-948F-48D6-9C50-F49365754CC5}">
      <dgm:prSet/>
      <dgm:spPr/>
      <dgm:t>
        <a:bodyPr/>
        <a:lstStyle/>
        <a:p>
          <a:endParaRPr lang="en-US" sz="2400"/>
        </a:p>
      </dgm:t>
    </dgm:pt>
    <dgm:pt modelId="{25C85CB6-BAAB-42E6-991F-22E966A7505F}" type="pres">
      <dgm:prSet presAssocID="{EB020AB4-6F54-4F83-A8D6-42449E6E09CD}" presName="outerComposite" presStyleCnt="0">
        <dgm:presLayoutVars>
          <dgm:chMax val="5"/>
          <dgm:dir/>
          <dgm:resizeHandles val="exact"/>
        </dgm:presLayoutVars>
      </dgm:prSet>
      <dgm:spPr/>
    </dgm:pt>
    <dgm:pt modelId="{A15AA7C6-971D-472E-A180-0303E772CA95}" type="pres">
      <dgm:prSet presAssocID="{EB020AB4-6F54-4F83-A8D6-42449E6E09CD}" presName="dummyMaxCanvas" presStyleCnt="0">
        <dgm:presLayoutVars/>
      </dgm:prSet>
      <dgm:spPr/>
    </dgm:pt>
    <dgm:pt modelId="{190C77B5-B5F7-42BF-975B-AAE32B82F1DE}" type="pres">
      <dgm:prSet presAssocID="{EB020AB4-6F54-4F83-A8D6-42449E6E09CD}" presName="FourNodes_1" presStyleLbl="node1" presStyleIdx="0" presStyleCnt="4" custScaleX="107017" custLinFactNeighborX="4945" custLinFactNeighborY="1551">
        <dgm:presLayoutVars>
          <dgm:bulletEnabled val="1"/>
        </dgm:presLayoutVars>
      </dgm:prSet>
      <dgm:spPr/>
    </dgm:pt>
    <dgm:pt modelId="{72AC6973-5C76-4D9F-8DBB-B12EDDA92C4F}" type="pres">
      <dgm:prSet presAssocID="{EB020AB4-6F54-4F83-A8D6-42449E6E09CD}" presName="FourNodes_2" presStyleLbl="node1" presStyleIdx="1" presStyleCnt="4" custScaleX="107869" custScaleY="111608">
        <dgm:presLayoutVars>
          <dgm:bulletEnabled val="1"/>
        </dgm:presLayoutVars>
      </dgm:prSet>
      <dgm:spPr/>
    </dgm:pt>
    <dgm:pt modelId="{EB19DFFA-D240-47F2-B150-E97CCF50C9EF}" type="pres">
      <dgm:prSet presAssocID="{EB020AB4-6F54-4F83-A8D6-42449E6E09CD}" presName="FourNodes_3" presStyleLbl="node1" presStyleIdx="2" presStyleCnt="4" custScaleX="108966" custScaleY="69688" custLinFactNeighborX="-4873" custLinFactNeighborY="-12406">
        <dgm:presLayoutVars>
          <dgm:bulletEnabled val="1"/>
        </dgm:presLayoutVars>
      </dgm:prSet>
      <dgm:spPr/>
    </dgm:pt>
    <dgm:pt modelId="{E78E789B-7A17-4E50-8C9F-D5DB94D626B5}" type="pres">
      <dgm:prSet presAssocID="{EB020AB4-6F54-4F83-A8D6-42449E6E09CD}" presName="FourNodes_4" presStyleLbl="node1" presStyleIdx="3" presStyleCnt="4" custScaleX="109064" custScaleY="123255" custLinFactNeighborX="-10327" custLinFactNeighborY="-20159">
        <dgm:presLayoutVars>
          <dgm:bulletEnabled val="1"/>
        </dgm:presLayoutVars>
      </dgm:prSet>
      <dgm:spPr/>
    </dgm:pt>
    <dgm:pt modelId="{4DE51D88-9BF3-476B-B079-88C759681439}" type="pres">
      <dgm:prSet presAssocID="{EB020AB4-6F54-4F83-A8D6-42449E6E09CD}" presName="FourConn_1-2" presStyleLbl="fgAccFollowNode1" presStyleIdx="0" presStyleCnt="3" custLinFactNeighborX="56462" custLinFactNeighborY="-1590">
        <dgm:presLayoutVars>
          <dgm:bulletEnabled val="1"/>
        </dgm:presLayoutVars>
      </dgm:prSet>
      <dgm:spPr/>
    </dgm:pt>
    <dgm:pt modelId="{3F45D439-FE50-4FE0-9640-7B202E64B926}" type="pres">
      <dgm:prSet presAssocID="{EB020AB4-6F54-4F83-A8D6-42449E6E09CD}" presName="FourConn_2-3" presStyleLbl="fgAccFollowNode1" presStyleIdx="1" presStyleCnt="3" custLinFactNeighborX="16700" custLinFactNeighborY="-795">
        <dgm:presLayoutVars>
          <dgm:bulletEnabled val="1"/>
        </dgm:presLayoutVars>
      </dgm:prSet>
      <dgm:spPr/>
    </dgm:pt>
    <dgm:pt modelId="{E651FD59-D19C-4197-8DB8-AC683524A074}" type="pres">
      <dgm:prSet presAssocID="{EB020AB4-6F54-4F83-A8D6-42449E6E09CD}" presName="FourConn_3-4" presStyleLbl="fgAccFollowNode1" presStyleIdx="2" presStyleCnt="3">
        <dgm:presLayoutVars>
          <dgm:bulletEnabled val="1"/>
        </dgm:presLayoutVars>
      </dgm:prSet>
      <dgm:spPr/>
    </dgm:pt>
    <dgm:pt modelId="{7FAA6F8A-43BC-405E-99C7-EAF171DB21B1}" type="pres">
      <dgm:prSet presAssocID="{EB020AB4-6F54-4F83-A8D6-42449E6E09CD}" presName="FourNodes_1_text" presStyleLbl="node1" presStyleIdx="3" presStyleCnt="4">
        <dgm:presLayoutVars>
          <dgm:bulletEnabled val="1"/>
        </dgm:presLayoutVars>
      </dgm:prSet>
      <dgm:spPr/>
    </dgm:pt>
    <dgm:pt modelId="{160E6EF8-E554-4F9C-93BB-52817362BF72}" type="pres">
      <dgm:prSet presAssocID="{EB020AB4-6F54-4F83-A8D6-42449E6E09CD}" presName="FourNodes_2_text" presStyleLbl="node1" presStyleIdx="3" presStyleCnt="4">
        <dgm:presLayoutVars>
          <dgm:bulletEnabled val="1"/>
        </dgm:presLayoutVars>
      </dgm:prSet>
      <dgm:spPr/>
    </dgm:pt>
    <dgm:pt modelId="{BF16F750-949D-4CA0-8E5E-8D1EB0A84ED4}" type="pres">
      <dgm:prSet presAssocID="{EB020AB4-6F54-4F83-A8D6-42449E6E09CD}" presName="FourNodes_3_text" presStyleLbl="node1" presStyleIdx="3" presStyleCnt="4">
        <dgm:presLayoutVars>
          <dgm:bulletEnabled val="1"/>
        </dgm:presLayoutVars>
      </dgm:prSet>
      <dgm:spPr/>
    </dgm:pt>
    <dgm:pt modelId="{6A2FA477-91EA-4477-90FF-23C1D94835A3}" type="pres">
      <dgm:prSet presAssocID="{EB020AB4-6F54-4F83-A8D6-42449E6E09CD}" presName="FourNodes_4_text" presStyleLbl="node1" presStyleIdx="3" presStyleCnt="4">
        <dgm:presLayoutVars>
          <dgm:bulletEnabled val="1"/>
        </dgm:presLayoutVars>
      </dgm:prSet>
      <dgm:spPr/>
    </dgm:pt>
  </dgm:ptLst>
  <dgm:cxnLst>
    <dgm:cxn modelId="{AB3B4B17-9DCC-4657-B27E-93D4D9CD6EC2}" type="presOf" srcId="{58FDA056-058F-4251-8FEE-2780F1260FC0}" destId="{160E6EF8-E554-4F9C-93BB-52817362BF72}" srcOrd="1" destOrd="0" presId="urn:microsoft.com/office/officeart/2005/8/layout/vProcess5"/>
    <dgm:cxn modelId="{6FDCEB18-D2FE-4B70-97DB-671ECC988D59}" type="presOf" srcId="{D118597A-0621-40E3-A64A-3AB6829FB084}" destId="{E78E789B-7A17-4E50-8C9F-D5DB94D626B5}" srcOrd="0" destOrd="0" presId="urn:microsoft.com/office/officeart/2005/8/layout/vProcess5"/>
    <dgm:cxn modelId="{0FACC62A-7799-4976-AECA-FA4836D34CD3}" srcId="{EB020AB4-6F54-4F83-A8D6-42449E6E09CD}" destId="{CFEEE891-A7FC-4A75-8801-0C0571716129}" srcOrd="2" destOrd="0" parTransId="{FAC20E15-8576-4C84-97F8-9A8C974072FB}" sibTransId="{CA290A16-81F8-4E00-9022-A8F79813EC12}"/>
    <dgm:cxn modelId="{585ED536-36EB-4F95-849B-673026AEA1BA}" type="presOf" srcId="{2B95527C-05A0-44D7-83D7-85F39A821641}" destId="{4DE51D88-9BF3-476B-B079-88C759681439}" srcOrd="0" destOrd="0" presId="urn:microsoft.com/office/officeart/2005/8/layout/vProcess5"/>
    <dgm:cxn modelId="{1E56D738-3AB5-40E0-B311-0D314015D46E}" type="presOf" srcId="{CA290A16-81F8-4E00-9022-A8F79813EC12}" destId="{E651FD59-D19C-4197-8DB8-AC683524A074}" srcOrd="0" destOrd="0" presId="urn:microsoft.com/office/officeart/2005/8/layout/vProcess5"/>
    <dgm:cxn modelId="{78F99864-948F-48D6-9C50-F49365754CC5}" srcId="{EB020AB4-6F54-4F83-A8D6-42449E6E09CD}" destId="{D118597A-0621-40E3-A64A-3AB6829FB084}" srcOrd="3" destOrd="0" parTransId="{6AC68A2E-B45F-49BC-A448-97948B3D10F8}" sibTransId="{AEB978AB-434E-419D-82B3-9E596CC34296}"/>
    <dgm:cxn modelId="{D910E14C-40AF-475F-A5F4-E57089FA9825}" type="presOf" srcId="{CFEEE891-A7FC-4A75-8801-0C0571716129}" destId="{EB19DFFA-D240-47F2-B150-E97CCF50C9EF}" srcOrd="0" destOrd="0" presId="urn:microsoft.com/office/officeart/2005/8/layout/vProcess5"/>
    <dgm:cxn modelId="{D60E786E-6530-4464-AC47-56F630813BE5}" type="presOf" srcId="{58FDA056-058F-4251-8FEE-2780F1260FC0}" destId="{72AC6973-5C76-4D9F-8DBB-B12EDDA92C4F}" srcOrd="0" destOrd="0" presId="urn:microsoft.com/office/officeart/2005/8/layout/vProcess5"/>
    <dgm:cxn modelId="{DFDE6D52-6081-460F-BF9C-0AA75C919711}" type="presOf" srcId="{84CB95BD-DF83-489E-94DB-DE4A961D2B2B}" destId="{190C77B5-B5F7-42BF-975B-AAE32B82F1DE}" srcOrd="0" destOrd="0" presId="urn:microsoft.com/office/officeart/2005/8/layout/vProcess5"/>
    <dgm:cxn modelId="{5EA2D497-32AE-4EB2-AEBE-5BA3F62B6E5F}" type="presOf" srcId="{84CB95BD-DF83-489E-94DB-DE4A961D2B2B}" destId="{7FAA6F8A-43BC-405E-99C7-EAF171DB21B1}" srcOrd="1" destOrd="0" presId="urn:microsoft.com/office/officeart/2005/8/layout/vProcess5"/>
    <dgm:cxn modelId="{6C16BF9C-F0EC-4B6B-B989-53616DC1EDF4}" type="presOf" srcId="{EB020AB4-6F54-4F83-A8D6-42449E6E09CD}" destId="{25C85CB6-BAAB-42E6-991F-22E966A7505F}" srcOrd="0" destOrd="0" presId="urn:microsoft.com/office/officeart/2005/8/layout/vProcess5"/>
    <dgm:cxn modelId="{88EEA8A5-2212-4BC1-BBE8-1BC0AC0BE7AB}" type="presOf" srcId="{D118597A-0621-40E3-A64A-3AB6829FB084}" destId="{6A2FA477-91EA-4477-90FF-23C1D94835A3}" srcOrd="1" destOrd="0" presId="urn:microsoft.com/office/officeart/2005/8/layout/vProcess5"/>
    <dgm:cxn modelId="{2C5B30B0-3822-4B58-A9EA-B6C4798FCCEC}" srcId="{EB020AB4-6F54-4F83-A8D6-42449E6E09CD}" destId="{58FDA056-058F-4251-8FEE-2780F1260FC0}" srcOrd="1" destOrd="0" parTransId="{DB2F0B68-1B10-421F-BD59-14001CE53AE1}" sibTransId="{7A75F497-30B6-4053-B2F9-395294CCB864}"/>
    <dgm:cxn modelId="{987BDABA-A4F3-4B1C-B426-6F5344806DBD}" srcId="{EB020AB4-6F54-4F83-A8D6-42449E6E09CD}" destId="{84CB95BD-DF83-489E-94DB-DE4A961D2B2B}" srcOrd="0" destOrd="0" parTransId="{6C37A1BC-1B28-4585-962E-751F341DC5DD}" sibTransId="{2B95527C-05A0-44D7-83D7-85F39A821641}"/>
    <dgm:cxn modelId="{9CCDE8BC-1F95-48A6-9027-08DE7C09E128}" type="presOf" srcId="{7A75F497-30B6-4053-B2F9-395294CCB864}" destId="{3F45D439-FE50-4FE0-9640-7B202E64B926}" srcOrd="0" destOrd="0" presId="urn:microsoft.com/office/officeart/2005/8/layout/vProcess5"/>
    <dgm:cxn modelId="{6AAB96C2-CCBD-42B4-95E0-1DCACF1F28DF}" type="presOf" srcId="{CFEEE891-A7FC-4A75-8801-0C0571716129}" destId="{BF16F750-949D-4CA0-8E5E-8D1EB0A84ED4}" srcOrd="1" destOrd="0" presId="urn:microsoft.com/office/officeart/2005/8/layout/vProcess5"/>
    <dgm:cxn modelId="{96FBCE15-A5F7-4395-88C2-28F83556EFCE}" type="presParOf" srcId="{25C85CB6-BAAB-42E6-991F-22E966A7505F}" destId="{A15AA7C6-971D-472E-A180-0303E772CA95}" srcOrd="0" destOrd="0" presId="urn:microsoft.com/office/officeart/2005/8/layout/vProcess5"/>
    <dgm:cxn modelId="{978E833F-28B1-4FA2-BED8-436B173F07D8}" type="presParOf" srcId="{25C85CB6-BAAB-42E6-991F-22E966A7505F}" destId="{190C77B5-B5F7-42BF-975B-AAE32B82F1DE}" srcOrd="1" destOrd="0" presId="urn:microsoft.com/office/officeart/2005/8/layout/vProcess5"/>
    <dgm:cxn modelId="{D9951089-4731-45B6-8996-1EDEC2A2FC47}" type="presParOf" srcId="{25C85CB6-BAAB-42E6-991F-22E966A7505F}" destId="{72AC6973-5C76-4D9F-8DBB-B12EDDA92C4F}" srcOrd="2" destOrd="0" presId="urn:microsoft.com/office/officeart/2005/8/layout/vProcess5"/>
    <dgm:cxn modelId="{2DF759A1-CFFF-4DFA-9A6E-C7D91F379D6A}" type="presParOf" srcId="{25C85CB6-BAAB-42E6-991F-22E966A7505F}" destId="{EB19DFFA-D240-47F2-B150-E97CCF50C9EF}" srcOrd="3" destOrd="0" presId="urn:microsoft.com/office/officeart/2005/8/layout/vProcess5"/>
    <dgm:cxn modelId="{0047D16F-7654-47C7-BDF4-A3C3CE18E685}" type="presParOf" srcId="{25C85CB6-BAAB-42E6-991F-22E966A7505F}" destId="{E78E789B-7A17-4E50-8C9F-D5DB94D626B5}" srcOrd="4" destOrd="0" presId="urn:microsoft.com/office/officeart/2005/8/layout/vProcess5"/>
    <dgm:cxn modelId="{13DAFD83-5627-493C-9882-65C976F52AEE}" type="presParOf" srcId="{25C85CB6-BAAB-42E6-991F-22E966A7505F}" destId="{4DE51D88-9BF3-476B-B079-88C759681439}" srcOrd="5" destOrd="0" presId="urn:microsoft.com/office/officeart/2005/8/layout/vProcess5"/>
    <dgm:cxn modelId="{0EEC283A-E16F-4B76-934D-8D744421E05F}" type="presParOf" srcId="{25C85CB6-BAAB-42E6-991F-22E966A7505F}" destId="{3F45D439-FE50-4FE0-9640-7B202E64B926}" srcOrd="6" destOrd="0" presId="urn:microsoft.com/office/officeart/2005/8/layout/vProcess5"/>
    <dgm:cxn modelId="{AF94EA82-5801-4CDE-87AD-19E4D6805336}" type="presParOf" srcId="{25C85CB6-BAAB-42E6-991F-22E966A7505F}" destId="{E651FD59-D19C-4197-8DB8-AC683524A074}" srcOrd="7" destOrd="0" presId="urn:microsoft.com/office/officeart/2005/8/layout/vProcess5"/>
    <dgm:cxn modelId="{FD277162-0093-4565-9FAA-D22305D84A0D}" type="presParOf" srcId="{25C85CB6-BAAB-42E6-991F-22E966A7505F}" destId="{7FAA6F8A-43BC-405E-99C7-EAF171DB21B1}" srcOrd="8" destOrd="0" presId="urn:microsoft.com/office/officeart/2005/8/layout/vProcess5"/>
    <dgm:cxn modelId="{31EDAA30-783D-4CB9-B835-BD6322CBF4E7}" type="presParOf" srcId="{25C85CB6-BAAB-42E6-991F-22E966A7505F}" destId="{160E6EF8-E554-4F9C-93BB-52817362BF72}" srcOrd="9" destOrd="0" presId="urn:microsoft.com/office/officeart/2005/8/layout/vProcess5"/>
    <dgm:cxn modelId="{DA5015A9-C475-4840-8D22-B30F901156C6}" type="presParOf" srcId="{25C85CB6-BAAB-42E6-991F-22E966A7505F}" destId="{BF16F750-949D-4CA0-8E5E-8D1EB0A84ED4}" srcOrd="10" destOrd="0" presId="urn:microsoft.com/office/officeart/2005/8/layout/vProcess5"/>
    <dgm:cxn modelId="{EE07D333-C9C3-47E1-B076-EA96F2F9AE68}" type="presParOf" srcId="{25C85CB6-BAAB-42E6-991F-22E966A7505F}" destId="{6A2FA477-91EA-4477-90FF-23C1D94835A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5A25E-0115-4278-81FD-3F1A5E74AA49}">
      <dsp:nvSpPr>
        <dsp:cNvPr id="0" name=""/>
        <dsp:cNvSpPr/>
      </dsp:nvSpPr>
      <dsp:spPr>
        <a:xfrm>
          <a:off x="0" y="0"/>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4F13A-D618-471D-851B-62625C40A757}">
      <dsp:nvSpPr>
        <dsp:cNvPr id="0" name=""/>
        <dsp:cNvSpPr/>
      </dsp:nvSpPr>
      <dsp:spPr>
        <a:xfrm>
          <a:off x="0" y="0"/>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Tổng CB kiêm CB</a:t>
          </a:r>
          <a:br>
            <a:rPr lang="en-US" sz="1700" b="1" i="0" kern="1200" baseline="0"/>
          </a:br>
          <a:r>
            <a:rPr lang="en-US" sz="1700" b="0" i="0" kern="1200" baseline="0"/>
            <a:t>Nguyễn Văn Khánh, ĐHSP Hà Nội</a:t>
          </a:r>
          <a:endParaRPr lang="en-US" sz="1700" b="1" i="0" kern="1200" baseline="0"/>
        </a:p>
      </dsp:txBody>
      <dsp:txXfrm>
        <a:off x="0" y="0"/>
        <a:ext cx="5691973" cy="611112"/>
      </dsp:txXfrm>
    </dsp:sp>
    <dsp:sp modelId="{8A8C66C0-47A7-4011-B1D5-580F2F6325CF}">
      <dsp:nvSpPr>
        <dsp:cNvPr id="0" name=""/>
        <dsp:cNvSpPr/>
      </dsp:nvSpPr>
      <dsp:spPr>
        <a:xfrm>
          <a:off x="0" y="611112"/>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72897-A7DF-4171-B291-BB6CC6D4D4B1}">
      <dsp:nvSpPr>
        <dsp:cNvPr id="0" name=""/>
        <dsp:cNvSpPr/>
      </dsp:nvSpPr>
      <dsp:spPr>
        <a:xfrm>
          <a:off x="0" y="611112"/>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Tác giả</a:t>
          </a:r>
          <a:endParaRPr lang="en-US" sz="1700" kern="1200"/>
        </a:p>
      </dsp:txBody>
      <dsp:txXfrm>
        <a:off x="0" y="611112"/>
        <a:ext cx="5691973" cy="611112"/>
      </dsp:txXfrm>
    </dsp:sp>
    <dsp:sp modelId="{5A5005C5-AA0E-48C9-AF05-053B699BA5F6}">
      <dsp:nvSpPr>
        <dsp:cNvPr id="0" name=""/>
        <dsp:cNvSpPr/>
      </dsp:nvSpPr>
      <dsp:spPr>
        <a:xfrm>
          <a:off x="0" y="1222225"/>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3E065-5AE7-4527-ADFA-00912344DB1F}">
      <dsp:nvSpPr>
        <dsp:cNvPr id="0" name=""/>
        <dsp:cNvSpPr/>
      </dsp:nvSpPr>
      <dsp:spPr>
        <a:xfrm>
          <a:off x="0" y="1222225"/>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Phạm Thùy Giang, Trường Olympia</a:t>
          </a:r>
          <a:endParaRPr lang="en-US" sz="1700" kern="1200"/>
        </a:p>
      </dsp:txBody>
      <dsp:txXfrm>
        <a:off x="0" y="1222225"/>
        <a:ext cx="5691973" cy="611112"/>
      </dsp:txXfrm>
    </dsp:sp>
    <dsp:sp modelId="{8CF3F41A-F1AB-4255-8C19-B21BB2E1024F}">
      <dsp:nvSpPr>
        <dsp:cNvPr id="0" name=""/>
        <dsp:cNvSpPr/>
      </dsp:nvSpPr>
      <dsp:spPr>
        <a:xfrm>
          <a:off x="0" y="1833338"/>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9DE0C-49DA-4557-B13B-DBCEBC9592C2}">
      <dsp:nvSpPr>
        <dsp:cNvPr id="0" name=""/>
        <dsp:cNvSpPr/>
      </dsp:nvSpPr>
      <dsp:spPr>
        <a:xfrm>
          <a:off x="0" y="1833338"/>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a:t>Cao </a:t>
          </a:r>
          <a:r>
            <a:rPr lang="en-US" sz="1700" b="0" i="0" kern="1200" baseline="0" dirty="0" err="1"/>
            <a:t>Tiến</a:t>
          </a:r>
          <a:r>
            <a:rPr lang="en-US" sz="1700" b="0" i="0" kern="1200" baseline="0" dirty="0"/>
            <a:t> Khoa, </a:t>
          </a:r>
          <a:r>
            <a:rPr lang="en-US" sz="1700" b="0" i="0" kern="1200" baseline="0" dirty="0" err="1"/>
            <a:t>Trưởng</a:t>
          </a:r>
          <a:r>
            <a:rPr lang="en-US" sz="1700" b="0" i="0" kern="1200" baseline="0" dirty="0"/>
            <a:t> </a:t>
          </a:r>
          <a:r>
            <a:rPr lang="en-US" sz="1700" b="0" i="0" kern="1200" baseline="0" dirty="0" err="1"/>
            <a:t>phòng</a:t>
          </a:r>
          <a:r>
            <a:rPr lang="en-US" sz="1700" b="0" i="0" kern="1200" baseline="0" dirty="0"/>
            <a:t> </a:t>
          </a:r>
          <a:r>
            <a:rPr lang="en-US" sz="1700" b="0" i="0" kern="1200" baseline="0" dirty="0" err="1"/>
            <a:t>Quản</a:t>
          </a:r>
          <a:r>
            <a:rPr lang="en-US" sz="1700" b="0" i="0" kern="1200" baseline="0" dirty="0"/>
            <a:t> </a:t>
          </a:r>
          <a:r>
            <a:rPr lang="en-US" sz="1700" b="0" i="0" kern="1200" baseline="0" dirty="0" err="1"/>
            <a:t>trị</a:t>
          </a:r>
          <a:r>
            <a:rPr lang="en-US" sz="1700" b="0" i="0" kern="1200" baseline="0" dirty="0"/>
            <a:t>, ĐHSP Thái </a:t>
          </a:r>
          <a:r>
            <a:rPr lang="en-US" sz="1700" b="0" i="0" kern="1200" baseline="0" dirty="0" err="1"/>
            <a:t>Nguyên</a:t>
          </a:r>
          <a:endParaRPr lang="en-US" sz="1700" kern="1200" dirty="0"/>
        </a:p>
      </dsp:txBody>
      <dsp:txXfrm>
        <a:off x="0" y="1833338"/>
        <a:ext cx="5691973" cy="611112"/>
      </dsp:txXfrm>
    </dsp:sp>
    <dsp:sp modelId="{AF342757-8C4F-4C05-8A32-7F50E76B7040}">
      <dsp:nvSpPr>
        <dsp:cNvPr id="0" name=""/>
        <dsp:cNvSpPr/>
      </dsp:nvSpPr>
      <dsp:spPr>
        <a:xfrm>
          <a:off x="0" y="2444451"/>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9123B-A6A2-4BB9-898D-3845F1D4DF37}">
      <dsp:nvSpPr>
        <dsp:cNvPr id="0" name=""/>
        <dsp:cNvSpPr/>
      </dsp:nvSpPr>
      <dsp:spPr>
        <a:xfrm>
          <a:off x="0" y="2444451"/>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Đoàn Thị Hải Quỳnh, Trường Thực nghiệm</a:t>
          </a:r>
          <a:endParaRPr lang="en-US" sz="1700" kern="1200"/>
        </a:p>
      </dsp:txBody>
      <dsp:txXfrm>
        <a:off x="0" y="2444451"/>
        <a:ext cx="5691973" cy="611112"/>
      </dsp:txXfrm>
    </dsp:sp>
    <dsp:sp modelId="{F48F3C1F-89A8-4909-A0CA-94E15A752561}">
      <dsp:nvSpPr>
        <dsp:cNvPr id="0" name=""/>
        <dsp:cNvSpPr/>
      </dsp:nvSpPr>
      <dsp:spPr>
        <a:xfrm>
          <a:off x="0" y="3055564"/>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329DA-AA0A-455B-A812-D6EC669430F6}">
      <dsp:nvSpPr>
        <dsp:cNvPr id="0" name=""/>
        <dsp:cNvSpPr/>
      </dsp:nvSpPr>
      <dsp:spPr>
        <a:xfrm>
          <a:off x="0" y="3055564"/>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err="1"/>
            <a:t>Trần</a:t>
          </a:r>
          <a:r>
            <a:rPr lang="en-US" sz="1700" b="0" i="0" kern="1200" baseline="0" dirty="0"/>
            <a:t> Bá </a:t>
          </a:r>
          <a:r>
            <a:rPr lang="en-US" sz="1700" b="0" i="0" kern="1200" baseline="0" dirty="0" err="1"/>
            <a:t>Trình</a:t>
          </a:r>
          <a:r>
            <a:rPr lang="en-US" sz="1700" b="0" i="0" kern="1200" baseline="0" dirty="0"/>
            <a:t>, </a:t>
          </a:r>
          <a:r>
            <a:rPr lang="en-US" sz="1700" b="0" i="0" kern="1200" baseline="0" dirty="0" err="1"/>
            <a:t>Trưởng</a:t>
          </a:r>
          <a:r>
            <a:rPr lang="en-US" sz="1700" b="0" i="0" kern="1200" baseline="0" dirty="0"/>
            <a:t> </a:t>
          </a:r>
          <a:r>
            <a:rPr lang="en-US" sz="1700" b="0" i="0" kern="1200" baseline="0" dirty="0" err="1"/>
            <a:t>phòng</a:t>
          </a:r>
          <a:r>
            <a:rPr lang="en-US" sz="1700" b="0" i="0" kern="1200" baseline="0" dirty="0"/>
            <a:t> </a:t>
          </a:r>
          <a:r>
            <a:rPr lang="en-US" sz="1700" b="0" i="0" kern="1200" baseline="0" dirty="0" err="1"/>
            <a:t>Đạo</a:t>
          </a:r>
          <a:r>
            <a:rPr lang="en-US" sz="1700" b="0" i="0" kern="1200" baseline="0" dirty="0"/>
            <a:t> </a:t>
          </a:r>
          <a:r>
            <a:rPr lang="en-US" sz="1700" b="0" i="0" kern="1200" baseline="0" dirty="0" err="1"/>
            <a:t>tạo</a:t>
          </a:r>
          <a:r>
            <a:rPr lang="en-US" sz="1700" b="0" i="0" kern="1200" baseline="0" dirty="0"/>
            <a:t>, ĐHSP Hà </a:t>
          </a:r>
          <a:r>
            <a:rPr lang="en-US" sz="1700" b="0" i="0" kern="1200" baseline="0" dirty="0" err="1"/>
            <a:t>Nội</a:t>
          </a:r>
          <a:endParaRPr lang="en-US" sz="1700" kern="1200" dirty="0"/>
        </a:p>
      </dsp:txBody>
      <dsp:txXfrm>
        <a:off x="0" y="3055564"/>
        <a:ext cx="5691973" cy="611112"/>
      </dsp:txXfrm>
    </dsp:sp>
    <dsp:sp modelId="{0A67DEF5-C0D3-437F-A8D3-CFE747DB2995}">
      <dsp:nvSpPr>
        <dsp:cNvPr id="0" name=""/>
        <dsp:cNvSpPr/>
      </dsp:nvSpPr>
      <dsp:spPr>
        <a:xfrm>
          <a:off x="0" y="3666677"/>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748FA-A545-427F-8164-7939FE627F62}">
      <dsp:nvSpPr>
        <dsp:cNvPr id="0" name=""/>
        <dsp:cNvSpPr/>
      </dsp:nvSpPr>
      <dsp:spPr>
        <a:xfrm>
          <a:off x="0" y="3666677"/>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a:t>Trương Anh Tuấn, Bộ GD&amp;ĐT</a:t>
          </a:r>
          <a:endParaRPr lang="en-US" sz="1700" kern="1200"/>
        </a:p>
      </dsp:txBody>
      <dsp:txXfrm>
        <a:off x="0" y="3666677"/>
        <a:ext cx="5691973" cy="611112"/>
      </dsp:txXfrm>
    </dsp:sp>
    <dsp:sp modelId="{BC02548E-9F32-41B4-89A1-F9F5634587C0}">
      <dsp:nvSpPr>
        <dsp:cNvPr id="0" name=""/>
        <dsp:cNvSpPr/>
      </dsp:nvSpPr>
      <dsp:spPr>
        <a:xfrm>
          <a:off x="0" y="4277790"/>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985B6-DCA8-46B0-BF98-51494C6D298A}">
      <dsp:nvSpPr>
        <dsp:cNvPr id="0" name=""/>
        <dsp:cNvSpPr/>
      </dsp:nvSpPr>
      <dsp:spPr>
        <a:xfrm>
          <a:off x="0" y="4277790"/>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Nhà xuất bản Đại học Sư phạm</a:t>
          </a:r>
          <a:endParaRPr lang="en-US" sz="1700" kern="1200"/>
        </a:p>
      </dsp:txBody>
      <dsp:txXfrm>
        <a:off x="0" y="4277790"/>
        <a:ext cx="5691973" cy="6111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F67D-7CAB-424D-8F3B-46EB507084DD}">
      <dsp:nvSpPr>
        <dsp:cNvPr id="0" name=""/>
        <dsp:cNvSpPr/>
      </dsp:nvSpPr>
      <dsp:spPr>
        <a:xfrm>
          <a:off x="4877"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a:t>Dao </a:t>
          </a:r>
          <a:r>
            <a:rPr lang="en-US" sz="2000" b="0" kern="1200" dirty="0" err="1"/>
            <a:t>động</a:t>
          </a:r>
          <a:r>
            <a:rPr lang="en-US" sz="2000" b="0" kern="1200" dirty="0"/>
            <a:t> </a:t>
          </a:r>
          <a:r>
            <a:rPr lang="en-US" sz="2000" b="0" kern="1200" dirty="0" err="1"/>
            <a:t>điều</a:t>
          </a:r>
          <a:r>
            <a:rPr lang="en-US" sz="2000" b="0" kern="1200" dirty="0"/>
            <a:t> </a:t>
          </a:r>
          <a:r>
            <a:rPr lang="en-US" sz="2000" b="0" kern="1200" dirty="0" err="1"/>
            <a:t>hòa</a:t>
          </a:r>
          <a:endParaRPr lang="en-US" sz="2000" kern="1200" dirty="0"/>
        </a:p>
      </dsp:txBody>
      <dsp:txXfrm>
        <a:off x="572760" y="2263401"/>
        <a:ext cx="1703651" cy="1135766"/>
      </dsp:txXfrm>
    </dsp:sp>
    <dsp:sp modelId="{07207C7E-E2DD-4117-89CE-418D016F7087}">
      <dsp:nvSpPr>
        <dsp:cNvPr id="0" name=""/>
        <dsp:cNvSpPr/>
      </dsp:nvSpPr>
      <dsp:spPr>
        <a:xfrm>
          <a:off x="2560353"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err="1"/>
            <a:t>Một</a:t>
          </a:r>
          <a:r>
            <a:rPr lang="en-US" sz="2000" kern="1200" dirty="0"/>
            <a:t> </a:t>
          </a:r>
          <a:r>
            <a:rPr lang="en-US" sz="2000" kern="1200" dirty="0" err="1"/>
            <a:t>số</a:t>
          </a:r>
          <a:r>
            <a:rPr lang="en-US" sz="2000" kern="1200" dirty="0"/>
            <a:t> </a:t>
          </a:r>
          <a:r>
            <a:rPr lang="en-US" sz="2000" kern="1200" dirty="0" err="1"/>
            <a:t>dao</a:t>
          </a:r>
          <a:r>
            <a:rPr lang="en-US" sz="2000" kern="1200" dirty="0"/>
            <a:t> </a:t>
          </a:r>
          <a:r>
            <a:rPr lang="en-US" sz="2000" kern="1200" dirty="0" err="1"/>
            <a:t>động</a:t>
          </a:r>
          <a:r>
            <a:rPr lang="en-US" sz="2000" kern="1200" dirty="0"/>
            <a:t> </a:t>
          </a:r>
          <a:r>
            <a:rPr lang="en-US" sz="2000" kern="1200" dirty="0" err="1"/>
            <a:t>điều</a:t>
          </a:r>
          <a:r>
            <a:rPr lang="en-US" sz="2000" kern="1200" dirty="0"/>
            <a:t> </a:t>
          </a:r>
          <a:r>
            <a:rPr lang="en-US" sz="2000" kern="1200" dirty="0" err="1"/>
            <a:t>hòa</a:t>
          </a:r>
          <a:endParaRPr lang="en-US" sz="2000" kern="1200" dirty="0"/>
        </a:p>
      </dsp:txBody>
      <dsp:txXfrm>
        <a:off x="3128236" y="2263401"/>
        <a:ext cx="1703651" cy="1135766"/>
      </dsp:txXfrm>
    </dsp:sp>
    <dsp:sp modelId="{A7E774F4-F51A-4533-A880-B70116085724}">
      <dsp:nvSpPr>
        <dsp:cNvPr id="0" name=""/>
        <dsp:cNvSpPr/>
      </dsp:nvSpPr>
      <dsp:spPr>
        <a:xfrm>
          <a:off x="5115829"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err="1"/>
            <a:t>Năng</a:t>
          </a:r>
          <a:r>
            <a:rPr lang="en-US" sz="2000" b="0" kern="1200" dirty="0"/>
            <a:t> </a:t>
          </a:r>
          <a:r>
            <a:rPr lang="en-US" sz="2000" b="0" kern="1200" dirty="0" err="1"/>
            <a:t>lượng</a:t>
          </a:r>
          <a:r>
            <a:rPr lang="en-US" sz="2000" b="0" kern="1200" dirty="0"/>
            <a:t> </a:t>
          </a:r>
          <a:r>
            <a:rPr lang="en-US" sz="2000" b="0" kern="1200" dirty="0" err="1"/>
            <a:t>trong</a:t>
          </a:r>
          <a:r>
            <a:rPr lang="en-US" sz="2000" b="0" kern="1200" dirty="0"/>
            <a:t> </a:t>
          </a:r>
          <a:r>
            <a:rPr lang="en-US" sz="2000" b="0" kern="1200" dirty="0" err="1"/>
            <a:t>dao</a:t>
          </a:r>
          <a:r>
            <a:rPr lang="en-US" sz="2000" b="0" kern="1200" dirty="0"/>
            <a:t> </a:t>
          </a:r>
          <a:r>
            <a:rPr lang="en-US" sz="2000" b="0" kern="1200" dirty="0" err="1"/>
            <a:t>động</a:t>
          </a:r>
          <a:r>
            <a:rPr lang="en-US" sz="2000" b="0" kern="1200" dirty="0"/>
            <a:t> </a:t>
          </a:r>
          <a:r>
            <a:rPr lang="en-US" sz="2000" b="0" kern="1200" dirty="0" err="1"/>
            <a:t>điều</a:t>
          </a:r>
          <a:r>
            <a:rPr lang="en-US" sz="2000" b="0" kern="1200" dirty="0"/>
            <a:t> </a:t>
          </a:r>
          <a:r>
            <a:rPr lang="en-US" sz="2000" b="0" kern="1200" dirty="0" err="1"/>
            <a:t>hòa</a:t>
          </a:r>
          <a:endParaRPr lang="en-US" sz="2000" kern="1200" dirty="0"/>
        </a:p>
      </dsp:txBody>
      <dsp:txXfrm>
        <a:off x="5683712" y="2263401"/>
        <a:ext cx="1703651" cy="1135766"/>
      </dsp:txXfrm>
    </dsp:sp>
    <dsp:sp modelId="{FA590F8D-9A48-4F26-A6ED-0B42CC379C0E}">
      <dsp:nvSpPr>
        <dsp:cNvPr id="0" name=""/>
        <dsp:cNvSpPr/>
      </dsp:nvSpPr>
      <dsp:spPr>
        <a:xfrm>
          <a:off x="7671304"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a:t>Dao </a:t>
          </a:r>
          <a:r>
            <a:rPr lang="en-US" sz="2000" b="0" kern="1200" dirty="0" err="1"/>
            <a:t>động</a:t>
          </a:r>
          <a:r>
            <a:rPr lang="en-US" sz="2000" b="0" kern="1200" dirty="0"/>
            <a:t> </a:t>
          </a:r>
          <a:r>
            <a:rPr lang="en-US" sz="2000" b="0" kern="1200" dirty="0" err="1"/>
            <a:t>tắt</a:t>
          </a:r>
          <a:r>
            <a:rPr lang="en-US" sz="2000" b="0" kern="1200" dirty="0"/>
            <a:t> </a:t>
          </a:r>
          <a:r>
            <a:rPr lang="en-US" sz="2000" b="0" kern="1200" dirty="0" err="1"/>
            <a:t>dần</a:t>
          </a:r>
          <a:r>
            <a:rPr lang="en-US" sz="2000" b="0" kern="1200" dirty="0"/>
            <a:t>, </a:t>
          </a:r>
          <a:r>
            <a:rPr lang="en-US" sz="2000" b="0" kern="1200" dirty="0" err="1"/>
            <a:t>cưỡng</a:t>
          </a:r>
          <a:r>
            <a:rPr lang="en-US" sz="2000" b="0" kern="1200" dirty="0"/>
            <a:t> </a:t>
          </a:r>
          <a:r>
            <a:rPr lang="en-US" sz="2000" b="0" kern="1200" dirty="0" err="1"/>
            <a:t>bức</a:t>
          </a:r>
          <a:r>
            <a:rPr lang="en-US" sz="2000" b="0" kern="1200" dirty="0"/>
            <a:t> </a:t>
          </a:r>
          <a:r>
            <a:rPr lang="en-US" sz="2000" b="0" kern="1200" dirty="0" err="1"/>
            <a:t>và</a:t>
          </a:r>
          <a:r>
            <a:rPr lang="en-US" sz="2000" b="0" kern="1200" dirty="0"/>
            <a:t> </a:t>
          </a:r>
          <a:r>
            <a:rPr lang="en-US" sz="2000" b="0" kern="1200" dirty="0" err="1"/>
            <a:t>cộng</a:t>
          </a:r>
          <a:r>
            <a:rPr lang="en-US" sz="2000" b="0" kern="1200" dirty="0"/>
            <a:t> </a:t>
          </a:r>
          <a:r>
            <a:rPr lang="en-US" sz="2000" b="0" kern="1200" dirty="0" err="1"/>
            <a:t>hưởng</a:t>
          </a:r>
          <a:r>
            <a:rPr lang="en-US" sz="2000" b="0" kern="1200" dirty="0"/>
            <a:t> </a:t>
          </a:r>
          <a:endParaRPr lang="en-US" sz="2000" kern="1200" dirty="0"/>
        </a:p>
      </dsp:txBody>
      <dsp:txXfrm>
        <a:off x="8239187" y="2263401"/>
        <a:ext cx="1703651" cy="11357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F67D-7CAB-424D-8F3B-46EB507084DD}">
      <dsp:nvSpPr>
        <dsp:cNvPr id="0" name=""/>
        <dsp:cNvSpPr/>
      </dsp:nvSpPr>
      <dsp:spPr>
        <a:xfrm>
          <a:off x="4877"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err="1"/>
            <a:t>Mô</a:t>
          </a:r>
          <a:r>
            <a:rPr lang="en-US" sz="2000" b="0" kern="1200" dirty="0"/>
            <a:t> </a:t>
          </a:r>
          <a:r>
            <a:rPr lang="en-US" sz="2000" b="0" kern="1200" dirty="0" err="1"/>
            <a:t>tả</a:t>
          </a:r>
          <a:r>
            <a:rPr lang="en-US" sz="2000" b="0" kern="1200" dirty="0"/>
            <a:t> </a:t>
          </a:r>
          <a:r>
            <a:rPr lang="en-US" sz="2000" b="0" kern="1200" dirty="0" err="1"/>
            <a:t>sóng</a:t>
          </a:r>
          <a:endParaRPr lang="en-US" sz="2000" kern="1200" dirty="0"/>
        </a:p>
      </dsp:txBody>
      <dsp:txXfrm>
        <a:off x="572760" y="2263401"/>
        <a:ext cx="1703651" cy="1135766"/>
      </dsp:txXfrm>
    </dsp:sp>
    <dsp:sp modelId="{07207C7E-E2DD-4117-89CE-418D016F7087}">
      <dsp:nvSpPr>
        <dsp:cNvPr id="0" name=""/>
        <dsp:cNvSpPr/>
      </dsp:nvSpPr>
      <dsp:spPr>
        <a:xfrm>
          <a:off x="2560353"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err="1"/>
            <a:t>Sóng</a:t>
          </a:r>
          <a:r>
            <a:rPr lang="en-US" sz="2000" kern="1200" dirty="0"/>
            <a:t> </a:t>
          </a:r>
          <a:r>
            <a:rPr lang="en-US" sz="2000" kern="1200" dirty="0" err="1"/>
            <a:t>dọc</a:t>
          </a:r>
          <a:r>
            <a:rPr lang="en-US" sz="2000" kern="1200" dirty="0"/>
            <a:t> </a:t>
          </a:r>
          <a:r>
            <a:rPr lang="en-US" sz="2000" kern="1200" dirty="0" err="1"/>
            <a:t>và</a:t>
          </a:r>
          <a:r>
            <a:rPr lang="en-US" sz="2000" kern="1200" dirty="0"/>
            <a:t> </a:t>
          </a:r>
          <a:r>
            <a:rPr lang="en-US" sz="2000" kern="1200" dirty="0" err="1"/>
            <a:t>sóng</a:t>
          </a:r>
          <a:r>
            <a:rPr lang="en-US" sz="2000" kern="1200" dirty="0"/>
            <a:t> </a:t>
          </a:r>
          <a:r>
            <a:rPr lang="en-US" sz="2000" kern="1200" dirty="0" err="1"/>
            <a:t>ngang</a:t>
          </a:r>
          <a:endParaRPr lang="en-US" sz="2000" kern="1200" dirty="0"/>
        </a:p>
      </dsp:txBody>
      <dsp:txXfrm>
        <a:off x="3128236" y="2263401"/>
        <a:ext cx="1703651" cy="1135766"/>
      </dsp:txXfrm>
    </dsp:sp>
    <dsp:sp modelId="{A7E774F4-F51A-4533-A880-B70116085724}">
      <dsp:nvSpPr>
        <dsp:cNvPr id="0" name=""/>
        <dsp:cNvSpPr/>
      </dsp:nvSpPr>
      <dsp:spPr>
        <a:xfrm>
          <a:off x="5115829"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a:t>Giao </a:t>
          </a:r>
          <a:r>
            <a:rPr lang="en-US" sz="2000" b="0" kern="1200" dirty="0" err="1"/>
            <a:t>thoa</a:t>
          </a:r>
          <a:r>
            <a:rPr lang="en-US" sz="2000" b="0" kern="1200" dirty="0"/>
            <a:t> </a:t>
          </a:r>
          <a:r>
            <a:rPr lang="en-US" sz="2000" b="0" kern="1200" dirty="0" err="1"/>
            <a:t>sóng</a:t>
          </a:r>
          <a:endParaRPr lang="en-US" sz="2000" kern="1200" dirty="0"/>
        </a:p>
      </dsp:txBody>
      <dsp:txXfrm>
        <a:off x="5683712" y="2263401"/>
        <a:ext cx="1703651" cy="1135766"/>
      </dsp:txXfrm>
    </dsp:sp>
    <dsp:sp modelId="{FA590F8D-9A48-4F26-A6ED-0B42CC379C0E}">
      <dsp:nvSpPr>
        <dsp:cNvPr id="0" name=""/>
        <dsp:cNvSpPr/>
      </dsp:nvSpPr>
      <dsp:spPr>
        <a:xfrm>
          <a:off x="7671304" y="2263401"/>
          <a:ext cx="2839417" cy="113576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err="1"/>
            <a:t>Sóng</a:t>
          </a:r>
          <a:r>
            <a:rPr lang="en-US" sz="2000" b="0" kern="1200" dirty="0"/>
            <a:t> </a:t>
          </a:r>
          <a:r>
            <a:rPr lang="en-US" sz="2000" b="0" kern="1200" dirty="0" err="1"/>
            <a:t>dừng</a:t>
          </a:r>
          <a:endParaRPr lang="en-US" sz="2000" kern="1200" dirty="0"/>
        </a:p>
      </dsp:txBody>
      <dsp:txXfrm>
        <a:off x="8239187" y="2263401"/>
        <a:ext cx="1703651" cy="11357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F67D-7CAB-424D-8F3B-46EB507084DD}">
      <dsp:nvSpPr>
        <dsp:cNvPr id="0" name=""/>
        <dsp:cNvSpPr/>
      </dsp:nvSpPr>
      <dsp:spPr>
        <a:xfrm>
          <a:off x="3080" y="2080610"/>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0" kern="1200" dirty="0" err="1"/>
            <a:t>Lực</a:t>
          </a:r>
          <a:r>
            <a:rPr lang="en-US" sz="2000" b="0" kern="1200" dirty="0"/>
            <a:t> </a:t>
          </a:r>
          <a:r>
            <a:rPr lang="en-US" sz="2000" b="0" kern="1200" dirty="0" err="1"/>
            <a:t>tương</a:t>
          </a:r>
          <a:r>
            <a:rPr lang="en-US" sz="2000" b="0" kern="1200" dirty="0"/>
            <a:t> </a:t>
          </a:r>
          <a:r>
            <a:rPr lang="en-US" sz="2000" b="0" kern="1200" dirty="0" err="1"/>
            <a:t>tác</a:t>
          </a:r>
          <a:r>
            <a:rPr lang="en-US" sz="2000" b="0" kern="1200" dirty="0"/>
            <a:t> </a:t>
          </a:r>
          <a:r>
            <a:rPr lang="en-US" sz="2000" b="0" kern="1200" dirty="0" err="1"/>
            <a:t>giữa</a:t>
          </a:r>
          <a:r>
            <a:rPr lang="en-US" sz="2000" b="0" kern="1200" dirty="0"/>
            <a:t> </a:t>
          </a:r>
          <a:r>
            <a:rPr lang="en-US" sz="2000" b="0" kern="1200" dirty="0" err="1"/>
            <a:t>các</a:t>
          </a:r>
          <a:r>
            <a:rPr lang="en-US" sz="2000" b="0" kern="1200" dirty="0"/>
            <a:t> </a:t>
          </a:r>
          <a:r>
            <a:rPr lang="en-US" sz="2000" b="0" kern="1200" dirty="0" err="1"/>
            <a:t>điện</a:t>
          </a:r>
          <a:r>
            <a:rPr lang="en-US" sz="2000" b="0" kern="1200" dirty="0"/>
            <a:t> </a:t>
          </a:r>
          <a:r>
            <a:rPr lang="en-US" sz="2000" b="0" kern="1200" dirty="0" err="1"/>
            <a:t>tích</a:t>
          </a:r>
          <a:endParaRPr lang="en-US" sz="2000" kern="1200" dirty="0"/>
        </a:p>
      </dsp:txBody>
      <dsp:txXfrm>
        <a:off x="753754" y="2080610"/>
        <a:ext cx="2252022" cy="1501348"/>
      </dsp:txXfrm>
    </dsp:sp>
    <dsp:sp modelId="{07207C7E-E2DD-4117-89CE-418D016F7087}">
      <dsp:nvSpPr>
        <dsp:cNvPr id="0" name=""/>
        <dsp:cNvSpPr/>
      </dsp:nvSpPr>
      <dsp:spPr>
        <a:xfrm>
          <a:off x="3381114" y="2080610"/>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err="1"/>
            <a:t>Điện</a:t>
          </a:r>
          <a:r>
            <a:rPr lang="en-US" sz="2000" kern="1200" dirty="0"/>
            <a:t> </a:t>
          </a:r>
          <a:r>
            <a:rPr lang="en-US" sz="2000" kern="1200" dirty="0" err="1"/>
            <a:t>trường</a:t>
          </a:r>
          <a:endParaRPr lang="en-US" sz="2000" kern="1200" dirty="0"/>
        </a:p>
      </dsp:txBody>
      <dsp:txXfrm>
        <a:off x="4131788" y="2080610"/>
        <a:ext cx="2252022" cy="1501348"/>
      </dsp:txXfrm>
    </dsp:sp>
    <dsp:sp modelId="{A7E774F4-F51A-4533-A880-B70116085724}">
      <dsp:nvSpPr>
        <dsp:cNvPr id="0" name=""/>
        <dsp:cNvSpPr/>
      </dsp:nvSpPr>
      <dsp:spPr>
        <a:xfrm>
          <a:off x="6759148" y="2080610"/>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err="1"/>
            <a:t>Điện</a:t>
          </a:r>
          <a:r>
            <a:rPr lang="en-US" sz="2000" kern="1200" dirty="0"/>
            <a:t> </a:t>
          </a:r>
          <a:r>
            <a:rPr lang="en-US" sz="2000" kern="1200" dirty="0" err="1"/>
            <a:t>thế</a:t>
          </a:r>
          <a:r>
            <a:rPr lang="en-US" sz="2000" kern="1200" dirty="0"/>
            <a:t>, </a:t>
          </a:r>
          <a:r>
            <a:rPr lang="en-US" sz="2000" kern="1200" dirty="0" err="1"/>
            <a:t>hiệu</a:t>
          </a:r>
          <a:r>
            <a:rPr lang="en-US" sz="2000" kern="1200" dirty="0"/>
            <a:t> </a:t>
          </a:r>
          <a:r>
            <a:rPr lang="en-US" sz="2000" kern="1200" dirty="0" err="1"/>
            <a:t>điện</a:t>
          </a:r>
          <a:r>
            <a:rPr lang="en-US" sz="2000" kern="1200" dirty="0"/>
            <a:t> </a:t>
          </a:r>
          <a:r>
            <a:rPr lang="en-US" sz="2000" kern="1200" dirty="0" err="1"/>
            <a:t>thế</a:t>
          </a:r>
          <a:r>
            <a:rPr lang="en-US" sz="2000" kern="1200" dirty="0"/>
            <a:t>, </a:t>
          </a:r>
          <a:r>
            <a:rPr lang="en-US" sz="2000" kern="1200" dirty="0" err="1"/>
            <a:t>tụ</a:t>
          </a:r>
          <a:r>
            <a:rPr lang="en-US" sz="2000" kern="1200" dirty="0"/>
            <a:t> </a:t>
          </a:r>
          <a:r>
            <a:rPr lang="en-US" sz="2000" kern="1200" dirty="0" err="1"/>
            <a:t>điện</a:t>
          </a:r>
          <a:endParaRPr lang="en-US" sz="2000" kern="1200" dirty="0"/>
        </a:p>
      </dsp:txBody>
      <dsp:txXfrm>
        <a:off x="7509822" y="2080610"/>
        <a:ext cx="2252022" cy="15013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399F6-EA33-433D-957E-E944D97033F9}">
      <dsp:nvSpPr>
        <dsp:cNvPr id="0" name=""/>
        <dsp:cNvSpPr/>
      </dsp:nvSpPr>
      <dsp:spPr>
        <a:xfrm>
          <a:off x="706" y="2062703"/>
          <a:ext cx="3074323" cy="15371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solidFill>
                <a:prstClr val="white"/>
              </a:solidFill>
              <a:latin typeface="Calibri" panose="020F0502020204030204"/>
              <a:ea typeface="+mn-ea"/>
              <a:cs typeface="+mn-cs"/>
            </a:rPr>
            <a:t>Cường độ dòng điện</a:t>
          </a:r>
          <a:endParaRPr lang="en-US" sz="2000" kern="1200" dirty="0">
            <a:solidFill>
              <a:prstClr val="white"/>
            </a:solidFill>
            <a:latin typeface="Calibri" panose="020F0502020204030204"/>
            <a:ea typeface="+mn-ea"/>
            <a:cs typeface="+mn-cs"/>
          </a:endParaRPr>
        </a:p>
      </dsp:txBody>
      <dsp:txXfrm>
        <a:off x="706" y="2062703"/>
        <a:ext cx="3074323" cy="1537161"/>
      </dsp:txXfrm>
    </dsp:sp>
    <dsp:sp modelId="{25C83EBD-48C3-46E1-BB9A-4DB70A698653}">
      <dsp:nvSpPr>
        <dsp:cNvPr id="0" name=""/>
        <dsp:cNvSpPr/>
      </dsp:nvSpPr>
      <dsp:spPr>
        <a:xfrm>
          <a:off x="3720638" y="2062703"/>
          <a:ext cx="3074323" cy="15371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Điện</a:t>
          </a:r>
          <a:r>
            <a:rPr lang="en-US" sz="2000" kern="1200" dirty="0"/>
            <a:t> </a:t>
          </a:r>
          <a:r>
            <a:rPr lang="en-US" sz="2000" kern="1200" dirty="0" err="1"/>
            <a:t>trở</a:t>
          </a:r>
          <a:endParaRPr lang="en-US" sz="2000" kern="1200" dirty="0"/>
        </a:p>
      </dsp:txBody>
      <dsp:txXfrm>
        <a:off x="3720638" y="2062703"/>
        <a:ext cx="3074323" cy="1537161"/>
      </dsp:txXfrm>
    </dsp:sp>
    <dsp:sp modelId="{FE1EFE47-63D8-46CD-85A2-2F363CDF0D72}">
      <dsp:nvSpPr>
        <dsp:cNvPr id="0" name=""/>
        <dsp:cNvSpPr/>
      </dsp:nvSpPr>
      <dsp:spPr>
        <a:xfrm>
          <a:off x="7440570" y="2062703"/>
          <a:ext cx="3074323" cy="15371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Nguồn</a:t>
          </a:r>
          <a:r>
            <a:rPr lang="en-US" sz="2000" kern="1200" dirty="0"/>
            <a:t> </a:t>
          </a:r>
          <a:r>
            <a:rPr lang="en-US" sz="2000" kern="1200" dirty="0" err="1"/>
            <a:t>điện</a:t>
          </a:r>
          <a:r>
            <a:rPr lang="en-US" sz="2000" kern="1200" dirty="0"/>
            <a:t>, </a:t>
          </a:r>
          <a:r>
            <a:rPr lang="en-US" sz="2000" kern="1200" dirty="0" err="1"/>
            <a:t>năng</a:t>
          </a:r>
          <a:r>
            <a:rPr lang="en-US" sz="2000" kern="1200" dirty="0"/>
            <a:t> </a:t>
          </a:r>
          <a:r>
            <a:rPr lang="en-US" sz="2000" kern="1200" dirty="0" err="1"/>
            <a:t>lượng</a:t>
          </a:r>
          <a:r>
            <a:rPr lang="en-US" sz="2000" kern="1200" dirty="0"/>
            <a:t> </a:t>
          </a:r>
          <a:r>
            <a:rPr lang="en-US" sz="2000" kern="1200" dirty="0" err="1"/>
            <a:t>điện</a:t>
          </a:r>
          <a:r>
            <a:rPr lang="en-US" sz="2000" kern="1200" dirty="0"/>
            <a:t>, </a:t>
          </a:r>
          <a:r>
            <a:rPr lang="en-US" sz="2000" kern="1200" dirty="0" err="1"/>
            <a:t>công</a:t>
          </a:r>
          <a:r>
            <a:rPr lang="en-US" sz="2000" kern="1200" dirty="0"/>
            <a:t> </a:t>
          </a:r>
          <a:r>
            <a:rPr lang="en-US" sz="2000" kern="1200" dirty="0" err="1"/>
            <a:t>suất</a:t>
          </a:r>
          <a:r>
            <a:rPr lang="en-US" sz="2000" kern="1200" dirty="0"/>
            <a:t> </a:t>
          </a:r>
          <a:r>
            <a:rPr lang="en-US" sz="2000" kern="1200" dirty="0" err="1"/>
            <a:t>điện</a:t>
          </a:r>
          <a:endParaRPr lang="en-US" sz="2000" kern="1200" dirty="0"/>
        </a:p>
      </dsp:txBody>
      <dsp:txXfrm>
        <a:off x="7440570" y="2062703"/>
        <a:ext cx="3074323" cy="15371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9D33E-6A56-4CB8-B731-A917E98A8AD8}">
      <dsp:nvSpPr>
        <dsp:cNvPr id="0" name=""/>
        <dsp:cNvSpPr/>
      </dsp:nvSpPr>
      <dsp:spPr>
        <a:xfrm>
          <a:off x="0" y="2644"/>
          <a:ext cx="61407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FC413-3296-4EF9-9C56-1064B8DC9FB6}">
      <dsp:nvSpPr>
        <dsp:cNvPr id="0" name=""/>
        <dsp:cNvSpPr/>
      </dsp:nvSpPr>
      <dsp:spPr>
        <a:xfrm>
          <a:off x="0" y="2644"/>
          <a:ext cx="6140728" cy="18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V. HỖ TRỢ DẠY HỌC TÍCH CỰC</a:t>
          </a:r>
          <a:endParaRPr lang="en-US" sz="2200" kern="1200" dirty="0"/>
        </a:p>
      </dsp:txBody>
      <dsp:txXfrm>
        <a:off x="0" y="2644"/>
        <a:ext cx="6140728" cy="1803859"/>
      </dsp:txXfrm>
    </dsp:sp>
    <dsp:sp modelId="{44F9DE18-7E80-4FFB-93F4-7A229C19983C}">
      <dsp:nvSpPr>
        <dsp:cNvPr id="0" name=""/>
        <dsp:cNvSpPr/>
      </dsp:nvSpPr>
      <dsp:spPr>
        <a:xfrm>
          <a:off x="0" y="1806504"/>
          <a:ext cx="61407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C8460-0897-44A8-9DF4-344D84BCED64}">
      <dsp:nvSpPr>
        <dsp:cNvPr id="0" name=""/>
        <dsp:cNvSpPr/>
      </dsp:nvSpPr>
      <dsp:spPr>
        <a:xfrm>
          <a:off x="0" y="1806504"/>
          <a:ext cx="6140728" cy="18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vi-VN" sz="2200" kern="1200"/>
            <a:t>Nhằm tạo điều kiện cho giáo viên đổi mới hình thức tổ chức dạy học; khuyến khích học sinh tích cực, chủ động, sáng tạo trong học tập, sách thiết kế đa dạng hoạt động học tập (trả lời câu hỏi, vẽ sơ đồ, lập bảng, thực hành, …)</a:t>
          </a:r>
          <a:endParaRPr lang="en-US" sz="2200" kern="1200"/>
        </a:p>
      </dsp:txBody>
      <dsp:txXfrm>
        <a:off x="0" y="1806504"/>
        <a:ext cx="6140728" cy="1803859"/>
      </dsp:txXfrm>
    </dsp:sp>
    <dsp:sp modelId="{CCBFFA79-3D13-4519-B7FB-4E267F33CCFA}">
      <dsp:nvSpPr>
        <dsp:cNvPr id="0" name=""/>
        <dsp:cNvSpPr/>
      </dsp:nvSpPr>
      <dsp:spPr>
        <a:xfrm>
          <a:off x="0" y="3610363"/>
          <a:ext cx="61407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0E54C-7900-411F-AC56-73596DA72AF3}">
      <dsp:nvSpPr>
        <dsp:cNvPr id="0" name=""/>
        <dsp:cNvSpPr/>
      </dsp:nvSpPr>
      <dsp:spPr>
        <a:xfrm>
          <a:off x="0" y="3610363"/>
          <a:ext cx="6140728" cy="18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vi-VN" sz="2200" kern="1200"/>
            <a:t>Bước đầu, đã chú ý giúp học sinh hình thành kĩ năng tiến trình nhận thức khoa học, một kĩ năng đóng vai trò quyết định trong con đường đi đến các phát minh, sáng chế</a:t>
          </a:r>
          <a:endParaRPr lang="en-US" sz="2200" kern="1200"/>
        </a:p>
      </dsp:txBody>
      <dsp:txXfrm>
        <a:off x="0" y="3610363"/>
        <a:ext cx="6140728" cy="18038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C2473-130E-401E-B865-4F8C6169CB80}">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Ngôn ngữ trong sáng phù hợp với mọi vùng miền trên cả nước, diễn đạt một cách dễ hiểu, gần gũi, thân thiện tạo sự hưng phấn tìm hiểu, khám phá bài học.</a:t>
          </a:r>
        </a:p>
      </dsp:txBody>
      <dsp:txXfrm>
        <a:off x="28038" y="28038"/>
        <a:ext cx="7298593" cy="901218"/>
      </dsp:txXfrm>
    </dsp:sp>
    <dsp:sp modelId="{B51F800C-653E-4A6A-A248-D7D822E9F3D8}">
      <dsp:nvSpPr>
        <dsp:cNvPr id="0" name=""/>
        <dsp:cNvSpPr/>
      </dsp:nvSpPr>
      <dsp:spPr>
        <a:xfrm>
          <a:off x="704545" y="1131347"/>
          <a:ext cx="8412480" cy="957294"/>
        </a:xfrm>
        <a:prstGeom prst="roundRect">
          <a:avLst>
            <a:gd name="adj" fmla="val 10000"/>
          </a:avLst>
        </a:prstGeom>
        <a:solidFill>
          <a:schemeClr val="accent2">
            <a:hueOff val="2122154"/>
            <a:satOff val="3600"/>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Nội dung được trình bày rõ ràng, khoa học; kênh hình phong phú, đa dạng, phù hợp với đặc điểm tâm sinh lí học sinh.</a:t>
          </a:r>
        </a:p>
      </dsp:txBody>
      <dsp:txXfrm>
        <a:off x="732583" y="1159385"/>
        <a:ext cx="7029617" cy="901218"/>
      </dsp:txXfrm>
    </dsp:sp>
    <dsp:sp modelId="{7B6F00A9-7231-4355-8F86-ABC59C88B81A}">
      <dsp:nvSpPr>
        <dsp:cNvPr id="0" name=""/>
        <dsp:cNvSpPr/>
      </dsp:nvSpPr>
      <dsp:spPr>
        <a:xfrm>
          <a:off x="1398574" y="2262695"/>
          <a:ext cx="8412480" cy="957294"/>
        </a:xfrm>
        <a:prstGeom prst="roundRect">
          <a:avLst>
            <a:gd name="adj" fmla="val 10000"/>
          </a:avLst>
        </a:prstGeom>
        <a:solidFill>
          <a:schemeClr val="accent2">
            <a:hueOff val="4244308"/>
            <a:satOff val="7200"/>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Thay vì dùng các lệnh khô khan, sách sử dụng nhiều hình ảnh, bảng biểu và các biểu tưởng, sơ đồ hoá nội dung đối với những kiến thức khó, trừu tượng.</a:t>
          </a:r>
        </a:p>
      </dsp:txBody>
      <dsp:txXfrm>
        <a:off x="1426612" y="2290733"/>
        <a:ext cx="7040133" cy="901218"/>
      </dsp:txXfrm>
    </dsp:sp>
    <dsp:sp modelId="{609E3EED-D54D-47B1-A838-ACE12CB73DBA}">
      <dsp:nvSpPr>
        <dsp:cNvPr id="0" name=""/>
        <dsp:cNvSpPr/>
      </dsp:nvSpPr>
      <dsp:spPr>
        <a:xfrm>
          <a:off x="2103119" y="3394043"/>
          <a:ext cx="8412480" cy="957294"/>
        </a:xfrm>
        <a:prstGeom prst="roundRect">
          <a:avLst>
            <a:gd name="adj" fmla="val 10000"/>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Các hoạt động học tập đa dạng, hỗ trợ tối đa các vùng còn khó khăn.</a:t>
          </a:r>
        </a:p>
      </dsp:txBody>
      <dsp:txXfrm>
        <a:off x="2131157" y="3422081"/>
        <a:ext cx="7029617" cy="901218"/>
      </dsp:txXfrm>
    </dsp:sp>
    <dsp:sp modelId="{08BCB13A-6E57-47A7-8EE4-D46308B00831}">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8AB8BD61-C8E7-4773-8DB6-8B05FEDF831D}">
      <dsp:nvSpPr>
        <dsp:cNvPr id="0" name=""/>
        <dsp:cNvSpPr/>
      </dsp:nvSpPr>
      <dsp:spPr>
        <a:xfrm>
          <a:off x="8494783" y="1864548"/>
          <a:ext cx="622241" cy="622241"/>
        </a:xfrm>
        <a:prstGeom prst="downArrow">
          <a:avLst>
            <a:gd name="adj1" fmla="val 55000"/>
            <a:gd name="adj2" fmla="val 45000"/>
          </a:avLst>
        </a:prstGeom>
        <a:solidFill>
          <a:schemeClr val="accent2">
            <a:tint val="40000"/>
            <a:alpha val="90000"/>
            <a:hueOff val="3138028"/>
            <a:satOff val="4888"/>
            <a:lumOff val="280"/>
            <a:alphaOff val="0"/>
          </a:schemeClr>
        </a:solidFill>
        <a:ln w="12700" cap="flat" cmpd="sng" algn="ctr">
          <a:solidFill>
            <a:schemeClr val="accent2">
              <a:tint val="40000"/>
              <a:alpha val="90000"/>
              <a:hueOff val="3138028"/>
              <a:satOff val="4888"/>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1BE516E6-42AE-41F6-8BC9-19D33588B07E}">
      <dsp:nvSpPr>
        <dsp:cNvPr id="0" name=""/>
        <dsp:cNvSpPr/>
      </dsp:nvSpPr>
      <dsp:spPr>
        <a:xfrm>
          <a:off x="9188813" y="2995896"/>
          <a:ext cx="622241" cy="622241"/>
        </a:xfrm>
        <a:prstGeom prst="downArrow">
          <a:avLst>
            <a:gd name="adj1" fmla="val 55000"/>
            <a:gd name="adj2" fmla="val 45000"/>
          </a:avLst>
        </a:prstGeom>
        <a:solidFill>
          <a:schemeClr val="accent2">
            <a:tint val="40000"/>
            <a:alpha val="90000"/>
            <a:hueOff val="6276057"/>
            <a:satOff val="9776"/>
            <a:lumOff val="560"/>
            <a:alphaOff val="0"/>
          </a:schemeClr>
        </a:solidFill>
        <a:ln w="12700" cap="flat" cmpd="sng" algn="ctr">
          <a:solidFill>
            <a:schemeClr val="accent2">
              <a:tint val="40000"/>
              <a:alpha val="90000"/>
              <a:hueOff val="6276057"/>
              <a:satOff val="9776"/>
              <a:lumOff val="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5A25E-0115-4278-81FD-3F1A5E74AA49}">
      <dsp:nvSpPr>
        <dsp:cNvPr id="0" name=""/>
        <dsp:cNvSpPr/>
      </dsp:nvSpPr>
      <dsp:spPr>
        <a:xfrm>
          <a:off x="0" y="0"/>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4F13A-D618-471D-851B-62625C40A757}">
      <dsp:nvSpPr>
        <dsp:cNvPr id="0" name=""/>
        <dsp:cNvSpPr/>
      </dsp:nvSpPr>
      <dsp:spPr>
        <a:xfrm>
          <a:off x="0" y="0"/>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Tổng CB kiêm CB</a:t>
          </a:r>
          <a:br>
            <a:rPr lang="en-US" sz="1700" b="1" i="0" kern="1200" baseline="0"/>
          </a:br>
          <a:r>
            <a:rPr lang="en-US" sz="1700" b="0" i="0" kern="1200" baseline="0"/>
            <a:t>Nguyễn Văn Khánh, ĐHSP Hà Nội</a:t>
          </a:r>
          <a:endParaRPr lang="en-US" sz="1700" b="1" i="0" kern="1200" baseline="0"/>
        </a:p>
      </dsp:txBody>
      <dsp:txXfrm>
        <a:off x="0" y="0"/>
        <a:ext cx="5691973" cy="611112"/>
      </dsp:txXfrm>
    </dsp:sp>
    <dsp:sp modelId="{8A8C66C0-47A7-4011-B1D5-580F2F6325CF}">
      <dsp:nvSpPr>
        <dsp:cNvPr id="0" name=""/>
        <dsp:cNvSpPr/>
      </dsp:nvSpPr>
      <dsp:spPr>
        <a:xfrm>
          <a:off x="0" y="611112"/>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72897-A7DF-4171-B291-BB6CC6D4D4B1}">
      <dsp:nvSpPr>
        <dsp:cNvPr id="0" name=""/>
        <dsp:cNvSpPr/>
      </dsp:nvSpPr>
      <dsp:spPr>
        <a:xfrm>
          <a:off x="0" y="611112"/>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Tác giả</a:t>
          </a:r>
          <a:endParaRPr lang="en-US" sz="1700" kern="1200"/>
        </a:p>
      </dsp:txBody>
      <dsp:txXfrm>
        <a:off x="0" y="611112"/>
        <a:ext cx="5691973" cy="611112"/>
      </dsp:txXfrm>
    </dsp:sp>
    <dsp:sp modelId="{5A5005C5-AA0E-48C9-AF05-053B699BA5F6}">
      <dsp:nvSpPr>
        <dsp:cNvPr id="0" name=""/>
        <dsp:cNvSpPr/>
      </dsp:nvSpPr>
      <dsp:spPr>
        <a:xfrm>
          <a:off x="0" y="1222225"/>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3E065-5AE7-4527-ADFA-00912344DB1F}">
      <dsp:nvSpPr>
        <dsp:cNvPr id="0" name=""/>
        <dsp:cNvSpPr/>
      </dsp:nvSpPr>
      <dsp:spPr>
        <a:xfrm>
          <a:off x="0" y="1222225"/>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err="1"/>
            <a:t>Phạm</a:t>
          </a:r>
          <a:r>
            <a:rPr lang="en-US" sz="1700" b="0" i="0" kern="1200" baseline="0" dirty="0"/>
            <a:t> </a:t>
          </a:r>
          <a:r>
            <a:rPr lang="en-US" sz="1700" b="0" i="0" kern="1200" baseline="0" dirty="0" err="1"/>
            <a:t>Thùy</a:t>
          </a:r>
          <a:r>
            <a:rPr lang="en-US" sz="1700" b="0" i="0" kern="1200" baseline="0" dirty="0"/>
            <a:t> Giang, </a:t>
          </a:r>
          <a:r>
            <a:rPr lang="en-US" sz="1700" b="0" i="0" kern="1200" baseline="0" dirty="0" err="1"/>
            <a:t>Trường</a:t>
          </a:r>
          <a:r>
            <a:rPr lang="en-US" sz="1700" b="0" i="0" kern="1200" baseline="0" dirty="0"/>
            <a:t> Olympia</a:t>
          </a:r>
          <a:endParaRPr lang="en-US" sz="1700" kern="1200" dirty="0"/>
        </a:p>
      </dsp:txBody>
      <dsp:txXfrm>
        <a:off x="0" y="1222225"/>
        <a:ext cx="5691973" cy="611112"/>
      </dsp:txXfrm>
    </dsp:sp>
    <dsp:sp modelId="{8CF3F41A-F1AB-4255-8C19-B21BB2E1024F}">
      <dsp:nvSpPr>
        <dsp:cNvPr id="0" name=""/>
        <dsp:cNvSpPr/>
      </dsp:nvSpPr>
      <dsp:spPr>
        <a:xfrm>
          <a:off x="0" y="1833338"/>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9DE0C-49DA-4557-B13B-DBCEBC9592C2}">
      <dsp:nvSpPr>
        <dsp:cNvPr id="0" name=""/>
        <dsp:cNvSpPr/>
      </dsp:nvSpPr>
      <dsp:spPr>
        <a:xfrm>
          <a:off x="0" y="1833338"/>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err="1"/>
            <a:t>Đoàn</a:t>
          </a:r>
          <a:r>
            <a:rPr lang="en-US" sz="1700" b="0" i="0" kern="1200" baseline="0" dirty="0"/>
            <a:t> </a:t>
          </a:r>
          <a:r>
            <a:rPr lang="en-US" sz="1700" b="0" i="0" kern="1200" baseline="0" dirty="0" err="1"/>
            <a:t>Thị</a:t>
          </a:r>
          <a:r>
            <a:rPr lang="en-US" sz="1700" b="0" i="0" kern="1200" baseline="0" dirty="0"/>
            <a:t> </a:t>
          </a:r>
          <a:r>
            <a:rPr lang="en-US" sz="1700" b="0" i="0" kern="1200" baseline="0" dirty="0" err="1"/>
            <a:t>Hải</a:t>
          </a:r>
          <a:r>
            <a:rPr lang="en-US" sz="1700" b="0" i="0" kern="1200" baseline="0" dirty="0"/>
            <a:t> </a:t>
          </a:r>
          <a:r>
            <a:rPr lang="en-US" sz="1700" b="0" i="0" kern="1200" baseline="0" dirty="0" err="1"/>
            <a:t>Quỳnh</a:t>
          </a:r>
          <a:r>
            <a:rPr lang="en-US" sz="1700" b="0" i="0" kern="1200" baseline="0" dirty="0"/>
            <a:t>, </a:t>
          </a:r>
          <a:r>
            <a:rPr lang="en-US" sz="1700" b="0" i="0" kern="1200" baseline="0" dirty="0" err="1"/>
            <a:t>Trường</a:t>
          </a:r>
          <a:r>
            <a:rPr lang="en-US" sz="1700" b="0" i="0" kern="1200" baseline="0" dirty="0"/>
            <a:t> </a:t>
          </a:r>
          <a:r>
            <a:rPr lang="en-US" sz="1700" b="0" i="0" kern="1200" baseline="0" dirty="0" err="1"/>
            <a:t>Thực</a:t>
          </a:r>
          <a:r>
            <a:rPr lang="en-US" sz="1700" b="0" i="0" kern="1200" baseline="0" dirty="0"/>
            <a:t> </a:t>
          </a:r>
          <a:r>
            <a:rPr lang="en-US" sz="1700" b="0" i="0" kern="1200" baseline="0" dirty="0" err="1"/>
            <a:t>nghiệm</a:t>
          </a:r>
          <a:endParaRPr lang="en-US" sz="1700" kern="1200" dirty="0"/>
        </a:p>
      </dsp:txBody>
      <dsp:txXfrm>
        <a:off x="0" y="1833338"/>
        <a:ext cx="5691973" cy="611112"/>
      </dsp:txXfrm>
    </dsp:sp>
    <dsp:sp modelId="{AF342757-8C4F-4C05-8A32-7F50E76B7040}">
      <dsp:nvSpPr>
        <dsp:cNvPr id="0" name=""/>
        <dsp:cNvSpPr/>
      </dsp:nvSpPr>
      <dsp:spPr>
        <a:xfrm>
          <a:off x="0" y="2444451"/>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9123B-A6A2-4BB9-898D-3845F1D4DF37}">
      <dsp:nvSpPr>
        <dsp:cNvPr id="0" name=""/>
        <dsp:cNvSpPr/>
      </dsp:nvSpPr>
      <dsp:spPr>
        <a:xfrm>
          <a:off x="0" y="2444451"/>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accent1">
                  <a:lumMod val="50000"/>
                </a:schemeClr>
              </a:solidFill>
            </a:rPr>
            <a:t>Mai Văn Túc, THPT Chuyên, ĐH KHTN Hà Nội</a:t>
          </a:r>
          <a:endParaRPr lang="en-US" sz="1700" kern="1200" dirty="0"/>
        </a:p>
      </dsp:txBody>
      <dsp:txXfrm>
        <a:off x="0" y="2444451"/>
        <a:ext cx="5691973" cy="611112"/>
      </dsp:txXfrm>
    </dsp:sp>
    <dsp:sp modelId="{F48F3C1F-89A8-4909-A0CA-94E15A752561}">
      <dsp:nvSpPr>
        <dsp:cNvPr id="0" name=""/>
        <dsp:cNvSpPr/>
      </dsp:nvSpPr>
      <dsp:spPr>
        <a:xfrm>
          <a:off x="0" y="3055564"/>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329DA-AA0A-455B-A812-D6EC669430F6}">
      <dsp:nvSpPr>
        <dsp:cNvPr id="0" name=""/>
        <dsp:cNvSpPr/>
      </dsp:nvSpPr>
      <dsp:spPr>
        <a:xfrm>
          <a:off x="0" y="3055564"/>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0" lang="en-US" sz="1700" b="0" i="0" u="none" strike="noStrike" kern="1200" cap="none" spc="0" normalizeH="0" baseline="0" noProof="0">
              <a:ln>
                <a:noFill/>
              </a:ln>
              <a:solidFill>
                <a:schemeClr val="tx2"/>
              </a:solidFill>
              <a:effectLst/>
              <a:uLnTx/>
              <a:uFillTx/>
            </a:rPr>
            <a:t>Nguyễn Anh Vinh, ĐHSP Hà Nội</a:t>
          </a:r>
          <a:endParaRPr lang="en-US" sz="1700" kern="1200" dirty="0"/>
        </a:p>
      </dsp:txBody>
      <dsp:txXfrm>
        <a:off x="0" y="3055564"/>
        <a:ext cx="5691973" cy="611112"/>
      </dsp:txXfrm>
    </dsp:sp>
    <dsp:sp modelId="{0A67DEF5-C0D3-437F-A8D3-CFE747DB2995}">
      <dsp:nvSpPr>
        <dsp:cNvPr id="0" name=""/>
        <dsp:cNvSpPr/>
      </dsp:nvSpPr>
      <dsp:spPr>
        <a:xfrm>
          <a:off x="0" y="3666677"/>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748FA-A545-427F-8164-7939FE627F62}">
      <dsp:nvSpPr>
        <dsp:cNvPr id="0" name=""/>
        <dsp:cNvSpPr/>
      </dsp:nvSpPr>
      <dsp:spPr>
        <a:xfrm>
          <a:off x="0" y="3666677"/>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baseline="0" dirty="0" err="1"/>
            <a:t>Trương</a:t>
          </a:r>
          <a:r>
            <a:rPr lang="en-US" sz="1700" b="0" i="0" kern="1200" baseline="0" dirty="0"/>
            <a:t> Anh </a:t>
          </a:r>
          <a:r>
            <a:rPr lang="en-US" sz="1700" b="0" i="0" kern="1200" baseline="0" dirty="0" err="1"/>
            <a:t>Tuấn</a:t>
          </a:r>
          <a:r>
            <a:rPr lang="en-US" sz="1700" b="0" i="0" kern="1200" baseline="0" dirty="0"/>
            <a:t>, </a:t>
          </a:r>
          <a:r>
            <a:rPr lang="en-US" sz="1700" b="0" i="0" kern="1200" baseline="0" dirty="0" err="1"/>
            <a:t>Bộ</a:t>
          </a:r>
          <a:r>
            <a:rPr lang="en-US" sz="1700" b="0" i="0" kern="1200" baseline="0" dirty="0"/>
            <a:t> GD&amp;ĐT</a:t>
          </a:r>
          <a:endParaRPr lang="en-US" sz="1700" kern="1200" dirty="0"/>
        </a:p>
      </dsp:txBody>
      <dsp:txXfrm>
        <a:off x="0" y="3666677"/>
        <a:ext cx="5691973" cy="611112"/>
      </dsp:txXfrm>
    </dsp:sp>
    <dsp:sp modelId="{BC02548E-9F32-41B4-89A1-F9F5634587C0}">
      <dsp:nvSpPr>
        <dsp:cNvPr id="0" name=""/>
        <dsp:cNvSpPr/>
      </dsp:nvSpPr>
      <dsp:spPr>
        <a:xfrm>
          <a:off x="0" y="4277790"/>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985B6-DCA8-46B0-BF98-51494C6D298A}">
      <dsp:nvSpPr>
        <dsp:cNvPr id="0" name=""/>
        <dsp:cNvSpPr/>
      </dsp:nvSpPr>
      <dsp:spPr>
        <a:xfrm>
          <a:off x="0" y="4277790"/>
          <a:ext cx="5691973" cy="61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baseline="0"/>
            <a:t>Nhà xuất bản Đại học Sư phạm</a:t>
          </a:r>
          <a:endParaRPr lang="en-US" sz="1700" kern="1200"/>
        </a:p>
      </dsp:txBody>
      <dsp:txXfrm>
        <a:off x="0" y="4277790"/>
        <a:ext cx="5691973" cy="611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5A25E-0115-4278-81FD-3F1A5E74AA49}">
      <dsp:nvSpPr>
        <dsp:cNvPr id="0" name=""/>
        <dsp:cNvSpPr/>
      </dsp:nvSpPr>
      <dsp:spPr>
        <a:xfrm>
          <a:off x="0" y="2387"/>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4F13A-D618-471D-851B-62625C40A757}">
      <dsp:nvSpPr>
        <dsp:cNvPr id="0" name=""/>
        <dsp:cNvSpPr/>
      </dsp:nvSpPr>
      <dsp:spPr>
        <a:xfrm>
          <a:off x="0" y="2387"/>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baseline="0"/>
            <a:t>Tổng CB kiêm CB</a:t>
          </a:r>
          <a:br>
            <a:rPr lang="en-US" sz="2200" b="1" i="0" kern="1200" baseline="0"/>
          </a:br>
          <a:r>
            <a:rPr lang="en-US" sz="2200" b="0" i="0" kern="1200" baseline="0"/>
            <a:t>Nguyễn Văn Khánh, ĐHSP Hà Nội</a:t>
          </a:r>
          <a:endParaRPr lang="en-US" sz="2200" b="1" i="0" kern="1200" baseline="0"/>
        </a:p>
      </dsp:txBody>
      <dsp:txXfrm>
        <a:off x="0" y="2387"/>
        <a:ext cx="5691973" cy="814021"/>
      </dsp:txXfrm>
    </dsp:sp>
    <dsp:sp modelId="{8A8C66C0-47A7-4011-B1D5-580F2F6325CF}">
      <dsp:nvSpPr>
        <dsp:cNvPr id="0" name=""/>
        <dsp:cNvSpPr/>
      </dsp:nvSpPr>
      <dsp:spPr>
        <a:xfrm>
          <a:off x="0" y="816408"/>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B72897-A7DF-4171-B291-BB6CC6D4D4B1}">
      <dsp:nvSpPr>
        <dsp:cNvPr id="0" name=""/>
        <dsp:cNvSpPr/>
      </dsp:nvSpPr>
      <dsp:spPr>
        <a:xfrm>
          <a:off x="0" y="816408"/>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baseline="0"/>
            <a:t>Tác giả</a:t>
          </a:r>
          <a:endParaRPr lang="en-US" sz="2200" kern="1200"/>
        </a:p>
      </dsp:txBody>
      <dsp:txXfrm>
        <a:off x="0" y="816408"/>
        <a:ext cx="5691973" cy="814021"/>
      </dsp:txXfrm>
    </dsp:sp>
    <dsp:sp modelId="{5A5005C5-AA0E-48C9-AF05-053B699BA5F6}">
      <dsp:nvSpPr>
        <dsp:cNvPr id="0" name=""/>
        <dsp:cNvSpPr/>
      </dsp:nvSpPr>
      <dsp:spPr>
        <a:xfrm>
          <a:off x="0" y="1630430"/>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3E065-5AE7-4527-ADFA-00912344DB1F}">
      <dsp:nvSpPr>
        <dsp:cNvPr id="0" name=""/>
        <dsp:cNvSpPr/>
      </dsp:nvSpPr>
      <dsp:spPr>
        <a:xfrm>
          <a:off x="0" y="1630430"/>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Phạm Thùy Giang, Trường Olympia</a:t>
          </a:r>
          <a:endParaRPr lang="en-US" sz="2200" kern="1200"/>
        </a:p>
      </dsp:txBody>
      <dsp:txXfrm>
        <a:off x="0" y="1630430"/>
        <a:ext cx="5691973" cy="814021"/>
      </dsp:txXfrm>
    </dsp:sp>
    <dsp:sp modelId="{AF342757-8C4F-4C05-8A32-7F50E76B7040}">
      <dsp:nvSpPr>
        <dsp:cNvPr id="0" name=""/>
        <dsp:cNvSpPr/>
      </dsp:nvSpPr>
      <dsp:spPr>
        <a:xfrm>
          <a:off x="0" y="2444451"/>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9123B-A6A2-4BB9-898D-3845F1D4DF37}">
      <dsp:nvSpPr>
        <dsp:cNvPr id="0" name=""/>
        <dsp:cNvSpPr/>
      </dsp:nvSpPr>
      <dsp:spPr>
        <a:xfrm>
          <a:off x="0" y="2444451"/>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Đoàn Thị Hải Quỳnh, Trường Thực nghiệm</a:t>
          </a:r>
          <a:endParaRPr lang="en-US" sz="2200" kern="1200"/>
        </a:p>
      </dsp:txBody>
      <dsp:txXfrm>
        <a:off x="0" y="2444451"/>
        <a:ext cx="5691973" cy="814021"/>
      </dsp:txXfrm>
    </dsp:sp>
    <dsp:sp modelId="{F48F3C1F-89A8-4909-A0CA-94E15A752561}">
      <dsp:nvSpPr>
        <dsp:cNvPr id="0" name=""/>
        <dsp:cNvSpPr/>
      </dsp:nvSpPr>
      <dsp:spPr>
        <a:xfrm>
          <a:off x="0" y="3258472"/>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329DA-AA0A-455B-A812-D6EC669430F6}">
      <dsp:nvSpPr>
        <dsp:cNvPr id="0" name=""/>
        <dsp:cNvSpPr/>
      </dsp:nvSpPr>
      <dsp:spPr>
        <a:xfrm>
          <a:off x="0" y="3258472"/>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dirty="0" err="1"/>
            <a:t>Trần</a:t>
          </a:r>
          <a:r>
            <a:rPr lang="en-US" sz="2200" b="0" i="0" kern="1200" baseline="0" dirty="0"/>
            <a:t> Bá </a:t>
          </a:r>
          <a:r>
            <a:rPr lang="en-US" sz="2200" b="0" i="0" kern="1200" baseline="0" dirty="0" err="1"/>
            <a:t>Trình</a:t>
          </a:r>
          <a:r>
            <a:rPr lang="en-US" sz="2200" b="0" i="0" kern="1200" baseline="0" dirty="0"/>
            <a:t>, </a:t>
          </a:r>
          <a:r>
            <a:rPr lang="en-US" sz="2200" b="0" i="0" kern="1200" baseline="0" dirty="0" err="1"/>
            <a:t>Trưởng</a:t>
          </a:r>
          <a:r>
            <a:rPr lang="en-US" sz="2200" b="0" i="0" kern="1200" baseline="0" dirty="0"/>
            <a:t> </a:t>
          </a:r>
          <a:r>
            <a:rPr lang="en-US" sz="2200" b="0" i="0" kern="1200" baseline="0" dirty="0" err="1"/>
            <a:t>phòng</a:t>
          </a:r>
          <a:r>
            <a:rPr lang="en-US" sz="2200" b="0" i="0" kern="1200" baseline="0" dirty="0"/>
            <a:t> </a:t>
          </a:r>
          <a:r>
            <a:rPr lang="en-US" sz="2200" b="0" i="0" kern="1200" baseline="0" dirty="0" err="1"/>
            <a:t>Đạo</a:t>
          </a:r>
          <a:r>
            <a:rPr lang="en-US" sz="2200" b="0" i="0" kern="1200" baseline="0" dirty="0"/>
            <a:t> </a:t>
          </a:r>
          <a:r>
            <a:rPr lang="en-US" sz="2200" b="0" i="0" kern="1200" baseline="0" dirty="0" err="1"/>
            <a:t>tạo</a:t>
          </a:r>
          <a:r>
            <a:rPr lang="en-US" sz="2200" b="0" i="0" kern="1200" baseline="0" dirty="0"/>
            <a:t>, ĐHSP Hà </a:t>
          </a:r>
          <a:r>
            <a:rPr lang="en-US" sz="2200" b="0" i="0" kern="1200" baseline="0" dirty="0" err="1"/>
            <a:t>Nội</a:t>
          </a:r>
          <a:endParaRPr lang="en-US" sz="2200" kern="1200" dirty="0"/>
        </a:p>
      </dsp:txBody>
      <dsp:txXfrm>
        <a:off x="0" y="3258472"/>
        <a:ext cx="5691973" cy="814021"/>
      </dsp:txXfrm>
    </dsp:sp>
    <dsp:sp modelId="{BC02548E-9F32-41B4-89A1-F9F5634587C0}">
      <dsp:nvSpPr>
        <dsp:cNvPr id="0" name=""/>
        <dsp:cNvSpPr/>
      </dsp:nvSpPr>
      <dsp:spPr>
        <a:xfrm>
          <a:off x="0" y="4072494"/>
          <a:ext cx="56919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985B6-DCA8-46B0-BF98-51494C6D298A}">
      <dsp:nvSpPr>
        <dsp:cNvPr id="0" name=""/>
        <dsp:cNvSpPr/>
      </dsp:nvSpPr>
      <dsp:spPr>
        <a:xfrm>
          <a:off x="0" y="4072494"/>
          <a:ext cx="5691973" cy="814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baseline="0"/>
            <a:t>Nhà xuất bản Đại học Sư phạm</a:t>
          </a:r>
          <a:endParaRPr lang="en-US" sz="2200" kern="1200"/>
        </a:p>
      </dsp:txBody>
      <dsp:txXfrm>
        <a:off x="0" y="4072494"/>
        <a:ext cx="5691973" cy="814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40E8A-4727-4ABC-A8F3-D90E8EC8ECD5}">
      <dsp:nvSpPr>
        <dsp:cNvPr id="0" name=""/>
        <dsp:cNvSpPr/>
      </dsp:nvSpPr>
      <dsp:spPr>
        <a:xfrm>
          <a:off x="0" y="0"/>
          <a:ext cx="7772400" cy="627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baseline="0"/>
            <a:t>A. MÔN VẬT LÍ TRONG CT GDPT 2018</a:t>
          </a:r>
          <a:endParaRPr lang="en-US" sz="2700" kern="1200"/>
        </a:p>
      </dsp:txBody>
      <dsp:txXfrm>
        <a:off x="18393" y="18393"/>
        <a:ext cx="7094755" cy="591200"/>
      </dsp:txXfrm>
    </dsp:sp>
    <dsp:sp modelId="{C66A34DA-445D-45B4-810E-31C32935DC31}">
      <dsp:nvSpPr>
        <dsp:cNvPr id="0" name=""/>
        <dsp:cNvSpPr/>
      </dsp:nvSpPr>
      <dsp:spPr>
        <a:xfrm>
          <a:off x="685800" y="732650"/>
          <a:ext cx="7772400" cy="627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B</a:t>
          </a:r>
          <a:r>
            <a:rPr lang="en-US" sz="2700" b="1" i="0" kern="1200" baseline="0" dirty="0"/>
            <a:t>. </a:t>
          </a:r>
          <a:r>
            <a:rPr lang="vi-VN" sz="2700" b="1" i="0" kern="1200" baseline="0" dirty="0"/>
            <a:t>PHÂN TÍCH</a:t>
          </a:r>
          <a:r>
            <a:rPr lang="en-US" sz="2700" b="1" i="0" kern="1200" baseline="0" dirty="0"/>
            <a:t> SÁCH VẬT </a:t>
          </a:r>
          <a:r>
            <a:rPr lang="en-US" sz="2700" b="1" i="0" kern="1200" baseline="0" dirty="0" err="1"/>
            <a:t>Lí</a:t>
          </a:r>
          <a:r>
            <a:rPr lang="en-US" sz="2700" b="1" i="0" kern="1200" baseline="0" dirty="0"/>
            <a:t> 11</a:t>
          </a:r>
          <a:endParaRPr lang="en-US" sz="2700" kern="1200" dirty="0"/>
        </a:p>
      </dsp:txBody>
      <dsp:txXfrm>
        <a:off x="704193" y="751043"/>
        <a:ext cx="6641623" cy="591200"/>
      </dsp:txXfrm>
    </dsp:sp>
    <dsp:sp modelId="{BB862EEB-8978-41C4-855D-A67B06E929E7}">
      <dsp:nvSpPr>
        <dsp:cNvPr id="0" name=""/>
        <dsp:cNvSpPr/>
      </dsp:nvSpPr>
      <dsp:spPr>
        <a:xfrm>
          <a:off x="1371600" y="1465300"/>
          <a:ext cx="7772400" cy="627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baseline="0" dirty="0"/>
            <a:t>VÀ CHUYÊN ĐỀ HỌC TẬP VẬT </a:t>
          </a:r>
          <a:r>
            <a:rPr lang="en-US" sz="2700" b="1" i="0" kern="1200" baseline="0" dirty="0" err="1"/>
            <a:t>Lí</a:t>
          </a:r>
          <a:r>
            <a:rPr lang="en-US" sz="2700" b="1" i="0" kern="1200" baseline="0" dirty="0"/>
            <a:t> 11</a:t>
          </a:r>
          <a:endParaRPr lang="en-US" sz="2700" kern="1200" dirty="0"/>
        </a:p>
      </dsp:txBody>
      <dsp:txXfrm>
        <a:off x="1389993" y="1483693"/>
        <a:ext cx="6641623" cy="591200"/>
      </dsp:txXfrm>
    </dsp:sp>
    <dsp:sp modelId="{2DD1E6A1-74C9-42E2-92E2-E0A8F251C83D}">
      <dsp:nvSpPr>
        <dsp:cNvPr id="0" name=""/>
        <dsp:cNvSpPr/>
      </dsp:nvSpPr>
      <dsp:spPr>
        <a:xfrm>
          <a:off x="7364209" y="476222"/>
          <a:ext cx="408190" cy="40819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456052" y="476222"/>
        <a:ext cx="224504" cy="307163"/>
      </dsp:txXfrm>
    </dsp:sp>
    <dsp:sp modelId="{DA7FA748-60A7-43D6-BDBB-64718E5AB298}">
      <dsp:nvSpPr>
        <dsp:cNvPr id="0" name=""/>
        <dsp:cNvSpPr/>
      </dsp:nvSpPr>
      <dsp:spPr>
        <a:xfrm>
          <a:off x="8050009" y="1204686"/>
          <a:ext cx="408190" cy="40819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141852" y="1204686"/>
        <a:ext cx="224504" cy="3071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F2035-2C54-4CFE-9EF5-ACB5D06EA9BB}">
      <dsp:nvSpPr>
        <dsp:cNvPr id="0" name=""/>
        <dsp:cNvSpPr/>
      </dsp:nvSpPr>
      <dsp:spPr>
        <a:xfrm rot="5400000">
          <a:off x="-279736" y="285034"/>
          <a:ext cx="1864907" cy="13054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A</a:t>
          </a:r>
        </a:p>
      </dsp:txBody>
      <dsp:txXfrm rot="-5400000">
        <a:off x="1" y="658016"/>
        <a:ext cx="1305435" cy="559472"/>
      </dsp:txXfrm>
    </dsp:sp>
    <dsp:sp modelId="{FFA70C57-1C31-4218-B842-E1DE0A9C61EC}">
      <dsp:nvSpPr>
        <dsp:cNvPr id="0" name=""/>
        <dsp:cNvSpPr/>
      </dsp:nvSpPr>
      <dsp:spPr>
        <a:xfrm rot="5400000">
          <a:off x="5322815" y="-4012082"/>
          <a:ext cx="1212190" cy="9246950"/>
        </a:xfrm>
        <a:prstGeom prst="round2SameRect">
          <a:avLst/>
        </a:prstGeom>
        <a:solidFill>
          <a:schemeClr val="accent2">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Sự</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hợp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giữa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tố</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chất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sẵn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có</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với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quá</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trình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học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rèn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luyện</a:t>
          </a:r>
          <a:endParaRPr lang="en-US" sz="2800" b="1" kern="1200" dirty="0">
            <a:latin typeface="Times New Roman" panose="02020603050405020304" pitchFamily="18" charset="0"/>
            <a:cs typeface="Times New Roman" panose="02020603050405020304" pitchFamily="18" charset="0"/>
          </a:endParaRPr>
        </a:p>
      </dsp:txBody>
      <dsp:txXfrm rot="-5400000">
        <a:off x="1305435" y="64472"/>
        <a:ext cx="9187776" cy="1093842"/>
      </dsp:txXfrm>
    </dsp:sp>
    <dsp:sp modelId="{BFC10ABF-0A8F-43DE-80BF-09001739617E}">
      <dsp:nvSpPr>
        <dsp:cNvPr id="0" name=""/>
        <dsp:cNvSpPr/>
      </dsp:nvSpPr>
      <dsp:spPr>
        <a:xfrm rot="5400000">
          <a:off x="-279736" y="1958665"/>
          <a:ext cx="1864907" cy="13054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B</a:t>
          </a:r>
        </a:p>
      </dsp:txBody>
      <dsp:txXfrm rot="-5400000">
        <a:off x="1" y="2331647"/>
        <a:ext cx="1305435" cy="559472"/>
      </dsp:txXfrm>
    </dsp:sp>
    <dsp:sp modelId="{CD0325E3-AFA8-4DAB-AC79-15CBE791EB8E}">
      <dsp:nvSpPr>
        <dsp:cNvPr id="0" name=""/>
        <dsp:cNvSpPr/>
      </dsp:nvSpPr>
      <dsp:spPr>
        <a:xfrm rot="5400000">
          <a:off x="5322815" y="-2338451"/>
          <a:ext cx="1212190" cy="9246950"/>
        </a:xfrm>
        <a:prstGeom prst="round2SameRect">
          <a:avLst/>
        </a:prstGeom>
        <a:solidFill>
          <a:schemeClr val="accent2">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Kết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huy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động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tổng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hợp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nguồn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lực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kiến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thức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kĩ</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năng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thuộc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lĩnh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vực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nhau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hứng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thú</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niềm</a:t>
          </a:r>
          <a:r>
            <a:rPr lang="en-US" sz="2800" b="1" kern="1200" dirty="0">
              <a:latin typeface="Times New Roman" panose="02020603050405020304" pitchFamily="18" charset="0"/>
              <a:cs typeface="Times New Roman" panose="02020603050405020304" pitchFamily="18" charset="0"/>
            </a:rPr>
            <a:t> tin,…)</a:t>
          </a:r>
        </a:p>
      </dsp:txBody>
      <dsp:txXfrm rot="-5400000">
        <a:off x="1305435" y="1738103"/>
        <a:ext cx="9187776" cy="1093842"/>
      </dsp:txXfrm>
    </dsp:sp>
    <dsp:sp modelId="{66253BA3-1892-4FD0-B280-FA760415FEF0}">
      <dsp:nvSpPr>
        <dsp:cNvPr id="0" name=""/>
        <dsp:cNvSpPr/>
      </dsp:nvSpPr>
      <dsp:spPr>
        <a:xfrm rot="5400000">
          <a:off x="-279736" y="3632296"/>
          <a:ext cx="1864907" cy="13054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C</a:t>
          </a:r>
        </a:p>
      </dsp:txBody>
      <dsp:txXfrm rot="-5400000">
        <a:off x="1" y="4005278"/>
        <a:ext cx="1305435" cy="559472"/>
      </dsp:txXfrm>
    </dsp:sp>
    <dsp:sp modelId="{AFF6EE13-C7FD-4D19-AC38-138C8F10B232}">
      <dsp:nvSpPr>
        <dsp:cNvPr id="0" name=""/>
        <dsp:cNvSpPr/>
      </dsp:nvSpPr>
      <dsp:spPr>
        <a:xfrm rot="5400000">
          <a:off x="5322815" y="-664820"/>
          <a:ext cx="1212190" cy="9246950"/>
        </a:xfrm>
        <a:prstGeom prst="round2SameRect">
          <a:avLst/>
        </a:prstGeom>
        <a:solidFill>
          <a:schemeClr val="accent2">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latin typeface="Times New Roman" panose="02020603050405020304" pitchFamily="18" charset="0"/>
              <a:cs typeface="Times New Roman" panose="02020603050405020304" pitchFamily="18" charset="0"/>
            </a:rPr>
            <a:t>Hình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thành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phát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triển</a:t>
          </a:r>
          <a:r>
            <a:rPr lang="en-US" sz="2800" b="1" kern="1200" dirty="0">
              <a:latin typeface="Times New Roman" panose="02020603050405020304" pitchFamily="18" charset="0"/>
              <a:cs typeface="Times New Roman" panose="02020603050405020304" pitchFamily="18" charset="0"/>
            </a:rPr>
            <a:t> qua HOẠT ĐỘNG; thể </a:t>
          </a:r>
          <a:r>
            <a:rPr lang="en-US" sz="2800" b="1" kern="1200" dirty="0" err="1">
              <a:latin typeface="Times New Roman" panose="02020603050405020304" pitchFamily="18" charset="0"/>
              <a:cs typeface="Times New Roman" panose="02020603050405020304" pitchFamily="18" charset="0"/>
            </a:rPr>
            <a:t>hiện</a:t>
          </a:r>
          <a:r>
            <a:rPr lang="en-US" sz="2800" b="1" kern="1200" dirty="0">
              <a:latin typeface="Times New Roman" panose="02020603050405020304" pitchFamily="18" charset="0"/>
              <a:cs typeface="Times New Roman" panose="02020603050405020304" pitchFamily="18" charset="0"/>
            </a:rPr>
            <a:t> ở </a:t>
          </a:r>
          <a:r>
            <a:rPr lang="en-US" sz="2800" b="1" kern="1200" dirty="0" err="1">
              <a:latin typeface="Times New Roman" panose="02020603050405020304" pitchFamily="18" charset="0"/>
              <a:cs typeface="Times New Roman" panose="02020603050405020304" pitchFamily="18" charset="0"/>
            </a:rPr>
            <a:t>hiệu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hoạt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động</a:t>
          </a:r>
          <a:endParaRPr lang="en-US" sz="2800" b="1" kern="1200" dirty="0">
            <a:latin typeface="Times New Roman" panose="02020603050405020304" pitchFamily="18" charset="0"/>
            <a:cs typeface="Times New Roman" panose="02020603050405020304" pitchFamily="18" charset="0"/>
          </a:endParaRPr>
        </a:p>
      </dsp:txBody>
      <dsp:txXfrm rot="-5400000">
        <a:off x="1305435" y="3411734"/>
        <a:ext cx="9187776" cy="10938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E0927-CC75-4431-A535-828F523D9E9A}">
      <dsp:nvSpPr>
        <dsp:cNvPr id="0" name=""/>
        <dsp:cNvSpPr/>
      </dsp:nvSpPr>
      <dsp:spPr>
        <a:xfrm>
          <a:off x="9242" y="215840"/>
          <a:ext cx="5524797" cy="220991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32" tIns="84011" rIns="84011" bIns="84011" numCol="1" spcCol="1270" anchor="ctr" anchorCtr="0">
          <a:noAutofit/>
        </a:bodyPr>
        <a:lstStyle/>
        <a:p>
          <a:pPr marL="0" lvl="0" indent="0" algn="ctr" defTabSz="2800350">
            <a:lnSpc>
              <a:spcPct val="90000"/>
            </a:lnSpc>
            <a:spcBef>
              <a:spcPct val="0"/>
            </a:spcBef>
            <a:spcAft>
              <a:spcPct val="35000"/>
            </a:spcAft>
            <a:buNone/>
          </a:pPr>
          <a:r>
            <a:rPr lang="en-US" sz="6300" kern="1200" dirty="0" err="1"/>
            <a:t>Sách</a:t>
          </a:r>
          <a:r>
            <a:rPr lang="en-US" sz="6300" kern="1200" dirty="0"/>
            <a:t> </a:t>
          </a:r>
          <a:r>
            <a:rPr lang="en-US" sz="6300" kern="1200" dirty="0" err="1"/>
            <a:t>Vật</a:t>
          </a:r>
          <a:r>
            <a:rPr lang="en-US" sz="6300" kern="1200" dirty="0"/>
            <a:t> </a:t>
          </a:r>
          <a:r>
            <a:rPr lang="en-US" sz="6300" kern="1200" dirty="0" err="1"/>
            <a:t>lí</a:t>
          </a:r>
          <a:r>
            <a:rPr lang="en-US" sz="6300" kern="1200" dirty="0"/>
            <a:t> 11 </a:t>
          </a:r>
          <a:r>
            <a:rPr lang="en-US" sz="6300" kern="1200" dirty="0" err="1"/>
            <a:t>gồm</a:t>
          </a:r>
          <a:endParaRPr lang="en-US" sz="6300" kern="1200" dirty="0"/>
        </a:p>
      </dsp:txBody>
      <dsp:txXfrm>
        <a:off x="1114202" y="215840"/>
        <a:ext cx="3314878" cy="2209919"/>
      </dsp:txXfrm>
    </dsp:sp>
    <dsp:sp modelId="{0376B149-B83F-4D32-8C4B-C036B6B9132B}">
      <dsp:nvSpPr>
        <dsp:cNvPr id="0" name=""/>
        <dsp:cNvSpPr/>
      </dsp:nvSpPr>
      <dsp:spPr>
        <a:xfrm>
          <a:off x="4981560" y="215840"/>
          <a:ext cx="5524797" cy="220991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32" tIns="84011" rIns="84011" bIns="84011" numCol="1" spcCol="1270" anchor="ctr" anchorCtr="0">
          <a:noAutofit/>
        </a:bodyPr>
        <a:lstStyle/>
        <a:p>
          <a:pPr marL="0" lvl="0" indent="0" algn="ctr" defTabSz="2800350">
            <a:lnSpc>
              <a:spcPct val="90000"/>
            </a:lnSpc>
            <a:spcBef>
              <a:spcPct val="0"/>
            </a:spcBef>
            <a:spcAft>
              <a:spcPct val="35000"/>
            </a:spcAft>
            <a:buNone/>
          </a:pPr>
          <a:r>
            <a:rPr lang="en-US" sz="6300" kern="1200" dirty="0"/>
            <a:t>4 </a:t>
          </a:r>
          <a:r>
            <a:rPr lang="en-US" sz="6300" kern="1200" dirty="0" err="1"/>
            <a:t>Chủ</a:t>
          </a:r>
          <a:r>
            <a:rPr lang="en-US" sz="6300" kern="1200" dirty="0"/>
            <a:t> </a:t>
          </a:r>
          <a:r>
            <a:rPr lang="en-US" sz="6300" kern="1200" dirty="0" err="1"/>
            <a:t>đề</a:t>
          </a:r>
          <a:endParaRPr lang="en-US" sz="6300" kern="1200" dirty="0"/>
        </a:p>
      </dsp:txBody>
      <dsp:txXfrm>
        <a:off x="6086520" y="215840"/>
        <a:ext cx="3314878" cy="22099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E0927-CC75-4431-A535-828F523D9E9A}">
      <dsp:nvSpPr>
        <dsp:cNvPr id="0" name=""/>
        <dsp:cNvSpPr/>
      </dsp:nvSpPr>
      <dsp:spPr>
        <a:xfrm>
          <a:off x="9242" y="166840"/>
          <a:ext cx="5524797" cy="220991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en-US" sz="4900" kern="1200" dirty="0" err="1"/>
            <a:t>Sách</a:t>
          </a:r>
          <a:r>
            <a:rPr lang="en-US" sz="4900" kern="1200" dirty="0"/>
            <a:t> CĐ </a:t>
          </a:r>
          <a:r>
            <a:rPr lang="en-US" sz="4900" kern="1200" dirty="0" err="1"/>
            <a:t>Vật</a:t>
          </a:r>
          <a:r>
            <a:rPr lang="en-US" sz="4900" kern="1200" dirty="0"/>
            <a:t> </a:t>
          </a:r>
          <a:r>
            <a:rPr lang="en-US" sz="4900" kern="1200" dirty="0" err="1"/>
            <a:t>lí</a:t>
          </a:r>
          <a:r>
            <a:rPr lang="en-US" sz="4900" kern="1200" dirty="0"/>
            <a:t> 11 </a:t>
          </a:r>
          <a:r>
            <a:rPr lang="en-US" sz="4900" kern="1200" dirty="0" err="1"/>
            <a:t>gồm</a:t>
          </a:r>
          <a:endParaRPr lang="en-US" sz="4900" kern="1200" dirty="0"/>
        </a:p>
      </dsp:txBody>
      <dsp:txXfrm>
        <a:off x="1114202" y="166840"/>
        <a:ext cx="3314878" cy="2209919"/>
      </dsp:txXfrm>
    </dsp:sp>
    <dsp:sp modelId="{0376B149-B83F-4D32-8C4B-C036B6B9132B}">
      <dsp:nvSpPr>
        <dsp:cNvPr id="0" name=""/>
        <dsp:cNvSpPr/>
      </dsp:nvSpPr>
      <dsp:spPr>
        <a:xfrm>
          <a:off x="4981560" y="166840"/>
          <a:ext cx="5524797" cy="2209919"/>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en-US" sz="4900" kern="1200" dirty="0"/>
            <a:t>3 </a:t>
          </a:r>
          <a:r>
            <a:rPr lang="en-US" sz="4900" kern="1200" dirty="0" err="1"/>
            <a:t>Chuyên</a:t>
          </a:r>
          <a:r>
            <a:rPr lang="en-US" sz="4900" kern="1200" dirty="0"/>
            <a:t> </a:t>
          </a:r>
          <a:r>
            <a:rPr lang="en-US" sz="4900" kern="1200" dirty="0" err="1"/>
            <a:t>đề</a:t>
          </a:r>
          <a:endParaRPr lang="en-US" sz="4900" kern="1200" dirty="0"/>
        </a:p>
      </dsp:txBody>
      <dsp:txXfrm>
        <a:off x="6086520" y="166840"/>
        <a:ext cx="3314878" cy="2209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59D63-D722-4D47-920A-99DCCCCBC590}">
      <dsp:nvSpPr>
        <dsp:cNvPr id="0" name=""/>
        <dsp:cNvSpPr/>
      </dsp:nvSpPr>
      <dsp:spPr>
        <a:xfrm>
          <a:off x="0" y="0"/>
          <a:ext cx="49934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6CA1A-51C0-4631-9396-80B73226A58A}">
      <dsp:nvSpPr>
        <dsp:cNvPr id="0" name=""/>
        <dsp:cNvSpPr/>
      </dsp:nvSpPr>
      <dsp:spPr>
        <a:xfrm>
          <a:off x="0" y="0"/>
          <a:ext cx="4993427" cy="2257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err="1"/>
            <a:t>Một</a:t>
          </a:r>
          <a:r>
            <a:rPr lang="en-US" sz="2500" kern="1200" dirty="0"/>
            <a:t> </a:t>
          </a:r>
          <a:r>
            <a:rPr lang="en-US" sz="2500" kern="1200" dirty="0" err="1"/>
            <a:t>tuyến</a:t>
          </a:r>
          <a:r>
            <a:rPr lang="en-US" sz="2500" kern="1200" dirty="0"/>
            <a:t> </a:t>
          </a:r>
          <a:r>
            <a:rPr lang="en-US" sz="2500" kern="1200" dirty="0" err="1"/>
            <a:t>trình</a:t>
          </a:r>
          <a:r>
            <a:rPr lang="en-US" sz="2500" kern="1200" dirty="0"/>
            <a:t> </a:t>
          </a:r>
          <a:r>
            <a:rPr lang="en-US" sz="2500" kern="1200" dirty="0" err="1"/>
            <a:t>bày</a:t>
          </a:r>
          <a:r>
            <a:rPr lang="en-US" sz="2500" kern="1200" dirty="0"/>
            <a:t> </a:t>
          </a:r>
          <a:r>
            <a:rPr lang="en-US" sz="2500" kern="1200" dirty="0" err="1"/>
            <a:t>các</a:t>
          </a:r>
          <a:r>
            <a:rPr lang="en-US" sz="2500" kern="1200" dirty="0"/>
            <a:t> </a:t>
          </a:r>
          <a:r>
            <a:rPr lang="en-US" sz="2500" kern="1200" dirty="0" err="1"/>
            <a:t>nội</a:t>
          </a:r>
          <a:r>
            <a:rPr lang="en-US" sz="2500" kern="1200" dirty="0"/>
            <a:t> dung khoa </a:t>
          </a:r>
          <a:r>
            <a:rPr lang="en-US" sz="2500" kern="1200" dirty="0" err="1"/>
            <a:t>học</a:t>
          </a:r>
          <a:r>
            <a:rPr lang="en-US" sz="2500" kern="1200" dirty="0"/>
            <a:t> </a:t>
          </a:r>
          <a:r>
            <a:rPr lang="en-US" sz="2500" kern="1200" dirty="0" err="1"/>
            <a:t>một</a:t>
          </a:r>
          <a:r>
            <a:rPr lang="en-US" sz="2500" kern="1200" dirty="0"/>
            <a:t> </a:t>
          </a:r>
          <a:r>
            <a:rPr lang="en-US" sz="2500" kern="1200" dirty="0" err="1"/>
            <a:t>cách</a:t>
          </a:r>
          <a:r>
            <a:rPr lang="en-US" sz="2500" kern="1200" dirty="0"/>
            <a:t> </a:t>
          </a:r>
          <a:r>
            <a:rPr lang="en-US" sz="2500" kern="1200" dirty="0" err="1"/>
            <a:t>ngắn</a:t>
          </a:r>
          <a:r>
            <a:rPr lang="en-US" sz="2500" kern="1200" dirty="0"/>
            <a:t> </a:t>
          </a:r>
          <a:r>
            <a:rPr lang="en-US" sz="2500" kern="1200" dirty="0" err="1"/>
            <a:t>gọn</a:t>
          </a:r>
          <a:r>
            <a:rPr lang="en-US" sz="2500" kern="1200" dirty="0"/>
            <a:t> </a:t>
          </a:r>
          <a:r>
            <a:rPr lang="en-US" sz="2500" kern="1200" dirty="0" err="1"/>
            <a:t>để</a:t>
          </a:r>
          <a:r>
            <a:rPr lang="en-US" sz="2500" kern="1200" dirty="0"/>
            <a:t> </a:t>
          </a:r>
          <a:r>
            <a:rPr lang="en-US" sz="2500" kern="1200" dirty="0" err="1"/>
            <a:t>học</a:t>
          </a:r>
          <a:r>
            <a:rPr lang="en-US" sz="2500" kern="1200" dirty="0"/>
            <a:t> </a:t>
          </a:r>
          <a:r>
            <a:rPr lang="en-US" sz="2500" kern="1200" dirty="0" err="1"/>
            <a:t>sinh</a:t>
          </a:r>
          <a:r>
            <a:rPr lang="en-US" sz="2500" kern="1200" dirty="0"/>
            <a:t> </a:t>
          </a:r>
          <a:r>
            <a:rPr lang="en-US" sz="2500" kern="1200" dirty="0" err="1"/>
            <a:t>thuận</a:t>
          </a:r>
          <a:r>
            <a:rPr lang="en-US" sz="2500" kern="1200" dirty="0"/>
            <a:t> </a:t>
          </a:r>
          <a:r>
            <a:rPr lang="en-US" sz="2500" kern="1200" dirty="0" err="1"/>
            <a:t>lợi</a:t>
          </a:r>
          <a:r>
            <a:rPr lang="en-US" sz="2500" kern="1200" dirty="0"/>
            <a:t> </a:t>
          </a:r>
          <a:r>
            <a:rPr lang="en-US" sz="2500" kern="1200" dirty="0" err="1"/>
            <a:t>khi</a:t>
          </a:r>
          <a:r>
            <a:rPr lang="en-US" sz="2500" kern="1200" dirty="0"/>
            <a:t> </a:t>
          </a:r>
          <a:r>
            <a:rPr lang="en-US" sz="2500" kern="1200" dirty="0" err="1"/>
            <a:t>đọc</a:t>
          </a:r>
          <a:r>
            <a:rPr lang="en-US" sz="2500" kern="1200" dirty="0"/>
            <a:t>, </a:t>
          </a:r>
          <a:r>
            <a:rPr lang="en-US" sz="2500" kern="1200" dirty="0" err="1"/>
            <a:t>tìm</a:t>
          </a:r>
          <a:r>
            <a:rPr lang="en-US" sz="2500" kern="1200" dirty="0"/>
            <a:t> </a:t>
          </a:r>
          <a:r>
            <a:rPr lang="en-US" sz="2500" kern="1200" dirty="0" err="1"/>
            <a:t>hiểu</a:t>
          </a:r>
          <a:r>
            <a:rPr lang="en-US" sz="2500" kern="1200" dirty="0"/>
            <a:t>, </a:t>
          </a:r>
          <a:r>
            <a:rPr lang="en-US" sz="2500" kern="1200" dirty="0" err="1"/>
            <a:t>khai</a:t>
          </a:r>
          <a:r>
            <a:rPr lang="en-US" sz="2500" kern="1200" dirty="0"/>
            <a:t> </a:t>
          </a:r>
          <a:r>
            <a:rPr lang="en-US" sz="2500" kern="1200" dirty="0" err="1"/>
            <a:t>thác</a:t>
          </a:r>
          <a:r>
            <a:rPr lang="en-US" sz="2500" kern="1200" dirty="0"/>
            <a:t> </a:t>
          </a:r>
          <a:r>
            <a:rPr lang="en-US" sz="2500" kern="1200" dirty="0" err="1"/>
            <a:t>những</a:t>
          </a:r>
          <a:r>
            <a:rPr lang="en-US" sz="2500" kern="1200" dirty="0"/>
            <a:t> </a:t>
          </a:r>
          <a:r>
            <a:rPr lang="en-US" sz="2500" kern="1200" dirty="0" err="1"/>
            <a:t>thông</a:t>
          </a:r>
          <a:r>
            <a:rPr lang="en-US" sz="2500" kern="1200" dirty="0"/>
            <a:t> tin </a:t>
          </a:r>
          <a:r>
            <a:rPr lang="en-US" sz="2500" kern="1200" dirty="0" err="1"/>
            <a:t>cốt</a:t>
          </a:r>
          <a:r>
            <a:rPr lang="en-US" sz="2500" kern="1200" dirty="0"/>
            <a:t> </a:t>
          </a:r>
          <a:r>
            <a:rPr lang="en-US" sz="2500" kern="1200" dirty="0" err="1"/>
            <a:t>lõi</a:t>
          </a:r>
          <a:endParaRPr lang="en-US" sz="2500" kern="1200" dirty="0"/>
        </a:p>
      </dsp:txBody>
      <dsp:txXfrm>
        <a:off x="0" y="0"/>
        <a:ext cx="4993427" cy="2257308"/>
      </dsp:txXfrm>
    </dsp:sp>
    <dsp:sp modelId="{21C12ABD-D34D-441E-A76D-E1BACD387E18}">
      <dsp:nvSpPr>
        <dsp:cNvPr id="0" name=""/>
        <dsp:cNvSpPr/>
      </dsp:nvSpPr>
      <dsp:spPr>
        <a:xfrm>
          <a:off x="0" y="2257308"/>
          <a:ext cx="49934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3024C2-9B99-47F4-8B82-95E5B5C452DF}">
      <dsp:nvSpPr>
        <dsp:cNvPr id="0" name=""/>
        <dsp:cNvSpPr/>
      </dsp:nvSpPr>
      <dsp:spPr>
        <a:xfrm>
          <a:off x="0" y="2257308"/>
          <a:ext cx="4993427" cy="2257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Một tuyến gồm chuỗi các hoạt động học tập để giúp học sinh chiếm lĩnh kiến thức và rèn luyện kĩ năng qua quan sát, trả lời câu hỏi/thảo luận, thực hành, luyện tập, vận dụng</a:t>
          </a:r>
        </a:p>
      </dsp:txBody>
      <dsp:txXfrm>
        <a:off x="0" y="2257308"/>
        <a:ext cx="4993427" cy="22573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C77B5-B5F7-42BF-975B-AAE32B82F1DE}">
      <dsp:nvSpPr>
        <dsp:cNvPr id="0" name=""/>
        <dsp:cNvSpPr/>
      </dsp:nvSpPr>
      <dsp:spPr>
        <a:xfrm>
          <a:off x="84976" y="-53103"/>
          <a:ext cx="9833922" cy="12457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err="1"/>
            <a:t>Kiến</a:t>
          </a:r>
          <a:r>
            <a:rPr lang="en-US" sz="2400" b="0" kern="1200" dirty="0"/>
            <a:t> </a:t>
          </a:r>
          <a:r>
            <a:rPr lang="en-US" sz="2400" b="0" kern="1200" dirty="0" err="1"/>
            <a:t>thức</a:t>
          </a:r>
          <a:r>
            <a:rPr lang="en-US" sz="2400" b="0" kern="1200" dirty="0"/>
            <a:t> </a:t>
          </a:r>
          <a:r>
            <a:rPr lang="en-US" sz="2400" b="0" kern="1200" dirty="0" err="1"/>
            <a:t>không</a:t>
          </a:r>
          <a:r>
            <a:rPr lang="en-US" sz="2400" b="0" kern="1200" dirty="0"/>
            <a:t> </a:t>
          </a:r>
          <a:r>
            <a:rPr lang="en-US" sz="2400" b="0" kern="1200" dirty="0" err="1"/>
            <a:t>phải</a:t>
          </a:r>
          <a:r>
            <a:rPr lang="en-US" sz="2400" b="0" kern="1200" dirty="0"/>
            <a:t> </a:t>
          </a:r>
          <a:r>
            <a:rPr lang="en-US" sz="2400" b="0" kern="1200" dirty="0" err="1"/>
            <a:t>là</a:t>
          </a:r>
          <a:r>
            <a:rPr lang="en-US" sz="2400" b="0" kern="1200" dirty="0"/>
            <a:t> </a:t>
          </a:r>
          <a:r>
            <a:rPr lang="en-US" sz="2400" b="0" kern="1200" dirty="0" err="1"/>
            <a:t>mục</a:t>
          </a:r>
          <a:r>
            <a:rPr lang="en-US" sz="2400" b="0" kern="1200" dirty="0"/>
            <a:t> </a:t>
          </a:r>
          <a:r>
            <a:rPr lang="en-US" sz="2400" b="0" kern="1200" dirty="0" err="1"/>
            <a:t>tiêu</a:t>
          </a:r>
          <a:r>
            <a:rPr lang="en-US" sz="2400" b="0" kern="1200" dirty="0"/>
            <a:t> </a:t>
          </a:r>
          <a:r>
            <a:rPr lang="en-US" sz="2400" b="0" kern="1200" dirty="0" err="1"/>
            <a:t>mà</a:t>
          </a:r>
          <a:r>
            <a:rPr lang="en-US" sz="2400" b="0" kern="1200" dirty="0"/>
            <a:t> </a:t>
          </a:r>
          <a:r>
            <a:rPr lang="en-US" sz="2400" b="0" kern="1200" dirty="0" err="1"/>
            <a:t>là</a:t>
          </a:r>
          <a:r>
            <a:rPr lang="en-US" sz="2400" b="0" kern="1200" dirty="0"/>
            <a:t> chất </a:t>
          </a:r>
          <a:r>
            <a:rPr lang="en-US" sz="2400" kern="1200" dirty="0" err="1"/>
            <a:t>liệu</a:t>
          </a:r>
          <a:r>
            <a:rPr lang="en-US" sz="2400" kern="1200" dirty="0"/>
            <a:t> </a:t>
          </a:r>
          <a:r>
            <a:rPr lang="en-US" sz="2400" b="0" kern="1200" dirty="0" err="1"/>
            <a:t>để</a:t>
          </a:r>
          <a:r>
            <a:rPr lang="en-US" sz="2400" b="0" kern="1200" dirty="0"/>
            <a:t> </a:t>
          </a:r>
          <a:r>
            <a:rPr lang="en-US" sz="2400" b="0" kern="1200" dirty="0" err="1"/>
            <a:t>phát</a:t>
          </a:r>
          <a:r>
            <a:rPr lang="en-US" sz="2400" b="0" kern="1200" dirty="0"/>
            <a:t> </a:t>
          </a:r>
          <a:r>
            <a:rPr lang="en-US" sz="2400" b="0" kern="1200" dirty="0" err="1"/>
            <a:t>triển</a:t>
          </a:r>
          <a:r>
            <a:rPr lang="en-US" sz="2400" b="0" kern="1200" dirty="0"/>
            <a:t> </a:t>
          </a:r>
          <a:r>
            <a:rPr lang="en-US" sz="2400" b="0" kern="1200" dirty="0" err="1"/>
            <a:t>phẩm</a:t>
          </a:r>
          <a:r>
            <a:rPr lang="en-US" sz="2400" b="0" kern="1200" dirty="0"/>
            <a:t> chất </a:t>
          </a:r>
          <a:r>
            <a:rPr lang="en-US" sz="2400" b="0" kern="1200" dirty="0" err="1"/>
            <a:t>và</a:t>
          </a:r>
          <a:r>
            <a:rPr lang="en-US" sz="2400" b="0" kern="1200" dirty="0"/>
            <a:t> </a:t>
          </a:r>
          <a:r>
            <a:rPr lang="en-US" sz="2400" b="0" kern="1200" dirty="0" err="1"/>
            <a:t>năng</a:t>
          </a:r>
          <a:r>
            <a:rPr lang="en-US" sz="2400" b="0" kern="1200" dirty="0"/>
            <a:t> </a:t>
          </a:r>
          <a:r>
            <a:rPr lang="en-US" sz="2400" b="0" kern="1200" dirty="0" err="1"/>
            <a:t>lực</a:t>
          </a:r>
          <a:r>
            <a:rPr lang="en-US" sz="2400" b="0" kern="1200" dirty="0"/>
            <a:t> </a:t>
          </a:r>
          <a:r>
            <a:rPr lang="en-US" sz="2400" b="0" kern="1200" dirty="0" err="1"/>
            <a:t>của</a:t>
          </a:r>
          <a:r>
            <a:rPr lang="en-US" sz="2400" b="0" kern="1200" dirty="0"/>
            <a:t> </a:t>
          </a:r>
          <a:r>
            <a:rPr lang="en-US" sz="2400" b="0" kern="1200" dirty="0" err="1"/>
            <a:t>học</a:t>
          </a:r>
          <a:r>
            <a:rPr lang="en-US" sz="2400" b="0" kern="1200" dirty="0"/>
            <a:t> </a:t>
          </a:r>
          <a:r>
            <a:rPr lang="en-US" sz="2400" b="0" kern="1200" dirty="0" err="1"/>
            <a:t>sinh</a:t>
          </a:r>
          <a:endParaRPr lang="en-US" sz="2400" kern="1200" dirty="0"/>
        </a:p>
      </dsp:txBody>
      <dsp:txXfrm>
        <a:off x="121463" y="-16616"/>
        <a:ext cx="8287783" cy="1172791"/>
      </dsp:txXfrm>
    </dsp:sp>
    <dsp:sp modelId="{72AC6973-5C76-4D9F-8DBB-B12EDDA92C4F}">
      <dsp:nvSpPr>
        <dsp:cNvPr id="0" name=""/>
        <dsp:cNvSpPr/>
      </dsp:nvSpPr>
      <dsp:spPr>
        <a:xfrm>
          <a:off x="361017" y="1327538"/>
          <a:ext cx="9912213" cy="13903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D</a:t>
          </a:r>
          <a:r>
            <a:rPr lang="en-US" sz="2400" b="0" kern="1200" dirty="0" err="1"/>
            <a:t>ạy</a:t>
          </a:r>
          <a:r>
            <a:rPr lang="en-US" sz="2400" b="0" kern="1200" dirty="0"/>
            <a:t> </a:t>
          </a:r>
          <a:r>
            <a:rPr lang="en-US" sz="2400" b="0" kern="1200" dirty="0" err="1"/>
            <a:t>học</a:t>
          </a:r>
          <a:r>
            <a:rPr lang="en-US" sz="2400" b="0" kern="1200" dirty="0"/>
            <a:t> </a:t>
          </a:r>
          <a:r>
            <a:rPr lang="en-US" sz="2400" b="0" kern="1200" dirty="0" err="1"/>
            <a:t>không</a:t>
          </a:r>
          <a:r>
            <a:rPr lang="en-US" sz="2400" b="0" kern="1200" dirty="0"/>
            <a:t> </a:t>
          </a:r>
          <a:r>
            <a:rPr lang="en-US" sz="2400" b="0" kern="1200" dirty="0" err="1"/>
            <a:t>chỉ</a:t>
          </a:r>
          <a:r>
            <a:rPr lang="en-US" sz="2400" b="0" kern="1200" dirty="0"/>
            <a:t> </a:t>
          </a:r>
          <a:r>
            <a:rPr lang="en-US" sz="2400" b="0" kern="1200" dirty="0" err="1"/>
            <a:t>quan</a:t>
          </a:r>
          <a:r>
            <a:rPr lang="en-US" sz="2400" b="0" kern="1200" dirty="0"/>
            <a:t> </a:t>
          </a:r>
          <a:r>
            <a:rPr lang="en-US" sz="2400" b="0" kern="1200" dirty="0" err="1"/>
            <a:t>tâm</a:t>
          </a:r>
          <a:r>
            <a:rPr lang="en-US" sz="2400" b="0" kern="1200" dirty="0"/>
            <a:t> </a:t>
          </a:r>
          <a:r>
            <a:rPr lang="en-US" sz="2400" b="0" kern="1200" dirty="0" err="1"/>
            <a:t>đến</a:t>
          </a:r>
          <a:r>
            <a:rPr lang="en-US" sz="2400" b="0" kern="1200" dirty="0"/>
            <a:t> </a:t>
          </a:r>
          <a:r>
            <a:rPr lang="en-US" sz="2400" b="0" kern="1200" dirty="0" err="1"/>
            <a:t>các</a:t>
          </a:r>
          <a:r>
            <a:rPr lang="en-US" sz="2400" b="0" kern="1200" dirty="0"/>
            <a:t> chất </a:t>
          </a:r>
          <a:r>
            <a:rPr lang="en-US" sz="2400" b="0" kern="1200" dirty="0" err="1"/>
            <a:t>liệu</a:t>
          </a:r>
          <a:r>
            <a:rPr lang="en-US" sz="2400" b="0" kern="1200" dirty="0"/>
            <a:t> (</a:t>
          </a:r>
          <a:r>
            <a:rPr lang="en-US" sz="2400" b="0" kern="1200" dirty="0" err="1"/>
            <a:t>kiến</a:t>
          </a:r>
          <a:r>
            <a:rPr lang="en-US" sz="2400" b="0" kern="1200" dirty="0"/>
            <a:t> </a:t>
          </a:r>
          <a:r>
            <a:rPr lang="en-US" sz="2400" b="0" kern="1200" dirty="0" err="1"/>
            <a:t>thức</a:t>
          </a:r>
          <a:r>
            <a:rPr lang="en-US" sz="2400" b="0" kern="1200" dirty="0"/>
            <a:t>, </a:t>
          </a:r>
          <a:r>
            <a:rPr lang="en-US" sz="2400" b="0" kern="1200" dirty="0" err="1"/>
            <a:t>kĩ</a:t>
          </a:r>
          <a:r>
            <a:rPr lang="en-US" sz="2400" b="0" kern="1200" dirty="0"/>
            <a:t> </a:t>
          </a:r>
          <a:r>
            <a:rPr lang="en-US" sz="2400" b="0" kern="1200" dirty="0" err="1"/>
            <a:t>năng</a:t>
          </a:r>
          <a:r>
            <a:rPr lang="en-US" sz="2400" b="0" kern="1200" dirty="0"/>
            <a:t>, </a:t>
          </a:r>
          <a:r>
            <a:rPr lang="en-US" sz="2400" b="0" kern="1200" dirty="0" err="1"/>
            <a:t>thái</a:t>
          </a:r>
          <a:r>
            <a:rPr lang="en-US" sz="2400" b="0" kern="1200" dirty="0"/>
            <a:t> </a:t>
          </a:r>
          <a:r>
            <a:rPr lang="en-US" sz="2400" b="0" kern="1200" dirty="0" err="1"/>
            <a:t>độ</a:t>
          </a:r>
          <a:r>
            <a:rPr lang="en-US" sz="2400" b="0" kern="1200" dirty="0"/>
            <a:t>...) </a:t>
          </a:r>
          <a:r>
            <a:rPr lang="en-US" sz="2400" b="0" kern="1200" dirty="0" err="1"/>
            <a:t>mà</a:t>
          </a:r>
          <a:r>
            <a:rPr lang="en-US" sz="2400" b="0" kern="1200" dirty="0"/>
            <a:t> </a:t>
          </a:r>
          <a:r>
            <a:rPr lang="en-US" sz="2400" b="0" kern="1200" dirty="0" err="1"/>
            <a:t>quan</a:t>
          </a:r>
          <a:r>
            <a:rPr lang="en-US" sz="2400" b="0" kern="1200" dirty="0"/>
            <a:t> </a:t>
          </a:r>
          <a:r>
            <a:rPr lang="en-US" sz="2400" b="0" kern="1200" dirty="0" err="1"/>
            <a:t>trọng</a:t>
          </a:r>
          <a:r>
            <a:rPr lang="en-US" sz="2400" b="0" kern="1200" dirty="0"/>
            <a:t> </a:t>
          </a:r>
          <a:r>
            <a:rPr lang="en-US" sz="2400" b="0" kern="1200" dirty="0" err="1"/>
            <a:t>hơn</a:t>
          </a:r>
          <a:r>
            <a:rPr lang="en-US" sz="2400" b="0" kern="1200" dirty="0"/>
            <a:t> </a:t>
          </a:r>
          <a:r>
            <a:rPr lang="en-US" sz="2400" b="0" kern="1200" dirty="0" err="1"/>
            <a:t>là</a:t>
          </a:r>
          <a:r>
            <a:rPr lang="en-US" sz="2400" b="0" kern="1200" dirty="0"/>
            <a:t> </a:t>
          </a:r>
          <a:r>
            <a:rPr lang="en-US" sz="2400" b="0" kern="1200" dirty="0" err="1"/>
            <a:t>sự</a:t>
          </a:r>
          <a:r>
            <a:rPr lang="en-US" sz="2400" b="0" kern="1200" dirty="0"/>
            <a:t> </a:t>
          </a:r>
          <a:r>
            <a:rPr lang="en-US" sz="2400" b="0" kern="1200" dirty="0" err="1"/>
            <a:t>kết</a:t>
          </a:r>
          <a:r>
            <a:rPr lang="en-US" sz="2400" b="0" kern="1200" dirty="0"/>
            <a:t> </a:t>
          </a:r>
          <a:r>
            <a:rPr lang="en-US" sz="2400" b="0" kern="1200" dirty="0" err="1"/>
            <a:t>hợp</a:t>
          </a:r>
          <a:r>
            <a:rPr lang="en-US" sz="2400" b="0" kern="1200" dirty="0"/>
            <a:t> </a:t>
          </a:r>
          <a:r>
            <a:rPr lang="en-US" sz="2400" b="0" kern="1200" dirty="0" err="1"/>
            <a:t>chúng</a:t>
          </a:r>
          <a:r>
            <a:rPr lang="en-US" sz="2400" b="0" kern="1200" dirty="0"/>
            <a:t> </a:t>
          </a:r>
          <a:r>
            <a:rPr lang="en-US" sz="2400" b="0" kern="1200" dirty="0" err="1"/>
            <a:t>thế</a:t>
          </a:r>
          <a:r>
            <a:rPr lang="en-US" sz="2400" b="0" kern="1200" dirty="0"/>
            <a:t> </a:t>
          </a:r>
          <a:r>
            <a:rPr lang="en-US" sz="2400" b="0" kern="1200" dirty="0" err="1"/>
            <a:t>nào</a:t>
          </a:r>
          <a:r>
            <a:rPr lang="en-US" sz="2400" b="0" kern="1200" dirty="0"/>
            <a:t> </a:t>
          </a:r>
          <a:r>
            <a:rPr lang="en-US" sz="2400" b="0" kern="1200" dirty="0" err="1"/>
            <a:t>để</a:t>
          </a:r>
          <a:r>
            <a:rPr lang="en-US" sz="2400" b="0" kern="1200" dirty="0"/>
            <a:t> </a:t>
          </a:r>
          <a:r>
            <a:rPr lang="en-US" sz="2400" b="0" kern="1200" dirty="0" err="1"/>
            <a:t>có</a:t>
          </a:r>
          <a:r>
            <a:rPr lang="en-US" sz="2400" b="0" kern="1200" dirty="0"/>
            <a:t> thể </a:t>
          </a:r>
          <a:r>
            <a:rPr lang="en-US" sz="2400" b="0" kern="1200" dirty="0" err="1"/>
            <a:t>hình</a:t>
          </a:r>
          <a:r>
            <a:rPr lang="en-US" sz="2400" b="0" kern="1200" dirty="0"/>
            <a:t> </a:t>
          </a:r>
          <a:r>
            <a:rPr lang="en-US" sz="2400" b="0" kern="1200" dirty="0" err="1"/>
            <a:t>thành</a:t>
          </a:r>
          <a:r>
            <a:rPr lang="en-US" sz="2400" b="0" kern="1200" dirty="0"/>
            <a:t> </a:t>
          </a:r>
          <a:r>
            <a:rPr lang="en-US" sz="2400" b="0" kern="1200" dirty="0" err="1"/>
            <a:t>và</a:t>
          </a:r>
          <a:r>
            <a:rPr lang="en-US" sz="2400" b="0" kern="1200" dirty="0"/>
            <a:t> </a:t>
          </a:r>
          <a:r>
            <a:rPr lang="en-US" sz="2400" b="0" kern="1200" dirty="0" err="1"/>
            <a:t>phát</a:t>
          </a:r>
          <a:r>
            <a:rPr lang="en-US" sz="2400" b="0" kern="1200" dirty="0"/>
            <a:t> </a:t>
          </a:r>
          <a:r>
            <a:rPr lang="en-US" sz="2400" b="0" kern="1200" dirty="0" err="1"/>
            <a:t>triển</a:t>
          </a:r>
          <a:r>
            <a:rPr lang="en-US" sz="2400" b="0" kern="1200" dirty="0"/>
            <a:t> </a:t>
          </a:r>
          <a:r>
            <a:rPr lang="en-US" sz="2400" b="0" kern="1200" dirty="0" err="1"/>
            <a:t>được</a:t>
          </a:r>
          <a:r>
            <a:rPr lang="en-US" sz="2400" b="0" kern="1200" dirty="0"/>
            <a:t> </a:t>
          </a:r>
          <a:r>
            <a:rPr lang="en-US" sz="2400" b="0" kern="1200" dirty="0" err="1"/>
            <a:t>năng</a:t>
          </a:r>
          <a:r>
            <a:rPr lang="en-US" sz="2400" b="0" kern="1200" dirty="0"/>
            <a:t> </a:t>
          </a:r>
          <a:r>
            <a:rPr lang="en-US" sz="2400" b="0" kern="1200" dirty="0" err="1"/>
            <a:t>lực</a:t>
          </a:r>
          <a:r>
            <a:rPr lang="en-US" sz="2400" b="0" kern="1200" dirty="0"/>
            <a:t> </a:t>
          </a:r>
          <a:r>
            <a:rPr lang="en-US" sz="2400" b="0" kern="1200" dirty="0" err="1"/>
            <a:t>của</a:t>
          </a:r>
          <a:r>
            <a:rPr lang="en-US" sz="2400" b="0" kern="1200" dirty="0"/>
            <a:t> </a:t>
          </a:r>
          <a:r>
            <a:rPr lang="en-US" sz="2400" b="0" kern="1200" dirty="0" err="1"/>
            <a:t>người</a:t>
          </a:r>
          <a:r>
            <a:rPr lang="en-US" sz="2400" b="0" kern="1200" dirty="0"/>
            <a:t> </a:t>
          </a:r>
          <a:r>
            <a:rPr lang="en-US" sz="2400" b="0" kern="1200" dirty="0" err="1"/>
            <a:t>học</a:t>
          </a:r>
          <a:endParaRPr lang="en-US" sz="2400" kern="1200" dirty="0"/>
        </a:p>
      </dsp:txBody>
      <dsp:txXfrm>
        <a:off x="401740" y="1368261"/>
        <a:ext cx="8127153" cy="1308927"/>
      </dsp:txXfrm>
    </dsp:sp>
    <dsp:sp modelId="{EB19DFFA-D240-47F2-B150-E97CCF50C9EF}">
      <dsp:nvSpPr>
        <dsp:cNvPr id="0" name=""/>
        <dsp:cNvSpPr/>
      </dsp:nvSpPr>
      <dsp:spPr>
        <a:xfrm>
          <a:off x="620931" y="2906368"/>
          <a:ext cx="10013018" cy="8681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t>Khi </a:t>
          </a:r>
          <a:r>
            <a:rPr lang="en-US" sz="2400" b="0" kern="1200" dirty="0" err="1"/>
            <a:t>người</a:t>
          </a:r>
          <a:r>
            <a:rPr lang="en-US" sz="2400" b="0" kern="1200" dirty="0"/>
            <a:t> </a:t>
          </a:r>
          <a:r>
            <a:rPr lang="en-US" sz="2400" b="0" kern="1200" dirty="0" err="1"/>
            <a:t>học</a:t>
          </a:r>
          <a:r>
            <a:rPr lang="en-US" sz="2400" b="0" kern="1200" dirty="0"/>
            <a:t> </a:t>
          </a:r>
          <a:r>
            <a:rPr lang="en-US" sz="2400" b="0" kern="1200" dirty="0" err="1"/>
            <a:t>đạt</a:t>
          </a:r>
          <a:r>
            <a:rPr lang="en-US" sz="2400" b="0" kern="1200" dirty="0"/>
            <a:t> </a:t>
          </a:r>
          <a:r>
            <a:rPr lang="en-US" sz="2400" b="0" kern="1200" dirty="0" err="1"/>
            <a:t>được</a:t>
          </a:r>
          <a:r>
            <a:rPr lang="en-US" sz="2400" b="0" kern="1200" dirty="0"/>
            <a:t> </a:t>
          </a:r>
          <a:r>
            <a:rPr lang="en-US" sz="2400" b="0" kern="1200" dirty="0" err="1"/>
            <a:t>năng</a:t>
          </a:r>
          <a:r>
            <a:rPr lang="en-US" sz="2400" b="0" kern="1200" dirty="0"/>
            <a:t> </a:t>
          </a:r>
          <a:r>
            <a:rPr lang="en-US" sz="2400" b="0" kern="1200" dirty="0" err="1"/>
            <a:t>lực</a:t>
          </a:r>
          <a:r>
            <a:rPr lang="en-US" sz="2400" b="0" kern="1200" dirty="0"/>
            <a:t> </a:t>
          </a:r>
          <a:r>
            <a:rPr lang="en-US" sz="2400" b="0" kern="1200" dirty="0" err="1"/>
            <a:t>cũng</a:t>
          </a:r>
          <a:r>
            <a:rPr lang="en-US" sz="2400" b="0" kern="1200" dirty="0"/>
            <a:t> </a:t>
          </a:r>
          <a:r>
            <a:rPr lang="en-US" sz="2400" b="0" kern="1200" dirty="0" err="1"/>
            <a:t>là</a:t>
          </a:r>
          <a:r>
            <a:rPr lang="en-US" sz="2400" b="0" kern="1200" dirty="0"/>
            <a:t> </a:t>
          </a:r>
          <a:r>
            <a:rPr lang="en-US" sz="2400" b="0" kern="1200" dirty="0" err="1"/>
            <a:t>đạt</a:t>
          </a:r>
          <a:r>
            <a:rPr lang="en-US" sz="2400" b="0" kern="1200" dirty="0"/>
            <a:t> </a:t>
          </a:r>
          <a:r>
            <a:rPr lang="en-US" sz="2400" b="0" kern="1200" dirty="0" err="1"/>
            <a:t>được</a:t>
          </a:r>
          <a:r>
            <a:rPr lang="en-US" sz="2400" b="0" kern="1200" dirty="0"/>
            <a:t> </a:t>
          </a:r>
          <a:r>
            <a:rPr lang="en-US" sz="2400" b="0" kern="1200" dirty="0" err="1"/>
            <a:t>kiến</a:t>
          </a:r>
          <a:r>
            <a:rPr lang="en-US" sz="2400" b="0" kern="1200" dirty="0"/>
            <a:t> </a:t>
          </a:r>
          <a:r>
            <a:rPr lang="en-US" sz="2400" b="0" kern="1200" dirty="0" err="1"/>
            <a:t>thức</a:t>
          </a:r>
          <a:r>
            <a:rPr lang="en-US" sz="2400" b="0" kern="1200" dirty="0"/>
            <a:t>, </a:t>
          </a:r>
          <a:r>
            <a:rPr lang="en-US" sz="2400" b="0" kern="1200" dirty="0" err="1"/>
            <a:t>kĩ</a:t>
          </a:r>
          <a:r>
            <a:rPr lang="en-US" sz="2400" b="0" kern="1200" dirty="0"/>
            <a:t> </a:t>
          </a:r>
          <a:r>
            <a:rPr lang="en-US" sz="2400" b="0" kern="1200" dirty="0" err="1"/>
            <a:t>năng</a:t>
          </a:r>
          <a:r>
            <a:rPr lang="en-US" sz="2400" b="0" kern="1200" dirty="0"/>
            <a:t> </a:t>
          </a:r>
          <a:r>
            <a:rPr lang="en-US" sz="2400" b="0" kern="1200" dirty="0" err="1"/>
            <a:t>một</a:t>
          </a:r>
          <a:r>
            <a:rPr lang="en-US" sz="2400" b="0" kern="1200" dirty="0"/>
            <a:t> </a:t>
          </a:r>
          <a:r>
            <a:rPr lang="en-US" sz="2400" b="0" kern="1200" dirty="0" err="1"/>
            <a:t>cách</a:t>
          </a:r>
          <a:r>
            <a:rPr lang="en-US" sz="2400" b="0" kern="1200" dirty="0"/>
            <a:t> </a:t>
          </a:r>
          <a:r>
            <a:rPr lang="en-US" sz="2400" b="0" kern="1200" dirty="0" err="1"/>
            <a:t>tối</a:t>
          </a:r>
          <a:r>
            <a:rPr lang="en-US" sz="2400" b="0" kern="1200" dirty="0"/>
            <a:t> </a:t>
          </a:r>
          <a:r>
            <a:rPr lang="en-US" sz="2400" b="0" kern="1200" dirty="0" err="1"/>
            <a:t>ưu</a:t>
          </a:r>
          <a:r>
            <a:rPr lang="en-US" sz="2400" b="0" kern="1200" dirty="0"/>
            <a:t> </a:t>
          </a:r>
          <a:r>
            <a:rPr lang="en-US" sz="2400" b="0" kern="1200" dirty="0" err="1"/>
            <a:t>nhất</a:t>
          </a:r>
          <a:r>
            <a:rPr lang="en-US" sz="2400" b="0" kern="1200" dirty="0"/>
            <a:t>.</a:t>
          </a:r>
          <a:endParaRPr lang="en-US" sz="2400" kern="1200" dirty="0"/>
        </a:p>
      </dsp:txBody>
      <dsp:txXfrm>
        <a:off x="646358" y="2931795"/>
        <a:ext cx="8253740" cy="817294"/>
      </dsp:txXfrm>
    </dsp:sp>
    <dsp:sp modelId="{E78E789B-7A17-4E50-8C9F-D5DB94D626B5}">
      <dsp:nvSpPr>
        <dsp:cNvPr id="0" name=""/>
        <dsp:cNvSpPr/>
      </dsp:nvSpPr>
      <dsp:spPr>
        <a:xfrm>
          <a:off x="884843" y="3948392"/>
          <a:ext cx="10022023" cy="153546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err="1"/>
            <a:t>Mục</a:t>
          </a:r>
          <a:r>
            <a:rPr lang="en-US" sz="2400" b="0" kern="1200" dirty="0"/>
            <a:t> </a:t>
          </a:r>
          <a:r>
            <a:rPr lang="en-US" sz="2400" b="0" kern="1200" dirty="0" err="1"/>
            <a:t>đích</a:t>
          </a:r>
          <a:r>
            <a:rPr lang="en-US" sz="2400" b="0" kern="1200" dirty="0"/>
            <a:t> </a:t>
          </a:r>
          <a:r>
            <a:rPr lang="en-US" sz="2400" b="0" kern="1200" dirty="0" err="1"/>
            <a:t>của</a:t>
          </a:r>
          <a:r>
            <a:rPr lang="en-US" sz="2400" b="0" kern="1200" dirty="0"/>
            <a:t> </a:t>
          </a:r>
          <a:r>
            <a:rPr lang="en-US" sz="2400" b="0" kern="1200" dirty="0" err="1"/>
            <a:t>dạy</a:t>
          </a:r>
          <a:r>
            <a:rPr lang="en-US" sz="2400" b="0" kern="1200" dirty="0"/>
            <a:t> </a:t>
          </a:r>
          <a:r>
            <a:rPr lang="en-US" sz="2400" b="0" kern="1200" dirty="0" err="1"/>
            <a:t>học</a:t>
          </a:r>
          <a:r>
            <a:rPr lang="en-US" sz="2400" b="0" kern="1200" dirty="0"/>
            <a:t> ở </a:t>
          </a:r>
          <a:r>
            <a:rPr lang="en-US" sz="2400" b="0" kern="1200" dirty="0" err="1"/>
            <a:t>sách</a:t>
          </a:r>
          <a:r>
            <a:rPr lang="en-US" sz="2400" b="0" kern="1200" dirty="0"/>
            <a:t> </a:t>
          </a:r>
          <a:r>
            <a:rPr lang="en-US" sz="2400" b="0" kern="1200" dirty="0" err="1"/>
            <a:t>Vật</a:t>
          </a:r>
          <a:r>
            <a:rPr lang="en-US" sz="2400" b="0" kern="1200" dirty="0"/>
            <a:t> </a:t>
          </a:r>
          <a:r>
            <a:rPr lang="en-US" sz="2400" b="0" kern="1200" dirty="0" err="1"/>
            <a:t>lí</a:t>
          </a:r>
          <a:r>
            <a:rPr lang="en-US" sz="2400" b="0" kern="1200" dirty="0"/>
            <a:t> 11 </a:t>
          </a:r>
          <a:r>
            <a:rPr lang="en-US" sz="2400" b="0" kern="1200" dirty="0" err="1"/>
            <a:t>và</a:t>
          </a:r>
          <a:r>
            <a:rPr lang="en-US" sz="2400" b="0" kern="1200" dirty="0"/>
            <a:t> </a:t>
          </a:r>
          <a:r>
            <a:rPr lang="en-US" sz="2400" b="0" kern="1200" dirty="0" err="1"/>
            <a:t>Chuyên</a:t>
          </a:r>
          <a:r>
            <a:rPr lang="en-US" sz="2400" b="0" kern="1200" dirty="0"/>
            <a:t> </a:t>
          </a:r>
          <a:r>
            <a:rPr lang="en-US" sz="2400" b="0" kern="1200" dirty="0" err="1"/>
            <a:t>đề</a:t>
          </a:r>
          <a:r>
            <a:rPr lang="en-US" sz="2400" b="0" kern="1200" dirty="0"/>
            <a:t> </a:t>
          </a:r>
          <a:r>
            <a:rPr lang="en-US" sz="2400" b="0" kern="1200" dirty="0" err="1"/>
            <a:t>học</a:t>
          </a:r>
          <a:r>
            <a:rPr lang="en-US" sz="2400" b="0" kern="1200" dirty="0"/>
            <a:t> </a:t>
          </a:r>
          <a:r>
            <a:rPr lang="en-US" sz="2400" b="0" kern="1200" dirty="0" err="1"/>
            <a:t>tập</a:t>
          </a:r>
          <a:r>
            <a:rPr lang="en-US" sz="2400" b="0" kern="1200" dirty="0"/>
            <a:t> </a:t>
          </a:r>
          <a:r>
            <a:rPr lang="en-US" sz="2400" b="0" kern="1200" dirty="0" err="1"/>
            <a:t>Vật</a:t>
          </a:r>
          <a:r>
            <a:rPr lang="en-US" sz="2400" b="0" kern="1200" dirty="0"/>
            <a:t> </a:t>
          </a:r>
          <a:r>
            <a:rPr lang="en-US" sz="2400" b="0" kern="1200" dirty="0" err="1"/>
            <a:t>lí</a:t>
          </a:r>
          <a:r>
            <a:rPr lang="en-US" sz="2400" b="0" kern="1200" dirty="0"/>
            <a:t> 11 </a:t>
          </a:r>
          <a:r>
            <a:rPr lang="en-US" sz="2400" b="0" kern="1200" dirty="0" err="1"/>
            <a:t>không</a:t>
          </a:r>
          <a:r>
            <a:rPr lang="en-US" sz="2400" b="0" kern="1200" dirty="0"/>
            <a:t> </a:t>
          </a:r>
          <a:r>
            <a:rPr lang="en-US" sz="2400" b="0" kern="1200" dirty="0" err="1"/>
            <a:t>phải</a:t>
          </a:r>
          <a:r>
            <a:rPr lang="en-US" sz="2400" b="0" kern="1200" dirty="0"/>
            <a:t> </a:t>
          </a:r>
          <a:r>
            <a:rPr lang="en-US" sz="2400" b="0" kern="1200" dirty="0" err="1"/>
            <a:t>là</a:t>
          </a:r>
          <a:r>
            <a:rPr lang="en-US" sz="2400" b="0" kern="1200" dirty="0"/>
            <a:t> </a:t>
          </a:r>
          <a:r>
            <a:rPr lang="en-US" sz="2400" b="0" kern="1200" dirty="0" err="1"/>
            <a:t>trang</a:t>
          </a:r>
          <a:r>
            <a:rPr lang="en-US" sz="2400" b="0" kern="1200" dirty="0"/>
            <a:t> </a:t>
          </a:r>
          <a:r>
            <a:rPr lang="en-US" sz="2400" b="0" kern="1200" dirty="0" err="1"/>
            <a:t>bị</a:t>
          </a:r>
          <a:r>
            <a:rPr lang="en-US" sz="2400" b="0" kern="1200" dirty="0"/>
            <a:t> </a:t>
          </a:r>
          <a:r>
            <a:rPr lang="en-US" sz="2400" b="0" kern="1200" dirty="0" err="1"/>
            <a:t>thật</a:t>
          </a:r>
          <a:r>
            <a:rPr lang="en-US" sz="2400" b="0" kern="1200" dirty="0"/>
            <a:t> </a:t>
          </a:r>
          <a:r>
            <a:rPr lang="en-US" sz="2400" b="0" kern="1200" dirty="0" err="1"/>
            <a:t>nhiều</a:t>
          </a:r>
          <a:r>
            <a:rPr lang="en-US" sz="2400" b="0" kern="1200" dirty="0"/>
            <a:t> </a:t>
          </a:r>
          <a:r>
            <a:rPr lang="en-US" sz="2400" b="0" kern="1200" dirty="0" err="1"/>
            <a:t>kiến</a:t>
          </a:r>
          <a:r>
            <a:rPr lang="en-US" sz="2400" b="0" kern="1200" dirty="0"/>
            <a:t> </a:t>
          </a:r>
          <a:r>
            <a:rPr lang="en-US" sz="2400" b="0" kern="1200" dirty="0" err="1"/>
            <a:t>thức</a:t>
          </a:r>
          <a:r>
            <a:rPr lang="en-US" sz="2400" b="0" kern="1200" dirty="0"/>
            <a:t>; </a:t>
          </a:r>
          <a:r>
            <a:rPr lang="en-US" sz="2400" b="0" kern="1200" dirty="0" err="1"/>
            <a:t>giải</a:t>
          </a:r>
          <a:r>
            <a:rPr lang="en-US" sz="2400" b="0" kern="1200" dirty="0"/>
            <a:t> </a:t>
          </a:r>
          <a:r>
            <a:rPr lang="en-US" sz="2400" b="0" kern="1200" dirty="0" err="1"/>
            <a:t>thật</a:t>
          </a:r>
          <a:r>
            <a:rPr lang="en-US" sz="2400" b="0" kern="1200" dirty="0"/>
            <a:t> </a:t>
          </a:r>
          <a:r>
            <a:rPr lang="en-US" sz="2400" b="0" kern="1200" dirty="0" err="1"/>
            <a:t>nhiều</a:t>
          </a:r>
          <a:r>
            <a:rPr lang="en-US" sz="2400" b="0" kern="1200" dirty="0"/>
            <a:t> </a:t>
          </a:r>
          <a:r>
            <a:rPr lang="en-US" sz="2400" b="0" kern="1200" dirty="0" err="1"/>
            <a:t>bài</a:t>
          </a:r>
          <a:r>
            <a:rPr lang="en-US" sz="2400" b="0" kern="1200" dirty="0"/>
            <a:t> </a:t>
          </a:r>
          <a:r>
            <a:rPr lang="en-US" sz="2400" b="0" kern="1200" dirty="0" err="1"/>
            <a:t>tập</a:t>
          </a:r>
          <a:r>
            <a:rPr lang="en-US" sz="2400" b="0" kern="1200" dirty="0"/>
            <a:t> </a:t>
          </a:r>
          <a:r>
            <a:rPr lang="en-US" sz="2400" b="0" kern="1200" dirty="0" err="1"/>
            <a:t>khó</a:t>
          </a:r>
          <a:r>
            <a:rPr lang="en-US" sz="2400" b="0" kern="1200" dirty="0"/>
            <a:t> </a:t>
          </a:r>
          <a:r>
            <a:rPr lang="en-US" sz="2400" b="0" kern="1200" dirty="0" err="1"/>
            <a:t>mà</a:t>
          </a:r>
          <a:r>
            <a:rPr lang="en-US" sz="2400" b="0" kern="1200" dirty="0"/>
            <a:t> </a:t>
          </a:r>
          <a:r>
            <a:rPr lang="en-US" sz="2400" b="0" kern="1200" dirty="0" err="1"/>
            <a:t>là</a:t>
          </a:r>
          <a:r>
            <a:rPr lang="en-US" sz="2400" b="0" kern="1200" dirty="0"/>
            <a:t> </a:t>
          </a:r>
          <a:r>
            <a:rPr lang="en-US" sz="2400" b="0" kern="1200" dirty="0" err="1"/>
            <a:t>nhận</a:t>
          </a:r>
          <a:r>
            <a:rPr lang="en-US" sz="2400" b="0" kern="1200" dirty="0"/>
            <a:t> </a:t>
          </a:r>
          <a:r>
            <a:rPr lang="en-US" sz="2400" b="0" kern="1200" dirty="0" err="1"/>
            <a:t>thức</a:t>
          </a:r>
          <a:r>
            <a:rPr lang="en-US" sz="2400" b="0" kern="1200" dirty="0"/>
            <a:t> </a:t>
          </a:r>
          <a:r>
            <a:rPr lang="en-US" sz="2400" b="0" kern="1200" dirty="0" err="1"/>
            <a:t>được</a:t>
          </a:r>
          <a:r>
            <a:rPr lang="en-US" sz="2400" b="0" kern="1200" dirty="0"/>
            <a:t> </a:t>
          </a:r>
          <a:r>
            <a:rPr lang="en-US" sz="2400" b="0" kern="1200" dirty="0" err="1"/>
            <a:t>bản</a:t>
          </a:r>
          <a:r>
            <a:rPr lang="en-US" sz="2400" b="0" kern="1200" dirty="0"/>
            <a:t> chất </a:t>
          </a:r>
          <a:r>
            <a:rPr lang="en-US" sz="2400" b="0" kern="1200" dirty="0" err="1"/>
            <a:t>và</a:t>
          </a:r>
          <a:r>
            <a:rPr lang="en-US" sz="2400" b="0" kern="1200" dirty="0"/>
            <a:t> </a:t>
          </a:r>
          <a:r>
            <a:rPr lang="en-US" sz="2400" b="0" kern="1200" dirty="0" err="1"/>
            <a:t>áp</a:t>
          </a:r>
          <a:r>
            <a:rPr lang="en-US" sz="2400" b="0" kern="1200" dirty="0"/>
            <a:t> </a:t>
          </a:r>
          <a:r>
            <a:rPr lang="en-US" sz="2400" b="0" kern="1200" dirty="0" err="1"/>
            <a:t>dụng</a:t>
          </a:r>
          <a:r>
            <a:rPr lang="en-US" sz="2400" b="0" kern="1200" dirty="0"/>
            <a:t> </a:t>
          </a:r>
          <a:r>
            <a:rPr lang="en-US" sz="2400" b="0" kern="1200" dirty="0" err="1"/>
            <a:t>được</a:t>
          </a:r>
          <a:r>
            <a:rPr lang="en-US" sz="2400" b="0" kern="1200" dirty="0"/>
            <a:t> </a:t>
          </a:r>
          <a:r>
            <a:rPr lang="en-US" sz="2400" b="0" kern="1200" dirty="0" err="1"/>
            <a:t>điều</a:t>
          </a:r>
          <a:r>
            <a:rPr lang="en-US" sz="2400" b="0" kern="1200" dirty="0"/>
            <a:t> </a:t>
          </a:r>
          <a:r>
            <a:rPr lang="en-US" sz="2400" b="0" kern="1200" dirty="0" err="1"/>
            <a:t>đã</a:t>
          </a:r>
          <a:r>
            <a:rPr lang="en-US" sz="2400" b="0" kern="1200" dirty="0"/>
            <a:t> </a:t>
          </a:r>
          <a:r>
            <a:rPr lang="en-US" sz="2400" b="0" kern="1200" dirty="0" err="1"/>
            <a:t>học</a:t>
          </a:r>
          <a:r>
            <a:rPr lang="en-US" sz="2400" b="0" kern="1200" dirty="0"/>
            <a:t>. </a:t>
          </a:r>
          <a:endParaRPr lang="en-US" sz="2400" kern="1200" dirty="0"/>
        </a:p>
      </dsp:txBody>
      <dsp:txXfrm>
        <a:off x="929815" y="3993364"/>
        <a:ext cx="8209592" cy="1445523"/>
      </dsp:txXfrm>
    </dsp:sp>
    <dsp:sp modelId="{4DE51D88-9BF3-476B-B079-88C759681439}">
      <dsp:nvSpPr>
        <dsp:cNvPr id="0" name=""/>
        <dsp:cNvSpPr/>
      </dsp:nvSpPr>
      <dsp:spPr>
        <a:xfrm>
          <a:off x="8789548" y="868842"/>
          <a:ext cx="809747" cy="80974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71741" y="868842"/>
        <a:ext cx="445361" cy="609335"/>
      </dsp:txXfrm>
    </dsp:sp>
    <dsp:sp modelId="{3F45D439-FE50-4FE0-9640-7B202E64B926}">
      <dsp:nvSpPr>
        <dsp:cNvPr id="0" name=""/>
        <dsp:cNvSpPr/>
      </dsp:nvSpPr>
      <dsp:spPr>
        <a:xfrm>
          <a:off x="9237165" y="2347547"/>
          <a:ext cx="809747" cy="80974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419358" y="2347547"/>
        <a:ext cx="445361" cy="609335"/>
      </dsp:txXfrm>
    </dsp:sp>
    <dsp:sp modelId="{E651FD59-D19C-4197-8DB8-AC683524A074}">
      <dsp:nvSpPr>
        <dsp:cNvPr id="0" name=""/>
        <dsp:cNvSpPr/>
      </dsp:nvSpPr>
      <dsp:spPr>
        <a:xfrm>
          <a:off x="9860040" y="3826253"/>
          <a:ext cx="809747" cy="80974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042233" y="3826253"/>
        <a:ext cx="445361" cy="6093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99489-6E5A-49E5-97D4-AF2CF7E5AC2F}"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D7CD3-1D45-44B3-B600-424E49747F45}" type="slidenum">
              <a:rPr lang="en-US" smtClean="0"/>
              <a:t>‹#›</a:t>
            </a:fld>
            <a:endParaRPr lang="en-US"/>
          </a:p>
        </p:txBody>
      </p:sp>
    </p:spTree>
    <p:extLst>
      <p:ext uri="{BB962C8B-B14F-4D97-AF65-F5344CB8AC3E}">
        <p14:creationId xmlns:p14="http://schemas.microsoft.com/office/powerpoint/2010/main" val="3452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PGS.TS. </a:t>
            </a:r>
            <a:r>
              <a:rPr lang="en-US" dirty="0" err="1"/>
              <a:t>Nguyễn</a:t>
            </a:r>
            <a:r>
              <a:rPr lang="en-US" dirty="0"/>
              <a:t> </a:t>
            </a:r>
            <a:r>
              <a:rPr lang="en-US" dirty="0" err="1"/>
              <a:t>Văn</a:t>
            </a:r>
            <a:r>
              <a:rPr lang="en-US" dirty="0"/>
              <a:t> </a:t>
            </a:r>
            <a:r>
              <a:rPr lang="en-US" dirty="0" err="1"/>
              <a:t>Khánh</a:t>
            </a:r>
            <a:r>
              <a:rPr lang="en-US" dirty="0"/>
              <a:t> – </a:t>
            </a:r>
            <a:r>
              <a:rPr lang="en-US" dirty="0" err="1"/>
              <a:t>Chủ</a:t>
            </a:r>
            <a:r>
              <a:rPr lang="en-US" dirty="0"/>
              <a:t> </a:t>
            </a:r>
            <a:r>
              <a:rPr lang="en-US" dirty="0" err="1"/>
              <a:t>biên</a:t>
            </a:r>
            <a:r>
              <a:rPr lang="en-US" dirty="0"/>
              <a:t> CT </a:t>
            </a:r>
            <a:r>
              <a:rPr lang="en-US" dirty="0" err="1"/>
              <a:t>Vật</a:t>
            </a:r>
            <a:r>
              <a:rPr lang="en-US" dirty="0"/>
              <a:t> </a:t>
            </a:r>
            <a:r>
              <a:rPr lang="en-US" dirty="0" err="1"/>
              <a:t>lí</a:t>
            </a:r>
            <a:r>
              <a:rPr lang="en-US" dirty="0"/>
              <a:t> 2018, </a:t>
            </a:r>
            <a:r>
              <a:rPr lang="en-US" dirty="0" err="1"/>
              <a:t>nguyên</a:t>
            </a:r>
            <a:r>
              <a:rPr lang="en-US" dirty="0"/>
              <a:t> </a:t>
            </a:r>
            <a:r>
              <a:rPr lang="en-US" dirty="0" err="1"/>
              <a:t>P.TrK</a:t>
            </a:r>
            <a:r>
              <a:rPr lang="en-US" dirty="0"/>
              <a:t> VL, </a:t>
            </a:r>
            <a:r>
              <a:rPr lang="en-US" dirty="0" err="1"/>
              <a:t>Trưởng</a:t>
            </a:r>
            <a:r>
              <a:rPr lang="en-US" dirty="0"/>
              <a:t> </a:t>
            </a:r>
            <a:r>
              <a:rPr lang="en-US" dirty="0" err="1"/>
              <a:t>bộ</a:t>
            </a:r>
            <a:r>
              <a:rPr lang="en-US" dirty="0"/>
              <a:t> </a:t>
            </a:r>
            <a:r>
              <a:rPr lang="en-US" dirty="0" err="1"/>
              <a:t>môn</a:t>
            </a:r>
            <a:r>
              <a:rPr lang="en-US" dirty="0"/>
              <a:t> VLĐC ĐHSPHN</a:t>
            </a:r>
          </a:p>
          <a:p>
            <a:endParaRPr lang="en-US" dirty="0"/>
          </a:p>
          <a:p>
            <a:r>
              <a:rPr lang="en-US" dirty="0"/>
              <a:t>PGS.TS. Lê </a:t>
            </a:r>
            <a:r>
              <a:rPr lang="en-US" dirty="0" err="1"/>
              <a:t>Đức</a:t>
            </a:r>
            <a:r>
              <a:rPr lang="en-US" dirty="0"/>
              <a:t> Anh, </a:t>
            </a:r>
            <a:r>
              <a:rPr lang="en-US" dirty="0" err="1"/>
              <a:t>Trưởng</a:t>
            </a:r>
            <a:r>
              <a:rPr lang="en-US" dirty="0"/>
              <a:t> </a:t>
            </a:r>
            <a:r>
              <a:rPr lang="en-US" dirty="0" err="1"/>
              <a:t>phòng</a:t>
            </a:r>
            <a:r>
              <a:rPr lang="en-US" dirty="0"/>
              <a:t> SĐH, </a:t>
            </a:r>
            <a:r>
              <a:rPr lang="en-US" dirty="0" err="1"/>
              <a:t>nguyên</a:t>
            </a:r>
            <a:r>
              <a:rPr lang="en-US" dirty="0"/>
              <a:t> </a:t>
            </a:r>
            <a:r>
              <a:rPr lang="en-US" dirty="0" err="1"/>
              <a:t>PTrK</a:t>
            </a:r>
            <a:r>
              <a:rPr lang="en-US" dirty="0"/>
              <a:t> VL, </a:t>
            </a:r>
            <a:r>
              <a:rPr lang="en-US" dirty="0" err="1"/>
              <a:t>thành</a:t>
            </a:r>
            <a:r>
              <a:rPr lang="en-US" dirty="0"/>
              <a:t> </a:t>
            </a:r>
            <a:r>
              <a:rPr lang="en-US" dirty="0" err="1"/>
              <a:t>viên</a:t>
            </a:r>
            <a:r>
              <a:rPr lang="en-US" dirty="0"/>
              <a:t> </a:t>
            </a:r>
            <a:r>
              <a:rPr lang="en-US" dirty="0" err="1"/>
              <a:t>soạn</a:t>
            </a:r>
            <a:r>
              <a:rPr lang="en-US" dirty="0"/>
              <a:t> </a:t>
            </a:r>
            <a:r>
              <a:rPr lang="en-US" dirty="0" err="1"/>
              <a:t>thảo</a:t>
            </a:r>
            <a:r>
              <a:rPr lang="en-US" dirty="0"/>
              <a:t> CTVL 2018.</a:t>
            </a:r>
          </a:p>
          <a:p>
            <a:endParaRPr lang="en-US" dirty="0"/>
          </a:p>
          <a:p>
            <a:r>
              <a:rPr lang="en-US" dirty="0" err="1"/>
              <a:t>Thầy</a:t>
            </a:r>
            <a:r>
              <a:rPr lang="en-US" dirty="0"/>
              <a:t> </a:t>
            </a:r>
            <a:r>
              <a:rPr lang="en-US" dirty="0" err="1"/>
              <a:t>Đào</a:t>
            </a:r>
            <a:r>
              <a:rPr lang="en-US" dirty="0"/>
              <a:t> </a:t>
            </a:r>
            <a:r>
              <a:rPr lang="en-US" dirty="0" err="1"/>
              <a:t>Tuấn</a:t>
            </a:r>
            <a:r>
              <a:rPr lang="en-US" dirty="0"/>
              <a:t> </a:t>
            </a:r>
            <a:r>
              <a:rPr lang="en-US" dirty="0" err="1"/>
              <a:t>Đạt</a:t>
            </a:r>
            <a:r>
              <a:rPr lang="en-US" dirty="0"/>
              <a:t>, GV ĐHBK, </a:t>
            </a:r>
            <a:r>
              <a:rPr lang="vi-VN" dirty="0"/>
              <a:t>Thầy ĐÀO TUẤN ĐẠT</a:t>
            </a:r>
            <a:r>
              <a:rPr lang="en-US" dirty="0"/>
              <a:t> </a:t>
            </a:r>
            <a:r>
              <a:rPr lang="vi-VN" dirty="0"/>
              <a:t>G</a:t>
            </a:r>
            <a:r>
              <a:rPr lang="en-US" dirty="0"/>
              <a:t>V</a:t>
            </a:r>
            <a:r>
              <a:rPr lang="vi-VN" dirty="0"/>
              <a:t> Vật lý, Trưởng ban điều hành</a:t>
            </a:r>
            <a:r>
              <a:rPr lang="en-US" dirty="0"/>
              <a:t> </a:t>
            </a:r>
            <a:r>
              <a:rPr lang="en-US" dirty="0" err="1"/>
              <a:t>trường</a:t>
            </a:r>
            <a:r>
              <a:rPr lang="en-US" dirty="0"/>
              <a:t> THPT </a:t>
            </a:r>
            <a:r>
              <a:rPr lang="en-US" dirty="0" err="1"/>
              <a:t>Anhstanh</a:t>
            </a:r>
            <a:r>
              <a:rPr lang="en-US" dirty="0"/>
              <a:t> </a:t>
            </a:r>
            <a:r>
              <a:rPr lang="en-US" dirty="0" err="1"/>
              <a:t>Hà</a:t>
            </a:r>
            <a:r>
              <a:rPr lang="en-US" dirty="0"/>
              <a:t> </a:t>
            </a:r>
            <a:r>
              <a:rPr lang="en-US" dirty="0" err="1"/>
              <a:t>Nội</a:t>
            </a:r>
            <a:r>
              <a:rPr lang="en-US" dirty="0"/>
              <a:t>.</a:t>
            </a:r>
          </a:p>
          <a:p>
            <a:endParaRPr lang="en-US" dirty="0"/>
          </a:p>
          <a:p>
            <a:r>
              <a:rPr lang="en-US" dirty="0" err="1"/>
              <a:t>ThS</a:t>
            </a:r>
            <a:r>
              <a:rPr lang="en-US" dirty="0"/>
              <a:t>. </a:t>
            </a:r>
            <a:r>
              <a:rPr lang="en-US" dirty="0" err="1"/>
              <a:t>Đoàn</a:t>
            </a:r>
            <a:r>
              <a:rPr lang="en-US" dirty="0"/>
              <a:t> </a:t>
            </a:r>
            <a:r>
              <a:rPr lang="en-US" dirty="0" err="1"/>
              <a:t>Thị</a:t>
            </a:r>
            <a:r>
              <a:rPr lang="en-US" dirty="0"/>
              <a:t> </a:t>
            </a:r>
            <a:r>
              <a:rPr lang="en-US" dirty="0" err="1"/>
              <a:t>Hải</a:t>
            </a:r>
            <a:r>
              <a:rPr lang="en-US" dirty="0"/>
              <a:t> </a:t>
            </a:r>
            <a:r>
              <a:rPr lang="en-US" dirty="0" err="1"/>
              <a:t>Quỳnh</a:t>
            </a:r>
            <a:r>
              <a:rPr lang="en-US" dirty="0"/>
              <a:t>, GVVL, PHT </a:t>
            </a:r>
            <a:r>
              <a:rPr lang="en-US" dirty="0" err="1"/>
              <a:t>Trường</a:t>
            </a:r>
            <a:r>
              <a:rPr lang="en-US" dirty="0"/>
              <a:t> </a:t>
            </a:r>
            <a:r>
              <a:rPr lang="en-US" dirty="0" err="1"/>
              <a:t>thực</a:t>
            </a:r>
            <a:r>
              <a:rPr lang="en-US" dirty="0"/>
              <a:t> </a:t>
            </a:r>
            <a:r>
              <a:rPr lang="en-US" dirty="0" err="1"/>
              <a:t>nghiệm</a:t>
            </a:r>
            <a:endParaRPr lang="en-US" dirty="0"/>
          </a:p>
          <a:p>
            <a:endParaRPr lang="en-US" dirty="0"/>
          </a:p>
          <a:p>
            <a:r>
              <a:rPr lang="en-US" dirty="0"/>
              <a:t>TS. </a:t>
            </a:r>
            <a:r>
              <a:rPr lang="en-US" dirty="0" err="1"/>
              <a:t>Trần</a:t>
            </a:r>
            <a:r>
              <a:rPr lang="en-US" dirty="0"/>
              <a:t> </a:t>
            </a:r>
            <a:r>
              <a:rPr lang="en-US" dirty="0" err="1"/>
              <a:t>Bá</a:t>
            </a:r>
            <a:r>
              <a:rPr lang="en-US" dirty="0"/>
              <a:t> </a:t>
            </a:r>
            <a:r>
              <a:rPr lang="en-US" dirty="0" err="1"/>
              <a:t>Trình</a:t>
            </a:r>
            <a:r>
              <a:rPr lang="en-US" dirty="0"/>
              <a:t>, </a:t>
            </a:r>
            <a:r>
              <a:rPr lang="vi-VN" b="0" i="0" dirty="0">
                <a:solidFill>
                  <a:srgbClr val="555555"/>
                </a:solidFill>
                <a:effectLst/>
                <a:latin typeface="Open Sans" panose="020B0604020202020204" pitchFamily="34" charset="0"/>
              </a:rPr>
              <a:t>Giám đốc Trung tâm NC&amp;PT Nghiệp vụ sư phạm, Phó trưởng phòng Đào tạo,</a:t>
            </a:r>
            <a:r>
              <a:rPr lang="en-US" b="0" i="0" dirty="0">
                <a:solidFill>
                  <a:srgbClr val="555555"/>
                </a:solidFill>
                <a:effectLst/>
                <a:latin typeface="Open Sans" panose="020B0604020202020204" pitchFamily="34" charset="0"/>
              </a:rPr>
              <a:t> ĐHSPHN</a:t>
            </a:r>
            <a:endParaRPr lang="en-US" dirty="0"/>
          </a:p>
          <a:p>
            <a:endParaRPr lang="en-US" dirty="0"/>
          </a:p>
          <a:p>
            <a:r>
              <a:rPr lang="en-US" dirty="0" err="1"/>
              <a:t>Kỹ</a:t>
            </a:r>
            <a:r>
              <a:rPr lang="en-US" dirty="0"/>
              <a:t> </a:t>
            </a:r>
            <a:r>
              <a:rPr lang="en-US" dirty="0" err="1"/>
              <a:t>Sư</a:t>
            </a:r>
            <a:r>
              <a:rPr lang="en-US" dirty="0"/>
              <a:t>  </a:t>
            </a:r>
            <a:r>
              <a:rPr lang="en-US" dirty="0" err="1"/>
              <a:t>Trương</a:t>
            </a:r>
            <a:r>
              <a:rPr lang="en-US" dirty="0"/>
              <a:t> Anh </a:t>
            </a:r>
            <a:r>
              <a:rPr lang="en-US" dirty="0" err="1"/>
              <a:t>Tuấn</a:t>
            </a:r>
            <a:r>
              <a:rPr lang="en-US" dirty="0"/>
              <a:t> </a:t>
            </a:r>
            <a:r>
              <a:rPr lang="en-US" dirty="0" err="1"/>
              <a:t>Nguyên</a:t>
            </a:r>
            <a:r>
              <a:rPr lang="en-US" dirty="0"/>
              <a:t> CB CTTBGD </a:t>
            </a:r>
            <a:r>
              <a:rPr lang="en-US" dirty="0" err="1"/>
              <a:t>Chuyên</a:t>
            </a:r>
            <a:r>
              <a:rPr lang="en-US" dirty="0"/>
              <a:t> </a:t>
            </a:r>
            <a:r>
              <a:rPr lang="en-US" dirty="0" err="1"/>
              <a:t>viên</a:t>
            </a:r>
            <a:r>
              <a:rPr lang="en-US" dirty="0"/>
              <a:t> BGD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4C8BD-58AF-4EC1-AA69-1F21C7D42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7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PGS.TS. </a:t>
            </a:r>
            <a:r>
              <a:rPr lang="en-US" dirty="0" err="1"/>
              <a:t>Nguyễn</a:t>
            </a:r>
            <a:r>
              <a:rPr lang="en-US" dirty="0"/>
              <a:t> </a:t>
            </a:r>
            <a:r>
              <a:rPr lang="en-US" dirty="0" err="1"/>
              <a:t>Văn</a:t>
            </a:r>
            <a:r>
              <a:rPr lang="en-US" dirty="0"/>
              <a:t> </a:t>
            </a:r>
            <a:r>
              <a:rPr lang="en-US" dirty="0" err="1"/>
              <a:t>Khánh</a:t>
            </a:r>
            <a:r>
              <a:rPr lang="en-US" dirty="0"/>
              <a:t> – </a:t>
            </a:r>
            <a:r>
              <a:rPr lang="en-US" dirty="0" err="1"/>
              <a:t>Chủ</a:t>
            </a:r>
            <a:r>
              <a:rPr lang="en-US" dirty="0"/>
              <a:t> </a:t>
            </a:r>
            <a:r>
              <a:rPr lang="en-US" dirty="0" err="1"/>
              <a:t>biên</a:t>
            </a:r>
            <a:r>
              <a:rPr lang="en-US" dirty="0"/>
              <a:t> CT </a:t>
            </a:r>
            <a:r>
              <a:rPr lang="en-US" dirty="0" err="1"/>
              <a:t>Vật</a:t>
            </a:r>
            <a:r>
              <a:rPr lang="en-US" dirty="0"/>
              <a:t> </a:t>
            </a:r>
            <a:r>
              <a:rPr lang="en-US" dirty="0" err="1"/>
              <a:t>lí</a:t>
            </a:r>
            <a:r>
              <a:rPr lang="en-US" dirty="0"/>
              <a:t> 2018, </a:t>
            </a:r>
            <a:r>
              <a:rPr lang="en-US" dirty="0" err="1"/>
              <a:t>nguyên</a:t>
            </a:r>
            <a:r>
              <a:rPr lang="en-US" dirty="0"/>
              <a:t> </a:t>
            </a:r>
            <a:r>
              <a:rPr lang="en-US" dirty="0" err="1"/>
              <a:t>P.TrK</a:t>
            </a:r>
            <a:r>
              <a:rPr lang="en-US" dirty="0"/>
              <a:t> VL, </a:t>
            </a:r>
            <a:r>
              <a:rPr lang="en-US" dirty="0" err="1"/>
              <a:t>Trưởng</a:t>
            </a:r>
            <a:r>
              <a:rPr lang="en-US" dirty="0"/>
              <a:t> </a:t>
            </a:r>
            <a:r>
              <a:rPr lang="en-US" dirty="0" err="1"/>
              <a:t>bộ</a:t>
            </a:r>
            <a:r>
              <a:rPr lang="en-US" dirty="0"/>
              <a:t> </a:t>
            </a:r>
            <a:r>
              <a:rPr lang="en-US" dirty="0" err="1"/>
              <a:t>môn</a:t>
            </a:r>
            <a:r>
              <a:rPr lang="en-US" dirty="0"/>
              <a:t> VLĐC ĐHSPHN</a:t>
            </a:r>
          </a:p>
          <a:p>
            <a:endParaRPr lang="en-US" dirty="0"/>
          </a:p>
          <a:p>
            <a:r>
              <a:rPr lang="en-US" dirty="0"/>
              <a:t>PGS.TS. Lê </a:t>
            </a:r>
            <a:r>
              <a:rPr lang="en-US" dirty="0" err="1"/>
              <a:t>Đức</a:t>
            </a:r>
            <a:r>
              <a:rPr lang="en-US" dirty="0"/>
              <a:t> Anh, </a:t>
            </a:r>
            <a:r>
              <a:rPr lang="en-US" dirty="0" err="1"/>
              <a:t>Trưởng</a:t>
            </a:r>
            <a:r>
              <a:rPr lang="en-US" dirty="0"/>
              <a:t> </a:t>
            </a:r>
            <a:r>
              <a:rPr lang="en-US" dirty="0" err="1"/>
              <a:t>phòng</a:t>
            </a:r>
            <a:r>
              <a:rPr lang="en-US" dirty="0"/>
              <a:t> SĐH, </a:t>
            </a:r>
            <a:r>
              <a:rPr lang="en-US" dirty="0" err="1"/>
              <a:t>nguyên</a:t>
            </a:r>
            <a:r>
              <a:rPr lang="en-US" dirty="0"/>
              <a:t> </a:t>
            </a:r>
            <a:r>
              <a:rPr lang="en-US" dirty="0" err="1"/>
              <a:t>PTrK</a:t>
            </a:r>
            <a:r>
              <a:rPr lang="en-US" dirty="0"/>
              <a:t> VL, </a:t>
            </a:r>
            <a:r>
              <a:rPr lang="en-US" dirty="0" err="1"/>
              <a:t>thành</a:t>
            </a:r>
            <a:r>
              <a:rPr lang="en-US" dirty="0"/>
              <a:t> </a:t>
            </a:r>
            <a:r>
              <a:rPr lang="en-US" dirty="0" err="1"/>
              <a:t>viên</a:t>
            </a:r>
            <a:r>
              <a:rPr lang="en-US" dirty="0"/>
              <a:t> </a:t>
            </a:r>
            <a:r>
              <a:rPr lang="en-US" dirty="0" err="1"/>
              <a:t>soạn</a:t>
            </a:r>
            <a:r>
              <a:rPr lang="en-US" dirty="0"/>
              <a:t> </a:t>
            </a:r>
            <a:r>
              <a:rPr lang="en-US" dirty="0" err="1"/>
              <a:t>thảo</a:t>
            </a:r>
            <a:r>
              <a:rPr lang="en-US" dirty="0"/>
              <a:t> CTVL 2018.</a:t>
            </a:r>
          </a:p>
          <a:p>
            <a:endParaRPr lang="en-US" dirty="0"/>
          </a:p>
          <a:p>
            <a:r>
              <a:rPr lang="en-US" dirty="0" err="1"/>
              <a:t>Thầy</a:t>
            </a:r>
            <a:r>
              <a:rPr lang="en-US" dirty="0"/>
              <a:t> </a:t>
            </a:r>
            <a:r>
              <a:rPr lang="en-US" dirty="0" err="1"/>
              <a:t>Đào</a:t>
            </a:r>
            <a:r>
              <a:rPr lang="en-US" dirty="0"/>
              <a:t> </a:t>
            </a:r>
            <a:r>
              <a:rPr lang="en-US" dirty="0" err="1"/>
              <a:t>Tuấn</a:t>
            </a:r>
            <a:r>
              <a:rPr lang="en-US" dirty="0"/>
              <a:t> </a:t>
            </a:r>
            <a:r>
              <a:rPr lang="en-US" dirty="0" err="1"/>
              <a:t>Đạt</a:t>
            </a:r>
            <a:r>
              <a:rPr lang="en-US" dirty="0"/>
              <a:t>, GV ĐHBK, </a:t>
            </a:r>
            <a:r>
              <a:rPr lang="vi-VN" dirty="0"/>
              <a:t>Thầy ĐÀO TUẤN ĐẠT</a:t>
            </a:r>
            <a:r>
              <a:rPr lang="en-US" dirty="0"/>
              <a:t> </a:t>
            </a:r>
            <a:r>
              <a:rPr lang="vi-VN" dirty="0"/>
              <a:t>G</a:t>
            </a:r>
            <a:r>
              <a:rPr lang="en-US" dirty="0"/>
              <a:t>V</a:t>
            </a:r>
            <a:r>
              <a:rPr lang="vi-VN" dirty="0"/>
              <a:t> Vật lý, Trưởng ban điều hành</a:t>
            </a:r>
            <a:r>
              <a:rPr lang="en-US" dirty="0"/>
              <a:t> </a:t>
            </a:r>
            <a:r>
              <a:rPr lang="en-US" dirty="0" err="1"/>
              <a:t>trường</a:t>
            </a:r>
            <a:r>
              <a:rPr lang="en-US" dirty="0"/>
              <a:t> THPT </a:t>
            </a:r>
            <a:r>
              <a:rPr lang="en-US" dirty="0" err="1"/>
              <a:t>Anhstanh</a:t>
            </a:r>
            <a:r>
              <a:rPr lang="en-US" dirty="0"/>
              <a:t> </a:t>
            </a:r>
            <a:r>
              <a:rPr lang="en-US" dirty="0" err="1"/>
              <a:t>Hà</a:t>
            </a:r>
            <a:r>
              <a:rPr lang="en-US" dirty="0"/>
              <a:t> </a:t>
            </a:r>
            <a:r>
              <a:rPr lang="en-US" dirty="0" err="1"/>
              <a:t>Nội</a:t>
            </a:r>
            <a:r>
              <a:rPr lang="en-US" dirty="0"/>
              <a:t>.</a:t>
            </a:r>
          </a:p>
          <a:p>
            <a:endParaRPr lang="en-US" dirty="0"/>
          </a:p>
          <a:p>
            <a:r>
              <a:rPr lang="en-US" dirty="0" err="1"/>
              <a:t>ThS</a:t>
            </a:r>
            <a:r>
              <a:rPr lang="en-US" dirty="0"/>
              <a:t>. </a:t>
            </a:r>
            <a:r>
              <a:rPr lang="en-US" dirty="0" err="1"/>
              <a:t>Đoàn</a:t>
            </a:r>
            <a:r>
              <a:rPr lang="en-US" dirty="0"/>
              <a:t> </a:t>
            </a:r>
            <a:r>
              <a:rPr lang="en-US" dirty="0" err="1"/>
              <a:t>Thị</a:t>
            </a:r>
            <a:r>
              <a:rPr lang="en-US" dirty="0"/>
              <a:t> </a:t>
            </a:r>
            <a:r>
              <a:rPr lang="en-US" dirty="0" err="1"/>
              <a:t>Hải</a:t>
            </a:r>
            <a:r>
              <a:rPr lang="en-US" dirty="0"/>
              <a:t> </a:t>
            </a:r>
            <a:r>
              <a:rPr lang="en-US" dirty="0" err="1"/>
              <a:t>Quỳnh</a:t>
            </a:r>
            <a:r>
              <a:rPr lang="en-US" dirty="0"/>
              <a:t>, GVVL, PHT </a:t>
            </a:r>
            <a:r>
              <a:rPr lang="en-US" dirty="0" err="1"/>
              <a:t>Trường</a:t>
            </a:r>
            <a:r>
              <a:rPr lang="en-US" dirty="0"/>
              <a:t> </a:t>
            </a:r>
            <a:r>
              <a:rPr lang="en-US" dirty="0" err="1"/>
              <a:t>thực</a:t>
            </a:r>
            <a:r>
              <a:rPr lang="en-US" dirty="0"/>
              <a:t> </a:t>
            </a:r>
            <a:r>
              <a:rPr lang="en-US" dirty="0" err="1"/>
              <a:t>nghiệm</a:t>
            </a:r>
            <a:endParaRPr lang="en-US" dirty="0"/>
          </a:p>
          <a:p>
            <a:endParaRPr lang="en-US" dirty="0"/>
          </a:p>
          <a:p>
            <a:r>
              <a:rPr lang="en-US" dirty="0"/>
              <a:t>TS. </a:t>
            </a:r>
            <a:r>
              <a:rPr lang="en-US" dirty="0" err="1"/>
              <a:t>Trần</a:t>
            </a:r>
            <a:r>
              <a:rPr lang="en-US" dirty="0"/>
              <a:t> </a:t>
            </a:r>
            <a:r>
              <a:rPr lang="en-US" dirty="0" err="1"/>
              <a:t>Bá</a:t>
            </a:r>
            <a:r>
              <a:rPr lang="en-US" dirty="0"/>
              <a:t> </a:t>
            </a:r>
            <a:r>
              <a:rPr lang="en-US" dirty="0" err="1"/>
              <a:t>Trình</a:t>
            </a:r>
            <a:r>
              <a:rPr lang="en-US" dirty="0"/>
              <a:t>, </a:t>
            </a:r>
            <a:r>
              <a:rPr lang="vi-VN" b="0" i="0" dirty="0">
                <a:solidFill>
                  <a:srgbClr val="555555"/>
                </a:solidFill>
                <a:effectLst/>
                <a:latin typeface="Open Sans" panose="020B0604020202020204" pitchFamily="34" charset="0"/>
              </a:rPr>
              <a:t>Giám đốc Trung tâm NC&amp;PT Nghiệp vụ sư phạm, Phó trưởng phòng Đào tạo,</a:t>
            </a:r>
            <a:r>
              <a:rPr lang="en-US" b="0" i="0" dirty="0">
                <a:solidFill>
                  <a:srgbClr val="555555"/>
                </a:solidFill>
                <a:effectLst/>
                <a:latin typeface="Open Sans" panose="020B0604020202020204" pitchFamily="34" charset="0"/>
              </a:rPr>
              <a:t> ĐHSPHN</a:t>
            </a:r>
            <a:endParaRPr lang="en-US" dirty="0"/>
          </a:p>
          <a:p>
            <a:endParaRPr lang="en-US" dirty="0"/>
          </a:p>
          <a:p>
            <a:r>
              <a:rPr lang="en-US" dirty="0" err="1"/>
              <a:t>Kỹ</a:t>
            </a:r>
            <a:r>
              <a:rPr lang="en-US" dirty="0"/>
              <a:t> </a:t>
            </a:r>
            <a:r>
              <a:rPr lang="en-US" dirty="0" err="1"/>
              <a:t>Sư</a:t>
            </a:r>
            <a:r>
              <a:rPr lang="en-US" dirty="0"/>
              <a:t>  </a:t>
            </a:r>
            <a:r>
              <a:rPr lang="en-US" dirty="0" err="1"/>
              <a:t>Trương</a:t>
            </a:r>
            <a:r>
              <a:rPr lang="en-US" dirty="0"/>
              <a:t> Anh </a:t>
            </a:r>
            <a:r>
              <a:rPr lang="en-US" dirty="0" err="1"/>
              <a:t>Tuấn</a:t>
            </a:r>
            <a:r>
              <a:rPr lang="en-US" dirty="0"/>
              <a:t> </a:t>
            </a:r>
            <a:r>
              <a:rPr lang="en-US" dirty="0" err="1"/>
              <a:t>Nguyên</a:t>
            </a:r>
            <a:r>
              <a:rPr lang="en-US" dirty="0"/>
              <a:t> CB CTTBGD </a:t>
            </a:r>
            <a:r>
              <a:rPr lang="en-US" dirty="0" err="1"/>
              <a:t>Chuyên</a:t>
            </a:r>
            <a:r>
              <a:rPr lang="en-US" dirty="0"/>
              <a:t> </a:t>
            </a:r>
            <a:r>
              <a:rPr lang="en-US" dirty="0" err="1"/>
              <a:t>viên</a:t>
            </a:r>
            <a:r>
              <a:rPr lang="en-US" dirty="0"/>
              <a:t> BGD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4C8BD-58AF-4EC1-AA69-1F21C7D42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45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PGS.TS. </a:t>
            </a:r>
            <a:r>
              <a:rPr lang="en-US" dirty="0" err="1"/>
              <a:t>Nguyễn</a:t>
            </a:r>
            <a:r>
              <a:rPr lang="en-US" dirty="0"/>
              <a:t> </a:t>
            </a:r>
            <a:r>
              <a:rPr lang="en-US" dirty="0" err="1"/>
              <a:t>Văn</a:t>
            </a:r>
            <a:r>
              <a:rPr lang="en-US" dirty="0"/>
              <a:t> </a:t>
            </a:r>
            <a:r>
              <a:rPr lang="en-US" dirty="0" err="1"/>
              <a:t>Khánh</a:t>
            </a:r>
            <a:r>
              <a:rPr lang="en-US" dirty="0"/>
              <a:t> – </a:t>
            </a:r>
            <a:r>
              <a:rPr lang="en-US" dirty="0" err="1"/>
              <a:t>Chủ</a:t>
            </a:r>
            <a:r>
              <a:rPr lang="en-US" dirty="0"/>
              <a:t> </a:t>
            </a:r>
            <a:r>
              <a:rPr lang="en-US" dirty="0" err="1"/>
              <a:t>biên</a:t>
            </a:r>
            <a:r>
              <a:rPr lang="en-US" dirty="0"/>
              <a:t> CT </a:t>
            </a:r>
            <a:r>
              <a:rPr lang="en-US" dirty="0" err="1"/>
              <a:t>Vật</a:t>
            </a:r>
            <a:r>
              <a:rPr lang="en-US" dirty="0"/>
              <a:t> </a:t>
            </a:r>
            <a:r>
              <a:rPr lang="en-US" dirty="0" err="1"/>
              <a:t>lí</a:t>
            </a:r>
            <a:r>
              <a:rPr lang="en-US" dirty="0"/>
              <a:t> 2018, </a:t>
            </a:r>
            <a:r>
              <a:rPr lang="en-US" dirty="0" err="1"/>
              <a:t>nguyên</a:t>
            </a:r>
            <a:r>
              <a:rPr lang="en-US" dirty="0"/>
              <a:t> </a:t>
            </a:r>
            <a:r>
              <a:rPr lang="en-US" dirty="0" err="1"/>
              <a:t>P.TrK</a:t>
            </a:r>
            <a:r>
              <a:rPr lang="en-US" dirty="0"/>
              <a:t> VL, </a:t>
            </a:r>
            <a:r>
              <a:rPr lang="en-US" dirty="0" err="1"/>
              <a:t>Trưởng</a:t>
            </a:r>
            <a:r>
              <a:rPr lang="en-US" dirty="0"/>
              <a:t> </a:t>
            </a:r>
            <a:r>
              <a:rPr lang="en-US" dirty="0" err="1"/>
              <a:t>bộ</a:t>
            </a:r>
            <a:r>
              <a:rPr lang="en-US" dirty="0"/>
              <a:t> </a:t>
            </a:r>
            <a:r>
              <a:rPr lang="en-US" dirty="0" err="1"/>
              <a:t>môn</a:t>
            </a:r>
            <a:r>
              <a:rPr lang="en-US" dirty="0"/>
              <a:t> VLĐC ĐHSPHN</a:t>
            </a:r>
          </a:p>
          <a:p>
            <a:r>
              <a:rPr lang="en-US" dirty="0" err="1"/>
              <a:t>ThS</a:t>
            </a:r>
            <a:r>
              <a:rPr lang="en-US" dirty="0"/>
              <a:t>. </a:t>
            </a:r>
            <a:r>
              <a:rPr lang="en-US" dirty="0" err="1"/>
              <a:t>Đoàn</a:t>
            </a:r>
            <a:r>
              <a:rPr lang="en-US" dirty="0"/>
              <a:t> </a:t>
            </a:r>
            <a:r>
              <a:rPr lang="en-US" dirty="0" err="1"/>
              <a:t>Thị</a:t>
            </a:r>
            <a:r>
              <a:rPr lang="en-US" dirty="0"/>
              <a:t> </a:t>
            </a:r>
            <a:r>
              <a:rPr lang="en-US" dirty="0" err="1"/>
              <a:t>Hải</a:t>
            </a:r>
            <a:r>
              <a:rPr lang="en-US" dirty="0"/>
              <a:t> </a:t>
            </a:r>
            <a:r>
              <a:rPr lang="en-US" dirty="0" err="1"/>
              <a:t>Quỳnh</a:t>
            </a:r>
            <a:r>
              <a:rPr lang="en-US" dirty="0"/>
              <a:t>, GVVL, PHT </a:t>
            </a:r>
            <a:r>
              <a:rPr lang="en-US" dirty="0" err="1"/>
              <a:t>Trường</a:t>
            </a:r>
            <a:r>
              <a:rPr lang="en-US" dirty="0"/>
              <a:t> </a:t>
            </a:r>
            <a:r>
              <a:rPr lang="en-US" dirty="0" err="1"/>
              <a:t>thực</a:t>
            </a:r>
            <a:r>
              <a:rPr lang="en-US" dirty="0"/>
              <a:t> </a:t>
            </a:r>
            <a:r>
              <a:rPr lang="en-US" dirty="0" err="1"/>
              <a:t>nghiệm</a:t>
            </a:r>
            <a:endParaRPr lang="en-US" dirty="0"/>
          </a:p>
          <a:p>
            <a:endParaRPr lang="en-US" dirty="0"/>
          </a:p>
          <a:p>
            <a:r>
              <a:rPr lang="en-US" dirty="0"/>
              <a:t>TS. </a:t>
            </a:r>
            <a:r>
              <a:rPr lang="en-US" dirty="0" err="1"/>
              <a:t>Trần</a:t>
            </a:r>
            <a:r>
              <a:rPr lang="en-US" dirty="0"/>
              <a:t> Bá </a:t>
            </a:r>
            <a:r>
              <a:rPr lang="en-US" dirty="0" err="1"/>
              <a:t>Trình</a:t>
            </a:r>
            <a:r>
              <a:rPr lang="en-US" dirty="0"/>
              <a:t>, </a:t>
            </a:r>
            <a:r>
              <a:rPr lang="en-US" b="0" i="0" dirty="0">
                <a:solidFill>
                  <a:srgbClr val="555555"/>
                </a:solidFill>
                <a:effectLst/>
                <a:latin typeface="Open Sans" panose="020B0604020202020204" pitchFamily="34" charset="0"/>
              </a:rPr>
              <a:t>T</a:t>
            </a:r>
            <a:r>
              <a:rPr lang="vi-VN" b="0" i="0" dirty="0">
                <a:solidFill>
                  <a:srgbClr val="555555"/>
                </a:solidFill>
                <a:effectLst/>
                <a:latin typeface="Open Sans" panose="020B0604020202020204" pitchFamily="34" charset="0"/>
              </a:rPr>
              <a:t>rưởng phòng Đào tạo,</a:t>
            </a:r>
            <a:r>
              <a:rPr lang="en-US" b="0" i="0" dirty="0">
                <a:solidFill>
                  <a:srgbClr val="555555"/>
                </a:solidFill>
                <a:effectLst/>
                <a:latin typeface="Open Sans" panose="020B0604020202020204" pitchFamily="34" charset="0"/>
              </a:rPr>
              <a:t> ĐHSPHN</a:t>
            </a:r>
            <a:endParaRPr lang="en-US" dirty="0"/>
          </a:p>
          <a:p>
            <a:endParaRPr lang="en-US" dirty="0"/>
          </a:p>
          <a:p>
            <a:r>
              <a:rPr lang="en-US" dirty="0" err="1"/>
              <a:t>Kỹ</a:t>
            </a:r>
            <a:r>
              <a:rPr lang="en-US" dirty="0"/>
              <a:t> </a:t>
            </a:r>
            <a:r>
              <a:rPr lang="en-US" dirty="0" err="1"/>
              <a:t>Sư</a:t>
            </a:r>
            <a:r>
              <a:rPr lang="en-US" dirty="0"/>
              <a:t>  </a:t>
            </a:r>
            <a:r>
              <a:rPr lang="en-US" dirty="0" err="1"/>
              <a:t>Trương</a:t>
            </a:r>
            <a:r>
              <a:rPr lang="en-US" dirty="0"/>
              <a:t> Anh </a:t>
            </a:r>
            <a:r>
              <a:rPr lang="en-US" dirty="0" err="1"/>
              <a:t>Tuấn</a:t>
            </a:r>
            <a:r>
              <a:rPr lang="en-US" dirty="0"/>
              <a:t> </a:t>
            </a:r>
            <a:r>
              <a:rPr lang="en-US" dirty="0" err="1"/>
              <a:t>Nguyên</a:t>
            </a:r>
            <a:r>
              <a:rPr lang="en-US" dirty="0"/>
              <a:t> CB CTTBGD </a:t>
            </a:r>
            <a:r>
              <a:rPr lang="en-US" dirty="0" err="1"/>
              <a:t>Chuyên</a:t>
            </a:r>
            <a:r>
              <a:rPr lang="en-US" dirty="0"/>
              <a:t> </a:t>
            </a:r>
            <a:r>
              <a:rPr lang="en-US" dirty="0" err="1"/>
              <a:t>viên</a:t>
            </a:r>
            <a:r>
              <a:rPr lang="en-US" dirty="0"/>
              <a:t> BGD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4C8BD-58AF-4EC1-AA69-1F21C7D42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1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PGS.TS. </a:t>
            </a:r>
            <a:r>
              <a:rPr lang="en-US" dirty="0" err="1"/>
              <a:t>Nguyễn</a:t>
            </a:r>
            <a:r>
              <a:rPr lang="en-US" dirty="0"/>
              <a:t> </a:t>
            </a:r>
            <a:r>
              <a:rPr lang="en-US" dirty="0" err="1"/>
              <a:t>Văn</a:t>
            </a:r>
            <a:r>
              <a:rPr lang="en-US" dirty="0"/>
              <a:t> </a:t>
            </a:r>
            <a:r>
              <a:rPr lang="en-US" dirty="0" err="1"/>
              <a:t>Khánh</a:t>
            </a:r>
            <a:r>
              <a:rPr lang="en-US" dirty="0"/>
              <a:t> – </a:t>
            </a:r>
            <a:r>
              <a:rPr lang="en-US" dirty="0" err="1"/>
              <a:t>Chủ</a:t>
            </a:r>
            <a:r>
              <a:rPr lang="en-US" dirty="0"/>
              <a:t> </a:t>
            </a:r>
            <a:r>
              <a:rPr lang="en-US" dirty="0" err="1"/>
              <a:t>biên</a:t>
            </a:r>
            <a:r>
              <a:rPr lang="en-US" dirty="0"/>
              <a:t> CT </a:t>
            </a:r>
            <a:r>
              <a:rPr lang="en-US" dirty="0" err="1"/>
              <a:t>Vật</a:t>
            </a:r>
            <a:r>
              <a:rPr lang="en-US" dirty="0"/>
              <a:t> </a:t>
            </a:r>
            <a:r>
              <a:rPr lang="en-US" dirty="0" err="1"/>
              <a:t>lí</a:t>
            </a:r>
            <a:r>
              <a:rPr lang="en-US" dirty="0"/>
              <a:t> 2018, </a:t>
            </a:r>
            <a:r>
              <a:rPr lang="en-US" dirty="0" err="1"/>
              <a:t>nguyên</a:t>
            </a:r>
            <a:r>
              <a:rPr lang="en-US" dirty="0"/>
              <a:t> </a:t>
            </a:r>
            <a:r>
              <a:rPr lang="en-US" dirty="0" err="1"/>
              <a:t>P.TrK</a:t>
            </a:r>
            <a:r>
              <a:rPr lang="en-US" dirty="0"/>
              <a:t> VL, </a:t>
            </a:r>
            <a:r>
              <a:rPr lang="en-US" dirty="0" err="1"/>
              <a:t>Trưởng</a:t>
            </a:r>
            <a:r>
              <a:rPr lang="en-US" dirty="0"/>
              <a:t> </a:t>
            </a:r>
            <a:r>
              <a:rPr lang="en-US" dirty="0" err="1"/>
              <a:t>bộ</a:t>
            </a:r>
            <a:r>
              <a:rPr lang="en-US" dirty="0"/>
              <a:t> </a:t>
            </a:r>
            <a:r>
              <a:rPr lang="en-US" dirty="0" err="1"/>
              <a:t>môn</a:t>
            </a:r>
            <a:r>
              <a:rPr lang="en-US" dirty="0"/>
              <a:t> VLĐC ĐHSPHN</a:t>
            </a:r>
          </a:p>
          <a:p>
            <a:endParaRPr lang="en-US" dirty="0"/>
          </a:p>
          <a:p>
            <a:r>
              <a:rPr lang="en-US" dirty="0"/>
              <a:t>PGS.TS. Lê </a:t>
            </a:r>
            <a:r>
              <a:rPr lang="en-US" dirty="0" err="1"/>
              <a:t>Đức</a:t>
            </a:r>
            <a:r>
              <a:rPr lang="en-US" dirty="0"/>
              <a:t> Anh, </a:t>
            </a:r>
            <a:r>
              <a:rPr lang="en-US" dirty="0" err="1"/>
              <a:t>Trưởng</a:t>
            </a:r>
            <a:r>
              <a:rPr lang="en-US" dirty="0"/>
              <a:t> </a:t>
            </a:r>
            <a:r>
              <a:rPr lang="en-US" dirty="0" err="1"/>
              <a:t>phòng</a:t>
            </a:r>
            <a:r>
              <a:rPr lang="en-US" dirty="0"/>
              <a:t> SĐH, </a:t>
            </a:r>
            <a:r>
              <a:rPr lang="en-US" dirty="0" err="1"/>
              <a:t>nguyên</a:t>
            </a:r>
            <a:r>
              <a:rPr lang="en-US" dirty="0"/>
              <a:t> </a:t>
            </a:r>
            <a:r>
              <a:rPr lang="en-US" dirty="0" err="1"/>
              <a:t>PTrK</a:t>
            </a:r>
            <a:r>
              <a:rPr lang="en-US" dirty="0"/>
              <a:t> VL, </a:t>
            </a:r>
            <a:r>
              <a:rPr lang="en-US" dirty="0" err="1"/>
              <a:t>thành</a:t>
            </a:r>
            <a:r>
              <a:rPr lang="en-US" dirty="0"/>
              <a:t> </a:t>
            </a:r>
            <a:r>
              <a:rPr lang="en-US" dirty="0" err="1"/>
              <a:t>viên</a:t>
            </a:r>
            <a:r>
              <a:rPr lang="en-US" dirty="0"/>
              <a:t> </a:t>
            </a:r>
            <a:r>
              <a:rPr lang="en-US" dirty="0" err="1"/>
              <a:t>soạn</a:t>
            </a:r>
            <a:r>
              <a:rPr lang="en-US" dirty="0"/>
              <a:t> </a:t>
            </a:r>
            <a:r>
              <a:rPr lang="en-US" dirty="0" err="1"/>
              <a:t>thảo</a:t>
            </a:r>
            <a:r>
              <a:rPr lang="en-US" dirty="0"/>
              <a:t> CTVL 2018.</a:t>
            </a:r>
          </a:p>
          <a:p>
            <a:endParaRPr lang="en-US" dirty="0"/>
          </a:p>
          <a:p>
            <a:r>
              <a:rPr lang="en-US" dirty="0" err="1"/>
              <a:t>Thầy</a:t>
            </a:r>
            <a:r>
              <a:rPr lang="en-US" dirty="0"/>
              <a:t> </a:t>
            </a:r>
            <a:r>
              <a:rPr lang="en-US" dirty="0" err="1"/>
              <a:t>Đào</a:t>
            </a:r>
            <a:r>
              <a:rPr lang="en-US" dirty="0"/>
              <a:t> </a:t>
            </a:r>
            <a:r>
              <a:rPr lang="en-US" dirty="0" err="1"/>
              <a:t>Tuấn</a:t>
            </a:r>
            <a:r>
              <a:rPr lang="en-US" dirty="0"/>
              <a:t> </a:t>
            </a:r>
            <a:r>
              <a:rPr lang="en-US" dirty="0" err="1"/>
              <a:t>Đạt</a:t>
            </a:r>
            <a:r>
              <a:rPr lang="en-US" dirty="0"/>
              <a:t>, GV ĐHBK, </a:t>
            </a:r>
            <a:r>
              <a:rPr lang="vi-VN" dirty="0"/>
              <a:t>Thầy ĐÀO TUẤN ĐẠT</a:t>
            </a:r>
            <a:r>
              <a:rPr lang="en-US" dirty="0"/>
              <a:t> </a:t>
            </a:r>
            <a:r>
              <a:rPr lang="vi-VN" dirty="0"/>
              <a:t>G</a:t>
            </a:r>
            <a:r>
              <a:rPr lang="en-US" dirty="0"/>
              <a:t>V</a:t>
            </a:r>
            <a:r>
              <a:rPr lang="vi-VN" dirty="0"/>
              <a:t> Vật lý, Trưởng ban điều hành</a:t>
            </a:r>
            <a:r>
              <a:rPr lang="en-US" dirty="0"/>
              <a:t> </a:t>
            </a:r>
            <a:r>
              <a:rPr lang="en-US" dirty="0" err="1"/>
              <a:t>trường</a:t>
            </a:r>
            <a:r>
              <a:rPr lang="en-US" dirty="0"/>
              <a:t> THPT </a:t>
            </a:r>
            <a:r>
              <a:rPr lang="en-US" dirty="0" err="1"/>
              <a:t>Anhstanh</a:t>
            </a:r>
            <a:r>
              <a:rPr lang="en-US" dirty="0"/>
              <a:t> </a:t>
            </a:r>
            <a:r>
              <a:rPr lang="en-US" dirty="0" err="1"/>
              <a:t>Hà</a:t>
            </a:r>
            <a:r>
              <a:rPr lang="en-US" dirty="0"/>
              <a:t> </a:t>
            </a:r>
            <a:r>
              <a:rPr lang="en-US" dirty="0" err="1"/>
              <a:t>Nội</a:t>
            </a:r>
            <a:r>
              <a:rPr lang="en-US" dirty="0"/>
              <a:t>.</a:t>
            </a:r>
          </a:p>
          <a:p>
            <a:endParaRPr lang="en-US" dirty="0"/>
          </a:p>
          <a:p>
            <a:r>
              <a:rPr lang="en-US" dirty="0" err="1"/>
              <a:t>ThS</a:t>
            </a:r>
            <a:r>
              <a:rPr lang="en-US" dirty="0"/>
              <a:t>. </a:t>
            </a:r>
            <a:r>
              <a:rPr lang="en-US" dirty="0" err="1"/>
              <a:t>Đoàn</a:t>
            </a:r>
            <a:r>
              <a:rPr lang="en-US" dirty="0"/>
              <a:t> </a:t>
            </a:r>
            <a:r>
              <a:rPr lang="en-US" dirty="0" err="1"/>
              <a:t>Thị</a:t>
            </a:r>
            <a:r>
              <a:rPr lang="en-US" dirty="0"/>
              <a:t> </a:t>
            </a:r>
            <a:r>
              <a:rPr lang="en-US" dirty="0" err="1"/>
              <a:t>Hải</a:t>
            </a:r>
            <a:r>
              <a:rPr lang="en-US" dirty="0"/>
              <a:t> </a:t>
            </a:r>
            <a:r>
              <a:rPr lang="en-US" dirty="0" err="1"/>
              <a:t>Quỳnh</a:t>
            </a:r>
            <a:r>
              <a:rPr lang="en-US" dirty="0"/>
              <a:t>, GVVL, PHT </a:t>
            </a:r>
            <a:r>
              <a:rPr lang="en-US" dirty="0" err="1"/>
              <a:t>Trường</a:t>
            </a:r>
            <a:r>
              <a:rPr lang="en-US" dirty="0"/>
              <a:t> </a:t>
            </a:r>
            <a:r>
              <a:rPr lang="en-US" dirty="0" err="1"/>
              <a:t>thực</a:t>
            </a:r>
            <a:r>
              <a:rPr lang="en-US" dirty="0"/>
              <a:t> </a:t>
            </a:r>
            <a:r>
              <a:rPr lang="en-US" dirty="0" err="1"/>
              <a:t>nghiệm</a:t>
            </a:r>
            <a:endParaRPr lang="en-US" dirty="0"/>
          </a:p>
          <a:p>
            <a:endParaRPr lang="en-US" dirty="0"/>
          </a:p>
          <a:p>
            <a:r>
              <a:rPr lang="en-US" dirty="0"/>
              <a:t>TS. </a:t>
            </a:r>
            <a:r>
              <a:rPr lang="en-US" dirty="0" err="1"/>
              <a:t>Trần</a:t>
            </a:r>
            <a:r>
              <a:rPr lang="en-US" dirty="0"/>
              <a:t> </a:t>
            </a:r>
            <a:r>
              <a:rPr lang="en-US" dirty="0" err="1"/>
              <a:t>Bá</a:t>
            </a:r>
            <a:r>
              <a:rPr lang="en-US" dirty="0"/>
              <a:t> </a:t>
            </a:r>
            <a:r>
              <a:rPr lang="en-US" dirty="0" err="1"/>
              <a:t>Trình</a:t>
            </a:r>
            <a:r>
              <a:rPr lang="en-US" dirty="0"/>
              <a:t>, </a:t>
            </a:r>
            <a:r>
              <a:rPr lang="vi-VN" b="0" i="0" dirty="0">
                <a:solidFill>
                  <a:srgbClr val="555555"/>
                </a:solidFill>
                <a:effectLst/>
                <a:latin typeface="Open Sans" panose="020B0604020202020204" pitchFamily="34" charset="0"/>
              </a:rPr>
              <a:t>Giám đốc Trung tâm NC&amp;PT Nghiệp vụ sư phạm, Phó trưởng phòng Đào tạo,</a:t>
            </a:r>
            <a:r>
              <a:rPr lang="en-US" b="0" i="0" dirty="0">
                <a:solidFill>
                  <a:srgbClr val="555555"/>
                </a:solidFill>
                <a:effectLst/>
                <a:latin typeface="Open Sans" panose="020B0604020202020204" pitchFamily="34" charset="0"/>
              </a:rPr>
              <a:t> ĐHSPHN</a:t>
            </a:r>
            <a:endParaRPr lang="en-US" dirty="0"/>
          </a:p>
          <a:p>
            <a:endParaRPr lang="en-US" dirty="0"/>
          </a:p>
          <a:p>
            <a:r>
              <a:rPr lang="en-US" dirty="0" err="1"/>
              <a:t>Kỹ</a:t>
            </a:r>
            <a:r>
              <a:rPr lang="en-US" dirty="0"/>
              <a:t> </a:t>
            </a:r>
            <a:r>
              <a:rPr lang="en-US" dirty="0" err="1"/>
              <a:t>Sư</a:t>
            </a:r>
            <a:r>
              <a:rPr lang="en-US" dirty="0"/>
              <a:t>  </a:t>
            </a:r>
            <a:r>
              <a:rPr lang="en-US" dirty="0" err="1"/>
              <a:t>Trương</a:t>
            </a:r>
            <a:r>
              <a:rPr lang="en-US" dirty="0"/>
              <a:t> Anh </a:t>
            </a:r>
            <a:r>
              <a:rPr lang="en-US" dirty="0" err="1"/>
              <a:t>Tuấn</a:t>
            </a:r>
            <a:r>
              <a:rPr lang="en-US" dirty="0"/>
              <a:t> </a:t>
            </a:r>
            <a:r>
              <a:rPr lang="en-US" dirty="0" err="1"/>
              <a:t>Nguyên</a:t>
            </a:r>
            <a:r>
              <a:rPr lang="en-US" dirty="0"/>
              <a:t> CB CTTBGD </a:t>
            </a:r>
            <a:r>
              <a:rPr lang="en-US" dirty="0" err="1"/>
              <a:t>Chuyên</a:t>
            </a:r>
            <a:r>
              <a:rPr lang="en-US" dirty="0"/>
              <a:t> </a:t>
            </a:r>
            <a:r>
              <a:rPr lang="en-US" dirty="0" err="1"/>
              <a:t>viên</a:t>
            </a:r>
            <a:r>
              <a:rPr lang="en-US" dirty="0"/>
              <a:t> BGD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4C8BD-58AF-4EC1-AA69-1F21C7D42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45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Dao </a:t>
            </a:r>
            <a:r>
              <a:rPr lang="en-US" dirty="0" err="1"/>
              <a:t>động</a:t>
            </a:r>
            <a:r>
              <a:rPr lang="en-US" dirty="0"/>
              <a:t> </a:t>
            </a:r>
            <a:r>
              <a:rPr lang="en-US" dirty="0" err="1"/>
              <a:t>điều</a:t>
            </a:r>
            <a:r>
              <a:rPr lang="en-US" dirty="0"/>
              <a:t> </a:t>
            </a:r>
            <a:r>
              <a:rPr lang="en-US" dirty="0" err="1"/>
              <a:t>hòa</a:t>
            </a:r>
            <a:r>
              <a:rPr lang="en-US" dirty="0"/>
              <a:t> </a:t>
            </a:r>
            <a:r>
              <a:rPr lang="en-US" dirty="0" err="1"/>
              <a:t>là</a:t>
            </a:r>
            <a:r>
              <a:rPr lang="en-US" dirty="0"/>
              <a:t> </a:t>
            </a:r>
            <a:r>
              <a:rPr lang="en-US" dirty="0" err="1"/>
              <a:t>một</a:t>
            </a:r>
            <a:r>
              <a:rPr lang="en-US" dirty="0"/>
              <a:t> </a:t>
            </a:r>
            <a:r>
              <a:rPr lang="en-US" dirty="0" err="1"/>
              <a:t>trường</a:t>
            </a:r>
            <a:r>
              <a:rPr lang="en-US" dirty="0"/>
              <a:t> </a:t>
            </a:r>
            <a:r>
              <a:rPr lang="en-US" dirty="0" err="1"/>
              <a:t>hợp</a:t>
            </a:r>
            <a:r>
              <a:rPr lang="en-US" dirty="0"/>
              <a:t> </a:t>
            </a:r>
            <a:r>
              <a:rPr lang="en-US" dirty="0" err="1"/>
              <a:t>riêng</a:t>
            </a:r>
            <a:r>
              <a:rPr lang="en-US" dirty="0"/>
              <a:t> </a:t>
            </a:r>
            <a:r>
              <a:rPr lang="en-US" dirty="0" err="1"/>
              <a:t>trong</a:t>
            </a:r>
            <a:r>
              <a:rPr lang="en-US" dirty="0"/>
              <a:t> </a:t>
            </a:r>
            <a:r>
              <a:rPr lang="en-US" dirty="0" err="1"/>
              <a:t>dao</a:t>
            </a:r>
            <a:r>
              <a:rPr lang="en-US" dirty="0"/>
              <a:t> </a:t>
            </a:r>
            <a:r>
              <a:rPr lang="en-US" dirty="0" err="1"/>
              <a:t>động</a:t>
            </a:r>
            <a:endParaRPr lang="en-US" dirty="0"/>
          </a:p>
        </p:txBody>
      </p:sp>
      <p:sp>
        <p:nvSpPr>
          <p:cNvPr id="4" name="Slide Number Placeholder 3"/>
          <p:cNvSpPr>
            <a:spLocks noGrp="1"/>
          </p:cNvSpPr>
          <p:nvPr>
            <p:ph type="sldNum" sz="quarter" idx="5"/>
          </p:nvPr>
        </p:nvSpPr>
        <p:spPr/>
        <p:txBody>
          <a:bodyPr/>
          <a:lstStyle/>
          <a:p>
            <a:fld id="{074D7CD3-1D45-44B3-B600-424E49747F45}" type="slidenum">
              <a:rPr lang="en-US" smtClean="0"/>
              <a:t>43</a:t>
            </a:fld>
            <a:endParaRPr lang="en-US"/>
          </a:p>
        </p:txBody>
      </p:sp>
    </p:spTree>
    <p:extLst>
      <p:ext uri="{BB962C8B-B14F-4D97-AF65-F5344CB8AC3E}">
        <p14:creationId xmlns:p14="http://schemas.microsoft.com/office/powerpoint/2010/main" val="409687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Xuất</a:t>
            </a:r>
            <a:r>
              <a:rPr lang="en-US" dirty="0"/>
              <a:t> </a:t>
            </a:r>
            <a:r>
              <a:rPr lang="en-US" dirty="0" err="1"/>
              <a:t>phát</a:t>
            </a:r>
            <a:r>
              <a:rPr lang="en-US" dirty="0"/>
              <a:t> </a:t>
            </a:r>
            <a:r>
              <a:rPr lang="en-US" dirty="0" err="1"/>
              <a:t>từ</a:t>
            </a:r>
            <a:r>
              <a:rPr lang="en-US" dirty="0"/>
              <a:t> </a:t>
            </a:r>
            <a:r>
              <a:rPr lang="en-US" dirty="0" err="1"/>
              <a:t>định</a:t>
            </a:r>
            <a:r>
              <a:rPr lang="en-US" dirty="0"/>
              <a:t> </a:t>
            </a:r>
            <a:r>
              <a:rPr lang="en-US" dirty="0" err="1"/>
              <a:t>nghĩa</a:t>
            </a:r>
            <a:r>
              <a:rPr lang="en-US" dirty="0"/>
              <a:t> </a:t>
            </a:r>
            <a:r>
              <a:rPr lang="en-US" dirty="0" err="1"/>
              <a:t>năng</a:t>
            </a:r>
            <a:r>
              <a:rPr lang="en-US" dirty="0"/>
              <a:t> </a:t>
            </a:r>
            <a:r>
              <a:rPr lang="en-US" dirty="0" err="1"/>
              <a:t>lực</a:t>
            </a:r>
            <a:r>
              <a:rPr lang="en-US" dirty="0"/>
              <a:t> </a:t>
            </a:r>
            <a:r>
              <a:rPr lang="en-US" dirty="0" err="1"/>
              <a:t>nên</a:t>
            </a:r>
            <a:r>
              <a:rPr lang="en-US" dirty="0"/>
              <a:t> </a:t>
            </a:r>
            <a:r>
              <a:rPr lang="en-US" dirty="0" err="1"/>
              <a:t>phải</a:t>
            </a:r>
            <a:r>
              <a:rPr lang="en-US" dirty="0"/>
              <a:t> </a:t>
            </a:r>
            <a:r>
              <a:rPr lang="en-US" dirty="0" err="1"/>
              <a:t>dạy</a:t>
            </a:r>
            <a:r>
              <a:rPr lang="en-US" dirty="0"/>
              <a:t> </a:t>
            </a:r>
            <a:r>
              <a:rPr lang="en-US" dirty="0" err="1"/>
              <a:t>học</a:t>
            </a:r>
            <a:r>
              <a:rPr lang="en-US" dirty="0"/>
              <a:t> </a:t>
            </a:r>
            <a:r>
              <a:rPr lang="en-US" dirty="0" err="1"/>
              <a:t>đáp</a:t>
            </a:r>
            <a:r>
              <a:rPr lang="en-US" dirty="0"/>
              <a:t> </a:t>
            </a:r>
            <a:r>
              <a:rPr lang="en-US" dirty="0" err="1"/>
              <a:t>ứng</a:t>
            </a:r>
            <a:r>
              <a:rPr lang="en-US" dirty="0"/>
              <a:t> </a:t>
            </a:r>
            <a:r>
              <a:rPr lang="en-US" dirty="0" err="1"/>
              <a:t>nội</a:t>
            </a:r>
            <a:r>
              <a:rPr lang="en-US" dirty="0"/>
              <a:t> dung </a:t>
            </a:r>
            <a:r>
              <a:rPr lang="en-US" dirty="0" err="1"/>
              <a:t>đã</a:t>
            </a:r>
            <a:r>
              <a:rPr lang="en-US" dirty="0"/>
              <a:t> </a:t>
            </a:r>
            <a:r>
              <a:rPr lang="en-US" dirty="0" err="1"/>
              <a:t>nêu</a:t>
            </a:r>
            <a:r>
              <a:rPr lang="en-US" dirty="0"/>
              <a:t> </a:t>
            </a:r>
            <a:r>
              <a:rPr lang="en-US" dirty="0" err="1"/>
              <a:t>trên</a:t>
            </a:r>
            <a:endParaRPr lang="en-US" dirty="0"/>
          </a:p>
        </p:txBody>
      </p:sp>
      <p:sp>
        <p:nvSpPr>
          <p:cNvPr id="4" name="Slide Number Placeholder 3"/>
          <p:cNvSpPr>
            <a:spLocks noGrp="1"/>
          </p:cNvSpPr>
          <p:nvPr>
            <p:ph type="sldNum" sz="quarter" idx="5"/>
          </p:nvPr>
        </p:nvSpPr>
        <p:spPr/>
        <p:txBody>
          <a:bodyPr/>
          <a:lstStyle/>
          <a:p>
            <a:fld id="{074D7CD3-1D45-44B3-B600-424E49747F45}" type="slidenum">
              <a:rPr lang="en-US" smtClean="0"/>
              <a:t>65</a:t>
            </a:fld>
            <a:endParaRPr lang="en-US"/>
          </a:p>
        </p:txBody>
      </p:sp>
    </p:spTree>
    <p:extLst>
      <p:ext uri="{BB962C8B-B14F-4D97-AF65-F5344CB8AC3E}">
        <p14:creationId xmlns:p14="http://schemas.microsoft.com/office/powerpoint/2010/main" val="166194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319851-D5CC-411A-A23A-22EF0160813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326529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19851-D5CC-411A-A23A-22EF0160813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57518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19851-D5CC-411A-A23A-22EF0160813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346583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19851-D5CC-411A-A23A-22EF0160813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18788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19851-D5CC-411A-A23A-22EF0160813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86031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319851-D5CC-411A-A23A-22EF0160813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154195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319851-D5CC-411A-A23A-22EF01608134}"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399927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319851-D5CC-411A-A23A-22EF01608134}"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363709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19851-D5CC-411A-A23A-22EF01608134}"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2529100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19851-D5CC-411A-A23A-22EF0160813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411420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19851-D5CC-411A-A23A-22EF0160813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2925EB-2C60-4DFF-816B-DB25333066E4}" type="slidenum">
              <a:rPr lang="en-US" smtClean="0"/>
              <a:t>‹#›</a:t>
            </a:fld>
            <a:endParaRPr lang="en-US"/>
          </a:p>
        </p:txBody>
      </p:sp>
    </p:spTree>
    <p:extLst>
      <p:ext uri="{BB962C8B-B14F-4D97-AF65-F5344CB8AC3E}">
        <p14:creationId xmlns:p14="http://schemas.microsoft.com/office/powerpoint/2010/main" val="1536920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19851-D5CC-411A-A23A-22EF01608134}"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925EB-2C60-4DFF-816B-DB25333066E4}" type="slidenum">
              <a:rPr lang="en-US" smtClean="0"/>
              <a:t>‹#›</a:t>
            </a:fld>
            <a:endParaRPr lang="en-US"/>
          </a:p>
        </p:txBody>
      </p:sp>
    </p:spTree>
    <p:extLst>
      <p:ext uri="{BB962C8B-B14F-4D97-AF65-F5344CB8AC3E}">
        <p14:creationId xmlns:p14="http://schemas.microsoft.com/office/powerpoint/2010/main" val="1592817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QuickStyle" Target="../diagrams/quickStyle1.xml"/><Relationship Id="rId5" Type="http://schemas.openxmlformats.org/officeDocument/2006/relationships/image" Target="../media/image5.jpeg"/><Relationship Id="rId10" Type="http://schemas.openxmlformats.org/officeDocument/2006/relationships/diagramLayout" Target="../diagrams/layout1.xml"/><Relationship Id="rId4" Type="http://schemas.openxmlformats.org/officeDocument/2006/relationships/image" Target="../media/image4.jpeg"/><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6.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diagramData" Target="../diagrams/data2.xml"/><Relationship Id="rId12"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microsoft.com/office/2007/relationships/diagramDrawing" Target="../diagrams/drawing2.xml"/><Relationship Id="rId5" Type="http://schemas.openxmlformats.org/officeDocument/2006/relationships/image" Target="../media/image7.jpeg"/><Relationship Id="rId10" Type="http://schemas.openxmlformats.org/officeDocument/2006/relationships/diagramColors" Target="../diagrams/colors2.xml"/><Relationship Id="rId4" Type="http://schemas.openxmlformats.org/officeDocument/2006/relationships/image" Target="../media/image5.jpeg"/><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jpeg"/><Relationship Id="rId7" Type="http://schemas.openxmlformats.org/officeDocument/2006/relationships/diagramData" Target="../diagrams/data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11" Type="http://schemas.microsoft.com/office/2007/relationships/diagramDrawing" Target="../diagrams/drawing3.xml"/><Relationship Id="rId5" Type="http://schemas.openxmlformats.org/officeDocument/2006/relationships/image" Target="../media/image6.jpeg"/><Relationship Id="rId10" Type="http://schemas.openxmlformats.org/officeDocument/2006/relationships/diagramColors" Target="../diagrams/colors3.xml"/><Relationship Id="rId4" Type="http://schemas.openxmlformats.org/officeDocument/2006/relationships/image" Target="../media/image5.jpeg"/><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5">
            <a:extLst>
              <a:ext uri="{FF2B5EF4-FFF2-40B4-BE49-F238E27FC236}">
                <a16:creationId xmlns:a16="http://schemas.microsoft.com/office/drawing/2014/main" id="{2D1E0961-B1A5-4EE5-8269-4E32AD16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7">
            <a:extLst>
              <a:ext uri="{FF2B5EF4-FFF2-40B4-BE49-F238E27FC236}">
                <a16:creationId xmlns:a16="http://schemas.microsoft.com/office/drawing/2014/main" id="{FDEE2690-8D8B-48A6-B5EA-F1D111FA2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51D1E9AA-E8CA-4ECD-AB1B-3BFA82FE1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19381" y="-1"/>
            <a:ext cx="3301325" cy="699898"/>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62" name="Rectangle 61">
            <a:extLst>
              <a:ext uri="{FF2B5EF4-FFF2-40B4-BE49-F238E27FC236}">
                <a16:creationId xmlns:a16="http://schemas.microsoft.com/office/drawing/2014/main" id="{CF9694D5-D13A-476F-B1A8-BC83A0A7B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D055C-1549-48A9-8B59-48D1C2E4399B}"/>
              </a:ext>
            </a:extLst>
          </p:cNvPr>
          <p:cNvSpPr>
            <a:spLocks noGrp="1"/>
          </p:cNvSpPr>
          <p:nvPr>
            <p:ph type="ctrTitle"/>
          </p:nvPr>
        </p:nvSpPr>
        <p:spPr>
          <a:xfrm>
            <a:off x="422899" y="576263"/>
            <a:ext cx="3817454" cy="2967606"/>
          </a:xfrm>
        </p:spPr>
        <p:txBody>
          <a:bodyPr anchor="b">
            <a:normAutofit/>
          </a:bodyPr>
          <a:lstStyle/>
          <a:p>
            <a:pPr algn="l"/>
            <a:r>
              <a:rPr lang="en-US" sz="4800" b="1" dirty="0"/>
              <a:t>TẬP HUẤN</a:t>
            </a:r>
            <a:br>
              <a:rPr lang="en-US" sz="4800" b="1" dirty="0"/>
            </a:br>
            <a:r>
              <a:rPr lang="en-US" sz="4800" b="1" dirty="0"/>
              <a:t>GIÁO VIÊN</a:t>
            </a:r>
            <a:br>
              <a:rPr lang="en-US" sz="4800" b="1" dirty="0"/>
            </a:br>
            <a:r>
              <a:rPr lang="en-US" sz="4800" b="1" dirty="0">
                <a:latin typeface="+mj-lt"/>
              </a:rPr>
              <a:t>SỬ DỤNG</a:t>
            </a:r>
            <a:endParaRPr lang="en-US" sz="4800" b="1" dirty="0"/>
          </a:p>
        </p:txBody>
      </p:sp>
      <p:sp>
        <p:nvSpPr>
          <p:cNvPr id="3" name="Subtitle 2">
            <a:extLst>
              <a:ext uri="{FF2B5EF4-FFF2-40B4-BE49-F238E27FC236}">
                <a16:creationId xmlns:a16="http://schemas.microsoft.com/office/drawing/2014/main" id="{8D14E4BF-5C2B-4511-8149-37CF03F2ED03}"/>
              </a:ext>
            </a:extLst>
          </p:cNvPr>
          <p:cNvSpPr>
            <a:spLocks noGrp="1"/>
          </p:cNvSpPr>
          <p:nvPr>
            <p:ph type="subTitle" idx="1"/>
          </p:nvPr>
        </p:nvSpPr>
        <p:spPr>
          <a:xfrm>
            <a:off x="422899" y="3764975"/>
            <a:ext cx="3817454" cy="2192683"/>
          </a:xfrm>
        </p:spPr>
        <p:txBody>
          <a:bodyPr>
            <a:normAutofit/>
          </a:bodyPr>
          <a:lstStyle/>
          <a:p>
            <a:pPr marL="457200" indent="-457200" algn="l">
              <a:buFont typeface="Wingdings" panose="05000000000000000000" pitchFamily="2" charset="2"/>
              <a:buChar char="q"/>
            </a:pPr>
            <a:r>
              <a:rPr lang="en-US" b="1">
                <a:latin typeface="+mj-lt"/>
              </a:rPr>
              <a:t>Sách Vật Lí 11</a:t>
            </a:r>
          </a:p>
          <a:p>
            <a:pPr marL="457200" indent="-457200" algn="l">
              <a:buFont typeface="Wingdings" panose="05000000000000000000" pitchFamily="2" charset="2"/>
              <a:buChar char="q"/>
            </a:pPr>
            <a:r>
              <a:rPr lang="en-US" b="1">
                <a:latin typeface="+mj-lt"/>
              </a:rPr>
              <a:t>Sách Chuyên đề học tập Vật Lí 11</a:t>
            </a:r>
          </a:p>
        </p:txBody>
      </p:sp>
      <p:pic>
        <p:nvPicPr>
          <p:cNvPr id="5" name="Picture 4" descr="A book cover with a rocket flying in the sky&#10;&#10;Description automatically generated with low confidence">
            <a:extLst>
              <a:ext uri="{FF2B5EF4-FFF2-40B4-BE49-F238E27FC236}">
                <a16:creationId xmlns:a16="http://schemas.microsoft.com/office/drawing/2014/main" id="{A1C733F2-AA4B-A276-B3D8-683A5CF3171D}"/>
              </a:ext>
            </a:extLst>
          </p:cNvPr>
          <p:cNvPicPr>
            <a:picLocks noChangeAspect="1"/>
          </p:cNvPicPr>
          <p:nvPr/>
        </p:nvPicPr>
        <p:blipFill>
          <a:blip r:embed="rId2"/>
          <a:stretch>
            <a:fillRect/>
          </a:stretch>
        </p:blipFill>
        <p:spPr>
          <a:xfrm>
            <a:off x="4619723" y="699899"/>
            <a:ext cx="3312025" cy="4782709"/>
          </a:xfrm>
          <a:prstGeom prst="rect">
            <a:avLst/>
          </a:prstGeom>
        </p:spPr>
      </p:pic>
      <p:sp>
        <p:nvSpPr>
          <p:cNvPr id="64" name="Rectangle 63">
            <a:extLst>
              <a:ext uri="{FF2B5EF4-FFF2-40B4-BE49-F238E27FC236}">
                <a16:creationId xmlns:a16="http://schemas.microsoft.com/office/drawing/2014/main" id="{190DDC90-6406-4FB1-9AB3-906EB2C40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044325" y="6102705"/>
            <a:ext cx="3308438" cy="749669"/>
          </a:xfrm>
          <a:prstGeom prst="rect">
            <a:avLst/>
          </a:prstGeom>
          <a:solidFill>
            <a:srgbClr val="7E5061">
              <a:alpha val="25000"/>
            </a:srgbClr>
          </a:solidFill>
          <a:ln w="25400" cap="flat">
            <a:solidFill>
              <a:srgbClr val="7E5061">
                <a:alpha val="25000"/>
              </a:srgb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6" name="Picture 5" descr="A book cover with a rocket on fire&#10;&#10;Description automatically generated with low confidence">
            <a:extLst>
              <a:ext uri="{FF2B5EF4-FFF2-40B4-BE49-F238E27FC236}">
                <a16:creationId xmlns:a16="http://schemas.microsoft.com/office/drawing/2014/main" id="{17083CBA-5E6F-1E4F-B464-4B4DDFF65D99}"/>
              </a:ext>
            </a:extLst>
          </p:cNvPr>
          <p:cNvPicPr>
            <a:picLocks noChangeAspect="1"/>
          </p:cNvPicPr>
          <p:nvPr/>
        </p:nvPicPr>
        <p:blipFill rotWithShape="1">
          <a:blip r:embed="rId3"/>
          <a:srcRect l="5739" r="2756" b="-3"/>
          <a:stretch/>
        </p:blipFill>
        <p:spPr>
          <a:xfrm>
            <a:off x="8044326" y="1174038"/>
            <a:ext cx="3313710" cy="4943961"/>
          </a:xfrm>
          <a:prstGeom prst="rect">
            <a:avLst/>
          </a:prstGeom>
        </p:spPr>
      </p:pic>
      <p:cxnSp>
        <p:nvCxnSpPr>
          <p:cNvPr id="66" name="Straight Connector 65">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0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8DD9F-59F9-4644-BBCB-0D1E491D4592}"/>
              </a:ext>
            </a:extLst>
          </p:cNvPr>
          <p:cNvSpPr>
            <a:spLocks noGrp="1"/>
          </p:cNvSpPr>
          <p:nvPr>
            <p:ph idx="1"/>
          </p:nvPr>
        </p:nvSpPr>
        <p:spPr>
          <a:xfrm>
            <a:off x="409732" y="710100"/>
            <a:ext cx="10981522" cy="3046988"/>
          </a:xfrm>
        </p:spPr>
        <p:txBody>
          <a:bodyPr wrap="square">
            <a:spAutoFit/>
          </a:bodyPr>
          <a:lstStyle/>
          <a:p>
            <a:pPr marL="0" indent="0" algn="just">
              <a:lnSpc>
                <a:spcPct val="100000"/>
              </a:lnSpc>
              <a:spcBef>
                <a:spcPts val="0"/>
              </a:spcBef>
              <a:buNone/>
            </a:pPr>
            <a:r>
              <a:rPr lang="en-US" sz="3200" b="1" err="1">
                <a:latin typeface="Times New Roman" panose="02020603050405020304" pitchFamily="18" charset="0"/>
                <a:ea typeface="MS Mincho" panose="02020609040205080304" pitchFamily="49" charset="-128"/>
              </a:rPr>
              <a:t>Năng</a:t>
            </a:r>
            <a:r>
              <a:rPr lang="en-US" sz="3200" b="1">
                <a:latin typeface="Times New Roman" panose="02020603050405020304" pitchFamily="18" charset="0"/>
                <a:ea typeface="MS Mincho" panose="02020609040205080304" pitchFamily="49" charset="-128"/>
              </a:rPr>
              <a:t> </a:t>
            </a:r>
            <a:r>
              <a:rPr lang="en-US" sz="3200" b="1" err="1">
                <a:latin typeface="Times New Roman" panose="02020603050405020304" pitchFamily="18" charset="0"/>
                <a:ea typeface="MS Mincho" panose="02020609040205080304" pitchFamily="49" charset="-128"/>
              </a:rPr>
              <a:t>lực</a:t>
            </a:r>
            <a:r>
              <a:rPr lang="en-US" sz="3200">
                <a:latin typeface="Times New Roman" panose="02020603050405020304" pitchFamily="18" charset="0"/>
                <a:ea typeface="MS Mincho" panose="02020609040205080304" pitchFamily="49" charset="-128"/>
              </a:rPr>
              <a:t> l</a:t>
            </a:r>
            <a:r>
              <a:rPr lang="vi-VN" sz="3200">
                <a:latin typeface="Times New Roman" panose="02020603050405020304" pitchFamily="18" charset="0"/>
                <a:ea typeface="MS Mincho" panose="02020609040205080304" pitchFamily="49" charset="-128"/>
              </a:rPr>
              <a:t>à thuộc tính </a:t>
            </a:r>
            <a:r>
              <a:rPr lang="vi-VN" sz="3200" b="1">
                <a:latin typeface="Times New Roman" panose="02020603050405020304" pitchFamily="18" charset="0"/>
                <a:ea typeface="MS Mincho" panose="02020609040205080304" pitchFamily="49" charset="-128"/>
              </a:rPr>
              <a:t>cá nhân</a:t>
            </a:r>
            <a:r>
              <a:rPr lang="vi-VN" sz="3200">
                <a:latin typeface="Times New Roman" panose="02020603050405020304" pitchFamily="18" charset="0"/>
                <a:ea typeface="MS Mincho" panose="02020609040205080304" pitchFamily="49" charset="-128"/>
              </a:rPr>
              <a:t> được hình thành, phát triển nhờ </a:t>
            </a:r>
            <a:r>
              <a:rPr lang="vi-VN" sz="3200" b="1">
                <a:latin typeface="Times New Roman" panose="02020603050405020304" pitchFamily="18" charset="0"/>
                <a:ea typeface="MS Mincho" panose="02020609040205080304" pitchFamily="49" charset="-128"/>
              </a:rPr>
              <a:t>tố chất sẵn có</a:t>
            </a:r>
            <a:r>
              <a:rPr lang="vi-VN" sz="3200">
                <a:latin typeface="Times New Roman" panose="02020603050405020304" pitchFamily="18" charset="0"/>
                <a:ea typeface="MS Mincho" panose="02020609040205080304" pitchFamily="49" charset="-128"/>
              </a:rPr>
              <a:t> và </a:t>
            </a:r>
            <a:r>
              <a:rPr lang="vi-VN" sz="3200" b="1">
                <a:latin typeface="Times New Roman" panose="02020603050405020304" pitchFamily="18" charset="0"/>
                <a:ea typeface="MS Mincho" panose="02020609040205080304" pitchFamily="49" charset="-128"/>
              </a:rPr>
              <a:t>quá trình học tập, rèn luyện</a:t>
            </a:r>
            <a:r>
              <a:rPr lang="vi-VN" sz="3200">
                <a:latin typeface="Times New Roman" panose="02020603050405020304" pitchFamily="18" charset="0"/>
                <a:ea typeface="MS Mincho" panose="02020609040205080304" pitchFamily="49" charset="-128"/>
              </a:rPr>
              <a:t>, cho phép con người huy động </a:t>
            </a:r>
            <a:r>
              <a:rPr lang="vi-VN" sz="3200" b="1">
                <a:latin typeface="Times New Roman" panose="02020603050405020304" pitchFamily="18" charset="0"/>
                <a:ea typeface="MS Mincho" panose="02020609040205080304" pitchFamily="49" charset="-128"/>
              </a:rPr>
              <a:t>tổng hợp</a:t>
            </a:r>
            <a:r>
              <a:rPr lang="vi-VN" sz="3200">
                <a:latin typeface="Times New Roman" panose="02020603050405020304" pitchFamily="18" charset="0"/>
                <a:ea typeface="MS Mincho" panose="02020609040205080304" pitchFamily="49" charset="-128"/>
              </a:rPr>
              <a:t> các </a:t>
            </a:r>
            <a:r>
              <a:rPr lang="vi-VN" sz="3200" b="1">
                <a:latin typeface="Times New Roman" panose="02020603050405020304" pitchFamily="18" charset="0"/>
                <a:ea typeface="MS Mincho" panose="02020609040205080304" pitchFamily="49" charset="-128"/>
              </a:rPr>
              <a:t>kiến thức, kĩ năng</a:t>
            </a:r>
            <a:r>
              <a:rPr lang="vi-VN" sz="3200">
                <a:latin typeface="Times New Roman" panose="02020603050405020304" pitchFamily="18" charset="0"/>
                <a:ea typeface="MS Mincho" panose="02020609040205080304" pitchFamily="49" charset="-128"/>
              </a:rPr>
              <a:t> và các </a:t>
            </a:r>
            <a:r>
              <a:rPr lang="vi-VN" sz="3200" b="1">
                <a:latin typeface="Times New Roman" panose="02020603050405020304" pitchFamily="18" charset="0"/>
                <a:ea typeface="MS Mincho" panose="02020609040205080304" pitchFamily="49" charset="-128"/>
              </a:rPr>
              <a:t>thuộc tính cá nhân</a:t>
            </a:r>
            <a:r>
              <a:rPr lang="vi-VN" sz="3200">
                <a:latin typeface="Times New Roman" panose="02020603050405020304" pitchFamily="18" charset="0"/>
                <a:ea typeface="MS Mincho" panose="02020609040205080304" pitchFamily="49" charset="-128"/>
              </a:rPr>
              <a:t> khác như hứng thú, niềm tin, ý chí,... thực hiện </a:t>
            </a:r>
            <a:r>
              <a:rPr lang="vi-VN" sz="3200" b="1">
                <a:latin typeface="Times New Roman" panose="02020603050405020304" pitchFamily="18" charset="0"/>
                <a:ea typeface="MS Mincho" panose="02020609040205080304" pitchFamily="49" charset="-128"/>
              </a:rPr>
              <a:t>thành công</a:t>
            </a:r>
            <a:r>
              <a:rPr lang="vi-VN" sz="3200">
                <a:latin typeface="Times New Roman" panose="02020603050405020304" pitchFamily="18" charset="0"/>
                <a:ea typeface="MS Mincho" panose="02020609040205080304" pitchFamily="49" charset="-128"/>
              </a:rPr>
              <a:t> một loại hoạt động nhất định, đạt </a:t>
            </a:r>
            <a:r>
              <a:rPr lang="vi-VN" sz="3200" b="1">
                <a:latin typeface="Times New Roman" panose="02020603050405020304" pitchFamily="18" charset="0"/>
                <a:ea typeface="MS Mincho" panose="02020609040205080304" pitchFamily="49" charset="-128"/>
              </a:rPr>
              <a:t>kết quả mong muốn</a:t>
            </a:r>
            <a:r>
              <a:rPr lang="vi-VN" sz="3200">
                <a:latin typeface="Times New Roman" panose="02020603050405020304" pitchFamily="18" charset="0"/>
                <a:ea typeface="MS Mincho" panose="02020609040205080304" pitchFamily="49" charset="-128"/>
              </a:rPr>
              <a:t> trong những điều kiện cụ thể</a:t>
            </a:r>
            <a:endParaRPr lang="en-US" altLang="vi-VN" sz="3200" b="1">
              <a:solidFill>
                <a:srgbClr val="FF00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B9F34F3E-FA39-4080-906E-32BFD8A411B0}"/>
              </a:ext>
            </a:extLst>
          </p:cNvPr>
          <p:cNvSpPr txBox="1">
            <a:spLocks/>
          </p:cNvSpPr>
          <p:nvPr/>
        </p:nvSpPr>
        <p:spPr>
          <a:xfrm>
            <a:off x="409732" y="142806"/>
            <a:ext cx="11372536"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KHÁI NIỆM NĂNG LỰC</a:t>
            </a:r>
          </a:p>
        </p:txBody>
      </p:sp>
    </p:spTree>
    <p:extLst>
      <p:ext uri="{BB962C8B-B14F-4D97-AF65-F5344CB8AC3E}">
        <p14:creationId xmlns:p14="http://schemas.microsoft.com/office/powerpoint/2010/main" val="20428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F34F3E-FA39-4080-906E-32BFD8A411B0}"/>
              </a:ext>
            </a:extLst>
          </p:cNvPr>
          <p:cNvSpPr txBox="1">
            <a:spLocks/>
          </p:cNvSpPr>
          <p:nvPr/>
        </p:nvSpPr>
        <p:spPr>
          <a:xfrm>
            <a:off x="409732" y="142806"/>
            <a:ext cx="11372536"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3200" b="1" kern="0" dirty="0">
                <a:solidFill>
                  <a:sysClr val="windowText" lastClr="000000"/>
                </a:solidFill>
                <a:latin typeface="Times New Roman" panose="02020603050405020304" pitchFamily="18" charset="0"/>
                <a:cs typeface="Times New Roman" panose="02020603050405020304" pitchFamily="18" charset="0"/>
              </a:rPr>
              <a:t>KHÁI NIỆM NĂNG LỰC</a:t>
            </a:r>
          </a:p>
        </p:txBody>
      </p:sp>
      <p:graphicFrame>
        <p:nvGraphicFramePr>
          <p:cNvPr id="7" name="Diagram 6">
            <a:extLst>
              <a:ext uri="{FF2B5EF4-FFF2-40B4-BE49-F238E27FC236}">
                <a16:creationId xmlns:a16="http://schemas.microsoft.com/office/drawing/2014/main" id="{95ED9163-97E9-65BF-23F2-D9CF7DDC0497}"/>
              </a:ext>
            </a:extLst>
          </p:cNvPr>
          <p:cNvGraphicFramePr/>
          <p:nvPr/>
        </p:nvGraphicFramePr>
        <p:xfrm>
          <a:off x="683173" y="1051035"/>
          <a:ext cx="10552386" cy="5222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3723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8DD9F-59F9-4644-BBCB-0D1E491D4592}"/>
              </a:ext>
            </a:extLst>
          </p:cNvPr>
          <p:cNvSpPr>
            <a:spLocks noGrp="1"/>
          </p:cNvSpPr>
          <p:nvPr>
            <p:ph idx="1"/>
          </p:nvPr>
        </p:nvSpPr>
        <p:spPr>
          <a:xfrm>
            <a:off x="409731" y="710100"/>
            <a:ext cx="10981631" cy="2062103"/>
          </a:xfrm>
        </p:spPr>
        <p:txBody>
          <a:bodyPr wrap="square">
            <a:spAutoFit/>
          </a:bodyPr>
          <a:lstStyle/>
          <a:p>
            <a:pPr marL="0" indent="0" algn="just">
              <a:lnSpc>
                <a:spcPct val="100000"/>
              </a:lnSpc>
              <a:spcBef>
                <a:spcPts val="0"/>
              </a:spcBef>
              <a:buNone/>
            </a:pPr>
            <a:r>
              <a:rPr lang="en-US" altLang="vi-VN" sz="3200" dirty="0" err="1">
                <a:latin typeface="Times New Roman" panose="02020603050405020304" pitchFamily="18" charset="0"/>
                <a:ea typeface="MS Mincho" panose="02020609040205080304" pitchFamily="49" charset="-128"/>
              </a:rPr>
              <a:t>Để</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đánh</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giá</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năng</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lực</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của</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người</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học</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cần</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căn</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cứ</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vào</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biểu</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hiện</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nào</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sau</a:t>
            </a:r>
            <a:r>
              <a:rPr lang="en-US" altLang="vi-VN" sz="3200" dirty="0">
                <a:latin typeface="Times New Roman" panose="02020603050405020304" pitchFamily="18" charset="0"/>
                <a:ea typeface="MS Mincho" panose="02020609040205080304" pitchFamily="49" charset="-128"/>
              </a:rPr>
              <a:t> </a:t>
            </a:r>
            <a:r>
              <a:rPr lang="en-US" altLang="vi-VN" sz="3200" dirty="0" err="1">
                <a:latin typeface="Times New Roman" panose="02020603050405020304" pitchFamily="18" charset="0"/>
                <a:ea typeface="MS Mincho" panose="02020609040205080304" pitchFamily="49" charset="-128"/>
              </a:rPr>
              <a:t>đây</a:t>
            </a:r>
            <a:r>
              <a:rPr lang="en-US" altLang="vi-VN" sz="3200" dirty="0">
                <a:latin typeface="Times New Roman" panose="02020603050405020304" pitchFamily="18" charset="0"/>
                <a:ea typeface="MS Mincho" panose="02020609040205080304" pitchFamily="49" charset="-128"/>
              </a:rPr>
              <a:t>?</a:t>
            </a:r>
          </a:p>
          <a:p>
            <a:pPr marL="514350" indent="-514350" algn="just">
              <a:lnSpc>
                <a:spcPct val="100000"/>
              </a:lnSpc>
              <a:spcBef>
                <a:spcPts val="0"/>
              </a:spcBef>
              <a:buAutoNum type="arabicPeriod"/>
            </a:pP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Đầu</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vào</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Kiến</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thức</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kĩ</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năng</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các</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thuộc</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tính</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cá</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nhân</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p>
          <a:p>
            <a:pPr marL="514350" indent="-514350" algn="just">
              <a:lnSpc>
                <a:spcPct val="100000"/>
              </a:lnSpc>
              <a:spcBef>
                <a:spcPts val="0"/>
              </a:spcBef>
              <a:buAutoNum type="arabicPeriod"/>
            </a:pP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Đầu</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ra</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thức</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và</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hiệu</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quả</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hoạt</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vi-VN" sz="3200" b="1" dirty="0" err="1">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động</a:t>
            </a:r>
            <a:r>
              <a:rPr lang="en-US" altLang="vi-VN" sz="3200"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B9F34F3E-FA39-4080-906E-32BFD8A411B0}"/>
              </a:ext>
            </a:extLst>
          </p:cNvPr>
          <p:cNvSpPr txBox="1">
            <a:spLocks/>
          </p:cNvSpPr>
          <p:nvPr/>
        </p:nvSpPr>
        <p:spPr>
          <a:xfrm>
            <a:off x="409732" y="142806"/>
            <a:ext cx="11372536"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KHÁI NIỆM NĂNG LỰC</a:t>
            </a:r>
          </a:p>
        </p:txBody>
      </p:sp>
      <p:pic>
        <p:nvPicPr>
          <p:cNvPr id="7" name="Picture 6">
            <a:extLst>
              <a:ext uri="{FF2B5EF4-FFF2-40B4-BE49-F238E27FC236}">
                <a16:creationId xmlns:a16="http://schemas.microsoft.com/office/drawing/2014/main" id="{D81F83B7-D888-7482-2378-858A59D9F0E7}"/>
              </a:ext>
            </a:extLst>
          </p:cNvPr>
          <p:cNvPicPr>
            <a:picLocks noChangeAspect="1"/>
          </p:cNvPicPr>
          <p:nvPr/>
        </p:nvPicPr>
        <p:blipFill>
          <a:blip r:embed="rId2"/>
          <a:stretch>
            <a:fillRect/>
          </a:stretch>
        </p:blipFill>
        <p:spPr>
          <a:xfrm>
            <a:off x="2245103" y="3166825"/>
            <a:ext cx="7109365" cy="2398000"/>
          </a:xfrm>
          <a:prstGeom prst="rect">
            <a:avLst/>
          </a:prstGeom>
        </p:spPr>
      </p:pic>
    </p:spTree>
    <p:extLst>
      <p:ext uri="{BB962C8B-B14F-4D97-AF65-F5344CB8AC3E}">
        <p14:creationId xmlns:p14="http://schemas.microsoft.com/office/powerpoint/2010/main" val="53024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E48FBE-E783-4F96-A090-6637F64A7764}"/>
              </a:ext>
            </a:extLst>
          </p:cNvPr>
          <p:cNvSpPr/>
          <p:nvPr/>
        </p:nvSpPr>
        <p:spPr>
          <a:xfrm>
            <a:off x="609600" y="873507"/>
            <a:ext cx="10972800" cy="4031873"/>
          </a:xfrm>
          <a:prstGeom prst="rect">
            <a:avLst/>
          </a:prstGeom>
        </p:spPr>
        <p:txBody>
          <a:bodyPr wrap="square">
            <a:spAutoFit/>
          </a:bodyPr>
          <a:lstStyle/>
          <a:p>
            <a:pPr lvl="0"/>
            <a:r>
              <a:rPr lang="en-US" sz="3200" err="1">
                <a:latin typeface="Times New Roman" panose="02020603050405020304" pitchFamily="18" charset="0"/>
                <a:cs typeface="Times New Roman" panose="02020603050405020304" pitchFamily="18" charset="0"/>
              </a:rPr>
              <a:t>Sự</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kết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hợp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giữa</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tố</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chất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sẵn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với</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quá</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trình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tập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rèn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luyện</a:t>
            </a:r>
            <a:endParaRPr lang="en-US" sz="3200">
              <a:latin typeface="Times New Roman" panose="02020603050405020304" pitchFamily="18" charset="0"/>
              <a:cs typeface="Times New Roman" panose="02020603050405020304" pitchFamily="18" charset="0"/>
            </a:endParaRPr>
          </a:p>
          <a:p>
            <a:pPr lvl="0" algn="just"/>
            <a:r>
              <a:rPr lang="en-US" sz="3200">
                <a:latin typeface="Times New Roman" panose="02020603050405020304" pitchFamily="18" charset="0"/>
                <a:cs typeface="Times New Roman" panose="02020603050405020304" pitchFamily="18" charset="0"/>
              </a:rPr>
              <a:t>→ Dạy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PHÂN HÓA</a:t>
            </a:r>
            <a:r>
              <a:rPr lang="en-US" sz="3200">
                <a:latin typeface="Times New Roman" panose="02020603050405020304" pitchFamily="18" charset="0"/>
                <a:cs typeface="Times New Roman" panose="02020603050405020304" pitchFamily="18" charset="0"/>
              </a:rPr>
              <a:t>;</a:t>
            </a:r>
          </a:p>
          <a:p>
            <a:r>
              <a:rPr lang="en-US" sz="3200" err="1">
                <a:latin typeface="Times New Roman" panose="02020603050405020304" pitchFamily="18" charset="0"/>
                <a:cs typeface="Times New Roman" panose="02020603050405020304" pitchFamily="18" charset="0"/>
              </a:rPr>
              <a:t>Kết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quả</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huy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động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tổng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hợp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các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nguồn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lực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kiến</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thức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kỹ</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năng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thuộc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các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lĩnh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vực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khác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nhau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và</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hứng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thú</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niềm</a:t>
            </a:r>
            <a:r>
              <a:rPr lang="en-US" sz="3200">
                <a:latin typeface="Times New Roman" panose="02020603050405020304" pitchFamily="18" charset="0"/>
                <a:cs typeface="Times New Roman" panose="02020603050405020304" pitchFamily="18" charset="0"/>
              </a:rPr>
              <a:t> tin,…)</a:t>
            </a:r>
          </a:p>
          <a:p>
            <a:pPr algn="just"/>
            <a:r>
              <a:rPr lang="en-US" sz="3200">
                <a:latin typeface="Times New Roman" panose="02020603050405020304" pitchFamily="18" charset="0"/>
                <a:cs typeface="Times New Roman" panose="02020603050405020304" pitchFamily="18" charset="0"/>
              </a:rPr>
              <a:t>→ Dạy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TÍCH HỢP</a:t>
            </a:r>
            <a:r>
              <a:rPr lang="en-US" sz="3200">
                <a:latin typeface="Times New Roman" panose="02020603050405020304" pitchFamily="18" charset="0"/>
                <a:cs typeface="Times New Roman" panose="02020603050405020304" pitchFamily="18" charset="0"/>
              </a:rPr>
              <a:t>;</a:t>
            </a:r>
          </a:p>
          <a:p>
            <a:r>
              <a:rPr lang="en-US" sz="3200" err="1">
                <a:latin typeface="Times New Roman" panose="02020603050405020304" pitchFamily="18" charset="0"/>
                <a:cs typeface="Times New Roman" panose="02020603050405020304" pitchFamily="18" charset="0"/>
              </a:rPr>
              <a:t>Hình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thành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phát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triển</a:t>
            </a:r>
            <a:r>
              <a:rPr lang="en-US" sz="3200">
                <a:latin typeface="Times New Roman" panose="02020603050405020304" pitchFamily="18" charset="0"/>
                <a:cs typeface="Times New Roman" panose="02020603050405020304" pitchFamily="18" charset="0"/>
              </a:rPr>
              <a:t> qua </a:t>
            </a:r>
            <a:r>
              <a:rPr lang="en-US" sz="3200" err="1">
                <a:latin typeface="Times New Roman" panose="02020603050405020304" pitchFamily="18" charset="0"/>
                <a:cs typeface="Times New Roman" panose="02020603050405020304" pitchFamily="18" charset="0"/>
              </a:rPr>
              <a:t>hoạt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động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thể</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hiện</a:t>
            </a:r>
            <a:r>
              <a:rPr lang="en-US" sz="3200">
                <a:latin typeface="Times New Roman" panose="02020603050405020304" pitchFamily="18" charset="0"/>
                <a:cs typeface="Times New Roman" panose="02020603050405020304" pitchFamily="18" charset="0"/>
              </a:rPr>
              <a:t> ở </a:t>
            </a:r>
            <a:r>
              <a:rPr lang="en-US" sz="3200" err="1">
                <a:latin typeface="Times New Roman" panose="02020603050405020304" pitchFamily="18" charset="0"/>
                <a:cs typeface="Times New Roman" panose="02020603050405020304" pitchFamily="18" charset="0"/>
              </a:rPr>
              <a:t>hiệu</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quả</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của</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hoạt</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Dạy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và</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đánh</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giá</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thông</a:t>
            </a:r>
            <a:r>
              <a:rPr lang="en-US" sz="3200">
                <a:latin typeface="Times New Roman" panose="02020603050405020304" pitchFamily="18" charset="0"/>
                <a:cs typeface="Times New Roman" panose="02020603050405020304" pitchFamily="18" charset="0"/>
              </a:rPr>
              <a:t> qua </a:t>
            </a:r>
            <a:r>
              <a:rPr lang="en-US" sz="3200" b="1">
                <a:solidFill>
                  <a:srgbClr val="C00000"/>
                </a:solidFill>
                <a:latin typeface="Times New Roman" panose="02020603050405020304" pitchFamily="18" charset="0"/>
                <a:cs typeface="Times New Roman" panose="02020603050405020304" pitchFamily="18" charset="0"/>
              </a:rPr>
              <a:t>HOẠT ĐỘNG</a:t>
            </a:r>
            <a:r>
              <a:rPr lang="en-US" sz="3200">
                <a:solidFill>
                  <a:srgbClr val="C00000"/>
                </a:solidFill>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của</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sinh</a:t>
            </a:r>
            <a:r>
              <a:rPr lang="en-US" sz="3200">
                <a:latin typeface="Times New Roman" panose="02020603050405020304" pitchFamily="18" charset="0"/>
                <a:cs typeface="Times New Roman" panose="02020603050405020304" pitchFamily="18" charset="0"/>
              </a:rPr>
              <a:t>.</a:t>
            </a:r>
          </a:p>
        </p:txBody>
      </p:sp>
      <p:sp>
        <p:nvSpPr>
          <p:cNvPr id="9" name="Title 1">
            <a:extLst>
              <a:ext uri="{FF2B5EF4-FFF2-40B4-BE49-F238E27FC236}">
                <a16:creationId xmlns:a16="http://schemas.microsoft.com/office/drawing/2014/main" id="{F889ADA4-3A31-4EEC-BA88-A6D35B6942B5}"/>
              </a:ext>
            </a:extLst>
          </p:cNvPr>
          <p:cNvSpPr>
            <a:spLocks noGrp="1"/>
          </p:cNvSpPr>
          <p:nvPr>
            <p:ph type="title"/>
          </p:nvPr>
        </p:nvSpPr>
        <p:spPr>
          <a:xfrm>
            <a:off x="609600" y="295206"/>
            <a:ext cx="10972800" cy="642040"/>
          </a:xfrm>
        </p:spPr>
        <p:txBody>
          <a:bodyPr>
            <a:normAutofit/>
          </a:bodyPr>
          <a:lstStyle/>
          <a:p>
            <a:pPr>
              <a:lnSpc>
                <a:spcPct val="100000"/>
              </a:lnSpc>
              <a:spcBef>
                <a:spcPts val="1200"/>
              </a:spcBef>
              <a:defRPr/>
            </a:pPr>
            <a:r>
              <a:rPr lang="en-US" sz="3000" b="1" kern="0">
                <a:solidFill>
                  <a:sysClr val="windowText" lastClr="000000"/>
                </a:solidFill>
                <a:latin typeface="Times New Roman" panose="02020603050405020304" pitchFamily="18" charset="0"/>
                <a:cs typeface="Times New Roman" panose="02020603050405020304" pitchFamily="18" charset="0"/>
              </a:rPr>
              <a:t>PHÁT TRIỂN NĂNG LỰC QUA DẠY HỌC </a:t>
            </a:r>
          </a:p>
        </p:txBody>
      </p:sp>
    </p:spTree>
    <p:extLst>
      <p:ext uri="{BB962C8B-B14F-4D97-AF65-F5344CB8AC3E}">
        <p14:creationId xmlns:p14="http://schemas.microsoft.com/office/powerpoint/2010/main" val="205569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8F4F2A5-0B2F-43CD-A93C-ABA8295BA51A}"/>
              </a:ext>
            </a:extLst>
          </p:cNvPr>
          <p:cNvGraphicFramePr>
            <a:graphicFrameLocks noGrp="1"/>
          </p:cNvGraphicFramePr>
          <p:nvPr>
            <p:extLst>
              <p:ext uri="{D42A27DB-BD31-4B8C-83A1-F6EECF244321}">
                <p14:modId xmlns:p14="http://schemas.microsoft.com/office/powerpoint/2010/main" val="1948470659"/>
              </p:ext>
            </p:extLst>
          </p:nvPr>
        </p:nvGraphicFramePr>
        <p:xfrm>
          <a:off x="684757" y="1037096"/>
          <a:ext cx="10972800" cy="4392029"/>
        </p:xfrm>
        <a:graphic>
          <a:graphicData uri="http://schemas.openxmlformats.org/drawingml/2006/table">
            <a:tbl>
              <a:tblPr firstRow="1" bandRow="1">
                <a:tableStyleId>{5C22544A-7EE6-4342-B048-85BDC9FD1C3A}</a:tableStyleId>
              </a:tblPr>
              <a:tblGrid>
                <a:gridCol w="4954043">
                  <a:extLst>
                    <a:ext uri="{9D8B030D-6E8A-4147-A177-3AD203B41FA5}">
                      <a16:colId xmlns:a16="http://schemas.microsoft.com/office/drawing/2014/main" val="20000"/>
                    </a:ext>
                  </a:extLst>
                </a:gridCol>
                <a:gridCol w="3217333">
                  <a:extLst>
                    <a:ext uri="{9D8B030D-6E8A-4147-A177-3AD203B41FA5}">
                      <a16:colId xmlns:a16="http://schemas.microsoft.com/office/drawing/2014/main" val="20001"/>
                    </a:ext>
                  </a:extLst>
                </a:gridCol>
                <a:gridCol w="2801424">
                  <a:extLst>
                    <a:ext uri="{9D8B030D-6E8A-4147-A177-3AD203B41FA5}">
                      <a16:colId xmlns:a16="http://schemas.microsoft.com/office/drawing/2014/main" val="20002"/>
                    </a:ext>
                  </a:extLst>
                </a:gridCol>
              </a:tblGrid>
              <a:tr h="522692">
                <a:tc gridSpan="2">
                  <a:txBody>
                    <a:bodyPr/>
                    <a:lstStyle/>
                    <a:p>
                      <a:pPr marL="0" indent="0" algn="ctr">
                        <a:lnSpc>
                          <a:spcPct val="100000"/>
                        </a:lnSpc>
                      </a:pPr>
                      <a:r>
                        <a:rPr lang="en-US" sz="2800" b="1" baseline="0" err="1">
                          <a:solidFill>
                            <a:schemeClr val="tx1"/>
                          </a:solidFill>
                          <a:latin typeface="Times New Roman" panose="02020603050405020304" pitchFamily="18" charset="0"/>
                          <a:cs typeface="Times New Roman" panose="02020603050405020304" pitchFamily="18" charset="0"/>
                        </a:rPr>
                        <a:t>Năng</a:t>
                      </a:r>
                      <a:r>
                        <a:rPr lang="en-US" sz="2800" b="1" baseline="0">
                          <a:solidFill>
                            <a:schemeClr val="tx1"/>
                          </a:solidFill>
                          <a:latin typeface="Times New Roman" panose="02020603050405020304" pitchFamily="18" charset="0"/>
                          <a:cs typeface="Times New Roman" panose="02020603050405020304" pitchFamily="18" charset="0"/>
                        </a:rPr>
                        <a:t> </a:t>
                      </a:r>
                      <a:r>
                        <a:rPr lang="en-US" sz="2800" b="1" baseline="0" err="1">
                          <a:solidFill>
                            <a:schemeClr val="tx1"/>
                          </a:solidFill>
                          <a:latin typeface="Times New Roman" panose="02020603050405020304" pitchFamily="18" charset="0"/>
                          <a:cs typeface="Times New Roman" panose="02020603050405020304" pitchFamily="18" charset="0"/>
                        </a:rPr>
                        <a:t>lực</a:t>
                      </a:r>
                      <a:r>
                        <a:rPr lang="en-US" sz="2800" b="1" baseline="0">
                          <a:solidFill>
                            <a:schemeClr val="tx1"/>
                          </a:solidFill>
                          <a:latin typeface="Times New Roman" panose="02020603050405020304" pitchFamily="18" charset="0"/>
                          <a:cs typeface="Times New Roman" panose="02020603050405020304" pitchFamily="18" charset="0"/>
                        </a:rPr>
                        <a:t> </a:t>
                      </a:r>
                      <a:r>
                        <a:rPr lang="en-US" sz="2800" b="1" baseline="0" err="1">
                          <a:solidFill>
                            <a:schemeClr val="tx1"/>
                          </a:solidFill>
                          <a:latin typeface="Times New Roman" panose="02020603050405020304" pitchFamily="18" charset="0"/>
                          <a:cs typeface="Times New Roman" panose="02020603050405020304" pitchFamily="18" charset="0"/>
                        </a:rPr>
                        <a:t>cốt</a:t>
                      </a:r>
                      <a:r>
                        <a:rPr lang="en-US" sz="2800" b="1" baseline="0">
                          <a:solidFill>
                            <a:schemeClr val="tx1"/>
                          </a:solidFill>
                          <a:latin typeface="Times New Roman" panose="02020603050405020304" pitchFamily="18" charset="0"/>
                          <a:cs typeface="Times New Roman" panose="02020603050405020304" pitchFamily="18" charset="0"/>
                        </a:rPr>
                        <a:t> </a:t>
                      </a:r>
                      <a:r>
                        <a:rPr lang="en-US" sz="2800" b="1" baseline="0" err="1">
                          <a:solidFill>
                            <a:schemeClr val="tx1"/>
                          </a:solidFill>
                          <a:latin typeface="Times New Roman" panose="02020603050405020304" pitchFamily="18" charset="0"/>
                          <a:cs typeface="Times New Roman" panose="02020603050405020304" pitchFamily="18" charset="0"/>
                        </a:rPr>
                        <a:t>lõi</a:t>
                      </a:r>
                      <a:endParaRPr lang="en-US" sz="2800">
                        <a:solidFill>
                          <a:schemeClr val="tx1"/>
                        </a:solidFill>
                        <a:latin typeface="Times New Roman" panose="02020603050405020304" pitchFamily="18" charset="0"/>
                        <a:cs typeface="Times New Roman" panose="02020603050405020304" pitchFamily="18" charset="0"/>
                      </a:endParaRPr>
                    </a:p>
                  </a:txBody>
                  <a:tcPr marT="45712" marB="45712">
                    <a:solidFill>
                      <a:srgbClr val="00B050"/>
                    </a:solidFill>
                  </a:tcPr>
                </a:tc>
                <a:tc hMerge="1">
                  <a:txBody>
                    <a:bodyPr/>
                    <a:lstStyle/>
                    <a:p>
                      <a:endParaRPr lang="en-US"/>
                    </a:p>
                  </a:txBody>
                  <a:tcPr/>
                </a:tc>
                <a:tc rowSpan="3">
                  <a:txBody>
                    <a:bodyPr/>
                    <a:lstStyle/>
                    <a:p>
                      <a:pPr marL="0" indent="0" algn="ctr">
                        <a:lnSpc>
                          <a:spcPct val="100000"/>
                        </a:lnSpc>
                      </a:pPr>
                      <a:r>
                        <a:rPr lang="en-US" sz="2800" b="1" baseline="0">
                          <a:solidFill>
                            <a:schemeClr val="tx1"/>
                          </a:solidFill>
                          <a:latin typeface="Times New Roman" panose="02020603050405020304" pitchFamily="18" charset="0"/>
                          <a:cs typeface="Times New Roman" panose="02020603050405020304" pitchFamily="18" charset="0"/>
                        </a:rPr>
                        <a:t>NL </a:t>
                      </a:r>
                      <a:r>
                        <a:rPr lang="en-US" sz="2800" b="1" baseline="0" err="1">
                          <a:solidFill>
                            <a:schemeClr val="tx1"/>
                          </a:solidFill>
                          <a:latin typeface="Times New Roman" panose="02020603050405020304" pitchFamily="18" charset="0"/>
                          <a:cs typeface="Times New Roman" panose="02020603050405020304" pitchFamily="18" charset="0"/>
                        </a:rPr>
                        <a:t>đặc</a:t>
                      </a:r>
                      <a:r>
                        <a:rPr lang="en-US" sz="2800" b="1" baseline="0">
                          <a:solidFill>
                            <a:schemeClr val="tx1"/>
                          </a:solidFill>
                          <a:latin typeface="Times New Roman" panose="02020603050405020304" pitchFamily="18" charset="0"/>
                          <a:cs typeface="Times New Roman" panose="02020603050405020304" pitchFamily="18" charset="0"/>
                        </a:rPr>
                        <a:t> </a:t>
                      </a:r>
                      <a:r>
                        <a:rPr lang="en-US" sz="2800" b="1" baseline="0" err="1">
                          <a:solidFill>
                            <a:schemeClr val="tx1"/>
                          </a:solidFill>
                          <a:latin typeface="Times New Roman" panose="02020603050405020304" pitchFamily="18" charset="0"/>
                          <a:cs typeface="Times New Roman" panose="02020603050405020304" pitchFamily="18" charset="0"/>
                        </a:rPr>
                        <a:t>biệt</a:t>
                      </a:r>
                      <a:endParaRPr lang="en-US" sz="2800" b="1" baseline="0">
                        <a:solidFill>
                          <a:schemeClr val="tx1"/>
                        </a:solidFill>
                        <a:latin typeface="Times New Roman" panose="02020603050405020304" pitchFamily="18" charset="0"/>
                        <a:cs typeface="Times New Roman" panose="02020603050405020304" pitchFamily="18" charset="0"/>
                      </a:endParaRPr>
                    </a:p>
                    <a:p>
                      <a:pPr marL="0" indent="0" algn="ctr">
                        <a:lnSpc>
                          <a:spcPct val="100000"/>
                        </a:lnSpc>
                      </a:pPr>
                      <a:r>
                        <a:rPr lang="en-US" sz="2800" b="1">
                          <a:solidFill>
                            <a:schemeClr val="tx1"/>
                          </a:solidFill>
                          <a:latin typeface="Times New Roman" panose="02020603050405020304" pitchFamily="18" charset="0"/>
                          <a:cs typeface="Times New Roman" panose="02020603050405020304" pitchFamily="18" charset="0"/>
                        </a:rPr>
                        <a:t>(</a:t>
                      </a:r>
                      <a:r>
                        <a:rPr lang="en-US" sz="2800" b="1" err="1">
                          <a:solidFill>
                            <a:schemeClr val="tx1"/>
                          </a:solidFill>
                          <a:latin typeface="Times New Roman" panose="02020603050405020304" pitchFamily="18" charset="0"/>
                          <a:cs typeface="Times New Roman" panose="02020603050405020304" pitchFamily="18" charset="0"/>
                        </a:rPr>
                        <a:t>năng</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khiếu</a:t>
                      </a:r>
                      <a:r>
                        <a:rPr lang="en-US" sz="2800" b="1">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a:txBody>
                  <a:tcPr marT="45712" marB="45712">
                    <a:solidFill>
                      <a:srgbClr val="92D050"/>
                    </a:solidFill>
                  </a:tcPr>
                </a:tc>
                <a:extLst>
                  <a:ext uri="{0D108BD9-81ED-4DB2-BD59-A6C34878D82A}">
                    <a16:rowId xmlns:a16="http://schemas.microsoft.com/office/drawing/2014/main" val="10000"/>
                  </a:ext>
                </a:extLst>
              </a:tr>
              <a:tr h="483643">
                <a:tc>
                  <a:txBody>
                    <a:bodyPr/>
                    <a:lstStyle/>
                    <a:p>
                      <a:pPr marL="0" indent="0" algn="ctr">
                        <a:lnSpc>
                          <a:spcPct val="100000"/>
                        </a:lnSpc>
                      </a:pPr>
                      <a:r>
                        <a:rPr lang="en-US" sz="2800" b="1" err="1">
                          <a:solidFill>
                            <a:schemeClr val="tx1"/>
                          </a:solidFill>
                          <a:latin typeface="Times New Roman" panose="02020603050405020304" pitchFamily="18" charset="0"/>
                          <a:cs typeface="Times New Roman" panose="02020603050405020304" pitchFamily="18" charset="0"/>
                        </a:rPr>
                        <a:t>Năng</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lực</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chung</a:t>
                      </a:r>
                      <a:endParaRPr lang="en-US" sz="2800">
                        <a:solidFill>
                          <a:schemeClr val="tx1"/>
                        </a:solidFill>
                        <a:latin typeface="Times New Roman" panose="02020603050405020304" pitchFamily="18" charset="0"/>
                        <a:cs typeface="Times New Roman" panose="02020603050405020304" pitchFamily="18" charset="0"/>
                      </a:endParaRPr>
                    </a:p>
                  </a:txBody>
                  <a:tcPr marT="45712" marB="45712">
                    <a:solidFill>
                      <a:schemeClr val="accent2">
                        <a:lumMod val="60000"/>
                        <a:lumOff val="40000"/>
                      </a:schemeClr>
                    </a:solidFill>
                  </a:tcPr>
                </a:tc>
                <a:tc>
                  <a:txBody>
                    <a:bodyPr/>
                    <a:lstStyle/>
                    <a:p>
                      <a:pPr marL="0" indent="0" algn="ctr">
                        <a:lnSpc>
                          <a:spcPct val="100000"/>
                        </a:lnSpc>
                      </a:pPr>
                      <a:r>
                        <a:rPr lang="en-US" sz="2800" b="1" err="1">
                          <a:solidFill>
                            <a:schemeClr val="tx1"/>
                          </a:solidFill>
                          <a:latin typeface="Times New Roman" panose="02020603050405020304" pitchFamily="18" charset="0"/>
                          <a:cs typeface="Times New Roman" panose="02020603050405020304" pitchFamily="18" charset="0"/>
                        </a:rPr>
                        <a:t>Năng</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lực</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đặc</a:t>
                      </a:r>
                      <a:r>
                        <a:rPr lang="en-US" sz="2800" b="1" baseline="0">
                          <a:solidFill>
                            <a:schemeClr val="tx1"/>
                          </a:solidFill>
                          <a:latin typeface="Times New Roman" panose="02020603050405020304" pitchFamily="18" charset="0"/>
                          <a:cs typeface="Times New Roman" panose="02020603050405020304" pitchFamily="18" charset="0"/>
                        </a:rPr>
                        <a:t> </a:t>
                      </a:r>
                      <a:r>
                        <a:rPr lang="en-US" sz="2800" b="1" baseline="0" err="1">
                          <a:solidFill>
                            <a:schemeClr val="tx1"/>
                          </a:solidFill>
                          <a:latin typeface="Times New Roman" panose="02020603050405020304" pitchFamily="18" charset="0"/>
                          <a:cs typeface="Times New Roman" panose="02020603050405020304" pitchFamily="18" charset="0"/>
                        </a:rPr>
                        <a:t>thù</a:t>
                      </a:r>
                      <a:endParaRPr lang="en-US" sz="2800">
                        <a:solidFill>
                          <a:schemeClr val="tx1"/>
                        </a:solidFill>
                        <a:latin typeface="Times New Roman" panose="02020603050405020304" pitchFamily="18" charset="0"/>
                        <a:cs typeface="Times New Roman" panose="02020603050405020304" pitchFamily="18" charset="0"/>
                      </a:endParaRPr>
                    </a:p>
                  </a:txBody>
                  <a:tcPr marT="45712" marB="45712">
                    <a:solidFill>
                      <a:schemeClr val="accent2">
                        <a:lumMod val="60000"/>
                        <a:lumOff val="40000"/>
                      </a:schemeClr>
                    </a:solidFill>
                  </a:tcPr>
                </a:tc>
                <a:tc vMerge="1">
                  <a:txBody>
                    <a:bodyPr/>
                    <a:lstStyle/>
                    <a:p>
                      <a:endParaRPr lang="en-US"/>
                    </a:p>
                  </a:txBody>
                  <a:tcPr/>
                </a:tc>
                <a:extLst>
                  <a:ext uri="{0D108BD9-81ED-4DB2-BD59-A6C34878D82A}">
                    <a16:rowId xmlns:a16="http://schemas.microsoft.com/office/drawing/2014/main" val="10001"/>
                  </a:ext>
                </a:extLst>
              </a:tr>
              <a:tr h="3351193">
                <a:tc>
                  <a:txBody>
                    <a:bodyPr/>
                    <a:lstStyle/>
                    <a:p>
                      <a:pPr marL="0" indent="0" algn="l">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Tự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chủ</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tự</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gn="l">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2. Giao </a:t>
                      </a:r>
                      <a:r>
                        <a:rPr lang="en-US" sz="2800" b="1" dirty="0" err="1">
                          <a:solidFill>
                            <a:schemeClr val="tx1"/>
                          </a:solidFill>
                          <a:latin typeface="Times New Roman" panose="02020603050405020304" pitchFamily="18" charset="0"/>
                          <a:cs typeface="Times New Roman" panose="02020603050405020304" pitchFamily="18" charset="0"/>
                        </a:rPr>
                        <a:t>tiếp</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và</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h</a:t>
                      </a:r>
                      <a:r>
                        <a:rPr lang="en-US" sz="2800" b="1" dirty="0" err="1">
                          <a:solidFill>
                            <a:schemeClr val="tx1"/>
                          </a:solidFill>
                          <a:latin typeface="Times New Roman" panose="02020603050405020304" pitchFamily="18" charset="0"/>
                          <a:cs typeface="Times New Roman" panose="02020603050405020304" pitchFamily="18" charset="0"/>
                        </a:rPr>
                        <a:t>ợp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tác</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Giải</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quyết</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vấn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đề</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và</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s</a:t>
                      </a:r>
                      <a:r>
                        <a:rPr lang="en-US" sz="2800" b="1" dirty="0" err="1">
                          <a:solidFill>
                            <a:schemeClr val="tx1"/>
                          </a:solidFill>
                          <a:latin typeface="Times New Roman" panose="02020603050405020304" pitchFamily="18" charset="0"/>
                          <a:cs typeface="Times New Roman" panose="02020603050405020304" pitchFamily="18" charset="0"/>
                        </a:rPr>
                        <a:t>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tạo</a:t>
                      </a:r>
                      <a:endParaRPr lang="en-US" sz="2800" dirty="0">
                        <a:solidFill>
                          <a:schemeClr val="tx1"/>
                        </a:solidFill>
                        <a:latin typeface="Times New Roman" panose="02020603050405020304" pitchFamily="18" charset="0"/>
                        <a:cs typeface="Times New Roman" panose="02020603050405020304" pitchFamily="18" charset="0"/>
                      </a:endParaRPr>
                    </a:p>
                  </a:txBody>
                  <a:tcPr marT="45712" marB="45712"/>
                </a:tc>
                <a:tc>
                  <a:txBody>
                    <a:bodyPr/>
                    <a:lstStyle/>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1. NL Ngôn ngữ</a:t>
                      </a: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2. NL </a:t>
                      </a: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toán</a:t>
                      </a:r>
                      <a:r>
                        <a:rPr lang="en-US" sz="2800" b="1" dirty="0">
                          <a:solidFill>
                            <a:schemeClr val="tx1"/>
                          </a:solidFill>
                          <a:latin typeface="Times New Roman" panose="02020603050405020304" pitchFamily="18" charset="0"/>
                          <a:cs typeface="Times New Roman" panose="02020603050405020304" pitchFamily="18" charset="0"/>
                        </a:rPr>
                        <a:t> </a:t>
                      </a:r>
                    </a:p>
                    <a:p>
                      <a:pPr marL="0" indent="0">
                        <a:lnSpc>
                          <a:spcPct val="100000"/>
                        </a:lnSpc>
                        <a:buFont typeface="+mj-lt"/>
                        <a:buNone/>
                      </a:pPr>
                      <a:r>
                        <a:rPr lang="en-US" sz="2800" b="1" baseline="0" dirty="0">
                          <a:solidFill>
                            <a:schemeClr val="tx1"/>
                          </a:solidFill>
                          <a:latin typeface="Times New Roman" panose="02020603050405020304" pitchFamily="18" charset="0"/>
                          <a:cs typeface="Times New Roman" panose="02020603050405020304" pitchFamily="18" charset="0"/>
                        </a:rPr>
                        <a:t>3. </a:t>
                      </a:r>
                      <a:r>
                        <a:rPr lang="en-US" sz="2800" b="1" dirty="0">
                          <a:solidFill>
                            <a:schemeClr val="tx1"/>
                          </a:solidFill>
                          <a:latin typeface="Times New Roman" panose="02020603050405020304" pitchFamily="18" charset="0"/>
                          <a:cs typeface="Times New Roman" panose="02020603050405020304" pitchFamily="18" charset="0"/>
                        </a:rPr>
                        <a:t>NL </a:t>
                      </a:r>
                      <a:r>
                        <a:rPr lang="en-US" sz="2800" b="1" baseline="0" dirty="0">
                          <a:solidFill>
                            <a:schemeClr val="tx1"/>
                          </a:solidFill>
                          <a:latin typeface="Times New Roman" panose="02020603050405020304" pitchFamily="18" charset="0"/>
                          <a:cs typeface="Times New Roman" panose="02020603050405020304" pitchFamily="18" charset="0"/>
                        </a:rPr>
                        <a:t>Khoa </a:t>
                      </a:r>
                      <a:r>
                        <a:rPr lang="en-US" sz="2800" b="1" baseline="0" dirty="0" err="1">
                          <a:solidFill>
                            <a:schemeClr val="tx1"/>
                          </a:solidFill>
                          <a:latin typeface="Times New Roman" panose="02020603050405020304" pitchFamily="18" charset="0"/>
                          <a:cs typeface="Times New Roman" panose="02020603050405020304" pitchFamily="18" charset="0"/>
                        </a:rPr>
                        <a:t>học</a:t>
                      </a:r>
                      <a:endParaRPr lang="en-US" sz="2800" b="1" baseline="0" dirty="0">
                        <a:solidFill>
                          <a:schemeClr val="tx1"/>
                        </a:solidFill>
                        <a:latin typeface="Times New Roman" panose="02020603050405020304" pitchFamily="18" charset="0"/>
                        <a:cs typeface="Times New Roman" panose="02020603050405020304" pitchFamily="18" charset="0"/>
                      </a:endParaRP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4. NL </a:t>
                      </a:r>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nghệ</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5. NL Tin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6. NL </a:t>
                      </a:r>
                      <a:r>
                        <a:rPr lang="en-US" sz="2800" b="1" dirty="0" err="1">
                          <a:solidFill>
                            <a:schemeClr val="tx1"/>
                          </a:solidFill>
                          <a:latin typeface="Times New Roman" panose="02020603050405020304" pitchFamily="18" charset="0"/>
                          <a:cs typeface="Times New Roman" panose="02020603050405020304" pitchFamily="18" charset="0"/>
                        </a:rPr>
                        <a:t>Thẩm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mỹ</a:t>
                      </a:r>
                      <a:endParaRPr lang="en-US" sz="2800" b="1" dirty="0">
                        <a:solidFill>
                          <a:schemeClr val="tx1"/>
                        </a:solidFill>
                        <a:latin typeface="Times New Roman" panose="02020603050405020304" pitchFamily="18" charset="0"/>
                        <a:cs typeface="Times New Roman" panose="02020603050405020304" pitchFamily="18" charset="0"/>
                      </a:endParaRPr>
                    </a:p>
                    <a:p>
                      <a:pPr marL="0" indent="0">
                        <a:lnSpc>
                          <a:spcPct val="100000"/>
                        </a:lnSpc>
                        <a:buFont typeface="+mj-lt"/>
                        <a:buNone/>
                      </a:pPr>
                      <a:r>
                        <a:rPr lang="en-US" sz="2800" b="1" dirty="0">
                          <a:solidFill>
                            <a:schemeClr val="tx1"/>
                          </a:solidFill>
                          <a:latin typeface="Times New Roman" panose="02020603050405020304" pitchFamily="18" charset="0"/>
                          <a:cs typeface="Times New Roman" panose="02020603050405020304" pitchFamily="18" charset="0"/>
                        </a:rPr>
                        <a:t>7. NL Thể chất</a:t>
                      </a:r>
                      <a:endParaRPr lang="en-US" sz="2800" dirty="0">
                        <a:solidFill>
                          <a:schemeClr val="tx1"/>
                        </a:solidFill>
                        <a:latin typeface="Times New Roman" panose="02020603050405020304" pitchFamily="18" charset="0"/>
                        <a:cs typeface="Times New Roman" panose="02020603050405020304" pitchFamily="18" charset="0"/>
                      </a:endParaRPr>
                    </a:p>
                  </a:txBody>
                  <a:tcPr marT="45712" marB="45712"/>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9" name="Title 1">
            <a:extLst>
              <a:ext uri="{FF2B5EF4-FFF2-40B4-BE49-F238E27FC236}">
                <a16:creationId xmlns:a16="http://schemas.microsoft.com/office/drawing/2014/main" id="{B3DEF228-4D1B-49E9-8BC2-777A26058543}"/>
              </a:ext>
            </a:extLst>
          </p:cNvPr>
          <p:cNvSpPr>
            <a:spLocks noGrp="1"/>
          </p:cNvSpPr>
          <p:nvPr>
            <p:ph type="title"/>
          </p:nvPr>
        </p:nvSpPr>
        <p:spPr>
          <a:xfrm>
            <a:off x="609600" y="295206"/>
            <a:ext cx="10972800" cy="642040"/>
          </a:xfrm>
        </p:spPr>
        <p:txBody>
          <a:bodyPr>
            <a:normAutofit/>
          </a:bodyPr>
          <a:lstStyle/>
          <a:p>
            <a:pPr>
              <a:lnSpc>
                <a:spcPct val="100000"/>
              </a:lnSpc>
              <a:spcBef>
                <a:spcPts val="1200"/>
              </a:spcBef>
              <a:defRPr/>
            </a:pPr>
            <a:r>
              <a:rPr lang="en-US" sz="3200" b="1" kern="0">
                <a:solidFill>
                  <a:sysClr val="windowText" lastClr="000000"/>
                </a:solidFill>
                <a:latin typeface="Times New Roman" panose="02020603050405020304" pitchFamily="18" charset="0"/>
                <a:cs typeface="Times New Roman" panose="02020603050405020304" pitchFamily="18" charset="0"/>
              </a:rPr>
              <a:t>CÁC NĂNG LỰC CẦN PHÁT TRIỂN CHO HỌC SINH</a:t>
            </a:r>
          </a:p>
        </p:txBody>
      </p:sp>
      <p:sp>
        <p:nvSpPr>
          <p:cNvPr id="5" name="TextBox 4">
            <a:extLst>
              <a:ext uri="{FF2B5EF4-FFF2-40B4-BE49-F238E27FC236}">
                <a16:creationId xmlns:a16="http://schemas.microsoft.com/office/drawing/2014/main" id="{9B49657E-7B30-6CAD-D07B-5080BB241A29}"/>
              </a:ext>
            </a:extLst>
          </p:cNvPr>
          <p:cNvSpPr txBox="1"/>
          <p:nvPr/>
        </p:nvSpPr>
        <p:spPr>
          <a:xfrm>
            <a:off x="684756" y="5429125"/>
            <a:ext cx="10972799" cy="954107"/>
          </a:xfrm>
          <a:prstGeom prst="rect">
            <a:avLst/>
          </a:prstGeom>
          <a:noFill/>
        </p:spPr>
        <p:txBody>
          <a:bodyPr wrap="square">
            <a:spAutoFit/>
          </a:bodyPr>
          <a:lstStyle/>
          <a:p>
            <a:r>
              <a:rPr lang="en-US" sz="2800" dirty="0" err="1"/>
              <a:t>Dạy</a:t>
            </a:r>
            <a:r>
              <a:rPr lang="en-US" sz="2800" dirty="0"/>
              <a:t> </a:t>
            </a:r>
            <a:r>
              <a:rPr lang="en-US" sz="2800" dirty="0" err="1"/>
              <a:t>học</a:t>
            </a:r>
            <a:r>
              <a:rPr lang="en-US" sz="2800" dirty="0"/>
              <a:t> </a:t>
            </a:r>
            <a:r>
              <a:rPr lang="en-US" sz="2800" dirty="0" err="1"/>
              <a:t>môn</a:t>
            </a:r>
            <a:r>
              <a:rPr lang="en-US" sz="2800" dirty="0"/>
              <a:t> </a:t>
            </a:r>
            <a:r>
              <a:rPr lang="en-US" sz="2800" dirty="0" err="1"/>
              <a:t>Vật</a:t>
            </a:r>
            <a:r>
              <a:rPr lang="en-US" sz="2800" dirty="0"/>
              <a:t> </a:t>
            </a:r>
            <a:r>
              <a:rPr lang="en-US" sz="2800" dirty="0" err="1"/>
              <a:t>lí</a:t>
            </a:r>
            <a:r>
              <a:rPr lang="en-US" sz="2800" dirty="0"/>
              <a:t> </a:t>
            </a:r>
            <a:r>
              <a:rPr lang="en-US" sz="2800" dirty="0" err="1"/>
              <a:t>phải</a:t>
            </a:r>
            <a:r>
              <a:rPr lang="en-US" sz="2800" dirty="0"/>
              <a:t> </a:t>
            </a:r>
            <a:r>
              <a:rPr lang="en-US" sz="2800" dirty="0" err="1"/>
              <a:t>góp</a:t>
            </a:r>
            <a:r>
              <a:rPr lang="en-US" sz="2800" dirty="0"/>
              <a:t> </a:t>
            </a:r>
            <a:r>
              <a:rPr lang="en-US" sz="2800" dirty="0" err="1"/>
              <a:t>phần</a:t>
            </a:r>
            <a:r>
              <a:rPr lang="en-US" sz="2800" dirty="0"/>
              <a:t> </a:t>
            </a:r>
            <a:r>
              <a:rPr lang="en-US" sz="2800" dirty="0" err="1"/>
              <a:t>giúp</a:t>
            </a:r>
            <a:r>
              <a:rPr lang="en-US" sz="2800" dirty="0"/>
              <a:t> HS </a:t>
            </a:r>
            <a:r>
              <a:rPr lang="en-US" sz="2800" dirty="0" err="1"/>
              <a:t>phát</a:t>
            </a:r>
            <a:r>
              <a:rPr lang="en-US" sz="2800" dirty="0"/>
              <a:t> </a:t>
            </a:r>
            <a:r>
              <a:rPr lang="en-US" sz="2800" dirty="0" err="1"/>
              <a:t>triển</a:t>
            </a:r>
            <a:r>
              <a:rPr lang="en-US" sz="2800" dirty="0"/>
              <a:t> </a:t>
            </a:r>
            <a:r>
              <a:rPr lang="en-US" sz="2800" dirty="0" err="1"/>
              <a:t>các</a:t>
            </a:r>
            <a:r>
              <a:rPr lang="en-US" sz="2800" dirty="0"/>
              <a:t> </a:t>
            </a:r>
            <a:r>
              <a:rPr lang="en-US" sz="2800" dirty="0" err="1"/>
              <a:t>năng</a:t>
            </a:r>
            <a:r>
              <a:rPr lang="en-US" sz="2800" dirty="0"/>
              <a:t> </a:t>
            </a:r>
            <a:r>
              <a:rPr lang="en-US" sz="2800" dirty="0" err="1"/>
              <a:t>lực</a:t>
            </a:r>
            <a:r>
              <a:rPr lang="en-US" sz="2800" dirty="0"/>
              <a:t> </a:t>
            </a:r>
            <a:r>
              <a:rPr lang="en-US" sz="2800" dirty="0" err="1"/>
              <a:t>nào</a:t>
            </a:r>
            <a:r>
              <a:rPr lang="en-US" sz="2800" dirty="0"/>
              <a:t> </a:t>
            </a:r>
            <a:r>
              <a:rPr lang="en-US" sz="2800" dirty="0" err="1"/>
              <a:t>trong</a:t>
            </a:r>
            <a:r>
              <a:rPr lang="en-US" sz="2800" dirty="0"/>
              <a:t> </a:t>
            </a:r>
            <a:r>
              <a:rPr lang="en-US" sz="2800" dirty="0" err="1"/>
              <a:t>số</a:t>
            </a:r>
            <a:r>
              <a:rPr lang="en-US" sz="2800" dirty="0"/>
              <a:t> </a:t>
            </a:r>
            <a:r>
              <a:rPr lang="en-US" sz="2800" dirty="0" err="1"/>
              <a:t>các</a:t>
            </a:r>
            <a:r>
              <a:rPr lang="en-US" sz="2800" dirty="0"/>
              <a:t> </a:t>
            </a:r>
            <a:r>
              <a:rPr lang="en-US" sz="2800" dirty="0" err="1"/>
              <a:t>năng</a:t>
            </a:r>
            <a:r>
              <a:rPr lang="en-US" sz="2800" dirty="0"/>
              <a:t> </a:t>
            </a:r>
            <a:r>
              <a:rPr lang="en-US" sz="2800" dirty="0" err="1"/>
              <a:t>lực</a:t>
            </a:r>
            <a:r>
              <a:rPr lang="en-US" sz="2800" dirty="0"/>
              <a:t> </a:t>
            </a:r>
            <a:r>
              <a:rPr lang="en-US" sz="2800" dirty="0" err="1"/>
              <a:t>trên</a:t>
            </a:r>
            <a:r>
              <a:rPr lang="en-US" sz="2800" dirty="0"/>
              <a:t>?</a:t>
            </a:r>
          </a:p>
        </p:txBody>
      </p:sp>
    </p:spTree>
    <p:extLst>
      <p:ext uri="{BB962C8B-B14F-4D97-AF65-F5344CB8AC3E}">
        <p14:creationId xmlns:p14="http://schemas.microsoft.com/office/powerpoint/2010/main" val="13667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20F74-8B6B-483C-AABF-7F0565D581A2}"/>
              </a:ext>
            </a:extLst>
          </p:cNvPr>
          <p:cNvSpPr/>
          <p:nvPr/>
        </p:nvSpPr>
        <p:spPr>
          <a:xfrm>
            <a:off x="609600" y="288140"/>
            <a:ext cx="10972800" cy="631711"/>
          </a:xfrm>
          <a:prstGeom prst="rect">
            <a:avLst/>
          </a:prstGeom>
        </p:spPr>
        <p:txBody>
          <a:bodyPr wrap="square">
            <a:spAutoFit/>
          </a:bodyPr>
          <a:lstStyle/>
          <a:p>
            <a:pPr algn="just">
              <a:lnSpc>
                <a:spcPct val="120000"/>
              </a:lnSpc>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CÁC NĂNG LỰC CẦN PHÁT TRIỂN CHO HỌC SINH</a:t>
            </a:r>
            <a:endParaRPr lang="en-US" sz="3200" b="1">
              <a:latin typeface="Times New Roman" panose="02020603050405020304" pitchFamily="18" charset="0"/>
              <a:ea typeface="Times New Roman" charset="0"/>
              <a:cs typeface="Times New Roman" panose="02020603050405020304" pitchFamily="18" charset="0"/>
            </a:endParaRPr>
          </a:p>
        </p:txBody>
      </p:sp>
      <p:sp>
        <p:nvSpPr>
          <p:cNvPr id="3" name="TextBox 2">
            <a:extLst>
              <a:ext uri="{FF2B5EF4-FFF2-40B4-BE49-F238E27FC236}">
                <a16:creationId xmlns:a16="http://schemas.microsoft.com/office/drawing/2014/main" id="{CEF9F5B7-A6A5-42B8-98FB-11C8369D152C}"/>
              </a:ext>
            </a:extLst>
          </p:cNvPr>
          <p:cNvSpPr txBox="1"/>
          <p:nvPr/>
        </p:nvSpPr>
        <p:spPr>
          <a:xfrm>
            <a:off x="3352801" y="2937450"/>
            <a:ext cx="3763724" cy="1097280"/>
          </a:xfrm>
          <a:prstGeom prst="rect">
            <a:avLst/>
          </a:prstGeom>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a:latin typeface="Times New Roman" pitchFamily="18" charset="0"/>
                <a:cs typeface="Times New Roman" pitchFamily="18" charset="0"/>
              </a:rPr>
              <a:t>khoa </a:t>
            </a:r>
            <a:r>
              <a:rPr lang="en-US" sz="3200" b="1" err="1">
                <a:latin typeface="Times New Roman" pitchFamily="18" charset="0"/>
                <a:cs typeface="Times New Roman" pitchFamily="18" charset="0"/>
              </a:rPr>
              <a:t>học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tự</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nhiên</a:t>
            </a:r>
            <a:endParaRPr lang="en-US" sz="3200" b="1">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EDD38BD3-BDC7-4037-83F2-5B41ECF97F21}"/>
              </a:ext>
            </a:extLst>
          </p:cNvPr>
          <p:cNvSpPr txBox="1"/>
          <p:nvPr/>
        </p:nvSpPr>
        <p:spPr>
          <a:xfrm>
            <a:off x="4931743" y="4775705"/>
            <a:ext cx="4572000" cy="1097280"/>
          </a:xfrm>
          <a:prstGeom prst="rect">
            <a:avLst/>
          </a:prstGeom>
          <a:solidFill>
            <a:srgbClr val="00B050"/>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r>
              <a:rPr lang="en-US" sz="3200" b="1">
                <a:latin typeface="Times New Roman" pitchFamily="18" charset="0"/>
                <a:cs typeface="Times New Roman" pitchFamily="18" charset="0"/>
              </a:rPr>
              <a:t> khoa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sp>
        <p:nvSpPr>
          <p:cNvPr id="10" name="Up Arrow 14">
            <a:extLst>
              <a:ext uri="{FF2B5EF4-FFF2-40B4-BE49-F238E27FC236}">
                <a16:creationId xmlns:a16="http://schemas.microsoft.com/office/drawing/2014/main" id="{94141684-C54C-4E87-AC06-64F2C401D588}"/>
              </a:ext>
            </a:extLst>
          </p:cNvPr>
          <p:cNvSpPr/>
          <p:nvPr/>
        </p:nvSpPr>
        <p:spPr>
          <a:xfrm>
            <a:off x="7006766" y="4126170"/>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8644A8-79F2-4FC1-8872-6DD7B175EF7A}"/>
              </a:ext>
            </a:extLst>
          </p:cNvPr>
          <p:cNvSpPr txBox="1"/>
          <p:nvPr/>
        </p:nvSpPr>
        <p:spPr>
          <a:xfrm>
            <a:off x="3352801" y="1416659"/>
            <a:ext cx="7670788" cy="584775"/>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Các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đặc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thù</a:t>
            </a:r>
            <a:endParaRPr lang="en-US" sz="3200" b="1">
              <a:latin typeface="Times New Roman" pitchFamily="18" charset="0"/>
              <a:cs typeface="Times New Roman" pitchFamily="18" charset="0"/>
            </a:endParaRPr>
          </a:p>
        </p:txBody>
      </p:sp>
      <p:sp>
        <p:nvSpPr>
          <p:cNvPr id="12" name="Up Arrow 16">
            <a:extLst>
              <a:ext uri="{FF2B5EF4-FFF2-40B4-BE49-F238E27FC236}">
                <a16:creationId xmlns:a16="http://schemas.microsoft.com/office/drawing/2014/main" id="{950E14C1-8048-4917-B5F1-6E2E34DA5873}"/>
              </a:ext>
            </a:extLst>
          </p:cNvPr>
          <p:cNvSpPr/>
          <p:nvPr/>
        </p:nvSpPr>
        <p:spPr>
          <a:xfrm>
            <a:off x="9261418"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7">
            <a:extLst>
              <a:ext uri="{FF2B5EF4-FFF2-40B4-BE49-F238E27FC236}">
                <a16:creationId xmlns:a16="http://schemas.microsoft.com/office/drawing/2014/main" id="{03A46DB2-E646-4923-969F-FE92F0234937}"/>
              </a:ext>
            </a:extLst>
          </p:cNvPr>
          <p:cNvSpPr/>
          <p:nvPr/>
        </p:nvSpPr>
        <p:spPr>
          <a:xfrm>
            <a:off x="4971631"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8">
            <a:extLst>
              <a:ext uri="{FF2B5EF4-FFF2-40B4-BE49-F238E27FC236}">
                <a16:creationId xmlns:a16="http://schemas.microsoft.com/office/drawing/2014/main" id="{FAE96D75-CAE6-4880-B52A-73601B5E0241}"/>
              </a:ext>
            </a:extLst>
          </p:cNvPr>
          <p:cNvSpPr/>
          <p:nvPr/>
        </p:nvSpPr>
        <p:spPr>
          <a:xfrm>
            <a:off x="7006766"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BEE6376-AA50-441A-8825-FB4A0725333D}"/>
              </a:ext>
            </a:extLst>
          </p:cNvPr>
          <p:cNvSpPr txBox="1"/>
          <p:nvPr/>
        </p:nvSpPr>
        <p:spPr>
          <a:xfrm>
            <a:off x="1442731" y="4692577"/>
            <a:ext cx="1280160" cy="137160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a:t>
            </a:r>
          </a:p>
        </p:txBody>
      </p:sp>
      <p:sp>
        <p:nvSpPr>
          <p:cNvPr id="18" name="TextBox 17">
            <a:extLst>
              <a:ext uri="{FF2B5EF4-FFF2-40B4-BE49-F238E27FC236}">
                <a16:creationId xmlns:a16="http://schemas.microsoft.com/office/drawing/2014/main" id="{4284E412-E20D-47C3-9BFF-244DEA6BE6CC}"/>
              </a:ext>
            </a:extLst>
          </p:cNvPr>
          <p:cNvSpPr txBox="1"/>
          <p:nvPr/>
        </p:nvSpPr>
        <p:spPr>
          <a:xfrm>
            <a:off x="1305571" y="2937450"/>
            <a:ext cx="155448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THCS</a:t>
            </a:r>
          </a:p>
        </p:txBody>
      </p:sp>
      <p:sp>
        <p:nvSpPr>
          <p:cNvPr id="19" name="TextBox 18">
            <a:extLst>
              <a:ext uri="{FF2B5EF4-FFF2-40B4-BE49-F238E27FC236}">
                <a16:creationId xmlns:a16="http://schemas.microsoft.com/office/drawing/2014/main" id="{E8E4810D-C2F7-4F39-8CC5-CD5FDA001126}"/>
              </a:ext>
            </a:extLst>
          </p:cNvPr>
          <p:cNvSpPr txBox="1"/>
          <p:nvPr/>
        </p:nvSpPr>
        <p:spPr>
          <a:xfrm>
            <a:off x="1168411" y="1191385"/>
            <a:ext cx="182880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THPT</a:t>
            </a:r>
          </a:p>
        </p:txBody>
      </p:sp>
      <p:sp>
        <p:nvSpPr>
          <p:cNvPr id="15" name="TextBox 14">
            <a:extLst>
              <a:ext uri="{FF2B5EF4-FFF2-40B4-BE49-F238E27FC236}">
                <a16:creationId xmlns:a16="http://schemas.microsoft.com/office/drawing/2014/main" id="{E0701EE4-81BD-4332-8347-E9EA076D6BD3}"/>
              </a:ext>
            </a:extLst>
          </p:cNvPr>
          <p:cNvSpPr txBox="1"/>
          <p:nvPr/>
        </p:nvSpPr>
        <p:spPr>
          <a:xfrm>
            <a:off x="7267794" y="2933182"/>
            <a:ext cx="3763724" cy="1097280"/>
          </a:xfrm>
          <a:prstGeom prst="rect">
            <a:avLst/>
          </a:prstGeom>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a:latin typeface="Times New Roman" pitchFamily="18" charset="0"/>
                <a:cs typeface="Times New Roman" pitchFamily="18" charset="0"/>
              </a:rPr>
              <a:t>khoa </a:t>
            </a:r>
            <a:r>
              <a:rPr lang="en-US" sz="3200" b="1" err="1">
                <a:latin typeface="Times New Roman" pitchFamily="18" charset="0"/>
                <a:cs typeface="Times New Roman" pitchFamily="18" charset="0"/>
              </a:rPr>
              <a:t>học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xã</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hội</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15158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6" grpId="0" animBg="1"/>
      <p:bldP spid="12" grpId="0" animBg="1"/>
      <p:bldP spid="13" grpId="0" animBg="1"/>
      <p:bldP spid="14" grpId="0" animBg="1"/>
      <p:bldP spid="17" grpId="0" animBg="1"/>
      <p:bldP spid="18" grpId="0" animBg="1"/>
      <p:bldP spid="19"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20F74-8B6B-483C-AABF-7F0565D581A2}"/>
              </a:ext>
            </a:extLst>
          </p:cNvPr>
          <p:cNvSpPr/>
          <p:nvPr/>
        </p:nvSpPr>
        <p:spPr>
          <a:xfrm>
            <a:off x="609600" y="288140"/>
            <a:ext cx="10972800" cy="631711"/>
          </a:xfrm>
          <a:prstGeom prst="rect">
            <a:avLst/>
          </a:prstGeom>
        </p:spPr>
        <p:txBody>
          <a:bodyPr wrap="square">
            <a:spAutoFit/>
          </a:bodyPr>
          <a:lstStyle/>
          <a:p>
            <a:pPr algn="just">
              <a:lnSpc>
                <a:spcPct val="120000"/>
              </a:lnSpc>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CÁC NĂNG LỰC CẦN PHÁT TRIỂN CHO HỌC SINH</a:t>
            </a:r>
            <a:endParaRPr lang="en-US" sz="3200" b="1">
              <a:latin typeface="Times New Roman" panose="02020603050405020304" pitchFamily="18" charset="0"/>
              <a:ea typeface="Times New Roman" charset="0"/>
              <a:cs typeface="Times New Roman" panose="02020603050405020304" pitchFamily="18" charset="0"/>
            </a:endParaRPr>
          </a:p>
        </p:txBody>
      </p:sp>
      <p:sp>
        <p:nvSpPr>
          <p:cNvPr id="3" name="TextBox 2">
            <a:extLst>
              <a:ext uri="{FF2B5EF4-FFF2-40B4-BE49-F238E27FC236}">
                <a16:creationId xmlns:a16="http://schemas.microsoft.com/office/drawing/2014/main" id="{CEF9F5B7-A6A5-42B8-98FB-11C8369D152C}"/>
              </a:ext>
            </a:extLst>
          </p:cNvPr>
          <p:cNvSpPr txBox="1"/>
          <p:nvPr/>
        </p:nvSpPr>
        <p:spPr>
          <a:xfrm>
            <a:off x="5011953" y="2937450"/>
            <a:ext cx="4572000" cy="1097280"/>
          </a:xfrm>
          <a:prstGeom prst="rect">
            <a:avLst/>
          </a:prstGeom>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a:latin typeface="Times New Roman" pitchFamily="18" charset="0"/>
                <a:cs typeface="Times New Roman" pitchFamily="18" charset="0"/>
              </a:rPr>
              <a:t>khoa </a:t>
            </a:r>
            <a:r>
              <a:rPr lang="en-US" sz="3200" b="1" err="1">
                <a:latin typeface="Times New Roman" pitchFamily="18" charset="0"/>
                <a:cs typeface="Times New Roman" pitchFamily="18" charset="0"/>
              </a:rPr>
              <a:t>học</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tự</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nhiên</a:t>
            </a:r>
            <a:endParaRPr lang="en-US" sz="3200" b="1">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EDD38BD3-BDC7-4037-83F2-5B41ECF97F21}"/>
              </a:ext>
            </a:extLst>
          </p:cNvPr>
          <p:cNvSpPr txBox="1"/>
          <p:nvPr/>
        </p:nvSpPr>
        <p:spPr>
          <a:xfrm>
            <a:off x="5011953" y="4775705"/>
            <a:ext cx="4572000" cy="1097280"/>
          </a:xfrm>
          <a:prstGeom prst="rect">
            <a:avLst/>
          </a:prstGeom>
          <a:solidFill>
            <a:srgbClr val="00B050"/>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r>
              <a:rPr lang="en-US" sz="3200" b="1">
                <a:latin typeface="Times New Roman" pitchFamily="18" charset="0"/>
                <a:cs typeface="Times New Roman" pitchFamily="18" charset="0"/>
              </a:rPr>
              <a:t> khoa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sp>
        <p:nvSpPr>
          <p:cNvPr id="10" name="Up Arrow 14">
            <a:extLst>
              <a:ext uri="{FF2B5EF4-FFF2-40B4-BE49-F238E27FC236}">
                <a16:creationId xmlns:a16="http://schemas.microsoft.com/office/drawing/2014/main" id="{94141684-C54C-4E87-AC06-64F2C401D588}"/>
              </a:ext>
            </a:extLst>
          </p:cNvPr>
          <p:cNvSpPr/>
          <p:nvPr/>
        </p:nvSpPr>
        <p:spPr>
          <a:xfrm>
            <a:off x="7116525" y="4087709"/>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8644A8-79F2-4FC1-8872-6DD7B175EF7A}"/>
              </a:ext>
            </a:extLst>
          </p:cNvPr>
          <p:cNvSpPr txBox="1"/>
          <p:nvPr/>
        </p:nvSpPr>
        <p:spPr>
          <a:xfrm>
            <a:off x="4193665"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vật</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lí</a:t>
            </a:r>
            <a:endParaRPr lang="en-US" sz="3200" b="1">
              <a:latin typeface="Times New Roman" pitchFamily="18" charset="0"/>
              <a:cs typeface="Times New Roman" pitchFamily="18" charset="0"/>
            </a:endParaRPr>
          </a:p>
        </p:txBody>
      </p:sp>
      <p:sp>
        <p:nvSpPr>
          <p:cNvPr id="12" name="Up Arrow 16">
            <a:extLst>
              <a:ext uri="{FF2B5EF4-FFF2-40B4-BE49-F238E27FC236}">
                <a16:creationId xmlns:a16="http://schemas.microsoft.com/office/drawing/2014/main" id="{950E14C1-8048-4917-B5F1-6E2E34DA5873}"/>
              </a:ext>
            </a:extLst>
          </p:cNvPr>
          <p:cNvSpPr/>
          <p:nvPr/>
        </p:nvSpPr>
        <p:spPr>
          <a:xfrm>
            <a:off x="9261418"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7">
            <a:extLst>
              <a:ext uri="{FF2B5EF4-FFF2-40B4-BE49-F238E27FC236}">
                <a16:creationId xmlns:a16="http://schemas.microsoft.com/office/drawing/2014/main" id="{03A46DB2-E646-4923-969F-FE92F0234937}"/>
              </a:ext>
            </a:extLst>
          </p:cNvPr>
          <p:cNvSpPr/>
          <p:nvPr/>
        </p:nvSpPr>
        <p:spPr>
          <a:xfrm>
            <a:off x="4971631"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8">
            <a:extLst>
              <a:ext uri="{FF2B5EF4-FFF2-40B4-BE49-F238E27FC236}">
                <a16:creationId xmlns:a16="http://schemas.microsoft.com/office/drawing/2014/main" id="{FAE96D75-CAE6-4880-B52A-73601B5E0241}"/>
              </a:ext>
            </a:extLst>
          </p:cNvPr>
          <p:cNvSpPr/>
          <p:nvPr/>
        </p:nvSpPr>
        <p:spPr>
          <a:xfrm>
            <a:off x="7116524"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1ADE7CA-E6CC-4559-B5F6-A04CDBA22AC9}"/>
              </a:ext>
            </a:extLst>
          </p:cNvPr>
          <p:cNvSpPr txBox="1"/>
          <p:nvPr/>
        </p:nvSpPr>
        <p:spPr>
          <a:xfrm>
            <a:off x="6338558"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hóa</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5F449C49-2853-4F2A-BE85-E6F9CD25E0E8}"/>
              </a:ext>
            </a:extLst>
          </p:cNvPr>
          <p:cNvSpPr txBox="1"/>
          <p:nvPr/>
        </p:nvSpPr>
        <p:spPr>
          <a:xfrm>
            <a:off x="8483452"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Năng</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lực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sinh</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BEE6376-AA50-441A-8825-FB4A0725333D}"/>
              </a:ext>
            </a:extLst>
          </p:cNvPr>
          <p:cNvSpPr txBox="1"/>
          <p:nvPr/>
        </p:nvSpPr>
        <p:spPr>
          <a:xfrm>
            <a:off x="1442731" y="4692577"/>
            <a:ext cx="1280160" cy="137160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a:t>
            </a:r>
          </a:p>
        </p:txBody>
      </p:sp>
      <p:sp>
        <p:nvSpPr>
          <p:cNvPr id="18" name="TextBox 17">
            <a:extLst>
              <a:ext uri="{FF2B5EF4-FFF2-40B4-BE49-F238E27FC236}">
                <a16:creationId xmlns:a16="http://schemas.microsoft.com/office/drawing/2014/main" id="{4284E412-E20D-47C3-9BFF-244DEA6BE6CC}"/>
              </a:ext>
            </a:extLst>
          </p:cNvPr>
          <p:cNvSpPr txBox="1"/>
          <p:nvPr/>
        </p:nvSpPr>
        <p:spPr>
          <a:xfrm>
            <a:off x="1305571" y="2937450"/>
            <a:ext cx="155448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THCS</a:t>
            </a:r>
          </a:p>
        </p:txBody>
      </p:sp>
      <p:sp>
        <p:nvSpPr>
          <p:cNvPr id="19" name="TextBox 18">
            <a:extLst>
              <a:ext uri="{FF2B5EF4-FFF2-40B4-BE49-F238E27FC236}">
                <a16:creationId xmlns:a16="http://schemas.microsoft.com/office/drawing/2014/main" id="{E8E4810D-C2F7-4F39-8CC5-CD5FDA001126}"/>
              </a:ext>
            </a:extLst>
          </p:cNvPr>
          <p:cNvSpPr txBox="1"/>
          <p:nvPr/>
        </p:nvSpPr>
        <p:spPr>
          <a:xfrm>
            <a:off x="1168411" y="1191385"/>
            <a:ext cx="182880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THPT</a:t>
            </a:r>
          </a:p>
        </p:txBody>
      </p:sp>
    </p:spTree>
    <p:extLst>
      <p:ext uri="{BB962C8B-B14F-4D97-AF65-F5344CB8AC3E}">
        <p14:creationId xmlns:p14="http://schemas.microsoft.com/office/powerpoint/2010/main" val="20261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6" grpId="0" animBg="1"/>
      <p:bldP spid="12" grpId="0" animBg="1"/>
      <p:bldP spid="13" grpId="0" animBg="1"/>
      <p:bldP spid="14" grpId="0" animBg="1"/>
      <p:bldP spid="30" grpId="0" animBg="1"/>
      <p:bldP spid="31"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20F74-8B6B-483C-AABF-7F0565D581A2}"/>
              </a:ext>
            </a:extLst>
          </p:cNvPr>
          <p:cNvSpPr/>
          <p:nvPr/>
        </p:nvSpPr>
        <p:spPr>
          <a:xfrm>
            <a:off x="609600" y="288140"/>
            <a:ext cx="10972800" cy="631711"/>
          </a:xfrm>
          <a:prstGeom prst="rect">
            <a:avLst/>
          </a:prstGeom>
        </p:spPr>
        <p:txBody>
          <a:bodyPr wrap="square">
            <a:spAutoFit/>
          </a:bodyPr>
          <a:lstStyle/>
          <a:p>
            <a:pPr algn="just">
              <a:lnSpc>
                <a:spcPct val="120000"/>
              </a:lnSpc>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CÁC MÔN HỌC T</a:t>
            </a:r>
            <a:r>
              <a:rPr lang="vi-VN" sz="3200" b="1" kern="0">
                <a:solidFill>
                  <a:sysClr val="windowText" lastClr="000000"/>
                </a:solidFill>
                <a:latin typeface="Times New Roman" panose="02020603050405020304" pitchFamily="18" charset="0"/>
                <a:cs typeface="Times New Roman" panose="02020603050405020304" pitchFamily="18" charset="0"/>
              </a:rPr>
              <a:t>ƯƠNG ỨNG VỚI NĂNG LỰC HS</a:t>
            </a:r>
            <a:endParaRPr lang="en-US" sz="3200" b="1">
              <a:latin typeface="Times New Roman" panose="02020603050405020304" pitchFamily="18" charset="0"/>
              <a:ea typeface="Times New Roman" charset="0"/>
              <a:cs typeface="Times New Roman" panose="02020603050405020304" pitchFamily="18" charset="0"/>
            </a:endParaRPr>
          </a:p>
        </p:txBody>
      </p:sp>
      <p:sp>
        <p:nvSpPr>
          <p:cNvPr id="3" name="TextBox 2">
            <a:extLst>
              <a:ext uri="{FF2B5EF4-FFF2-40B4-BE49-F238E27FC236}">
                <a16:creationId xmlns:a16="http://schemas.microsoft.com/office/drawing/2014/main" id="{CEF9F5B7-A6A5-42B8-98FB-11C8369D152C}"/>
              </a:ext>
            </a:extLst>
          </p:cNvPr>
          <p:cNvSpPr txBox="1"/>
          <p:nvPr/>
        </p:nvSpPr>
        <p:spPr>
          <a:xfrm>
            <a:off x="4924953" y="2937450"/>
            <a:ext cx="4746001" cy="1097280"/>
          </a:xfrm>
          <a:prstGeom prst="rect">
            <a:avLst/>
          </a:prstGeom>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Môn</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a:latin typeface="Times New Roman" pitchFamily="18" charset="0"/>
                <a:cs typeface="Times New Roman" pitchFamily="18" charset="0"/>
              </a:rPr>
              <a:t>KHOA HỌC TỰ NHIÊN</a:t>
            </a:r>
          </a:p>
        </p:txBody>
      </p:sp>
      <p:sp>
        <p:nvSpPr>
          <p:cNvPr id="4" name="TextBox 3">
            <a:extLst>
              <a:ext uri="{FF2B5EF4-FFF2-40B4-BE49-F238E27FC236}">
                <a16:creationId xmlns:a16="http://schemas.microsoft.com/office/drawing/2014/main" id="{EDD38BD3-BDC7-4037-83F2-5B41ECF97F21}"/>
              </a:ext>
            </a:extLst>
          </p:cNvPr>
          <p:cNvSpPr txBox="1"/>
          <p:nvPr/>
        </p:nvSpPr>
        <p:spPr>
          <a:xfrm>
            <a:off x="4924953" y="4785736"/>
            <a:ext cx="4746001" cy="1077218"/>
          </a:xfrm>
          <a:prstGeom prst="rect">
            <a:avLst/>
          </a:prstGeom>
          <a:solidFill>
            <a:srgbClr val="00B050"/>
          </a:solidFill>
        </p:spPr>
        <p:style>
          <a:lnRef idx="1">
            <a:schemeClr val="accent2"/>
          </a:lnRef>
          <a:fillRef idx="3">
            <a:schemeClr val="accent2"/>
          </a:fillRef>
          <a:effectRef idx="2">
            <a:schemeClr val="accent2"/>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Môn</a:t>
            </a:r>
            <a:r>
              <a:rPr lang="en-US" sz="3200" b="1">
                <a:latin typeface="Times New Roman" pitchFamily="18" charset="0"/>
                <a:cs typeface="Times New Roman" pitchFamily="18" charset="0"/>
              </a:rPr>
              <a:t> Khoa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Môn</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Tự</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nhiên</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và</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Xã</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hội</a:t>
            </a:r>
            <a:endParaRPr lang="en-US" sz="3200" b="1">
              <a:latin typeface="Times New Roman" pitchFamily="18" charset="0"/>
              <a:cs typeface="Times New Roman" pitchFamily="18" charset="0"/>
            </a:endParaRPr>
          </a:p>
        </p:txBody>
      </p:sp>
      <p:sp>
        <p:nvSpPr>
          <p:cNvPr id="10" name="Up Arrow 14">
            <a:extLst>
              <a:ext uri="{FF2B5EF4-FFF2-40B4-BE49-F238E27FC236}">
                <a16:creationId xmlns:a16="http://schemas.microsoft.com/office/drawing/2014/main" id="{94141684-C54C-4E87-AC06-64F2C401D588}"/>
              </a:ext>
            </a:extLst>
          </p:cNvPr>
          <p:cNvSpPr/>
          <p:nvPr/>
        </p:nvSpPr>
        <p:spPr>
          <a:xfrm>
            <a:off x="7116525" y="4087709"/>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CABAEDF-CA37-4E2D-A169-9D0828728AA7}"/>
              </a:ext>
            </a:extLst>
          </p:cNvPr>
          <p:cNvGrpSpPr/>
          <p:nvPr/>
        </p:nvGrpSpPr>
        <p:grpSpPr>
          <a:xfrm>
            <a:off x="4193665" y="1170438"/>
            <a:ext cx="6208576" cy="1666867"/>
            <a:chOff x="4193665" y="1170438"/>
            <a:chExt cx="6208576" cy="1666867"/>
          </a:xfrm>
        </p:grpSpPr>
        <p:sp>
          <p:nvSpPr>
            <p:cNvPr id="6" name="TextBox 5">
              <a:extLst>
                <a:ext uri="{FF2B5EF4-FFF2-40B4-BE49-F238E27FC236}">
                  <a16:creationId xmlns:a16="http://schemas.microsoft.com/office/drawing/2014/main" id="{878644A8-79F2-4FC1-8872-6DD7B175EF7A}"/>
                </a:ext>
              </a:extLst>
            </p:cNvPr>
            <p:cNvSpPr txBox="1"/>
            <p:nvPr/>
          </p:nvSpPr>
          <p:spPr>
            <a:xfrm>
              <a:off x="4193665"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Môn</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Vật</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lí</a:t>
              </a:r>
              <a:endParaRPr lang="en-US" sz="3200" b="1">
                <a:latin typeface="Times New Roman" pitchFamily="18" charset="0"/>
                <a:cs typeface="Times New Roman" pitchFamily="18" charset="0"/>
              </a:endParaRPr>
            </a:p>
          </p:txBody>
        </p:sp>
        <p:sp>
          <p:nvSpPr>
            <p:cNvPr id="12" name="Up Arrow 16">
              <a:extLst>
                <a:ext uri="{FF2B5EF4-FFF2-40B4-BE49-F238E27FC236}">
                  <a16:creationId xmlns:a16="http://schemas.microsoft.com/office/drawing/2014/main" id="{950E14C1-8048-4917-B5F1-6E2E34DA5873}"/>
                </a:ext>
              </a:extLst>
            </p:cNvPr>
            <p:cNvSpPr/>
            <p:nvPr/>
          </p:nvSpPr>
          <p:spPr>
            <a:xfrm>
              <a:off x="9261418"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7">
              <a:extLst>
                <a:ext uri="{FF2B5EF4-FFF2-40B4-BE49-F238E27FC236}">
                  <a16:creationId xmlns:a16="http://schemas.microsoft.com/office/drawing/2014/main" id="{03A46DB2-E646-4923-969F-FE92F0234937}"/>
                </a:ext>
              </a:extLst>
            </p:cNvPr>
            <p:cNvSpPr/>
            <p:nvPr/>
          </p:nvSpPr>
          <p:spPr>
            <a:xfrm>
              <a:off x="4971631"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8">
              <a:extLst>
                <a:ext uri="{FF2B5EF4-FFF2-40B4-BE49-F238E27FC236}">
                  <a16:creationId xmlns:a16="http://schemas.microsoft.com/office/drawing/2014/main" id="{FAE96D75-CAE6-4880-B52A-73601B5E0241}"/>
                </a:ext>
              </a:extLst>
            </p:cNvPr>
            <p:cNvSpPr/>
            <p:nvPr/>
          </p:nvSpPr>
          <p:spPr>
            <a:xfrm>
              <a:off x="7116524" y="2288665"/>
              <a:ext cx="362857"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1ADE7CA-E6CC-4559-B5F6-A04CDBA22AC9}"/>
                </a:ext>
              </a:extLst>
            </p:cNvPr>
            <p:cNvSpPr txBox="1"/>
            <p:nvPr/>
          </p:nvSpPr>
          <p:spPr>
            <a:xfrm>
              <a:off x="6338558"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Môn</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Hóa</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5F449C49-2853-4F2A-BE85-E6F9CD25E0E8}"/>
                </a:ext>
              </a:extLst>
            </p:cNvPr>
            <p:cNvSpPr txBox="1"/>
            <p:nvPr/>
          </p:nvSpPr>
          <p:spPr>
            <a:xfrm>
              <a:off x="8483452" y="1170438"/>
              <a:ext cx="1918789" cy="1077218"/>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eaLnBrk="1" fontAlgn="auto" hangingPunct="1">
                <a:spcBef>
                  <a:spcPts val="0"/>
                </a:spcBef>
                <a:spcAft>
                  <a:spcPts val="0"/>
                </a:spcAft>
                <a:defRPr/>
              </a:pPr>
              <a:r>
                <a:rPr lang="en-US" sz="3200" b="1" err="1">
                  <a:latin typeface="Times New Roman" pitchFamily="18" charset="0"/>
                  <a:cs typeface="Times New Roman" pitchFamily="18" charset="0"/>
                </a:rPr>
                <a:t>Môn</a:t>
              </a:r>
              <a:endParaRPr lang="en-US" sz="3200" b="1">
                <a:latin typeface="Times New Roman" pitchFamily="18" charset="0"/>
                <a:cs typeface="Times New Roman" pitchFamily="18" charset="0"/>
              </a:endParaRPr>
            </a:p>
            <a:p>
              <a:pPr algn="ctr" eaLnBrk="1" fontAlgn="auto" hangingPunct="1">
                <a:spcBef>
                  <a:spcPts val="0"/>
                </a:spcBef>
                <a:spcAft>
                  <a:spcPts val="0"/>
                </a:spcAft>
                <a:defRPr/>
              </a:pPr>
              <a:r>
                <a:rPr lang="en-US" sz="3200" b="1" err="1">
                  <a:latin typeface="Times New Roman" pitchFamily="18" charset="0"/>
                  <a:cs typeface="Times New Roman" pitchFamily="18" charset="0"/>
                </a:rPr>
                <a:t>Sinh</a:t>
              </a:r>
              <a:r>
                <a:rPr lang="en-US" sz="3200" b="1">
                  <a:latin typeface="Times New Roman" pitchFamily="18" charset="0"/>
                  <a:cs typeface="Times New Roman" pitchFamily="18" charset="0"/>
                </a:rPr>
                <a:t> </a:t>
              </a:r>
              <a:r>
                <a:rPr lang="en-US" sz="3200" b="1" err="1">
                  <a:latin typeface="Times New Roman" pitchFamily="18" charset="0"/>
                  <a:cs typeface="Times New Roman" pitchFamily="18" charset="0"/>
                </a:rPr>
                <a:t>học</a:t>
              </a:r>
              <a:endParaRPr lang="en-US" sz="3200" b="1">
                <a:latin typeface="Times New Roman" pitchFamily="18" charset="0"/>
                <a:cs typeface="Times New Roman" pitchFamily="18" charset="0"/>
              </a:endParaRPr>
            </a:p>
          </p:txBody>
        </p:sp>
      </p:grpSp>
      <p:sp>
        <p:nvSpPr>
          <p:cNvPr id="16" name="TextBox 15">
            <a:extLst>
              <a:ext uri="{FF2B5EF4-FFF2-40B4-BE49-F238E27FC236}">
                <a16:creationId xmlns:a16="http://schemas.microsoft.com/office/drawing/2014/main" id="{3AA983C2-D3FE-4F04-9281-52B36CE5A360}"/>
              </a:ext>
            </a:extLst>
          </p:cNvPr>
          <p:cNvSpPr txBox="1"/>
          <p:nvPr/>
        </p:nvSpPr>
        <p:spPr>
          <a:xfrm>
            <a:off x="1442731" y="4692577"/>
            <a:ext cx="1280160" cy="137160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a:t>
            </a:r>
          </a:p>
        </p:txBody>
      </p:sp>
      <p:sp>
        <p:nvSpPr>
          <p:cNvPr id="17" name="TextBox 16">
            <a:extLst>
              <a:ext uri="{FF2B5EF4-FFF2-40B4-BE49-F238E27FC236}">
                <a16:creationId xmlns:a16="http://schemas.microsoft.com/office/drawing/2014/main" id="{F62A0D23-6265-4A42-A5DE-C14C7CE17EF8}"/>
              </a:ext>
            </a:extLst>
          </p:cNvPr>
          <p:cNvSpPr txBox="1"/>
          <p:nvPr/>
        </p:nvSpPr>
        <p:spPr>
          <a:xfrm>
            <a:off x="1305571" y="2937450"/>
            <a:ext cx="155448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THCS</a:t>
            </a:r>
          </a:p>
        </p:txBody>
      </p:sp>
      <p:sp>
        <p:nvSpPr>
          <p:cNvPr id="18" name="TextBox 17">
            <a:extLst>
              <a:ext uri="{FF2B5EF4-FFF2-40B4-BE49-F238E27FC236}">
                <a16:creationId xmlns:a16="http://schemas.microsoft.com/office/drawing/2014/main" id="{BB82248F-E9C5-477B-A757-F7EB93A5B1D1}"/>
              </a:ext>
            </a:extLst>
          </p:cNvPr>
          <p:cNvSpPr txBox="1"/>
          <p:nvPr/>
        </p:nvSpPr>
        <p:spPr>
          <a:xfrm>
            <a:off x="1168411" y="1191385"/>
            <a:ext cx="1828800" cy="11887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THPT</a:t>
            </a:r>
          </a:p>
        </p:txBody>
      </p:sp>
    </p:spTree>
    <p:extLst>
      <p:ext uri="{BB962C8B-B14F-4D97-AF65-F5344CB8AC3E}">
        <p14:creationId xmlns:p14="http://schemas.microsoft.com/office/powerpoint/2010/main" val="149898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41BC1-3011-4421-88E9-F795785894D9}"/>
              </a:ext>
            </a:extLst>
          </p:cNvPr>
          <p:cNvSpPr txBox="1">
            <a:spLocks/>
          </p:cNvSpPr>
          <p:nvPr/>
        </p:nvSpPr>
        <p:spPr>
          <a:xfrm>
            <a:off x="409732" y="142805"/>
            <a:ext cx="3305018" cy="10954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CHÂN DUNG NG</a:t>
            </a:r>
            <a:r>
              <a:rPr lang="vi-VN" sz="3200" b="1" kern="0">
                <a:solidFill>
                  <a:sysClr val="windowText" lastClr="000000"/>
                </a:solidFill>
                <a:latin typeface="Times New Roman" panose="02020603050405020304" pitchFamily="18" charset="0"/>
                <a:cs typeface="Times New Roman" panose="02020603050405020304" pitchFamily="18" charset="0"/>
              </a:rPr>
              <a:t>Ư</a:t>
            </a:r>
            <a:r>
              <a:rPr lang="en-US" sz="3200" b="1" kern="0">
                <a:solidFill>
                  <a:sysClr val="windowText" lastClr="000000"/>
                </a:solidFill>
                <a:latin typeface="Times New Roman" panose="02020603050405020304" pitchFamily="18" charset="0"/>
                <a:cs typeface="Times New Roman" panose="02020603050405020304" pitchFamily="18" charset="0"/>
              </a:rPr>
              <a:t>ỜI HỌC</a:t>
            </a:r>
            <a:endParaRPr lang="en-US" sz="3200" b="1">
              <a:latin typeface="Times New Roman" panose="02020603050405020304" pitchFamily="18" charset="0"/>
              <a:ea typeface="Times New Roman" charset="0"/>
              <a:cs typeface="Times New Roman" panose="02020603050405020304" pitchFamily="18" charset="0"/>
            </a:endParaRPr>
          </a:p>
        </p:txBody>
      </p:sp>
      <p:pic>
        <p:nvPicPr>
          <p:cNvPr id="6" name="Picture 5">
            <a:extLst>
              <a:ext uri="{FF2B5EF4-FFF2-40B4-BE49-F238E27FC236}">
                <a16:creationId xmlns:a16="http://schemas.microsoft.com/office/drawing/2014/main" id="{68A7DFCF-E41A-44E9-95FD-F1F14E3E3DAC}"/>
              </a:ext>
            </a:extLst>
          </p:cNvPr>
          <p:cNvPicPr>
            <a:picLocks noChangeAspect="1"/>
          </p:cNvPicPr>
          <p:nvPr/>
        </p:nvPicPr>
        <p:blipFill>
          <a:blip r:embed="rId2"/>
          <a:stretch>
            <a:fillRect/>
          </a:stretch>
        </p:blipFill>
        <p:spPr>
          <a:xfrm>
            <a:off x="3438906" y="199332"/>
            <a:ext cx="5314188" cy="6420612"/>
          </a:xfrm>
          <a:prstGeom prst="rect">
            <a:avLst/>
          </a:prstGeom>
        </p:spPr>
      </p:pic>
      <p:sp>
        <p:nvSpPr>
          <p:cNvPr id="4" name="Title 1">
            <a:extLst>
              <a:ext uri="{FF2B5EF4-FFF2-40B4-BE49-F238E27FC236}">
                <a16:creationId xmlns:a16="http://schemas.microsoft.com/office/drawing/2014/main" id="{61F618EF-875E-6256-E303-718B667E5698}"/>
              </a:ext>
            </a:extLst>
          </p:cNvPr>
          <p:cNvSpPr txBox="1">
            <a:spLocks/>
          </p:cNvSpPr>
          <p:nvPr/>
        </p:nvSpPr>
        <p:spPr>
          <a:xfrm>
            <a:off x="409732" y="3159055"/>
            <a:ext cx="4009868" cy="10954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Môn</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Vật</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lí</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cần</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góp</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phần</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giúp</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HS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phát</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triển</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bao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nhiêu</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năng</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lực</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đặc</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 </a:t>
            </a:r>
            <a:r>
              <a:rPr lang="en-US" sz="2800" b="1" kern="0" err="1">
                <a:solidFill>
                  <a:sysClr val="windowText" lastClr="000000"/>
                </a:solidFill>
                <a:latin typeface="Times New Roman" panose="02020603050405020304" pitchFamily="18" charset="0"/>
                <a:ea typeface="Times New Roman" charset="0"/>
                <a:cs typeface="Times New Roman" panose="02020603050405020304" pitchFamily="18" charset="0"/>
              </a:rPr>
              <a:t>thù</a:t>
            </a: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a:t>
            </a:r>
          </a:p>
          <a:p>
            <a:pPr marL="514350" indent="-514350">
              <a:spcAft>
                <a:spcPts val="600"/>
              </a:spcAft>
              <a:buAutoNum type="alphaUcPeriod"/>
            </a:pPr>
            <a:r>
              <a:rPr lang="en-US" sz="2800" b="1" kern="0">
                <a:solidFill>
                  <a:sysClr val="windowText" lastClr="000000"/>
                </a:solidFill>
                <a:latin typeface="Times New Roman" panose="02020603050405020304" pitchFamily="18" charset="0"/>
                <a:ea typeface="Times New Roman" charset="0"/>
                <a:cs typeface="Times New Roman" panose="02020603050405020304" pitchFamily="18" charset="0"/>
              </a:rPr>
              <a:t>3</a:t>
            </a:r>
          </a:p>
          <a:p>
            <a:pPr marL="514350" indent="-514350">
              <a:spcAft>
                <a:spcPts val="600"/>
              </a:spcAft>
              <a:buAutoNum type="alphaUcPeriod"/>
            </a:pPr>
            <a:r>
              <a:rPr lang="en-US" sz="2800" b="1">
                <a:latin typeface="Times New Roman" panose="02020603050405020304" pitchFamily="18" charset="0"/>
                <a:ea typeface="Times New Roman" charset="0"/>
                <a:cs typeface="Times New Roman" panose="02020603050405020304" pitchFamily="18" charset="0"/>
              </a:rPr>
              <a:t>5</a:t>
            </a:r>
          </a:p>
          <a:p>
            <a:pPr marL="514350" indent="-514350">
              <a:spcAft>
                <a:spcPts val="600"/>
              </a:spcAft>
              <a:buAutoNum type="alphaUcPeriod"/>
            </a:pPr>
            <a:r>
              <a:rPr lang="en-US" sz="2800" b="1">
                <a:latin typeface="Times New Roman" panose="02020603050405020304" pitchFamily="18" charset="0"/>
                <a:ea typeface="Times New Roman" charset="0"/>
                <a:cs typeface="Times New Roman" panose="02020603050405020304" pitchFamily="18" charset="0"/>
              </a:rPr>
              <a:t>7</a:t>
            </a:r>
          </a:p>
          <a:p>
            <a:pPr marL="514350" indent="-514350">
              <a:spcAft>
                <a:spcPts val="600"/>
              </a:spcAft>
              <a:buAutoNum type="alphaUcPeriod"/>
            </a:pPr>
            <a:r>
              <a:rPr lang="en-US" sz="2800" b="1">
                <a:latin typeface="Times New Roman" panose="02020603050405020304" pitchFamily="18" charset="0"/>
                <a:ea typeface="Times New Roman" charset="0"/>
                <a:cs typeface="Times New Roman" panose="02020603050405020304" pitchFamily="18" charset="0"/>
              </a:rPr>
              <a:t>9</a:t>
            </a:r>
          </a:p>
        </p:txBody>
      </p:sp>
    </p:spTree>
    <p:extLst>
      <p:ext uri="{BB962C8B-B14F-4D97-AF65-F5344CB8AC3E}">
        <p14:creationId xmlns:p14="http://schemas.microsoft.com/office/powerpoint/2010/main" val="3375227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81CA396-31C6-4AF7-867D-5DF7AF1D227C}"/>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a:solidFill>
                  <a:schemeClr val="tx1"/>
                </a:solidFill>
                <a:latin typeface="+mj-lt"/>
                <a:ea typeface="+mj-ea"/>
                <a:cs typeface="+mj-cs"/>
              </a:rPr>
              <a:t>NĂNG LỰC VẬT LÍ</a:t>
            </a:r>
          </a:p>
        </p:txBody>
      </p:sp>
      <p:sp>
        <p:nvSpPr>
          <p:cNvPr id="6" name="Rectangle 5">
            <a:extLst>
              <a:ext uri="{FF2B5EF4-FFF2-40B4-BE49-F238E27FC236}">
                <a16:creationId xmlns:a16="http://schemas.microsoft.com/office/drawing/2014/main" id="{38FFF676-FDC7-43E4-AF70-77B1373A278F}"/>
              </a:ext>
            </a:extLst>
          </p:cNvPr>
          <p:cNvSpPr/>
          <p:nvPr/>
        </p:nvSpPr>
        <p:spPr>
          <a:xfrm>
            <a:off x="643467" y="1782981"/>
            <a:ext cx="10905066" cy="4393982"/>
          </a:xfrm>
          <a:prstGeom prst="rect">
            <a:avLst/>
          </a:prstGeom>
        </p:spPr>
        <p:txBody>
          <a:bodyPr vert="horz" lIns="91440" tIns="45720" rIns="91440" bIns="45720" rtlCol="0">
            <a:normAutofit/>
          </a:bodyPr>
          <a:lstStyle/>
          <a:p>
            <a:pPr defTabSz="914400">
              <a:lnSpc>
                <a:spcPct val="90000"/>
              </a:lnSpc>
              <a:spcAft>
                <a:spcPts val="600"/>
              </a:spcAft>
            </a:pPr>
            <a:r>
              <a:rPr lang="en-US" sz="2800"/>
              <a:t>Bao </a:t>
            </a:r>
            <a:r>
              <a:rPr lang="en-US" sz="2800" err="1"/>
              <a:t>gồm</a:t>
            </a:r>
            <a:r>
              <a:rPr lang="en-US" sz="2800"/>
              <a:t> </a:t>
            </a:r>
            <a:r>
              <a:rPr lang="en-US" sz="2800" err="1"/>
              <a:t>ba</a:t>
            </a:r>
            <a:r>
              <a:rPr lang="en-US" sz="2800"/>
              <a:t> </a:t>
            </a:r>
            <a:r>
              <a:rPr lang="en-US" sz="2800" err="1"/>
              <a:t>thành</a:t>
            </a:r>
            <a:r>
              <a:rPr lang="en-US" sz="2800"/>
              <a:t> </a:t>
            </a:r>
            <a:r>
              <a:rPr lang="en-US" sz="2800" err="1"/>
              <a:t>phần</a:t>
            </a:r>
            <a:r>
              <a:rPr lang="en-US" sz="2800"/>
              <a:t> (</a:t>
            </a:r>
            <a:r>
              <a:rPr lang="en-US" sz="2800" i="1" err="1"/>
              <a:t>không</a:t>
            </a:r>
            <a:r>
              <a:rPr lang="en-US" sz="2800" i="1"/>
              <a:t> </a:t>
            </a:r>
            <a:r>
              <a:rPr lang="en-US" sz="2800" i="1" err="1"/>
              <a:t>phải</a:t>
            </a:r>
            <a:r>
              <a:rPr lang="en-US" sz="2800" i="1"/>
              <a:t> </a:t>
            </a:r>
            <a:r>
              <a:rPr lang="en-US" sz="2800" i="1" err="1"/>
              <a:t>ba</a:t>
            </a:r>
            <a:r>
              <a:rPr lang="en-US" sz="2800" i="1"/>
              <a:t> </a:t>
            </a:r>
            <a:r>
              <a:rPr lang="en-US" sz="2800" i="1" err="1"/>
              <a:t>năng</a:t>
            </a:r>
            <a:r>
              <a:rPr lang="en-US" sz="2800" i="1"/>
              <a:t> </a:t>
            </a:r>
            <a:r>
              <a:rPr lang="en-US" sz="2800" i="1" err="1"/>
              <a:t>lực</a:t>
            </a:r>
            <a:r>
              <a:rPr lang="en-US" sz="2800" i="1"/>
              <a:t> </a:t>
            </a:r>
            <a:r>
              <a:rPr lang="en-US" sz="2800" i="1" err="1"/>
              <a:t>thành</a:t>
            </a:r>
            <a:r>
              <a:rPr lang="en-US" sz="2800" i="1"/>
              <a:t> </a:t>
            </a:r>
            <a:r>
              <a:rPr lang="en-US" sz="2800" i="1" err="1"/>
              <a:t>phần</a:t>
            </a:r>
            <a:r>
              <a:rPr lang="en-US" sz="2800"/>
              <a:t>):</a:t>
            </a:r>
          </a:p>
          <a:p>
            <a:pPr defTabSz="914400">
              <a:lnSpc>
                <a:spcPct val="90000"/>
              </a:lnSpc>
              <a:spcAft>
                <a:spcPts val="600"/>
              </a:spcAft>
            </a:pPr>
            <a:r>
              <a:rPr lang="en-US" sz="2800" b="1"/>
              <a:t>1. </a:t>
            </a:r>
            <a:r>
              <a:rPr lang="en-US" sz="2800" b="1" err="1"/>
              <a:t>Nhận</a:t>
            </a:r>
            <a:r>
              <a:rPr lang="en-US" sz="2800" b="1"/>
              <a:t> </a:t>
            </a:r>
            <a:r>
              <a:rPr lang="en-US" sz="2800" b="1" err="1"/>
              <a:t>thức</a:t>
            </a:r>
            <a:r>
              <a:rPr lang="en-US" sz="2800" b="1"/>
              <a:t> </a:t>
            </a:r>
            <a:r>
              <a:rPr lang="en-US" sz="2800" b="1" err="1"/>
              <a:t>vật</a:t>
            </a:r>
            <a:r>
              <a:rPr lang="en-US" sz="2800" b="1"/>
              <a:t> </a:t>
            </a:r>
            <a:r>
              <a:rPr lang="en-US" sz="2800" b="1" err="1"/>
              <a:t>lí</a:t>
            </a:r>
            <a:endParaRPr lang="en-US" sz="2800"/>
          </a:p>
          <a:p>
            <a:pPr defTabSz="914400">
              <a:lnSpc>
                <a:spcPct val="90000"/>
              </a:lnSpc>
              <a:spcAft>
                <a:spcPts val="600"/>
              </a:spcAft>
            </a:pPr>
            <a:r>
              <a:rPr lang="en-US" sz="2800" b="1"/>
              <a:t>2. </a:t>
            </a:r>
            <a:r>
              <a:rPr lang="en-US" sz="2800" b="1" err="1"/>
              <a:t>Tìm</a:t>
            </a:r>
            <a:r>
              <a:rPr lang="en-US" sz="2800" b="1"/>
              <a:t> </a:t>
            </a:r>
            <a:r>
              <a:rPr lang="en-US" sz="2800" b="1" err="1"/>
              <a:t>hiểu</a:t>
            </a:r>
            <a:r>
              <a:rPr lang="en-US" sz="2800" b="1"/>
              <a:t> </a:t>
            </a:r>
            <a:r>
              <a:rPr lang="en-US" sz="2800" b="1" err="1"/>
              <a:t>thế</a:t>
            </a:r>
            <a:r>
              <a:rPr lang="en-US" sz="2800" b="1"/>
              <a:t> </a:t>
            </a:r>
            <a:r>
              <a:rPr lang="en-US" sz="2800" b="1" err="1"/>
              <a:t>giới</a:t>
            </a:r>
            <a:r>
              <a:rPr lang="en-US" sz="2800" b="1"/>
              <a:t> </a:t>
            </a:r>
            <a:r>
              <a:rPr lang="en-US" sz="2800" b="1" err="1"/>
              <a:t>tự</a:t>
            </a:r>
            <a:r>
              <a:rPr lang="en-US" sz="2800" b="1"/>
              <a:t> </a:t>
            </a:r>
            <a:r>
              <a:rPr lang="en-US" sz="2800" b="1" err="1"/>
              <a:t>nhiên</a:t>
            </a:r>
            <a:r>
              <a:rPr lang="en-US" sz="2800" b="1"/>
              <a:t> </a:t>
            </a:r>
            <a:r>
              <a:rPr lang="en-US" sz="2800" b="1" err="1"/>
              <a:t>dưới</a:t>
            </a:r>
            <a:r>
              <a:rPr lang="en-US" sz="2800" b="1"/>
              <a:t> </a:t>
            </a:r>
            <a:r>
              <a:rPr lang="en-US" sz="2800" b="1" err="1"/>
              <a:t>góc</a:t>
            </a:r>
            <a:r>
              <a:rPr lang="en-US" sz="2800" b="1"/>
              <a:t> </a:t>
            </a:r>
            <a:r>
              <a:rPr lang="en-US" sz="2800" b="1" err="1"/>
              <a:t>độ</a:t>
            </a:r>
            <a:r>
              <a:rPr lang="en-US" sz="2800" b="1"/>
              <a:t> </a:t>
            </a:r>
            <a:r>
              <a:rPr lang="en-US" sz="2800" b="1" err="1"/>
              <a:t>vật</a:t>
            </a:r>
            <a:r>
              <a:rPr lang="en-US" sz="2800" b="1"/>
              <a:t> </a:t>
            </a:r>
            <a:r>
              <a:rPr lang="en-US" sz="2800" b="1" err="1"/>
              <a:t>lí</a:t>
            </a:r>
            <a:r>
              <a:rPr lang="en-US" sz="2800"/>
              <a:t> (</a:t>
            </a:r>
            <a:r>
              <a:rPr lang="en-US" altLang="en-US" sz="2800" i="1" err="1"/>
              <a:t>kĩ</a:t>
            </a:r>
            <a:r>
              <a:rPr lang="en-US" altLang="en-US" sz="2800" i="1"/>
              <a:t> </a:t>
            </a:r>
            <a:r>
              <a:rPr lang="en-US" altLang="en-US" sz="2800" i="1" err="1"/>
              <a:t>năng</a:t>
            </a:r>
            <a:r>
              <a:rPr lang="en-US" altLang="en-US" sz="2800" i="1"/>
              <a:t> </a:t>
            </a:r>
            <a:r>
              <a:rPr lang="en-US" altLang="en-US" sz="2800" i="1" err="1"/>
              <a:t>tiến</a:t>
            </a:r>
            <a:r>
              <a:rPr lang="en-US" altLang="en-US" sz="2800" i="1"/>
              <a:t> </a:t>
            </a:r>
            <a:r>
              <a:rPr lang="en-US" altLang="en-US" sz="2800" i="1" err="1"/>
              <a:t>trình</a:t>
            </a:r>
            <a:r>
              <a:rPr lang="en-US" altLang="en-US" sz="2800"/>
              <a:t> khoa </a:t>
            </a:r>
            <a:r>
              <a:rPr lang="en-US" altLang="en-US" sz="2800" err="1"/>
              <a:t>học</a:t>
            </a:r>
            <a:r>
              <a:rPr lang="en-US" altLang="en-US" sz="2800"/>
              <a:t>)</a:t>
            </a:r>
            <a:endParaRPr lang="en-US" sz="2800"/>
          </a:p>
          <a:p>
            <a:pPr defTabSz="914400">
              <a:lnSpc>
                <a:spcPct val="90000"/>
              </a:lnSpc>
              <a:spcAft>
                <a:spcPts val="600"/>
              </a:spcAft>
            </a:pPr>
            <a:r>
              <a:rPr lang="en-US" sz="2800" b="1"/>
              <a:t>3. </a:t>
            </a:r>
            <a:r>
              <a:rPr lang="en-US" sz="2800" b="1" err="1"/>
              <a:t>Vận</a:t>
            </a:r>
            <a:r>
              <a:rPr lang="en-US" sz="2800" b="1"/>
              <a:t> </a:t>
            </a:r>
            <a:r>
              <a:rPr lang="en-US" sz="2800" b="1" err="1"/>
              <a:t>dụng</a:t>
            </a:r>
            <a:r>
              <a:rPr lang="en-US" sz="2800" b="1"/>
              <a:t> </a:t>
            </a:r>
            <a:r>
              <a:rPr lang="en-US" sz="2800" b="1" err="1"/>
              <a:t>kiến</a:t>
            </a:r>
            <a:r>
              <a:rPr lang="en-US" sz="2800" b="1"/>
              <a:t> </a:t>
            </a:r>
            <a:r>
              <a:rPr lang="en-US" sz="2800" b="1" err="1"/>
              <a:t>thức</a:t>
            </a:r>
            <a:r>
              <a:rPr lang="en-US" sz="2800" b="1"/>
              <a:t>, </a:t>
            </a:r>
            <a:r>
              <a:rPr lang="en-US" sz="2800" b="1" err="1"/>
              <a:t>kĩ</a:t>
            </a:r>
            <a:r>
              <a:rPr lang="en-US" sz="2800" b="1"/>
              <a:t> </a:t>
            </a:r>
            <a:r>
              <a:rPr lang="en-US" sz="2800" b="1" err="1"/>
              <a:t>năng</a:t>
            </a:r>
            <a:r>
              <a:rPr lang="en-US" sz="2800" b="1"/>
              <a:t> </a:t>
            </a:r>
            <a:r>
              <a:rPr lang="en-US" sz="2800" b="1" err="1"/>
              <a:t>đã</a:t>
            </a:r>
            <a:r>
              <a:rPr lang="en-US" sz="2800" b="1"/>
              <a:t> </a:t>
            </a:r>
            <a:r>
              <a:rPr lang="en-US" sz="2800" b="1" err="1"/>
              <a:t>học</a:t>
            </a:r>
            <a:endParaRPr lang="en-US" sz="2800"/>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383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279B04-01F3-4E24-8139-2B07F7E38F8B}"/>
              </a:ext>
            </a:extLst>
          </p:cNvPr>
          <p:cNvSpPr txBox="1"/>
          <p:nvPr/>
        </p:nvSpPr>
        <p:spPr>
          <a:xfrm>
            <a:off x="6488323" y="718745"/>
            <a:ext cx="289318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VẬT LÍ 11</a:t>
            </a:r>
            <a:endParaRPr kumimoji="0" lang="en-US"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56D698-6FDF-9222-A6B8-D7FE5FD2FF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2630" y="3119788"/>
            <a:ext cx="1357135" cy="1737360"/>
          </a:xfrm>
          <a:prstGeom prst="rect">
            <a:avLst/>
          </a:prstGeom>
          <a:noFill/>
          <a:ln>
            <a:noFill/>
          </a:ln>
        </p:spPr>
      </p:pic>
      <p:pic>
        <p:nvPicPr>
          <p:cNvPr id="4" name="Picture 3">
            <a:extLst>
              <a:ext uri="{FF2B5EF4-FFF2-40B4-BE49-F238E27FC236}">
                <a16:creationId xmlns:a16="http://schemas.microsoft.com/office/drawing/2014/main" id="{B3C2A822-4850-E9FA-1BD8-AF742089B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550" y="3058813"/>
            <a:ext cx="1552695" cy="1737360"/>
          </a:xfrm>
          <a:prstGeom prst="rect">
            <a:avLst/>
          </a:prstGeom>
          <a:noFill/>
          <a:ln>
            <a:noFill/>
          </a:ln>
        </p:spPr>
      </p:pic>
      <p:pic>
        <p:nvPicPr>
          <p:cNvPr id="6" name="Picture 5">
            <a:extLst>
              <a:ext uri="{FF2B5EF4-FFF2-40B4-BE49-F238E27FC236}">
                <a16:creationId xmlns:a16="http://schemas.microsoft.com/office/drawing/2014/main" id="{176E8138-7051-5797-1CCF-02FA5BC6B0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896" y="4626856"/>
            <a:ext cx="1554128" cy="1737360"/>
          </a:xfrm>
          <a:prstGeom prst="rect">
            <a:avLst/>
          </a:prstGeom>
          <a:noFill/>
          <a:ln>
            <a:noFill/>
          </a:ln>
        </p:spPr>
      </p:pic>
      <p:pic>
        <p:nvPicPr>
          <p:cNvPr id="8" name="Picture 7">
            <a:extLst>
              <a:ext uri="{FF2B5EF4-FFF2-40B4-BE49-F238E27FC236}">
                <a16:creationId xmlns:a16="http://schemas.microsoft.com/office/drawing/2014/main" id="{504537D8-890B-62FB-D406-92DBBA2AF1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06"/>
          <a:stretch/>
        </p:blipFill>
        <p:spPr bwMode="auto">
          <a:xfrm>
            <a:off x="2008340" y="4626856"/>
            <a:ext cx="1713932" cy="1737360"/>
          </a:xfrm>
          <a:prstGeom prst="rect">
            <a:avLst/>
          </a:prstGeom>
          <a:noFill/>
          <a:ln>
            <a:noFill/>
          </a:ln>
        </p:spPr>
      </p:pic>
      <p:pic>
        <p:nvPicPr>
          <p:cNvPr id="10" name="Picture 9">
            <a:extLst>
              <a:ext uri="{FF2B5EF4-FFF2-40B4-BE49-F238E27FC236}">
                <a16:creationId xmlns:a16="http://schemas.microsoft.com/office/drawing/2014/main" id="{304FE67E-74F0-ABE4-5617-EA9BB96DCD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5" r="9425"/>
          <a:stretch/>
        </p:blipFill>
        <p:spPr bwMode="auto">
          <a:xfrm>
            <a:off x="3470948" y="4626856"/>
            <a:ext cx="1542765" cy="1737360"/>
          </a:xfrm>
          <a:prstGeom prst="rect">
            <a:avLst/>
          </a:prstGeom>
          <a:noFill/>
          <a:ln>
            <a:noFill/>
          </a:ln>
        </p:spPr>
      </p:pic>
      <p:pic>
        <p:nvPicPr>
          <p:cNvPr id="11" name="Picture 10" descr="A person wearing a tie&#10;&#10;Description automatically generated with low confidence">
            <a:extLst>
              <a:ext uri="{FF2B5EF4-FFF2-40B4-BE49-F238E27FC236}">
                <a16:creationId xmlns:a16="http://schemas.microsoft.com/office/drawing/2014/main" id="{0F1F62A5-9856-F9E6-DE1F-09983D50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358" y="1041910"/>
            <a:ext cx="1692384" cy="1737360"/>
          </a:xfrm>
          <a:prstGeom prst="rect">
            <a:avLst/>
          </a:prstGeom>
        </p:spPr>
      </p:pic>
      <p:graphicFrame>
        <p:nvGraphicFramePr>
          <p:cNvPr id="28" name="Subtitle 2">
            <a:extLst>
              <a:ext uri="{FF2B5EF4-FFF2-40B4-BE49-F238E27FC236}">
                <a16:creationId xmlns:a16="http://schemas.microsoft.com/office/drawing/2014/main" id="{DA9E3F1E-C7B7-EC46-2057-4075DBDCD321}"/>
              </a:ext>
            </a:extLst>
          </p:cNvPr>
          <p:cNvGraphicFramePr/>
          <p:nvPr>
            <p:extLst>
              <p:ext uri="{D42A27DB-BD31-4B8C-83A1-F6EECF244321}">
                <p14:modId xmlns:p14="http://schemas.microsoft.com/office/powerpoint/2010/main" val="2325052043"/>
              </p:ext>
            </p:extLst>
          </p:nvPr>
        </p:nvGraphicFramePr>
        <p:xfrm>
          <a:off x="5828131" y="1595787"/>
          <a:ext cx="5691973" cy="48889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7991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err="1">
                <a:solidFill>
                  <a:schemeClr val="tx1"/>
                </a:solidFill>
                <a:latin typeface="Times New Roman" panose="02020603050405020304" pitchFamily="18" charset="0"/>
                <a:cs typeface="Times New Roman" panose="02020603050405020304" pitchFamily="18" charset="0"/>
              </a:rPr>
              <a:t>Nhận</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thức</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vật</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lí</a:t>
            </a:r>
            <a:endParaRPr lang="en-US" sz="3200" b="1" kern="120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643467" y="1216305"/>
            <a:ext cx="10905066" cy="4393982"/>
          </a:xfrm>
          <a:prstGeom prst="rect">
            <a:avLst/>
          </a:prstGeom>
        </p:spPr>
        <p:txBody>
          <a:bodyPr vert="horz" lIns="91440" tIns="45720" rIns="91440" bIns="45720" rtlCol="0">
            <a:noAutofit/>
          </a:bodyPr>
          <a:lstStyle/>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[1.1].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biết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đối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niệm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luật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lí</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[1.2].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bày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đặc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điểm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vai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trò</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bằng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thức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biểu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đạt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nói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tính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vẽ</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lập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đồ</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biểu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đồ</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[1.3]. </a:t>
            </a:r>
            <a:r>
              <a:rPr lang="en-US" sz="2400" err="1">
                <a:latin typeface="Times New Roman" panose="02020603050405020304" pitchFamily="18" charset="0"/>
                <a:cs typeface="Times New Roman" panose="02020603050405020304" pitchFamily="18" charset="0"/>
              </a:rPr>
              <a:t>Tìm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từ</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khoá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thuật</a:t>
            </a:r>
            <a:r>
              <a:rPr lang="en-US" sz="2400">
                <a:latin typeface="Times New Roman" panose="02020603050405020304" pitchFamily="18" charset="0"/>
                <a:cs typeface="Times New Roman" panose="02020603050405020304" pitchFamily="18" charset="0"/>
              </a:rPr>
              <a:t> ngữ 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nối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thông</a:t>
            </a:r>
            <a:r>
              <a:rPr lang="en-US" sz="2400">
                <a:latin typeface="Times New Roman" panose="02020603050405020304" pitchFamily="18" charset="0"/>
                <a:cs typeface="Times New Roman" panose="02020603050405020304" pitchFamily="18" charset="0"/>
              </a:rPr>
              <a:t> tin </a:t>
            </a:r>
            <a:r>
              <a:rPr lang="en-US" sz="2400" err="1">
                <a:latin typeface="Times New Roman" panose="02020603050405020304" pitchFamily="18" charset="0"/>
                <a:cs typeface="Times New Roman" panose="02020603050405020304" pitchFamily="18" charset="0"/>
              </a:rPr>
              <a:t>theo</a:t>
            </a:r>
            <a:r>
              <a:rPr lang="en-US" sz="2400">
                <a:latin typeface="Times New Roman" panose="02020603050405020304" pitchFamily="18" charset="0"/>
                <a:cs typeface="Times New Roman" panose="02020603050405020304" pitchFamily="18" charset="0"/>
              </a:rPr>
              <a:t> logic </a:t>
            </a:r>
            <a:r>
              <a:rPr lang="en-US" sz="2400" err="1">
                <a:latin typeface="Times New Roman" panose="02020603050405020304" pitchFamily="18" charset="0"/>
                <a:cs typeface="Times New Roman" panose="02020603050405020304" pitchFamily="18" charset="0"/>
              </a:rPr>
              <a:t>có</a:t>
            </a:r>
            <a:r>
              <a:rPr lang="en-US" sz="2400">
                <a:latin typeface="Times New Roman" panose="02020603050405020304" pitchFamily="18" charset="0"/>
                <a:cs typeface="Times New Roman" panose="02020603050405020304" pitchFamily="18" charset="0"/>
              </a:rPr>
              <a:t> ý </a:t>
            </a:r>
            <a:r>
              <a:rPr lang="en-US" sz="2400" err="1">
                <a:latin typeface="Times New Roman" panose="02020603050405020304" pitchFamily="18" charset="0"/>
                <a:cs typeface="Times New Roman" panose="02020603050405020304" pitchFamily="18" charset="0"/>
              </a:rPr>
              <a:t>nghĩa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lập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dàn</a:t>
            </a:r>
            <a:r>
              <a:rPr lang="en-US" sz="2400">
                <a:latin typeface="Times New Roman" panose="02020603050405020304" pitchFamily="18" charset="0"/>
                <a:cs typeface="Times New Roman" panose="02020603050405020304" pitchFamily="18" charset="0"/>
              </a:rPr>
              <a:t> ý </a:t>
            </a:r>
            <a:r>
              <a:rPr lang="en-US" sz="2400" err="1">
                <a:latin typeface="Times New Roman" panose="02020603050405020304" pitchFamily="18" charset="0"/>
                <a:cs typeface="Times New Roman" panose="02020603050405020304" pitchFamily="18" charset="0"/>
              </a:rPr>
              <a:t>khi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bày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bản</a:t>
            </a:r>
            <a:r>
              <a:rPr lang="en-US" sz="2400">
                <a:latin typeface="Times New Roman" panose="02020603050405020304" pitchFamily="18" charset="0"/>
                <a:cs typeface="Times New Roman" panose="02020603050405020304" pitchFamily="18" charset="0"/>
              </a:rPr>
              <a:t> 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[1.4]. So </a:t>
            </a:r>
            <a:r>
              <a:rPr lang="en-US" sz="2400" err="1">
                <a:latin typeface="Times New Roman" panose="02020603050405020304" pitchFamily="18" charset="0"/>
                <a:cs typeface="Times New Roman" panose="02020603050405020304" pitchFamily="18" charset="0"/>
              </a:rPr>
              <a:t>sánh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lựa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chọn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phân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phân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tích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theo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tiêu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nhau</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[1.5]. </a:t>
            </a:r>
            <a:r>
              <a:rPr lang="en-US" sz="2400" err="1">
                <a:latin typeface="Times New Roman" panose="02020603050405020304" pitchFamily="18" charset="0"/>
                <a:cs typeface="Times New Roman" panose="02020603050405020304" pitchFamily="18" charset="0"/>
              </a:rPr>
              <a:t>Giải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thích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mối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hệ</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giữa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vật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trình</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[1.6].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điểm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sai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chỉnh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thức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hoặc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giải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thích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những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định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phê</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phán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có</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liên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quan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đến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chủ</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thảo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luận</a:t>
            </a:r>
            <a:r>
              <a:rPr lang="en-US" sz="24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400">
                <a:latin typeface="Times New Roman" panose="02020603050405020304" pitchFamily="18" charset="0"/>
                <a:cs typeface="Times New Roman" panose="02020603050405020304" pitchFamily="18" charset="0"/>
              </a:rPr>
              <a:t>[1.7].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được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một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số</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ngành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nghề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phù</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hợp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với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thiên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hướng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thân</a:t>
            </a:r>
            <a:r>
              <a:rPr lang="en-US" sz="240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4968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err="1">
                <a:solidFill>
                  <a:schemeClr val="tx1"/>
                </a:solidFill>
                <a:latin typeface="Times New Roman" panose="02020603050405020304" pitchFamily="18" charset="0"/>
                <a:cs typeface="Times New Roman" panose="02020603050405020304" pitchFamily="18" charset="0"/>
              </a:rPr>
              <a:t>Tiến</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trình</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tìm</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hiểu</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thế</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giới</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tự</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nhiên</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dưới</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góc</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độ</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vật</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lí</a:t>
            </a:r>
            <a:endParaRPr lang="en-US" sz="3200" b="1" kern="120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643467" y="1248032"/>
            <a:ext cx="10905066" cy="4928931"/>
          </a:xfrm>
          <a:prstGeom prst="rect">
            <a:avLst/>
          </a:prstGeom>
        </p:spPr>
        <p:txBody>
          <a:bodyPr vert="horz" lIns="91440" tIns="45720" rIns="91440" bIns="45720" rtlCol="0">
            <a:normAutofit lnSpcReduction="10000"/>
          </a:bodyPr>
          <a:lstStyle/>
          <a:p>
            <a:pPr defTabSz="914400">
              <a:lnSpc>
                <a:spcPct val="90000"/>
              </a:lnSpc>
              <a:spcAft>
                <a:spcPts val="600"/>
              </a:spcAft>
              <a:tabLst>
                <a:tab pos="150495" algn="l"/>
                <a:tab pos="630555" algn="l"/>
              </a:tabLst>
            </a:pPr>
            <a:r>
              <a:rPr lang="en-US" sz="2800">
                <a:latin typeface="Times New Roman" panose="02020603050405020304" pitchFamily="18" charset="0"/>
                <a:cs typeface="Times New Roman" panose="02020603050405020304" pitchFamily="18" charset="0"/>
              </a:rPr>
              <a:t>[2.1]. </a:t>
            </a:r>
            <a:r>
              <a:rPr lang="en-US" sz="2800" b="1" err="1">
                <a:latin typeface="Times New Roman" panose="02020603050405020304" pitchFamily="18" charset="0"/>
                <a:cs typeface="Times New Roman" panose="02020603050405020304" pitchFamily="18" charset="0"/>
              </a:rPr>
              <a:t>Đề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xuất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vấn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liên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vật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Nhận</a:t>
            </a:r>
            <a:r>
              <a:rPr lang="en-US" sz="1700">
                <a:latin typeface="Times New Roman" panose="02020603050405020304" pitchFamily="18" charset="0"/>
                <a:cs typeface="Times New Roman" panose="02020603050405020304" pitchFamily="18" charset="0"/>
              </a:rPr>
              <a:t> ra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đặt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câu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hỏi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liên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quan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đến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phân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bối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cảnh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để</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xuất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nhờ</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nối</a:t>
            </a:r>
            <a:r>
              <a:rPr lang="en-US" sz="1700">
                <a:latin typeface="Times New Roman" panose="02020603050405020304" pitchFamily="18" charset="0"/>
                <a:cs typeface="Times New Roman" panose="02020603050405020304" pitchFamily="18" charset="0"/>
              </a:rPr>
              <a:t> tri </a:t>
            </a:r>
            <a:r>
              <a:rPr lang="en-US" sz="1700" err="1">
                <a:latin typeface="Times New Roman" panose="02020603050405020304" pitchFamily="18" charset="0"/>
                <a:cs typeface="Times New Roman" panose="02020603050405020304" pitchFamily="18" charset="0"/>
              </a:rPr>
              <a:t>thức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kinh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nghiệm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có</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dùng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ngôn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ngữ</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của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mình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để</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đạt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xuất</a:t>
            </a:r>
            <a:r>
              <a:rPr lang="en-US" sz="17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[2.2]. </a:t>
            </a:r>
            <a:r>
              <a:rPr lang="en-US" sz="2800" b="1" err="1">
                <a:latin typeface="Times New Roman" panose="02020603050405020304" pitchFamily="18" charset="0"/>
                <a:cs typeface="Times New Roman" panose="02020603050405020304" pitchFamily="18" charset="0"/>
              </a:rPr>
              <a:t>Đưa</a:t>
            </a:r>
            <a:r>
              <a:rPr lang="en-US" sz="2800" b="1">
                <a:latin typeface="Times New Roman" panose="02020603050405020304" pitchFamily="18" charset="0"/>
                <a:cs typeface="Times New Roman" panose="02020603050405020304" pitchFamily="18" charset="0"/>
              </a:rPr>
              <a:t> ra </a:t>
            </a:r>
            <a:r>
              <a:rPr lang="en-US" sz="2800" b="1" err="1">
                <a:latin typeface="Times New Roman" panose="02020603050405020304" pitchFamily="18" charset="0"/>
                <a:cs typeface="Times New Roman" panose="02020603050405020304" pitchFamily="18" charset="0"/>
              </a:rPr>
              <a:t>phán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đoán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và</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xây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dựng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giả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thuyết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Phân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để</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nêu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phán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đoán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xây</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dựng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phát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thuyết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cần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[2.3]. </a:t>
            </a:r>
            <a:r>
              <a:rPr lang="en-US" sz="2800" b="1" err="1">
                <a:latin typeface="Times New Roman" panose="02020603050405020304" pitchFamily="18" charset="0"/>
                <a:cs typeface="Times New Roman" panose="02020603050405020304" pitchFamily="18" charset="0"/>
              </a:rPr>
              <a:t>Lập</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hoạch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Xây</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dựng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khung</a:t>
            </a:r>
            <a:r>
              <a:rPr lang="en-US" sz="1700">
                <a:latin typeface="Times New Roman" panose="02020603050405020304" pitchFamily="18" charset="0"/>
                <a:cs typeface="Times New Roman" panose="02020603050405020304" pitchFamily="18" charset="0"/>
              </a:rPr>
              <a:t> logic </a:t>
            </a:r>
            <a:r>
              <a:rPr lang="en-US" sz="1700" err="1">
                <a:latin typeface="Times New Roman" panose="02020603050405020304" pitchFamily="18" charset="0"/>
                <a:cs typeface="Times New Roman" panose="02020603050405020304" pitchFamily="18" charset="0"/>
              </a:rPr>
              <a:t>nội</a:t>
            </a:r>
            <a:r>
              <a:rPr lang="en-US" sz="1700">
                <a:latin typeface="Times New Roman" panose="02020603050405020304" pitchFamily="18" charset="0"/>
                <a:cs typeface="Times New Roman" panose="02020603050405020304" pitchFamily="18" charset="0"/>
              </a:rPr>
              <a:t> dung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lựa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chọn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phương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pháp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hợp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quan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sát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thực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nghiệm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điều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phỏng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cứu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tư</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liệu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lập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hoạch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triển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khai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17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2.4]. </a:t>
            </a:r>
            <a:r>
              <a:rPr lang="en-US" sz="2800" b="1" err="1">
                <a:latin typeface="Times New Roman" panose="02020603050405020304" pitchFamily="18" charset="0"/>
                <a:cs typeface="Times New Roman" panose="02020603050405020304" pitchFamily="18" charset="0"/>
              </a:rPr>
              <a:t>Thực</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hiện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hoạch</a:t>
            </a:r>
            <a:r>
              <a:rPr lang="en-US" sz="1700">
                <a:latin typeface="Times New Roman" panose="02020603050405020304" pitchFamily="18" charset="0"/>
                <a:cs typeface="Times New Roman" panose="02020603050405020304" pitchFamily="18" charset="0"/>
              </a:rPr>
              <a:t>: Thu </a:t>
            </a:r>
            <a:r>
              <a:rPr lang="en-US" sz="1700" err="1">
                <a:latin typeface="Times New Roman" panose="02020603050405020304" pitchFamily="18" charset="0"/>
                <a:cs typeface="Times New Roman" panose="02020603050405020304" pitchFamily="18" charset="0"/>
              </a:rPr>
              <a:t>thập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lưu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giữ</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dữ</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liệu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từ</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tổng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quan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thực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nghiệm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điều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đánh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giá</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dựa</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trên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phân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các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dữ</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liệu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bằng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các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tham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số</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thống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kê</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đơn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giản</a:t>
            </a:r>
            <a:r>
              <a:rPr lang="en-US" sz="1700">
                <a:latin typeface="Times New Roman" panose="02020603050405020304" pitchFamily="18" charset="0"/>
                <a:cs typeface="Times New Roman" panose="02020603050405020304" pitchFamily="18" charset="0"/>
              </a:rPr>
              <a:t>; so </a:t>
            </a:r>
            <a:r>
              <a:rPr lang="en-US" sz="1700" err="1">
                <a:latin typeface="Times New Roman" panose="02020603050405020304" pitchFamily="18" charset="0"/>
                <a:cs typeface="Times New Roman" panose="02020603050405020304" pitchFamily="18" charset="0"/>
              </a:rPr>
              <a:t>sánh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với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thuyết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giải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rút</a:t>
            </a:r>
            <a:r>
              <a:rPr lang="en-US" sz="1700">
                <a:latin typeface="Times New Roman" panose="02020603050405020304" pitchFamily="18" charset="0"/>
                <a:cs typeface="Times New Roman" panose="02020603050405020304" pitchFamily="18" charset="0"/>
              </a:rPr>
              <a:t> ra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luận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điều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chỉnh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khi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cần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thiết</a:t>
            </a:r>
            <a:r>
              <a:rPr lang="en-US" sz="17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[2.5]. </a:t>
            </a:r>
            <a:r>
              <a:rPr lang="en-US" sz="2800" b="1" err="1">
                <a:latin typeface="Times New Roman" panose="02020603050405020304" pitchFamily="18" charset="0"/>
                <a:cs typeface="Times New Roman" panose="02020603050405020304" pitchFamily="18" charset="0"/>
              </a:rPr>
              <a:t>Viết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trình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bày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báo</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cáo</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và</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thảo</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luận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dụng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ngôn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ngữ</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hình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vẽ</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sơ</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đồ</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bảng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để</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đạt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quá</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trình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viết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báo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cáo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sau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quá</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trình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hợp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tác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với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đối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tác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bằng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thái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độ</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cực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tôn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trọng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quan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điểm</a:t>
            </a:r>
            <a:r>
              <a:rPr lang="en-US" sz="1700">
                <a:latin typeface="Times New Roman" panose="02020603050405020304" pitchFamily="18" charset="0"/>
                <a:cs typeface="Times New Roman" panose="02020603050405020304" pitchFamily="18" charset="0"/>
              </a:rPr>
              <a:t>, ý </a:t>
            </a:r>
            <a:r>
              <a:rPr lang="en-US" sz="1700" err="1">
                <a:latin typeface="Times New Roman" panose="02020603050405020304" pitchFamily="18" charset="0"/>
                <a:cs typeface="Times New Roman" panose="02020603050405020304" pitchFamily="18" charset="0"/>
              </a:rPr>
              <a:t>kiến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đánh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giá</a:t>
            </a:r>
            <a:r>
              <a:rPr lang="en-US" sz="1700">
                <a:latin typeface="Times New Roman" panose="02020603050405020304" pitchFamily="18" charset="0"/>
                <a:cs typeface="Times New Roman" panose="02020603050405020304" pitchFamily="18" charset="0"/>
              </a:rPr>
              <a:t> do </a:t>
            </a:r>
            <a:r>
              <a:rPr lang="en-US" sz="1700" err="1">
                <a:latin typeface="Times New Roman" panose="02020603050405020304" pitchFamily="18" charset="0"/>
                <a:cs typeface="Times New Roman" panose="02020603050405020304" pitchFamily="18" charset="0"/>
              </a:rPr>
              <a:t>người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khác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đưa</a:t>
            </a:r>
            <a:r>
              <a:rPr lang="en-US" sz="1700">
                <a:latin typeface="Times New Roman" panose="02020603050405020304" pitchFamily="18" charset="0"/>
                <a:cs typeface="Times New Roman" panose="02020603050405020304" pitchFamily="18" charset="0"/>
              </a:rPr>
              <a:t> ra </a:t>
            </a:r>
            <a:r>
              <a:rPr lang="en-US" sz="1700" err="1">
                <a:latin typeface="Times New Roman" panose="02020603050405020304" pitchFamily="18" charset="0"/>
                <a:cs typeface="Times New Roman" panose="02020603050405020304" pitchFamily="18" charset="0"/>
              </a:rPr>
              <a:t>để</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tiếp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tích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cực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và</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giải</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trình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phản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biện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bảo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vệ</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một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cách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thuyết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phục</a:t>
            </a:r>
            <a:r>
              <a:rPr lang="en-US" sz="17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[2.6]. </a:t>
            </a:r>
            <a:r>
              <a:rPr lang="en-US" sz="2800" b="1">
                <a:latin typeface="Times New Roman" panose="02020603050405020304" pitchFamily="18" charset="0"/>
                <a:cs typeface="Times New Roman" panose="02020603050405020304" pitchFamily="18" charset="0"/>
              </a:rPr>
              <a:t>Ra </a:t>
            </a:r>
            <a:r>
              <a:rPr lang="en-US" sz="2800" b="1" err="1">
                <a:latin typeface="Times New Roman" panose="02020603050405020304" pitchFamily="18" charset="0"/>
                <a:cs typeface="Times New Roman" panose="02020603050405020304" pitchFamily="18" charset="0"/>
              </a:rPr>
              <a:t>quyết</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định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và</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xuất</a:t>
            </a:r>
            <a:r>
              <a:rPr lang="en-US" sz="2800" b="1">
                <a:latin typeface="Times New Roman" panose="02020603050405020304" pitchFamily="18" charset="0"/>
                <a:cs typeface="Times New Roman" panose="02020603050405020304" pitchFamily="18" charset="0"/>
              </a:rPr>
              <a:t> ý </a:t>
            </a:r>
            <a:r>
              <a:rPr lang="en-US" sz="2800" b="1" err="1">
                <a:latin typeface="Times New Roman" panose="02020603050405020304" pitchFamily="18" charset="0"/>
                <a:cs typeface="Times New Roman" panose="02020603050405020304" pitchFamily="18" charset="0"/>
              </a:rPr>
              <a:t>kiến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giải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pháp</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Đưa</a:t>
            </a:r>
            <a:r>
              <a:rPr lang="en-US" sz="1700">
                <a:latin typeface="Times New Roman" panose="02020603050405020304" pitchFamily="18" charset="0"/>
                <a:cs typeface="Times New Roman" panose="02020603050405020304" pitchFamily="18" charset="0"/>
              </a:rPr>
              <a:t> ra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quyết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định</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lí</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cho</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xuất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được</a:t>
            </a:r>
            <a:r>
              <a:rPr lang="en-US" sz="1700">
                <a:latin typeface="Times New Roman" panose="02020603050405020304" pitchFamily="18" charset="0"/>
                <a:cs typeface="Times New Roman" panose="02020603050405020304" pitchFamily="18" charset="0"/>
              </a:rPr>
              <a:t> ý </a:t>
            </a:r>
            <a:r>
              <a:rPr lang="en-US" sz="1700" err="1">
                <a:latin typeface="Times New Roman" panose="02020603050405020304" pitchFamily="18" charset="0"/>
                <a:cs typeface="Times New Roman" panose="02020603050405020304" pitchFamily="18" charset="0"/>
              </a:rPr>
              <a:t>kiến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khuyến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nghị</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vận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dụng</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kết</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quả</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tìm</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hiểu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nghiên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cứu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hoặc</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vấn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đề</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nghiên</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cứu</a:t>
            </a:r>
            <a:r>
              <a:rPr lang="en-US" sz="1700">
                <a:latin typeface="Times New Roman" panose="02020603050405020304" pitchFamily="18" charset="0"/>
                <a:cs typeface="Times New Roman" panose="02020603050405020304" pitchFamily="18" charset="0"/>
              </a:rPr>
              <a:t> </a:t>
            </a:r>
            <a:r>
              <a:rPr lang="en-US" sz="1700" err="1">
                <a:latin typeface="Times New Roman" panose="02020603050405020304" pitchFamily="18" charset="0"/>
                <a:cs typeface="Times New Roman" panose="02020603050405020304" pitchFamily="18" charset="0"/>
              </a:rPr>
              <a:t>tiếp</a:t>
            </a:r>
            <a:r>
              <a:rPr lang="en-US" sz="170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72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err="1">
                <a:solidFill>
                  <a:schemeClr val="tx1"/>
                </a:solidFill>
                <a:latin typeface="Times New Roman" panose="02020603050405020304" pitchFamily="18" charset="0"/>
                <a:cs typeface="Times New Roman" panose="02020603050405020304" pitchFamily="18" charset="0"/>
              </a:rPr>
              <a:t>Vận</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dụng</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kiến</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thức</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kĩ</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năng</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đã</a:t>
            </a:r>
            <a:r>
              <a:rPr lang="en-US" sz="3200" b="1" kern="1200">
                <a:solidFill>
                  <a:schemeClr val="tx1"/>
                </a:solidFill>
                <a:latin typeface="Times New Roman" panose="02020603050405020304" pitchFamily="18" charset="0"/>
                <a:cs typeface="Times New Roman" panose="02020603050405020304" pitchFamily="18" charset="0"/>
              </a:rPr>
              <a:t> </a:t>
            </a:r>
            <a:r>
              <a:rPr lang="en-US" sz="3200" b="1" kern="1200" err="1">
                <a:solidFill>
                  <a:schemeClr val="tx1"/>
                </a:solidFill>
                <a:latin typeface="Times New Roman" panose="02020603050405020304" pitchFamily="18" charset="0"/>
                <a:cs typeface="Times New Roman" panose="02020603050405020304" pitchFamily="18" charset="0"/>
              </a:rPr>
              <a:t>học</a:t>
            </a:r>
            <a:endParaRPr lang="en-US" sz="3200" b="1" kern="120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643467" y="1782981"/>
            <a:ext cx="10905066" cy="4393982"/>
          </a:xfrm>
          <a:prstGeom prst="rect">
            <a:avLst/>
          </a:prstGeom>
        </p:spPr>
        <p:txBody>
          <a:bodyPr vert="horz" lIns="91440" tIns="45720" rIns="91440" bIns="45720" rtlCol="0">
            <a:normAutofit/>
          </a:bodyPr>
          <a:lstStyle/>
          <a:p>
            <a:pPr defTabSz="914400">
              <a:lnSpc>
                <a:spcPct val="90000"/>
              </a:lnSpc>
              <a:spcAft>
                <a:spcPts val="600"/>
              </a:spcAft>
              <a:tabLst>
                <a:tab pos="150495" algn="l"/>
                <a:tab pos="630555" algn="l"/>
              </a:tabLst>
            </a:pPr>
            <a:r>
              <a:rPr lang="en-US" sz="2800">
                <a:latin typeface="Times New Roman" panose="02020603050405020304" pitchFamily="18" charset="0"/>
                <a:cs typeface="Times New Roman" panose="02020603050405020304" pitchFamily="18" charset="0"/>
              </a:rPr>
              <a:t>[3.1]. </a:t>
            </a:r>
            <a:r>
              <a:rPr lang="en-US" sz="2800" err="1">
                <a:latin typeface="Times New Roman" panose="02020603050405020304" pitchFamily="18" charset="0"/>
                <a:cs typeface="Times New Roman" panose="02020603050405020304" pitchFamily="18" charset="0"/>
              </a:rPr>
              <a:t>Giải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vấn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tiễn</a:t>
            </a:r>
            <a:r>
              <a:rPr lang="en-US" sz="2800">
                <a:latin typeface="Times New Roman" panose="02020603050405020304" pitchFamily="18" charset="0"/>
                <a:cs typeface="Times New Roman" panose="02020603050405020304" pitchFamily="18" charset="0"/>
              </a:rPr>
              <a:t>.</a:t>
            </a:r>
          </a:p>
          <a:p>
            <a:pPr defTabSz="914400">
              <a:lnSpc>
                <a:spcPct val="90000"/>
              </a:lnSpc>
              <a:spcAft>
                <a:spcPts val="600"/>
              </a:spcAft>
              <a:tabLst>
                <a:tab pos="150495" algn="l"/>
                <a:tab pos="630555" algn="l"/>
              </a:tabLst>
            </a:pPr>
            <a:r>
              <a:rPr lang="en-US" sz="2800">
                <a:latin typeface="Times New Roman" panose="02020603050405020304" pitchFamily="18" charset="0"/>
                <a:cs typeface="Times New Roman" panose="02020603050405020304" pitchFamily="18" charset="0"/>
              </a:rPr>
              <a:t>[3.2]. </a:t>
            </a:r>
            <a:r>
              <a:rPr lang="en-US" sz="2800" err="1">
                <a:latin typeface="Times New Roman" panose="02020603050405020304" pitchFamily="18" charset="0"/>
                <a:cs typeface="Times New Roman" panose="02020603050405020304" pitchFamily="18" charset="0"/>
              </a:rPr>
              <a:t>Đánh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biện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ảnh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hưởng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vấn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tiễn</a:t>
            </a:r>
            <a:r>
              <a:rPr lang="en-US" sz="28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[3.3]. </a:t>
            </a:r>
            <a:r>
              <a:rPr lang="en-US" sz="2800" err="1">
                <a:latin typeface="Times New Roman" panose="02020603050405020304" pitchFamily="18" charset="0"/>
                <a:cs typeface="Times New Roman" panose="02020603050405020304" pitchFamily="18" charset="0"/>
              </a:rPr>
              <a:t>Thiết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mô</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xuất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hiện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phương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pháp</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biện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mới</a:t>
            </a:r>
            <a:r>
              <a:rPr lang="en-US" sz="2800">
                <a:latin typeface="Times New Roman" panose="02020603050405020304" pitchFamily="18" charset="0"/>
                <a:cs typeface="Times New Roman" panose="02020603050405020304" pitchFamily="18" charset="0"/>
              </a:rPr>
              <a:t>.</a:t>
            </a:r>
          </a:p>
          <a:p>
            <a:pPr defTabSz="914400">
              <a:lnSpc>
                <a:spcPct val="90000"/>
              </a:lnSpc>
              <a:spcAft>
                <a:spcPts val="600"/>
              </a:spcAft>
            </a:pPr>
            <a:r>
              <a:rPr lang="en-US" sz="2800">
                <a:latin typeface="Times New Roman" panose="02020603050405020304" pitchFamily="18" charset="0"/>
                <a:cs typeface="Times New Roman" panose="02020603050405020304" pitchFamily="18" charset="0"/>
              </a:rPr>
              <a:t>[3.4]. </a:t>
            </a:r>
            <a:r>
              <a:rPr lang="en-US" sz="2800" err="1">
                <a:latin typeface="Times New Roman" panose="02020603050405020304" pitchFamily="18" charset="0"/>
                <a:cs typeface="Times New Roman" panose="02020603050405020304" pitchFamily="18" charset="0"/>
              </a:rPr>
              <a:t>Nêu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hiện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để</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bảo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thiên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đổi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hậu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vi, </a:t>
            </a:r>
            <a:r>
              <a:rPr lang="en-US" sz="2800" err="1">
                <a:latin typeface="Times New Roman" panose="02020603050405020304" pitchFamily="18" charset="0"/>
                <a:cs typeface="Times New Roman" panose="02020603050405020304" pitchFamily="18" charset="0"/>
              </a:rPr>
              <a:t>thái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nhằm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vững</a:t>
            </a:r>
            <a:r>
              <a:rPr lang="en-US" sz="280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3452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D0B94AE-67B7-4431-87FC-3F3506D80CEC}"/>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3200" b="1" kern="1200">
                <a:solidFill>
                  <a:schemeClr val="tx1"/>
                </a:solidFill>
                <a:latin typeface="Times New Roman" panose="02020603050405020304" pitchFamily="18" charset="0"/>
                <a:cs typeface="Times New Roman" panose="02020603050405020304" pitchFamily="18" charset="0"/>
              </a:rPr>
              <a:t>MỤC TIÊU GIÁO DỤC Ở MÔN VẬT LÍ</a:t>
            </a:r>
          </a:p>
        </p:txBody>
      </p:sp>
      <p:sp>
        <p:nvSpPr>
          <p:cNvPr id="6" name="Rectangle 5">
            <a:extLst>
              <a:ext uri="{FF2B5EF4-FFF2-40B4-BE49-F238E27FC236}">
                <a16:creationId xmlns:a16="http://schemas.microsoft.com/office/drawing/2014/main" id="{38FFF676-FDC7-43E4-AF70-77B1373A278F}"/>
              </a:ext>
            </a:extLst>
          </p:cNvPr>
          <p:cNvSpPr/>
          <p:nvPr/>
        </p:nvSpPr>
        <p:spPr>
          <a:xfrm>
            <a:off x="643467" y="1782981"/>
            <a:ext cx="10905066" cy="4393982"/>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Góp</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phần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cùng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với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các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môn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hoạt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động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giáo</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dục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khác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giúp</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sinh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đạt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các</a:t>
            </a:r>
            <a:r>
              <a:rPr lang="en-US" altLang="en-US" sz="2800">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phẩm</a:t>
            </a:r>
            <a:r>
              <a:rPr lang="en-US" altLang="en-US" sz="2800" i="1">
                <a:latin typeface="Times New Roman" panose="02020603050405020304" pitchFamily="18" charset="0"/>
                <a:cs typeface="Times New Roman" panose="02020603050405020304" pitchFamily="18" charset="0"/>
              </a:rPr>
              <a:t> chất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chủ</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yếu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và</a:t>
            </a:r>
            <a:r>
              <a:rPr lang="en-US" altLang="en-US" sz="2800">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năng</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lực</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chung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quy</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định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Chương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trình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tổng</a:t>
            </a:r>
            <a:r>
              <a:rPr lang="en-US" altLang="en-US" sz="2800">
                <a:latin typeface="Times New Roman" panose="02020603050405020304" pitchFamily="18" charset="0"/>
                <a:cs typeface="Times New Roman" panose="02020603050405020304" pitchFamily="18" charset="0"/>
              </a:rPr>
              <a:t> thể.</a:t>
            </a:r>
          </a:p>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Giúp</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sinh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hình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thành</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phát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triển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năng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lực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vật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lí</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với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các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biểu</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hiện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sau</a:t>
            </a:r>
            <a:r>
              <a:rPr lang="en-US" altLang="en-US" sz="280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Đạt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vấn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phổ</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thông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về</a:t>
            </a:r>
            <a:r>
              <a:rPr lang="en-US" altLang="en-US" sz="2800">
                <a:latin typeface="Times New Roman" panose="02020603050405020304" pitchFamily="18" charset="0"/>
                <a:cs typeface="Times New Roman" panose="02020603050405020304" pitchFamily="18" charset="0"/>
              </a:rPr>
              <a:t> khoa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tự</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nhiên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dưới</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góc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độ</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vật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lí</a:t>
            </a:r>
            <a:r>
              <a:rPr lang="en-US" altLang="en-US" sz="280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Vận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dụng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số</a:t>
            </a:r>
            <a:r>
              <a:rPr lang="en-US" altLang="en-US" sz="2800">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kĩ</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năng</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tiến</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trình</a:t>
            </a:r>
            <a:r>
              <a:rPr lang="en-US" altLang="en-US" sz="2800">
                <a:latin typeface="Times New Roman" panose="02020603050405020304" pitchFamily="18" charset="0"/>
                <a:cs typeface="Times New Roman" panose="02020603050405020304" pitchFamily="18" charset="0"/>
              </a:rPr>
              <a:t> khoa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Vận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dụng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một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số</a:t>
            </a:r>
            <a:r>
              <a:rPr lang="en-US" altLang="en-US" sz="2800">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kiến</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thức</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kĩ</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năng</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đã</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Nhận</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biết</a:t>
            </a:r>
            <a:r>
              <a:rPr lang="en-US" altLang="en-US" sz="280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được</a:t>
            </a:r>
            <a:r>
              <a:rPr lang="en-US" altLang="en-US" sz="2800">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năng</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lực</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sở</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trường</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của</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bản</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thân</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định</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hướng</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được</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nghề</a:t>
            </a:r>
            <a:r>
              <a:rPr lang="en-US" altLang="en-US" sz="2800" i="1">
                <a:latin typeface="Times New Roman" panose="02020603050405020304" pitchFamily="18" charset="0"/>
                <a:cs typeface="Times New Roman" panose="02020603050405020304" pitchFamily="18" charset="0"/>
              </a:rPr>
              <a:t> </a:t>
            </a:r>
            <a:r>
              <a:rPr lang="en-US" altLang="en-US" sz="2800" i="1" err="1">
                <a:latin typeface="Times New Roman" panose="02020603050405020304" pitchFamily="18" charset="0"/>
                <a:cs typeface="Times New Roman" panose="02020603050405020304" pitchFamily="18" charset="0"/>
              </a:rPr>
              <a:t>nghiệp</a:t>
            </a:r>
            <a:r>
              <a:rPr lang="en-US" altLang="en-US" sz="280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572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643467" y="321734"/>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a:solidFill>
                  <a:schemeClr val="tx1"/>
                </a:solidFill>
                <a:latin typeface="Times New Roman" panose="02020603050405020304" pitchFamily="18" charset="0"/>
                <a:cs typeface="Times New Roman" panose="02020603050405020304" pitchFamily="18" charset="0"/>
              </a:rPr>
              <a:t>THỂ HIỆN MỤC TIÊU TRONG CHƯƠNG TRÌNH</a:t>
            </a:r>
            <a:endParaRPr lang="en-US" sz="3200" kern="120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410901" y="1782981"/>
            <a:ext cx="11453750" cy="4393982"/>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đạt</a:t>
            </a:r>
            <a:r>
              <a:rPr lang="en-US" altLang="en-US" sz="2800" dirty="0">
                <a:latin typeface="Times New Roman" panose="02020603050405020304" pitchFamily="18" charset="0"/>
                <a:cs typeface="Times New Roman" panose="02020603050405020304" pitchFamily="18" charset="0"/>
              </a:rPr>
              <a:t> (learning outcomes)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altLang="en-US" sz="2800" dirty="0">
                <a:solidFill>
                  <a:srgbClr val="C00000"/>
                </a:solidFill>
                <a:latin typeface="Times New Roman" panose="02020603050405020304" pitchFamily="18" charset="0"/>
                <a:cs typeface="Times New Roman" panose="02020603050405020304" pitchFamily="18" charset="0"/>
              </a:rPr>
              <a:t>WHY?</a:t>
            </a:r>
            <a:r>
              <a:rPr lang="en-US" altLang="en-US" sz="28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(xi </a:t>
            </a:r>
            <a:r>
              <a:rPr lang="en-US" altLang="en-US" sz="2400" dirty="0" err="1">
                <a:latin typeface="Times New Roman" panose="02020603050405020304" pitchFamily="18" charset="0"/>
                <a:cs typeface="Times New Roman" panose="02020603050405020304" pitchFamily="18" charset="0"/>
              </a:rPr>
              <a:t>măng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thép</a:t>
            </a:r>
            <a:r>
              <a:rPr lang="en-US" altLang="en-US" sz="2400" dirty="0">
                <a:latin typeface="Times New Roman" panose="02020603050405020304" pitchFamily="18" charset="0"/>
                <a:cs typeface="Times New Roman" panose="02020603050405020304" pitchFamily="18" charset="0"/>
              </a:rPr>
              <a:t>, … </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dirty="0" err="1">
                <a:latin typeface="Times New Roman" panose="02020603050405020304" pitchFamily="18" charset="0"/>
                <a:cs typeface="Times New Roman" panose="02020603050405020304" pitchFamily="18" charset="0"/>
              </a:rPr>
              <a:t>beton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ăn</a:t>
            </a:r>
            <a:r>
              <a:rPr lang="en-US"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khỏe</a:t>
            </a:r>
            <a:r>
              <a:rPr lang="en-US" altLang="en-US" sz="2400" dirty="0">
                <a:latin typeface="Times New Roman" panose="02020603050405020304" pitchFamily="18" charset="0"/>
                <a:cs typeface="Times New Roman" panose="02020603050405020304" pitchFamily="18" charset="0"/>
              </a:rPr>
              <a:t>)!</a:t>
            </a:r>
          </a:p>
          <a:p>
            <a:pPr defTabSz="914400">
              <a:lnSpc>
                <a:spcPct val="90000"/>
              </a:lnSpc>
              <a:spcBef>
                <a:spcPct val="0"/>
              </a:spcBef>
              <a:spcAft>
                <a:spcPts val="600"/>
              </a:spcAft>
            </a:pPr>
            <a:r>
              <a:rPr lang="en-US" sz="2800" dirty="0">
                <a:latin typeface="Times New Roman" panose="02020603050405020304" pitchFamily="18" charset="0"/>
                <a:cs typeface="Times New Roman" panose="02020603050405020304" pitchFamily="18" charset="0"/>
              </a:rPr>
              <a:t>+ Thể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a:t>
            </a:r>
          </a:p>
          <a:p>
            <a:pPr defTabSz="914400">
              <a:lnSpc>
                <a:spcPct val="90000"/>
              </a:lnSpc>
              <a:spcBef>
                <a:spcPct val="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(GV + SGK, + ...)</a:t>
            </a:r>
          </a:p>
          <a:p>
            <a:pPr defTabSz="914400">
              <a:lnSpc>
                <a:spcPct val="90000"/>
              </a:lnSpc>
              <a:spcBef>
                <a:spcPct val="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(GV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104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490537" y="666896"/>
            <a:ext cx="11210925" cy="744836"/>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b="1" kern="1200">
                <a:solidFill>
                  <a:schemeClr val="bg1"/>
                </a:solidFill>
                <a:latin typeface="+mj-lt"/>
                <a:ea typeface="+mj-ea"/>
                <a:cs typeface="+mj-cs"/>
              </a:rPr>
              <a:t>VÍ DỤ</a:t>
            </a:r>
            <a:endParaRPr lang="en-US" sz="3000" kern="1200">
              <a:solidFill>
                <a:schemeClr val="bg1"/>
              </a:solidFill>
              <a:latin typeface="+mj-lt"/>
              <a:ea typeface="+mj-ea"/>
              <a:cs typeface="+mj-cs"/>
            </a:endParaRPr>
          </a:p>
        </p:txBody>
      </p:sp>
      <p:graphicFrame>
        <p:nvGraphicFramePr>
          <p:cNvPr id="8" name="Table 7">
            <a:extLst>
              <a:ext uri="{FF2B5EF4-FFF2-40B4-BE49-F238E27FC236}">
                <a16:creationId xmlns:a16="http://schemas.microsoft.com/office/drawing/2014/main" id="{862FA9A8-03A3-4298-89CB-197E66436EE4}"/>
              </a:ext>
            </a:extLst>
          </p:cNvPr>
          <p:cNvGraphicFramePr>
            <a:graphicFrameLocks noGrp="1"/>
          </p:cNvGraphicFramePr>
          <p:nvPr>
            <p:extLst>
              <p:ext uri="{D42A27DB-BD31-4B8C-83A1-F6EECF244321}">
                <p14:modId xmlns:p14="http://schemas.microsoft.com/office/powerpoint/2010/main" val="259481251"/>
              </p:ext>
            </p:extLst>
          </p:nvPr>
        </p:nvGraphicFramePr>
        <p:xfrm>
          <a:off x="643465" y="1638949"/>
          <a:ext cx="10905067" cy="4224528"/>
        </p:xfrm>
        <a:graphic>
          <a:graphicData uri="http://schemas.openxmlformats.org/drawingml/2006/table">
            <a:tbl>
              <a:tblPr firstRow="1" firstCol="1" bandRow="1" bandCol="1">
                <a:tableStyleId>{5940675A-B579-460E-94D1-54222C63F5DA}</a:tableStyleId>
              </a:tblPr>
              <a:tblGrid>
                <a:gridCol w="1706196">
                  <a:extLst>
                    <a:ext uri="{9D8B030D-6E8A-4147-A177-3AD203B41FA5}">
                      <a16:colId xmlns:a16="http://schemas.microsoft.com/office/drawing/2014/main" val="294729380"/>
                    </a:ext>
                  </a:extLst>
                </a:gridCol>
                <a:gridCol w="9198871">
                  <a:extLst>
                    <a:ext uri="{9D8B030D-6E8A-4147-A177-3AD203B41FA5}">
                      <a16:colId xmlns:a16="http://schemas.microsoft.com/office/drawing/2014/main" val="1845311037"/>
                    </a:ext>
                  </a:extLst>
                </a:gridCol>
              </a:tblGrid>
              <a:tr h="373902">
                <a:tc>
                  <a:txBody>
                    <a:bodyPr/>
                    <a:lstStyle/>
                    <a:p>
                      <a:pPr indent="0" algn="ctr">
                        <a:lnSpc>
                          <a:spcPct val="90000"/>
                        </a:lnSpc>
                        <a:spcBef>
                          <a:spcPts val="0"/>
                        </a:spcBef>
                        <a:spcAft>
                          <a:spcPts val="0"/>
                        </a:spcAft>
                      </a:pPr>
                      <a:r>
                        <a:rPr lang="en-US" sz="2800" b="1">
                          <a:effectLst/>
                          <a:latin typeface="Times New Roman" panose="02020603050405020304" pitchFamily="18" charset="0"/>
                          <a:cs typeface="Times New Roman" panose="02020603050405020304" pitchFamily="18" charset="0"/>
                        </a:rPr>
                        <a:t>Nội dung</a:t>
                      </a:r>
                      <a:endParaRPr lang="en-US" sz="2800" b="1">
                        <a:effectLst/>
                        <a:latin typeface="Times New Roman" panose="02020603050405020304" pitchFamily="18" charset="0"/>
                        <a:ea typeface="SimSun" panose="02010600030101010101" pitchFamily="2" charset="-122"/>
                        <a:cs typeface="Times New Roman" panose="02020603050405020304" pitchFamily="18" charset="0"/>
                      </a:endParaRPr>
                    </a:p>
                  </a:txBody>
                  <a:tcPr marL="51260" marR="51260" marT="0" marB="0"/>
                </a:tc>
                <a:tc>
                  <a:txBody>
                    <a:bodyPr/>
                    <a:lstStyle/>
                    <a:p>
                      <a:pPr indent="0" algn="ctr">
                        <a:lnSpc>
                          <a:spcPct val="90000"/>
                        </a:lnSpc>
                        <a:spcBef>
                          <a:spcPts val="0"/>
                        </a:spcBef>
                        <a:spcAft>
                          <a:spcPts val="0"/>
                        </a:spcAft>
                      </a:pPr>
                      <a:r>
                        <a:rPr lang="en-US" sz="2800" b="1">
                          <a:effectLst/>
                          <a:latin typeface="Times New Roman" panose="02020603050405020304" pitchFamily="18" charset="0"/>
                          <a:cs typeface="Times New Roman" panose="02020603050405020304" pitchFamily="18" charset="0"/>
                        </a:rPr>
                        <a:t>Yêu cầu cần đạt</a:t>
                      </a:r>
                      <a:endParaRPr lang="en-US" sz="2800" b="1">
                        <a:effectLst/>
                        <a:latin typeface="Times New Roman" panose="02020603050405020304" pitchFamily="18" charset="0"/>
                        <a:ea typeface="SimSun" panose="02010600030101010101" pitchFamily="2" charset="-122"/>
                        <a:cs typeface="Times New Roman" panose="02020603050405020304" pitchFamily="18" charset="0"/>
                      </a:endParaRPr>
                    </a:p>
                  </a:txBody>
                  <a:tcPr marL="51260" marR="51260" marT="0" marB="0"/>
                </a:tc>
                <a:extLst>
                  <a:ext uri="{0D108BD9-81ED-4DB2-BD59-A6C34878D82A}">
                    <a16:rowId xmlns:a16="http://schemas.microsoft.com/office/drawing/2014/main" val="2971927167"/>
                  </a:ext>
                </a:extLst>
              </a:tr>
              <a:tr h="3375223">
                <a:tc>
                  <a:txBody>
                    <a:bodyPr/>
                    <a:lstStyle/>
                    <a:p>
                      <a:pPr indent="0" algn="l">
                        <a:lnSpc>
                          <a:spcPct val="90000"/>
                        </a:lnSpc>
                        <a:spcBef>
                          <a:spcPts val="0"/>
                        </a:spcBef>
                        <a:spcAft>
                          <a:spcPts val="0"/>
                        </a:spcAft>
                      </a:pPr>
                      <a:r>
                        <a:rPr lang="en-US" sz="2800" kern="1200">
                          <a:effectLst/>
                          <a:latin typeface="Times New Roman" panose="02020603050405020304" pitchFamily="18" charset="0"/>
                          <a:cs typeface="Times New Roman" panose="02020603050405020304" pitchFamily="18" charset="0"/>
                        </a:rPr>
                        <a:t>Chuyển động biến đổi</a:t>
                      </a: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51260" marR="51260" marT="0" marB="0"/>
                </a:tc>
                <a:tc>
                  <a:txBody>
                    <a:bodyPr/>
                    <a:lstStyle/>
                    <a:p>
                      <a:pPr marL="0" algn="l" defTabSz="914400" rtl="0" eaLnBrk="1" latinLnBrk="0" hangingPunct="1"/>
                      <a:r>
                        <a:rPr lang="vi-VN" sz="2800" kern="1200">
                          <a:solidFill>
                            <a:schemeClr val="tx1"/>
                          </a:solidFill>
                          <a:effectLst/>
                          <a:latin typeface="Times New Roman" panose="02020603050405020304" pitchFamily="18" charset="0"/>
                          <a:ea typeface="+mn-ea"/>
                          <a:cs typeface="Times New Roman" panose="02020603050405020304" pitchFamily="18" charset="0"/>
                        </a:rPr>
                        <a:t>– Thực hiện thí nghiệm </a:t>
                      </a:r>
                      <a:r>
                        <a:rPr lang="en-US" sz="2800" kern="1200" err="1">
                          <a:solidFill>
                            <a:schemeClr val="tx1"/>
                          </a:solidFill>
                          <a:effectLst/>
                          <a:latin typeface="Times New Roman" panose="02020603050405020304" pitchFamily="18" charset="0"/>
                          <a:ea typeface="+mn-ea"/>
                          <a:cs typeface="Times New Roman" panose="02020603050405020304" pitchFamily="18" charset="0"/>
                        </a:rPr>
                        <a:t>và</a:t>
                      </a:r>
                      <a:r>
                        <a:rPr lang="vi-VN" sz="2800" kern="1200">
                          <a:solidFill>
                            <a:schemeClr val="tx1"/>
                          </a:solidFill>
                          <a:effectLst/>
                          <a:latin typeface="Times New Roman" panose="02020603050405020304" pitchFamily="18" charset="0"/>
                          <a:ea typeface="+mn-ea"/>
                          <a:cs typeface="Times New Roman" panose="02020603050405020304" pitchFamily="18" charset="0"/>
                        </a:rPr>
                        <a:t> lập luận dựa vào sự biến đổi vận tốc</a:t>
                      </a:r>
                      <a:r>
                        <a:rPr lang="en-US" sz="2800" kern="1200">
                          <a:solidFill>
                            <a:schemeClr val="tx1"/>
                          </a:solidFill>
                          <a:effectLst/>
                          <a:latin typeface="Times New Roman" panose="02020603050405020304" pitchFamily="18" charset="0"/>
                          <a:ea typeface="+mn-ea"/>
                          <a:cs typeface="Times New Roman" panose="02020603050405020304" pitchFamily="18" charset="0"/>
                        </a:rPr>
                        <a:t> </a:t>
                      </a:r>
                      <a:r>
                        <a:rPr lang="en-US" sz="2800" kern="1200" err="1">
                          <a:solidFill>
                            <a:schemeClr val="tx1"/>
                          </a:solidFill>
                          <a:effectLst/>
                          <a:latin typeface="Times New Roman" panose="02020603050405020304" pitchFamily="18" charset="0"/>
                          <a:ea typeface="+mn-ea"/>
                          <a:cs typeface="Times New Roman" panose="02020603050405020304" pitchFamily="18" charset="0"/>
                        </a:rPr>
                        <a:t>trong</a:t>
                      </a:r>
                      <a:r>
                        <a:rPr lang="en-US" sz="2800" kern="1200">
                          <a:solidFill>
                            <a:schemeClr val="tx1"/>
                          </a:solidFill>
                          <a:effectLst/>
                          <a:latin typeface="Times New Roman" panose="02020603050405020304" pitchFamily="18" charset="0"/>
                          <a:ea typeface="+mn-ea"/>
                          <a:cs typeface="Times New Roman" panose="02020603050405020304" pitchFamily="18" charset="0"/>
                        </a:rPr>
                        <a:t> </a:t>
                      </a:r>
                      <a:r>
                        <a:rPr lang="en-US" sz="2800" kern="1200" err="1">
                          <a:solidFill>
                            <a:schemeClr val="tx1"/>
                          </a:solidFill>
                          <a:effectLst/>
                          <a:latin typeface="Times New Roman" panose="02020603050405020304" pitchFamily="18" charset="0"/>
                          <a:ea typeface="+mn-ea"/>
                          <a:cs typeface="Times New Roman" panose="02020603050405020304" pitchFamily="18" charset="0"/>
                        </a:rPr>
                        <a:t>chuyển</a:t>
                      </a:r>
                      <a:r>
                        <a:rPr lang="en-US" sz="2800" kern="1200">
                          <a:solidFill>
                            <a:schemeClr val="tx1"/>
                          </a:solidFill>
                          <a:effectLst/>
                          <a:latin typeface="Times New Roman" panose="02020603050405020304" pitchFamily="18" charset="0"/>
                          <a:ea typeface="+mn-ea"/>
                          <a:cs typeface="Times New Roman" panose="02020603050405020304" pitchFamily="18" charset="0"/>
                        </a:rPr>
                        <a:t> </a:t>
                      </a:r>
                      <a:r>
                        <a:rPr lang="en-US" sz="2800" kern="1200" err="1">
                          <a:solidFill>
                            <a:schemeClr val="tx1"/>
                          </a:solidFill>
                          <a:effectLst/>
                          <a:latin typeface="Times New Roman" panose="02020603050405020304" pitchFamily="18" charset="0"/>
                          <a:ea typeface="+mn-ea"/>
                          <a:cs typeface="Times New Roman" panose="02020603050405020304" pitchFamily="18" charset="0"/>
                        </a:rPr>
                        <a:t>động</a:t>
                      </a:r>
                      <a:r>
                        <a:rPr lang="en-US" sz="2800" kern="1200">
                          <a:solidFill>
                            <a:schemeClr val="tx1"/>
                          </a:solidFill>
                          <a:effectLst/>
                          <a:latin typeface="Times New Roman" panose="02020603050405020304" pitchFamily="18" charset="0"/>
                          <a:ea typeface="+mn-ea"/>
                          <a:cs typeface="Times New Roman" panose="02020603050405020304" pitchFamily="18" charset="0"/>
                        </a:rPr>
                        <a:t> </a:t>
                      </a:r>
                      <a:r>
                        <a:rPr lang="en-US" sz="2800" kern="1200" err="1">
                          <a:solidFill>
                            <a:schemeClr val="tx1"/>
                          </a:solidFill>
                          <a:effectLst/>
                          <a:latin typeface="Times New Roman" panose="02020603050405020304" pitchFamily="18" charset="0"/>
                          <a:ea typeface="+mn-ea"/>
                          <a:cs typeface="Times New Roman" panose="02020603050405020304" pitchFamily="18" charset="0"/>
                        </a:rPr>
                        <a:t>thẳng</a:t>
                      </a:r>
                      <a:r>
                        <a:rPr lang="vi-VN" sz="2800" kern="1200">
                          <a:solidFill>
                            <a:schemeClr val="tx1"/>
                          </a:solidFill>
                          <a:effectLst/>
                          <a:latin typeface="Times New Roman" panose="02020603050405020304" pitchFamily="18" charset="0"/>
                          <a:ea typeface="+mn-ea"/>
                          <a:cs typeface="Times New Roman" panose="02020603050405020304" pitchFamily="18" charset="0"/>
                        </a:rPr>
                        <a:t>, rút ra được công thức tính gia tốc</a:t>
                      </a:r>
                      <a:r>
                        <a:rPr lang="en-US" sz="2800" kern="1200">
                          <a:solidFill>
                            <a:schemeClr val="tx1"/>
                          </a:solidFill>
                          <a:effectLst/>
                          <a:latin typeface="Times New Roman" panose="02020603050405020304" pitchFamily="18" charset="0"/>
                          <a:ea typeface="+mn-ea"/>
                          <a:cs typeface="Times New Roman" panose="02020603050405020304" pitchFamily="18" charset="0"/>
                        </a:rPr>
                        <a:t>; </a:t>
                      </a:r>
                      <a:r>
                        <a:rPr lang="en-US" sz="2800" kern="1200" err="1">
                          <a:solidFill>
                            <a:schemeClr val="tx1"/>
                          </a:solidFill>
                          <a:effectLst/>
                          <a:latin typeface="Times New Roman" panose="02020603050405020304" pitchFamily="18" charset="0"/>
                          <a:ea typeface="+mn-ea"/>
                          <a:cs typeface="Times New Roman" panose="02020603050405020304" pitchFamily="18" charset="0"/>
                        </a:rPr>
                        <a:t>nêu</a:t>
                      </a:r>
                      <a:r>
                        <a:rPr lang="vi-VN" sz="2800" kern="1200">
                          <a:solidFill>
                            <a:schemeClr val="tx1"/>
                          </a:solidFill>
                          <a:effectLst/>
                          <a:latin typeface="Times New Roman" panose="02020603050405020304" pitchFamily="18" charset="0"/>
                          <a:ea typeface="+mn-ea"/>
                          <a:cs typeface="Times New Roman" panose="02020603050405020304" pitchFamily="18" charset="0"/>
                        </a:rPr>
                        <a:t> được ý nghĩa, đơn vị của gia tốc.</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p>
                      <a:pPr marL="0" algn="l" defTabSz="914400" rtl="0" eaLnBrk="1" latinLnBrk="0" hangingPunct="1"/>
                      <a:r>
                        <a:rPr lang="vi-VN" sz="2800" kern="1200">
                          <a:solidFill>
                            <a:schemeClr val="tx1"/>
                          </a:solidFill>
                          <a:effectLst/>
                          <a:latin typeface="Times New Roman" panose="02020603050405020304" pitchFamily="18" charset="0"/>
                          <a:ea typeface="+mn-ea"/>
                          <a:cs typeface="Times New Roman" panose="02020603050405020304" pitchFamily="18" charset="0"/>
                        </a:rPr>
                        <a:t>– Thực hiện thí nghiệm (hoặc dựa trên số liệu cho trước), vẽ được đồ thị vận tốc </a:t>
                      </a:r>
                      <a:r>
                        <a:rPr lang="en-US" sz="2800" kern="1200">
                          <a:solidFill>
                            <a:schemeClr val="tx1"/>
                          </a:solidFill>
                          <a:effectLst/>
                          <a:latin typeface="Times New Roman" panose="02020603050405020304" pitchFamily="18" charset="0"/>
                          <a:ea typeface="+mn-ea"/>
                          <a:cs typeface="Times New Roman" panose="02020603050405020304" pitchFamily="18" charset="0"/>
                        </a:rPr>
                        <a:t>–</a:t>
                      </a:r>
                      <a:r>
                        <a:rPr lang="vi-VN" sz="2800" kern="1200">
                          <a:solidFill>
                            <a:schemeClr val="tx1"/>
                          </a:solidFill>
                          <a:effectLst/>
                          <a:latin typeface="Times New Roman" panose="02020603050405020304" pitchFamily="18" charset="0"/>
                          <a:ea typeface="+mn-ea"/>
                          <a:cs typeface="Times New Roman" panose="02020603050405020304" pitchFamily="18" charset="0"/>
                        </a:rPr>
                        <a:t> thời gian trong chuyển động thẳng.</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p>
                      <a:pPr marL="0" algn="l" defTabSz="914400" rtl="0" eaLnBrk="1" latinLnBrk="0" hangingPunct="1"/>
                      <a:r>
                        <a:rPr lang="vi-VN" sz="2800" kern="1200">
                          <a:solidFill>
                            <a:schemeClr val="tx1"/>
                          </a:solidFill>
                          <a:effectLst/>
                          <a:latin typeface="Times New Roman" panose="02020603050405020304" pitchFamily="18" charset="0"/>
                          <a:ea typeface="+mn-ea"/>
                          <a:cs typeface="Times New Roman" panose="02020603050405020304" pitchFamily="18" charset="0"/>
                        </a:rPr>
                        <a:t>– Vận dụng đồ thị vận tốc</a:t>
                      </a:r>
                      <a:r>
                        <a:rPr lang="en-US" sz="2800" kern="1200">
                          <a:solidFill>
                            <a:schemeClr val="tx1"/>
                          </a:solidFill>
                          <a:effectLst/>
                          <a:latin typeface="Times New Roman" panose="02020603050405020304" pitchFamily="18" charset="0"/>
                          <a:ea typeface="+mn-ea"/>
                          <a:cs typeface="Times New Roman" panose="02020603050405020304" pitchFamily="18" charset="0"/>
                        </a:rPr>
                        <a:t> – </a:t>
                      </a:r>
                      <a:r>
                        <a:rPr lang="vi-VN" sz="2800" kern="1200">
                          <a:solidFill>
                            <a:schemeClr val="tx1"/>
                          </a:solidFill>
                          <a:effectLst/>
                          <a:latin typeface="Times New Roman" panose="02020603050405020304" pitchFamily="18" charset="0"/>
                          <a:ea typeface="+mn-ea"/>
                          <a:cs typeface="Times New Roman" panose="02020603050405020304" pitchFamily="18" charset="0"/>
                        </a:rPr>
                        <a:t>thời gian để tính được độ dịch chuyển và gia tốc trong một số trường hợp đơn giản.</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p>
                      <a:pPr marL="0" algn="l" defTabSz="914400" rtl="0" eaLnBrk="1" latinLnBrk="0" hangingPunct="1"/>
                      <a:r>
                        <a:rPr lang="vi-VN" sz="2800" kern="1200">
                          <a:solidFill>
                            <a:schemeClr val="tx1"/>
                          </a:solidFill>
                          <a:effectLst/>
                          <a:latin typeface="Times New Roman" panose="02020603050405020304" pitchFamily="18" charset="0"/>
                          <a:ea typeface="+mn-ea"/>
                          <a:cs typeface="Times New Roman" panose="02020603050405020304" pitchFamily="18" charset="0"/>
                        </a:rPr>
                        <a:t>– Rút ra được các công thức của chuyển động thẳng biến đổi đều (không được dùng tích phân).</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txBody>
                  <a:tcPr marL="51260" marR="51260" marT="0" marB="0"/>
                </a:tc>
                <a:extLst>
                  <a:ext uri="{0D108BD9-81ED-4DB2-BD59-A6C34878D82A}">
                    <a16:rowId xmlns:a16="http://schemas.microsoft.com/office/drawing/2014/main" val="3887393160"/>
                  </a:ext>
                </a:extLst>
              </a:tr>
            </a:tbl>
          </a:graphicData>
        </a:graphic>
      </p:graphicFrame>
    </p:spTree>
    <p:extLst>
      <p:ext uri="{BB962C8B-B14F-4D97-AF65-F5344CB8AC3E}">
        <p14:creationId xmlns:p14="http://schemas.microsoft.com/office/powerpoint/2010/main" val="377901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1716B1-68FD-4EB1-9F8A-E49AC61A4E94}"/>
              </a:ext>
            </a:extLst>
          </p:cNvPr>
          <p:cNvSpPr txBox="1">
            <a:spLocks/>
          </p:cNvSpPr>
          <p:nvPr/>
        </p:nvSpPr>
        <p:spPr>
          <a:xfrm>
            <a:off x="396240" y="142806"/>
            <a:ext cx="11399520"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Times New Roman" panose="02020603050405020304" pitchFamily="18" charset="0"/>
                <a:cs typeface="Times New Roman" panose="02020603050405020304" pitchFamily="18" charset="0"/>
              </a:rPr>
              <a:t>VÍ DỤ</a:t>
            </a:r>
            <a:endParaRPr lang="en-US" sz="320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862FA9A8-03A3-4298-89CB-197E66436EE4}"/>
              </a:ext>
            </a:extLst>
          </p:cNvPr>
          <p:cNvGraphicFramePr>
            <a:graphicFrameLocks noGrp="1"/>
          </p:cNvGraphicFramePr>
          <p:nvPr>
            <p:extLst>
              <p:ext uri="{D42A27DB-BD31-4B8C-83A1-F6EECF244321}">
                <p14:modId xmlns:p14="http://schemas.microsoft.com/office/powerpoint/2010/main" val="1918274759"/>
              </p:ext>
            </p:extLst>
          </p:nvPr>
        </p:nvGraphicFramePr>
        <p:xfrm>
          <a:off x="479764" y="784846"/>
          <a:ext cx="11315996" cy="5852160"/>
        </p:xfrm>
        <a:graphic>
          <a:graphicData uri="http://schemas.openxmlformats.org/drawingml/2006/table">
            <a:tbl>
              <a:tblPr firstRow="1" firstCol="1" bandRow="1" bandCol="1">
                <a:tableStyleId>{5940675A-B579-460E-94D1-54222C63F5DA}</a:tableStyleId>
              </a:tblPr>
              <a:tblGrid>
                <a:gridCol w="1751708">
                  <a:extLst>
                    <a:ext uri="{9D8B030D-6E8A-4147-A177-3AD203B41FA5}">
                      <a16:colId xmlns:a16="http://schemas.microsoft.com/office/drawing/2014/main" val="294729380"/>
                    </a:ext>
                  </a:extLst>
                </a:gridCol>
                <a:gridCol w="9564288">
                  <a:extLst>
                    <a:ext uri="{9D8B030D-6E8A-4147-A177-3AD203B41FA5}">
                      <a16:colId xmlns:a16="http://schemas.microsoft.com/office/drawing/2014/main" val="1845311037"/>
                    </a:ext>
                  </a:extLst>
                </a:gridCol>
              </a:tblGrid>
              <a:tr h="0">
                <a:tc>
                  <a:txBody>
                    <a:bodyPr/>
                    <a:lstStyle/>
                    <a:p>
                      <a:pPr indent="0" algn="ctr">
                        <a:lnSpc>
                          <a:spcPct val="100000"/>
                        </a:lnSpc>
                        <a:spcBef>
                          <a:spcPts val="0"/>
                        </a:spcBef>
                        <a:spcAft>
                          <a:spcPts val="0"/>
                        </a:spcAft>
                      </a:pPr>
                      <a:r>
                        <a:rPr lang="en-US" sz="3200" b="1" err="1">
                          <a:effectLst/>
                          <a:latin typeface="Times New Roman" panose="02020603050405020304" pitchFamily="18" charset="0"/>
                          <a:cs typeface="Times New Roman" panose="02020603050405020304" pitchFamily="18" charset="0"/>
                        </a:rPr>
                        <a:t>Nội</a:t>
                      </a:r>
                      <a:r>
                        <a:rPr lang="en-US" sz="3200" b="1">
                          <a:effectLst/>
                          <a:latin typeface="Times New Roman" panose="02020603050405020304" pitchFamily="18" charset="0"/>
                          <a:cs typeface="Times New Roman" panose="02020603050405020304" pitchFamily="18" charset="0"/>
                        </a:rPr>
                        <a:t> dung</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0" algn="ctr">
                        <a:lnSpc>
                          <a:spcPct val="100000"/>
                        </a:lnSpc>
                        <a:spcBef>
                          <a:spcPts val="0"/>
                        </a:spcBef>
                        <a:spcAft>
                          <a:spcPts val="0"/>
                        </a:spcAft>
                      </a:pPr>
                      <a:r>
                        <a:rPr lang="en-US" sz="3200" b="1" err="1">
                          <a:effectLst/>
                          <a:latin typeface="Times New Roman" panose="02020603050405020304" pitchFamily="18" charset="0"/>
                          <a:cs typeface="Times New Roman" panose="02020603050405020304" pitchFamily="18" charset="0"/>
                        </a:rPr>
                        <a:t>Yêu</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cầu</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cần</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đạt</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71927167"/>
                  </a:ext>
                </a:extLst>
              </a:tr>
              <a:tr h="0">
                <a:tc>
                  <a:txBody>
                    <a:bodyPr/>
                    <a:lstStyle/>
                    <a:p>
                      <a:pPr indent="0" algn="l">
                        <a:lnSpc>
                          <a:spcPct val="90000"/>
                        </a:lnSpc>
                        <a:spcBef>
                          <a:spcPts val="0"/>
                        </a:spcBef>
                        <a:spcAft>
                          <a:spcPts val="0"/>
                        </a:spcAft>
                      </a:pPr>
                      <a:r>
                        <a:rPr lang="en-US" sz="3200" kern="1200" err="1">
                          <a:effectLst/>
                          <a:latin typeface="Times New Roman" panose="02020603050405020304" pitchFamily="18" charset="0"/>
                          <a:cs typeface="Times New Roman" panose="02020603050405020304" pitchFamily="18" charset="0"/>
                        </a:rPr>
                        <a:t>Chuyển</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động</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biến</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đổi</a:t>
                      </a:r>
                      <a:endParaRPr lang="en-US" sz="3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r>
                        <a:rPr lang="vi-VN" sz="3200" kern="1200">
                          <a:solidFill>
                            <a:schemeClr val="tx1"/>
                          </a:solidFill>
                          <a:effectLst/>
                          <a:latin typeface="Times New Roman" panose="02020603050405020304" pitchFamily="18" charset="0"/>
                          <a:cs typeface="Times New Roman" panose="02020603050405020304" pitchFamily="18" charset="0"/>
                        </a:rPr>
                        <a:t>– Vận dụng được các công thức của chuyển động thẳng biến đổi đều.</a:t>
                      </a:r>
                      <a:endParaRPr lang="en-US" sz="3200" kern="1200">
                        <a:solidFill>
                          <a:schemeClr val="tx1"/>
                        </a:solidFill>
                        <a:effectLst/>
                        <a:latin typeface="Times New Roman" panose="02020603050405020304" pitchFamily="18" charset="0"/>
                        <a:cs typeface="Times New Roman" panose="02020603050405020304" pitchFamily="18" charset="0"/>
                      </a:endParaRPr>
                    </a:p>
                    <a:p>
                      <a:r>
                        <a:rPr lang="vi-VN" sz="3200" kern="1200">
                          <a:solidFill>
                            <a:schemeClr val="tx1"/>
                          </a:solidFill>
                          <a:effectLst/>
                          <a:latin typeface="Times New Roman" panose="02020603050405020304" pitchFamily="18" charset="0"/>
                          <a:cs typeface="Times New Roman" panose="02020603050405020304" pitchFamily="18" charset="0"/>
                        </a:rPr>
                        <a:t>– Mô tả và giải thích được chuyển động khi vật có vận tốc không đổi theo một phương và có gia tốc không đổi theo phương vuông góc với phương này.</a:t>
                      </a:r>
                      <a:endParaRPr lang="en-US" sz="3200" kern="1200">
                        <a:solidFill>
                          <a:schemeClr val="tx1"/>
                        </a:solidFill>
                        <a:effectLst/>
                        <a:latin typeface="Times New Roman" panose="02020603050405020304" pitchFamily="18" charset="0"/>
                        <a:cs typeface="Times New Roman" panose="02020603050405020304" pitchFamily="18" charset="0"/>
                      </a:endParaRPr>
                    </a:p>
                    <a:p>
                      <a:r>
                        <a:rPr lang="en-US" sz="3200" b="0" kern="1200">
                          <a:solidFill>
                            <a:srgbClr val="C00000"/>
                          </a:solidFill>
                          <a:effectLst/>
                          <a:latin typeface="Times New Roman" panose="02020603050405020304" pitchFamily="18" charset="0"/>
                          <a:cs typeface="Times New Roman" panose="02020603050405020304" pitchFamily="18" charset="0"/>
                        </a:rPr>
                        <a:t>– </a:t>
                      </a:r>
                      <a:r>
                        <a:rPr lang="nb-NO" sz="3200" b="0" kern="1200">
                          <a:solidFill>
                            <a:srgbClr val="C00000"/>
                          </a:solidFill>
                          <a:effectLst/>
                          <a:latin typeface="Times New Roman" panose="02020603050405020304" pitchFamily="18" charset="0"/>
                          <a:cs typeface="Times New Roman" panose="02020603050405020304" pitchFamily="18" charset="0"/>
                        </a:rPr>
                        <a:t>Thảo luận để thiết kế phương án hoặc lựa chọn phương án và thực hiện phương án, đo được gia tốc rơi tự do bằng dụng cụ thực hành.</a:t>
                      </a:r>
                      <a:endParaRPr lang="en-US" sz="3200" b="0" kern="1200">
                        <a:solidFill>
                          <a:srgbClr val="C00000"/>
                        </a:solidFill>
                        <a:effectLst/>
                        <a:latin typeface="Times New Roman" panose="02020603050405020304" pitchFamily="18" charset="0"/>
                        <a:cs typeface="Times New Roman" panose="02020603050405020304" pitchFamily="18" charset="0"/>
                      </a:endParaRPr>
                    </a:p>
                    <a:p>
                      <a:pPr marL="0" algn="l" defTabSz="914400" rtl="0" eaLnBrk="1" latinLnBrk="0" hangingPunct="1"/>
                      <a:r>
                        <a:rPr lang="en-US" sz="3200" kern="1200">
                          <a:solidFill>
                            <a:schemeClr val="tx1"/>
                          </a:solidFill>
                          <a:effectLst/>
                          <a:latin typeface="Times New Roman" panose="02020603050405020304" pitchFamily="18" charset="0"/>
                          <a:ea typeface="+mn-ea"/>
                          <a:cs typeface="Times New Roman" panose="02020603050405020304" pitchFamily="18" charset="0"/>
                        </a:rPr>
                        <a:t>– T</a:t>
                      </a:r>
                      <a:r>
                        <a:rPr lang="nb-NO" sz="3200" kern="1200">
                          <a:solidFill>
                            <a:schemeClr val="tx1"/>
                          </a:solidFill>
                          <a:effectLst/>
                          <a:latin typeface="Times New Roman" panose="02020603050405020304" pitchFamily="18" charset="0"/>
                          <a:ea typeface="+mn-ea"/>
                          <a:cs typeface="Times New Roman" panose="02020603050405020304" pitchFamily="18" charset="0"/>
                        </a:rPr>
                        <a:t>hực hiện được dự án hay đề tài nghiên cứu tìm điều kiện ném vật trong không khí ở độ cao nào đó để đạt độ cao hoặc tầm xa lớn nhất</a:t>
                      </a:r>
                      <a:r>
                        <a:rPr lang="en-US" sz="3200" kern="120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3887393160"/>
                  </a:ext>
                </a:extLst>
              </a:tr>
            </a:tbl>
          </a:graphicData>
        </a:graphic>
      </p:graphicFrame>
      <p:graphicFrame>
        <p:nvGraphicFramePr>
          <p:cNvPr id="4" name="Table 3">
            <a:extLst>
              <a:ext uri="{FF2B5EF4-FFF2-40B4-BE49-F238E27FC236}">
                <a16:creationId xmlns:a16="http://schemas.microsoft.com/office/drawing/2014/main" id="{ACFA5413-3FFC-4E23-92EB-DCBA721CFC09}"/>
              </a:ext>
            </a:extLst>
          </p:cNvPr>
          <p:cNvGraphicFramePr>
            <a:graphicFrameLocks noGrp="1"/>
          </p:cNvGraphicFramePr>
          <p:nvPr>
            <p:extLst>
              <p:ext uri="{D42A27DB-BD31-4B8C-83A1-F6EECF244321}">
                <p14:modId xmlns:p14="http://schemas.microsoft.com/office/powerpoint/2010/main" val="3447298190"/>
              </p:ext>
            </p:extLst>
          </p:nvPr>
        </p:nvGraphicFramePr>
        <p:xfrm>
          <a:off x="479764" y="784846"/>
          <a:ext cx="11315996" cy="5852160"/>
        </p:xfrm>
        <a:graphic>
          <a:graphicData uri="http://schemas.openxmlformats.org/drawingml/2006/table">
            <a:tbl>
              <a:tblPr firstRow="1" firstCol="1" bandRow="1" bandCol="1">
                <a:tableStyleId>{5940675A-B579-460E-94D1-54222C63F5DA}</a:tableStyleId>
              </a:tblPr>
              <a:tblGrid>
                <a:gridCol w="1751708">
                  <a:extLst>
                    <a:ext uri="{9D8B030D-6E8A-4147-A177-3AD203B41FA5}">
                      <a16:colId xmlns:a16="http://schemas.microsoft.com/office/drawing/2014/main" val="294729380"/>
                    </a:ext>
                  </a:extLst>
                </a:gridCol>
                <a:gridCol w="9564288">
                  <a:extLst>
                    <a:ext uri="{9D8B030D-6E8A-4147-A177-3AD203B41FA5}">
                      <a16:colId xmlns:a16="http://schemas.microsoft.com/office/drawing/2014/main" val="1845311037"/>
                    </a:ext>
                  </a:extLst>
                </a:gridCol>
              </a:tblGrid>
              <a:tr h="0">
                <a:tc>
                  <a:txBody>
                    <a:bodyPr/>
                    <a:lstStyle/>
                    <a:p>
                      <a:pPr indent="0" algn="ctr">
                        <a:lnSpc>
                          <a:spcPct val="100000"/>
                        </a:lnSpc>
                        <a:spcBef>
                          <a:spcPts val="0"/>
                        </a:spcBef>
                        <a:spcAft>
                          <a:spcPts val="0"/>
                        </a:spcAft>
                      </a:pPr>
                      <a:r>
                        <a:rPr lang="en-US" sz="3200" b="1" err="1">
                          <a:effectLst/>
                          <a:latin typeface="Times New Roman" panose="02020603050405020304" pitchFamily="18" charset="0"/>
                          <a:cs typeface="Times New Roman" panose="02020603050405020304" pitchFamily="18" charset="0"/>
                        </a:rPr>
                        <a:t>Nội</a:t>
                      </a:r>
                      <a:r>
                        <a:rPr lang="en-US" sz="3200" b="1">
                          <a:effectLst/>
                          <a:latin typeface="Times New Roman" panose="02020603050405020304" pitchFamily="18" charset="0"/>
                          <a:cs typeface="Times New Roman" panose="02020603050405020304" pitchFamily="18" charset="0"/>
                        </a:rPr>
                        <a:t> dung</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0" algn="ctr">
                        <a:lnSpc>
                          <a:spcPct val="100000"/>
                        </a:lnSpc>
                        <a:spcBef>
                          <a:spcPts val="0"/>
                        </a:spcBef>
                        <a:spcAft>
                          <a:spcPts val="0"/>
                        </a:spcAft>
                      </a:pPr>
                      <a:r>
                        <a:rPr lang="en-US" sz="3200" b="1" err="1">
                          <a:effectLst/>
                          <a:latin typeface="Times New Roman" panose="02020603050405020304" pitchFamily="18" charset="0"/>
                          <a:cs typeface="Times New Roman" panose="02020603050405020304" pitchFamily="18" charset="0"/>
                        </a:rPr>
                        <a:t>Yêu</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cầu</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cần</a:t>
                      </a:r>
                      <a:r>
                        <a:rPr lang="en-US" sz="3200" b="1">
                          <a:effectLst/>
                          <a:latin typeface="Times New Roman" panose="02020603050405020304" pitchFamily="18" charset="0"/>
                          <a:cs typeface="Times New Roman" panose="02020603050405020304" pitchFamily="18" charset="0"/>
                        </a:rPr>
                        <a:t> </a:t>
                      </a:r>
                      <a:r>
                        <a:rPr lang="en-US" sz="3200" b="1" err="1">
                          <a:effectLst/>
                          <a:latin typeface="Times New Roman" panose="02020603050405020304" pitchFamily="18" charset="0"/>
                          <a:cs typeface="Times New Roman" panose="02020603050405020304" pitchFamily="18" charset="0"/>
                        </a:rPr>
                        <a:t>đạt</a:t>
                      </a:r>
                      <a:endParaRPr lang="en-US" sz="3200" b="1">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71927167"/>
                  </a:ext>
                </a:extLst>
              </a:tr>
              <a:tr h="0">
                <a:tc>
                  <a:txBody>
                    <a:bodyPr/>
                    <a:lstStyle/>
                    <a:p>
                      <a:pPr indent="0" algn="l">
                        <a:lnSpc>
                          <a:spcPct val="90000"/>
                        </a:lnSpc>
                        <a:spcBef>
                          <a:spcPts val="0"/>
                        </a:spcBef>
                        <a:spcAft>
                          <a:spcPts val="0"/>
                        </a:spcAft>
                      </a:pPr>
                      <a:r>
                        <a:rPr lang="en-US" sz="3200" kern="1200" err="1">
                          <a:effectLst/>
                          <a:latin typeface="Times New Roman" panose="02020603050405020304" pitchFamily="18" charset="0"/>
                          <a:cs typeface="Times New Roman" panose="02020603050405020304" pitchFamily="18" charset="0"/>
                        </a:rPr>
                        <a:t>Chuyển</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động</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biến</a:t>
                      </a:r>
                      <a:r>
                        <a:rPr lang="en-US" sz="3200" kern="1200">
                          <a:effectLst/>
                          <a:latin typeface="Times New Roman" panose="02020603050405020304" pitchFamily="18" charset="0"/>
                          <a:cs typeface="Times New Roman" panose="02020603050405020304" pitchFamily="18" charset="0"/>
                        </a:rPr>
                        <a:t> </a:t>
                      </a:r>
                      <a:r>
                        <a:rPr lang="en-US" sz="3200" kern="1200" err="1">
                          <a:effectLst/>
                          <a:latin typeface="Times New Roman" panose="02020603050405020304" pitchFamily="18" charset="0"/>
                          <a:cs typeface="Times New Roman" panose="02020603050405020304" pitchFamily="18" charset="0"/>
                        </a:rPr>
                        <a:t>đổi</a:t>
                      </a:r>
                      <a:endParaRPr lang="en-US" sz="3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r>
                        <a:rPr lang="vi-VN" sz="3200" kern="1200">
                          <a:solidFill>
                            <a:schemeClr val="tx1"/>
                          </a:solidFill>
                          <a:effectLst/>
                          <a:latin typeface="Times New Roman" panose="02020603050405020304" pitchFamily="18" charset="0"/>
                          <a:cs typeface="Times New Roman" panose="02020603050405020304" pitchFamily="18" charset="0"/>
                        </a:rPr>
                        <a:t>– Vận dụng được các công thức của chuyển động thẳng biến đổi đều.</a:t>
                      </a:r>
                      <a:endParaRPr lang="en-US" sz="3200" kern="1200">
                        <a:solidFill>
                          <a:schemeClr val="tx1"/>
                        </a:solidFill>
                        <a:effectLst/>
                        <a:latin typeface="Times New Roman" panose="02020603050405020304" pitchFamily="18" charset="0"/>
                        <a:cs typeface="Times New Roman" panose="02020603050405020304" pitchFamily="18" charset="0"/>
                      </a:endParaRPr>
                    </a:p>
                    <a:p>
                      <a:r>
                        <a:rPr lang="vi-VN" sz="3200" kern="1200">
                          <a:solidFill>
                            <a:schemeClr val="tx1"/>
                          </a:solidFill>
                          <a:effectLst/>
                          <a:latin typeface="Times New Roman" panose="02020603050405020304" pitchFamily="18" charset="0"/>
                          <a:cs typeface="Times New Roman" panose="02020603050405020304" pitchFamily="18" charset="0"/>
                        </a:rPr>
                        <a:t>– Mô tả và giải thích được chuyển động khi vật có vận tốc không đổi theo một phương và có gia tốc không đổi theo phương vuông góc với phương này.</a:t>
                      </a:r>
                      <a:endParaRPr lang="en-US" sz="3200" kern="1200">
                        <a:solidFill>
                          <a:schemeClr val="tx1"/>
                        </a:solidFill>
                        <a:effectLst/>
                        <a:latin typeface="Times New Roman" panose="02020603050405020304" pitchFamily="18" charset="0"/>
                        <a:cs typeface="Times New Roman" panose="02020603050405020304" pitchFamily="18" charset="0"/>
                      </a:endParaRPr>
                    </a:p>
                    <a:p>
                      <a:r>
                        <a:rPr lang="en-US" sz="3200" b="0" kern="1200">
                          <a:solidFill>
                            <a:schemeClr val="tx1"/>
                          </a:solidFill>
                          <a:effectLst/>
                          <a:latin typeface="Times New Roman" panose="02020603050405020304" pitchFamily="18" charset="0"/>
                          <a:cs typeface="Times New Roman" panose="02020603050405020304" pitchFamily="18" charset="0"/>
                        </a:rPr>
                        <a:t>– </a:t>
                      </a:r>
                      <a:r>
                        <a:rPr lang="nb-NO" sz="3200" b="0" kern="1200">
                          <a:solidFill>
                            <a:schemeClr val="bg1"/>
                          </a:solidFill>
                          <a:effectLst/>
                          <a:latin typeface="Times New Roman" panose="02020603050405020304" pitchFamily="18" charset="0"/>
                          <a:cs typeface="Times New Roman" panose="02020603050405020304" pitchFamily="18" charset="0"/>
                        </a:rPr>
                        <a:t>Thảo luận để thiết kế phương án hoặc lựa chọn phương án và thực hiện phương án,</a:t>
                      </a:r>
                      <a:r>
                        <a:rPr lang="nb-NO" sz="3200" b="0" kern="1200">
                          <a:solidFill>
                            <a:schemeClr val="tx1"/>
                          </a:solidFill>
                          <a:effectLst/>
                          <a:latin typeface="Times New Roman" panose="02020603050405020304" pitchFamily="18" charset="0"/>
                          <a:cs typeface="Times New Roman" panose="02020603050405020304" pitchFamily="18" charset="0"/>
                        </a:rPr>
                        <a:t> </a:t>
                      </a:r>
                      <a:r>
                        <a:rPr lang="nb-NO" sz="3200" b="0" kern="1200">
                          <a:solidFill>
                            <a:srgbClr val="C00000"/>
                          </a:solidFill>
                          <a:effectLst/>
                          <a:latin typeface="Times New Roman" panose="02020603050405020304" pitchFamily="18" charset="0"/>
                          <a:cs typeface="Times New Roman" panose="02020603050405020304" pitchFamily="18" charset="0"/>
                        </a:rPr>
                        <a:t>đo được gia tốc rơi tự do bằng dụng cụ thực hành.</a:t>
                      </a:r>
                      <a:endParaRPr lang="en-US" sz="3200" b="0" kern="1200">
                        <a:solidFill>
                          <a:srgbClr val="C00000"/>
                        </a:solidFill>
                        <a:effectLst/>
                        <a:latin typeface="Times New Roman" panose="02020603050405020304" pitchFamily="18" charset="0"/>
                        <a:cs typeface="Times New Roman" panose="02020603050405020304" pitchFamily="18" charset="0"/>
                      </a:endParaRPr>
                    </a:p>
                    <a:p>
                      <a:pPr marL="0" algn="l" defTabSz="914400" rtl="0" eaLnBrk="1" latinLnBrk="0" hangingPunct="1"/>
                      <a:r>
                        <a:rPr lang="en-US" sz="3200" kern="1200">
                          <a:solidFill>
                            <a:schemeClr val="tx1"/>
                          </a:solidFill>
                          <a:effectLst/>
                          <a:latin typeface="Times New Roman" panose="02020603050405020304" pitchFamily="18" charset="0"/>
                          <a:ea typeface="+mn-ea"/>
                          <a:cs typeface="Times New Roman" panose="02020603050405020304" pitchFamily="18" charset="0"/>
                        </a:rPr>
                        <a:t>– T</a:t>
                      </a:r>
                      <a:r>
                        <a:rPr lang="nb-NO" sz="3200" kern="1200">
                          <a:solidFill>
                            <a:schemeClr val="tx1"/>
                          </a:solidFill>
                          <a:effectLst/>
                          <a:latin typeface="Times New Roman" panose="02020603050405020304" pitchFamily="18" charset="0"/>
                          <a:ea typeface="+mn-ea"/>
                          <a:cs typeface="Times New Roman" panose="02020603050405020304" pitchFamily="18" charset="0"/>
                        </a:rPr>
                        <a:t>hực hiện được dự án hay đề tài nghiên cứu tìm điều kiện ném vật trong không khí ở độ cao nào đó để đạt độ cao hoặc tầm xa lớn nhất</a:t>
                      </a:r>
                      <a:r>
                        <a:rPr lang="en-US" sz="3200" kern="120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3887393160"/>
                  </a:ext>
                </a:extLst>
              </a:tr>
            </a:tbl>
          </a:graphicData>
        </a:graphic>
      </p:graphicFrame>
    </p:spTree>
    <p:extLst>
      <p:ext uri="{BB962C8B-B14F-4D97-AF65-F5344CB8AC3E}">
        <p14:creationId xmlns:p14="http://schemas.microsoft.com/office/powerpoint/2010/main" val="570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8644A8-79F2-4FC1-8872-6DD7B175EF7A}"/>
              </a:ext>
            </a:extLst>
          </p:cNvPr>
          <p:cNvSpPr txBox="1"/>
          <p:nvPr/>
        </p:nvSpPr>
        <p:spPr>
          <a:xfrm>
            <a:off x="2082680" y="789438"/>
            <a:ext cx="9784080" cy="1645920"/>
          </a:xfrm>
          <a:prstGeom prst="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wrap="square" anchor="ctr">
            <a:noAutofit/>
          </a:bodyPr>
          <a:lstStyle/>
          <a:p>
            <a:pPr algn="ctr">
              <a:defRPr/>
            </a:pPr>
            <a:r>
              <a:rPr lang="en-US" sz="2800" b="1">
                <a:latin typeface="Times New Roman" pitchFamily="18" charset="0"/>
                <a:cs typeface="Times New Roman" pitchFamily="18" charset="0"/>
              </a:rPr>
              <a:t>ĐỐI T</a:t>
            </a:r>
            <a:r>
              <a:rPr lang="vi-VN" sz="2800" b="1">
                <a:latin typeface="Times New Roman" pitchFamily="18" charset="0"/>
                <a:cs typeface="Times New Roman" pitchFamily="18" charset="0"/>
              </a:rPr>
              <a:t>Ư</a:t>
            </a:r>
            <a:r>
              <a:rPr lang="en-US" sz="2800" b="1">
                <a:latin typeface="Times New Roman" pitchFamily="18" charset="0"/>
                <a:cs typeface="Times New Roman" pitchFamily="18" charset="0"/>
              </a:rPr>
              <a:t>ỢNG BIỂU LỘ TÍNH SÓNG HẠT</a:t>
            </a:r>
          </a:p>
        </p:txBody>
      </p:sp>
      <p:sp>
        <p:nvSpPr>
          <p:cNvPr id="16" name="TextBox 15">
            <a:extLst>
              <a:ext uri="{FF2B5EF4-FFF2-40B4-BE49-F238E27FC236}">
                <a16:creationId xmlns:a16="http://schemas.microsoft.com/office/drawing/2014/main" id="{3AA983C2-D3FE-4F04-9281-52B36CE5A360}"/>
              </a:ext>
            </a:extLst>
          </p:cNvPr>
          <p:cNvSpPr txBox="1"/>
          <p:nvPr/>
        </p:nvSpPr>
        <p:spPr>
          <a:xfrm>
            <a:off x="321546" y="4699505"/>
            <a:ext cx="1554480" cy="16459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dirty="0">
                <a:latin typeface="Times New Roman" pitchFamily="18" charset="0"/>
                <a:cs typeface="Times New Roman" pitchFamily="18" charset="0"/>
              </a:rPr>
              <a:t>LỚP 10</a:t>
            </a:r>
          </a:p>
        </p:txBody>
      </p:sp>
      <p:sp>
        <p:nvSpPr>
          <p:cNvPr id="17" name="TextBox 16">
            <a:extLst>
              <a:ext uri="{FF2B5EF4-FFF2-40B4-BE49-F238E27FC236}">
                <a16:creationId xmlns:a16="http://schemas.microsoft.com/office/drawing/2014/main" id="{F62A0D23-6265-4A42-A5DE-C14C7CE17EF8}"/>
              </a:ext>
            </a:extLst>
          </p:cNvPr>
          <p:cNvSpPr txBox="1"/>
          <p:nvPr/>
        </p:nvSpPr>
        <p:spPr>
          <a:xfrm>
            <a:off x="321546" y="2744471"/>
            <a:ext cx="1554480" cy="1645920"/>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LỚP 11</a:t>
            </a:r>
          </a:p>
        </p:txBody>
      </p:sp>
      <p:sp>
        <p:nvSpPr>
          <p:cNvPr id="18" name="TextBox 17">
            <a:extLst>
              <a:ext uri="{FF2B5EF4-FFF2-40B4-BE49-F238E27FC236}">
                <a16:creationId xmlns:a16="http://schemas.microsoft.com/office/drawing/2014/main" id="{BB82248F-E9C5-477B-A757-F7EB93A5B1D1}"/>
              </a:ext>
            </a:extLst>
          </p:cNvPr>
          <p:cNvSpPr txBox="1"/>
          <p:nvPr/>
        </p:nvSpPr>
        <p:spPr>
          <a:xfrm>
            <a:off x="321546" y="789438"/>
            <a:ext cx="1554480" cy="1645920"/>
          </a:xfrm>
          <a:prstGeom prst="rect">
            <a:avLst/>
          </a:pr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eaLnBrk="1" fontAlgn="auto" hangingPunct="1">
              <a:spcBef>
                <a:spcPts val="0"/>
              </a:spcBef>
              <a:spcAft>
                <a:spcPts val="0"/>
              </a:spcAft>
              <a:defRPr/>
            </a:pPr>
            <a:r>
              <a:rPr lang="en-US" sz="3200" b="1">
                <a:latin typeface="Times New Roman" pitchFamily="18" charset="0"/>
                <a:cs typeface="Times New Roman" pitchFamily="18" charset="0"/>
              </a:rPr>
              <a:t>LỚP 12</a:t>
            </a:r>
          </a:p>
        </p:txBody>
      </p:sp>
      <p:sp>
        <p:nvSpPr>
          <p:cNvPr id="20" name="Title 1">
            <a:extLst>
              <a:ext uri="{FF2B5EF4-FFF2-40B4-BE49-F238E27FC236}">
                <a16:creationId xmlns:a16="http://schemas.microsoft.com/office/drawing/2014/main" id="{3D8785FE-8E33-456A-8AF2-F078CC6914AD}"/>
              </a:ext>
            </a:extLst>
          </p:cNvPr>
          <p:cNvSpPr txBox="1">
            <a:spLocks/>
          </p:cNvSpPr>
          <p:nvPr/>
        </p:nvSpPr>
        <p:spPr>
          <a:xfrm>
            <a:off x="409732" y="142806"/>
            <a:ext cx="11372536"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3200" b="1" kern="0">
                <a:solidFill>
                  <a:sysClr val="windowText" lastClr="000000"/>
                </a:solidFill>
                <a:latin typeface="Times New Roman" panose="02020603050405020304" pitchFamily="18" charset="0"/>
                <a:cs typeface="Times New Roman" panose="02020603050405020304" pitchFamily="18" charset="0"/>
              </a:rPr>
              <a:t>MẠCH NỘI DUNG</a:t>
            </a:r>
            <a:endParaRPr lang="en-US" sz="3200" b="1">
              <a:latin typeface="Times New Roman" panose="02020603050405020304" pitchFamily="18" charset="0"/>
              <a:ea typeface="Times New Roman" charset="0"/>
              <a:cs typeface="Times New Roman" panose="02020603050405020304" pitchFamily="18" charset="0"/>
            </a:endParaRPr>
          </a:p>
        </p:txBody>
      </p:sp>
      <p:sp>
        <p:nvSpPr>
          <p:cNvPr id="21" name="TextBox 20">
            <a:extLst>
              <a:ext uri="{FF2B5EF4-FFF2-40B4-BE49-F238E27FC236}">
                <a16:creationId xmlns:a16="http://schemas.microsoft.com/office/drawing/2014/main" id="{93BABD13-8CC6-4BF6-97E1-F365CB0B98B1}"/>
              </a:ext>
            </a:extLst>
          </p:cNvPr>
          <p:cNvSpPr txBox="1"/>
          <p:nvPr/>
        </p:nvSpPr>
        <p:spPr>
          <a:xfrm>
            <a:off x="2082680" y="2744471"/>
            <a:ext cx="9784080" cy="1645920"/>
          </a:xfrm>
          <a:prstGeom prst="rect">
            <a:avLst/>
          </a:prstGeom>
        </p:spPr>
        <p:style>
          <a:lnRef idx="1">
            <a:schemeClr val="accent6"/>
          </a:lnRef>
          <a:fillRef idx="3">
            <a:schemeClr val="accent6"/>
          </a:fillRef>
          <a:effectRef idx="2">
            <a:schemeClr val="accent6"/>
          </a:effectRef>
          <a:fontRef idx="minor">
            <a:schemeClr val="lt1"/>
          </a:fontRef>
        </p:style>
        <p:txBody>
          <a:bodyPr wrap="square" anchor="ctr">
            <a:noAutofit/>
          </a:bodyPr>
          <a:lstStyle/>
          <a:p>
            <a:pPr algn="ctr">
              <a:defRPr/>
            </a:pPr>
            <a:r>
              <a:rPr lang="en-US" sz="2800" b="1">
                <a:latin typeface="Times New Roman" pitchFamily="18" charset="0"/>
                <a:cs typeface="Times New Roman" pitchFamily="18" charset="0"/>
              </a:rPr>
              <a:t>ĐỀ CẬP ĐẾN SÓNG VÀ TRƯỜNG</a:t>
            </a:r>
          </a:p>
        </p:txBody>
      </p:sp>
      <p:sp>
        <p:nvSpPr>
          <p:cNvPr id="22" name="Up Arrow 14">
            <a:extLst>
              <a:ext uri="{FF2B5EF4-FFF2-40B4-BE49-F238E27FC236}">
                <a16:creationId xmlns:a16="http://schemas.microsoft.com/office/drawing/2014/main" id="{18FFFCEB-0CD4-4752-A6B9-BAEECAE2773B}"/>
              </a:ext>
            </a:extLst>
          </p:cNvPr>
          <p:cNvSpPr/>
          <p:nvPr/>
        </p:nvSpPr>
        <p:spPr>
          <a:xfrm>
            <a:off x="6883280" y="4409945"/>
            <a:ext cx="182880" cy="2743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26F6E-C14F-47D3-86A5-6360E2878E0D}"/>
              </a:ext>
            </a:extLst>
          </p:cNvPr>
          <p:cNvSpPr txBox="1"/>
          <p:nvPr/>
        </p:nvSpPr>
        <p:spPr>
          <a:xfrm>
            <a:off x="2082680" y="4699505"/>
            <a:ext cx="9784080" cy="1645920"/>
          </a:xfrm>
          <a:prstGeom prst="rect">
            <a:avLst/>
          </a:prstGeom>
          <a:solidFill>
            <a:srgbClr val="00B050"/>
          </a:solidFill>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a:defRPr/>
            </a:pPr>
            <a:r>
              <a:rPr lang="en-US" sz="2800" b="1">
                <a:latin typeface="Times New Roman" pitchFamily="18" charset="0"/>
                <a:cs typeface="Times New Roman" pitchFamily="18" charset="0"/>
              </a:rPr>
              <a:t>ĐỀ CẬP ĐẾN TÍNH HẠT</a:t>
            </a:r>
          </a:p>
        </p:txBody>
      </p:sp>
      <p:sp>
        <p:nvSpPr>
          <p:cNvPr id="11" name="Up Arrow 14">
            <a:extLst>
              <a:ext uri="{FF2B5EF4-FFF2-40B4-BE49-F238E27FC236}">
                <a16:creationId xmlns:a16="http://schemas.microsoft.com/office/drawing/2014/main" id="{92A1CFAF-C39D-4B4D-9231-74C40DCD5F25}"/>
              </a:ext>
            </a:extLst>
          </p:cNvPr>
          <p:cNvSpPr/>
          <p:nvPr/>
        </p:nvSpPr>
        <p:spPr>
          <a:xfrm>
            <a:off x="6883280" y="2471412"/>
            <a:ext cx="182880" cy="2743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4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21" grpId="0" animBg="1"/>
      <p:bldP spid="22" grpId="0" animBg="1"/>
      <p:bldP spid="23"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1716B1-68FD-4EB1-9F8A-E49AC61A4E94}"/>
              </a:ext>
            </a:extLst>
          </p:cNvPr>
          <p:cNvSpPr txBox="1">
            <a:spLocks/>
          </p:cNvSpPr>
          <p:nvPr/>
        </p:nvSpPr>
        <p:spPr>
          <a:xfrm>
            <a:off x="1653363" y="365760"/>
            <a:ext cx="1015393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ĐỔI MỚI QUAN ĐIỂM TIẾP CẬN (VỚI LỚP 11)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384699" y="1326445"/>
            <a:ext cx="10519363" cy="440069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hòa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90000"/>
              </a:lnSpc>
              <a:spcBef>
                <a:spcPct val="0"/>
              </a:spcBef>
              <a:spcAft>
                <a:spcPts val="600"/>
              </a:spcAft>
              <a:buClrTx/>
              <a:buSzTx/>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nguồn</a:t>
            </a:r>
            <a:r>
              <a:rPr kumimoji="0" lang="en-US" alt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endParaRPr lang="en-US" altLang="en-US" sz="2800" noProof="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spcBef>
                <a:spcPct val="0"/>
              </a:spcBef>
              <a:spcAft>
                <a:spcPts val="60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nguồn</a:t>
            </a:r>
            <a:r>
              <a:rPr kumimoji="0" lang="en-US" sz="2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55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1716B1-68FD-4EB1-9F8A-E49AC61A4E94}"/>
              </a:ext>
            </a:extLst>
          </p:cNvPr>
          <p:cNvSpPr txBox="1">
            <a:spLocks/>
          </p:cNvSpPr>
          <p:nvPr/>
        </p:nvSpPr>
        <p:spPr>
          <a:xfrm>
            <a:off x="1653363" y="365760"/>
            <a:ext cx="1015393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ĐỔI MỚI QUAN ĐIỂM TIẾP CẬN (VỚI LỚP 11)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FFF676-FDC7-43E4-AF70-77B1373A278F}"/>
              </a:ext>
            </a:extLst>
          </p:cNvPr>
          <p:cNvSpPr/>
          <p:nvPr/>
        </p:nvSpPr>
        <p:spPr>
          <a:xfrm>
            <a:off x="1145894" y="1817225"/>
            <a:ext cx="10519363" cy="4400695"/>
          </a:xfrm>
          <a:prstGeom prst="rect">
            <a:avLst/>
          </a:prstGeom>
        </p:spPr>
        <p:txBody>
          <a:bodyPr vert="horz" lIns="91440" tIns="45720" rIns="91440" bIns="45720" rtlCol="0" anchor="t">
            <a:noAutofit/>
          </a:bodyPr>
          <a:lstStyle/>
          <a:p>
            <a:pPr lvl="0" defTabSz="914400">
              <a:lnSpc>
                <a:spcPct val="90000"/>
              </a:lnSpc>
              <a:spcBef>
                <a:spcPct val="0"/>
              </a:spcBef>
              <a:spcAft>
                <a:spcPts val="600"/>
              </a:spcAft>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defTabSz="914400">
              <a:lnSpc>
                <a:spcPct val="90000"/>
              </a:lnSpc>
              <a:spcBef>
                <a:spcPct val="0"/>
              </a:spcBef>
              <a:spcAft>
                <a:spcPts val="600"/>
              </a:spcAft>
            </a:pP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1. DAO ĐỘNG</a:t>
            </a:r>
          </a:p>
          <a:p>
            <a:pPr lvl="0" defTabSz="914400">
              <a:lnSpc>
                <a:spcPct val="90000"/>
              </a:lnSpc>
              <a:spcBef>
                <a:spcPct val="0"/>
              </a:spcBef>
              <a:spcAft>
                <a:spcPts val="600"/>
              </a:spcAft>
            </a:pP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2. SÓNG</a:t>
            </a:r>
          </a:p>
          <a:p>
            <a:pPr lvl="0" defTabSz="914400">
              <a:lnSpc>
                <a:spcPct val="90000"/>
              </a:lnSpc>
              <a:spcBef>
                <a:spcPct val="0"/>
              </a:spcBef>
              <a:spcAft>
                <a:spcPts val="600"/>
              </a:spcAft>
            </a:pP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vi-VN" sz="2800"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ĐIỆN TRƯỜNG</a:t>
            </a:r>
          </a:p>
          <a:p>
            <a:pPr lvl="0" defTabSz="914400">
              <a:lnSpc>
                <a:spcPct val="90000"/>
              </a:lnSpc>
              <a:spcBef>
                <a:spcPct val="0"/>
              </a:spcBef>
              <a:spcAft>
                <a:spcPts val="600"/>
              </a:spcAft>
            </a:pP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vi-VN" sz="2800" dirty="0">
                <a:latin typeface="Times New Roman" panose="02020603050405020304" pitchFamily="18" charset="0"/>
                <a:cs typeface="Times New Roman" panose="02020603050405020304" pitchFamily="18" charset="0"/>
              </a:rPr>
              <a:t> 4. </a:t>
            </a:r>
            <a:r>
              <a:rPr lang="en-US" sz="2800" dirty="0">
                <a:latin typeface="Times New Roman" panose="02020603050405020304" pitchFamily="18" charset="0"/>
                <a:cs typeface="Times New Roman" panose="02020603050405020304" pitchFamily="18" charset="0"/>
              </a:rPr>
              <a:t>DÒNG ĐIỆN, MẠCH ĐIỆN</a:t>
            </a:r>
          </a:p>
        </p:txBody>
      </p:sp>
    </p:spTree>
    <p:extLst>
      <p:ext uri="{BB962C8B-B14F-4D97-AF65-F5344CB8AC3E}">
        <p14:creationId xmlns:p14="http://schemas.microsoft.com/office/powerpoint/2010/main" val="4394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279B04-01F3-4E24-8139-2B07F7E38F8B}"/>
              </a:ext>
            </a:extLst>
          </p:cNvPr>
          <p:cNvSpPr txBox="1"/>
          <p:nvPr/>
        </p:nvSpPr>
        <p:spPr>
          <a:xfrm>
            <a:off x="6738267" y="818302"/>
            <a:ext cx="4333814" cy="145405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mj-lt"/>
                <a:ea typeface="+mj-ea"/>
                <a:cs typeface="+mj-cs"/>
              </a:rPr>
              <a:t>CHUYÊN ĐỀ HỌC TẬP VẬT LÍ 11</a:t>
            </a:r>
            <a:endParaRPr kumimoji="0" lang="en-US" sz="36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pic>
        <p:nvPicPr>
          <p:cNvPr id="11" name="Picture 10" descr="A person wearing a tie&#10;&#10;Description automatically generated with low confidence">
            <a:extLst>
              <a:ext uri="{FF2B5EF4-FFF2-40B4-BE49-F238E27FC236}">
                <a16:creationId xmlns:a16="http://schemas.microsoft.com/office/drawing/2014/main" id="{0F1F62A5-9856-F9E6-DE1F-09983D50964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1" b="18307"/>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a:extLst>
              <a:ext uri="{FF2B5EF4-FFF2-40B4-BE49-F238E27FC236}">
                <a16:creationId xmlns:a16="http://schemas.microsoft.com/office/drawing/2014/main" id="{928B8138-7963-518B-A543-6DBBF391CB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5004" r="-2" b="21849"/>
          <a:stretch/>
        </p:blipFill>
        <p:spPr bwMode="auto">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p:spPr>
      </p:pic>
      <p:pic>
        <p:nvPicPr>
          <p:cNvPr id="2" name="Picture 1">
            <a:extLst>
              <a:ext uri="{FF2B5EF4-FFF2-40B4-BE49-F238E27FC236}">
                <a16:creationId xmlns:a16="http://schemas.microsoft.com/office/drawing/2014/main" id="{0856D698-6FDF-9222-A6B8-D7FE5FD2FF26}"/>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 b="22501"/>
          <a:stretch/>
        </p:blipFill>
        <p:spPr bwMode="auto">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sp>
        <p:nvSpPr>
          <p:cNvPr id="3" name="Subtitle 2">
            <a:extLst>
              <a:ext uri="{FF2B5EF4-FFF2-40B4-BE49-F238E27FC236}">
                <a16:creationId xmlns:a16="http://schemas.microsoft.com/office/drawing/2014/main" id="{25988C7E-CA4F-4810-8362-B353DEB149F2}"/>
              </a:ext>
            </a:extLst>
          </p:cNvPr>
          <p:cNvSpPr txBox="1">
            <a:spLocks/>
          </p:cNvSpPr>
          <p:nvPr/>
        </p:nvSpPr>
        <p:spPr>
          <a:xfrm>
            <a:off x="6734684" y="2437029"/>
            <a:ext cx="4333468" cy="363928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800" b="1" i="0" u="none" strike="noStrike" cap="none" spc="0" normalizeH="0" baseline="0" noProof="0">
                <a:ln>
                  <a:noFill/>
                </a:ln>
                <a:solidFill>
                  <a:schemeClr val="tx2"/>
                </a:solidFill>
                <a:effectLst/>
                <a:uLnTx/>
                <a:uFillTx/>
              </a:rPr>
              <a:t> Tổng CB kiêm CB</a:t>
            </a:r>
            <a:br>
              <a:rPr kumimoji="0" lang="en-US" sz="1800" b="1" i="0" u="none" strike="noStrike" cap="none" spc="0" normalizeH="0" baseline="0" noProof="0">
                <a:ln>
                  <a:noFill/>
                </a:ln>
                <a:solidFill>
                  <a:schemeClr val="tx2"/>
                </a:solidFill>
                <a:effectLst/>
                <a:uLnTx/>
                <a:uFillTx/>
              </a:rPr>
            </a:br>
            <a:r>
              <a:rPr kumimoji="0" lang="en-US" sz="1800" b="0" i="0" u="none" strike="noStrike" cap="none" spc="0" normalizeH="0" baseline="0" noProof="0">
                <a:ln>
                  <a:noFill/>
                </a:ln>
                <a:solidFill>
                  <a:schemeClr val="tx2"/>
                </a:solidFill>
                <a:effectLst/>
                <a:uLnTx/>
                <a:uFillTx/>
              </a:rPr>
              <a:t>Nguyễn Văn Khánh, ĐHSP Hà Nội</a:t>
            </a:r>
          </a:p>
          <a:p>
            <a:pPr marL="228600" marR="0" lvl="0" fontAlgn="auto">
              <a:spcBef>
                <a:spcPts val="1000"/>
              </a:spcBef>
              <a:spcAft>
                <a:spcPts val="0"/>
              </a:spcAft>
              <a:buClrTx/>
              <a:buSzTx/>
              <a:tabLst/>
              <a:defRPr/>
            </a:pPr>
            <a:r>
              <a:rPr kumimoji="0" lang="en-US" sz="1800" b="1" i="0" u="none" strike="noStrike" cap="none" spc="0" normalizeH="0" baseline="0" noProof="0">
                <a:ln>
                  <a:noFill/>
                </a:ln>
                <a:solidFill>
                  <a:schemeClr val="tx2"/>
                </a:solidFill>
                <a:effectLst/>
                <a:uLnTx/>
                <a:uFillTx/>
              </a:rPr>
              <a:t> Tác giả</a:t>
            </a:r>
          </a:p>
          <a:p>
            <a:pPr marL="228600" marR="0" lvl="0" fontAlgn="auto">
              <a:spcBef>
                <a:spcPts val="1000"/>
              </a:spcBef>
              <a:spcAft>
                <a:spcPts val="0"/>
              </a:spcAft>
              <a:buClrTx/>
              <a:buSzTx/>
              <a:tabLst/>
              <a:defRPr/>
            </a:pPr>
            <a:r>
              <a:rPr kumimoji="0" lang="en-US" sz="1800" b="0" i="0" u="none" strike="noStrike" cap="none" spc="0" normalizeH="0" baseline="0" noProof="0">
                <a:ln>
                  <a:noFill/>
                </a:ln>
                <a:solidFill>
                  <a:schemeClr val="tx2"/>
                </a:solidFill>
                <a:effectLst/>
                <a:uLnTx/>
                <a:uFillTx/>
              </a:rPr>
              <a:t>Phạm Thùy Giang, Trường Olympia</a:t>
            </a:r>
          </a:p>
          <a:p>
            <a:pPr marL="228600" marR="0" lvl="0" fontAlgn="auto">
              <a:spcBef>
                <a:spcPts val="1000"/>
              </a:spcBef>
              <a:spcAft>
                <a:spcPts val="0"/>
              </a:spcAft>
              <a:buClrTx/>
              <a:buSzTx/>
              <a:tabLst/>
              <a:defRPr/>
            </a:pPr>
            <a:r>
              <a:rPr kumimoji="0" lang="en-US" sz="1800" b="0" i="0" u="none" strike="noStrike" cap="none" spc="0" normalizeH="0" baseline="0" noProof="0">
                <a:ln>
                  <a:noFill/>
                </a:ln>
                <a:solidFill>
                  <a:schemeClr val="tx2"/>
                </a:solidFill>
                <a:effectLst/>
                <a:uLnTx/>
                <a:uFillTx/>
              </a:rPr>
              <a:t>Nguyễn Anh Vinh, ĐHSP Hà Nội</a:t>
            </a:r>
          </a:p>
          <a:p>
            <a:pPr marL="228600" marR="0" lvl="0" fontAlgn="auto">
              <a:spcBef>
                <a:spcPts val="1000"/>
              </a:spcBef>
              <a:spcAft>
                <a:spcPts val="0"/>
              </a:spcAft>
              <a:buClrTx/>
              <a:buSzTx/>
              <a:tabLst/>
              <a:defRPr/>
            </a:pPr>
            <a:r>
              <a:rPr kumimoji="0" lang="en-US" sz="1800" b="1" i="0" u="none" strike="noStrike" cap="none" spc="0" normalizeH="0" baseline="0" noProof="0">
                <a:ln>
                  <a:noFill/>
                </a:ln>
                <a:solidFill>
                  <a:schemeClr val="tx2"/>
                </a:solidFill>
                <a:effectLst/>
                <a:uLnTx/>
                <a:uFillTx/>
              </a:rPr>
              <a:t>Nhà xuất bản Đại học Sư phạm</a:t>
            </a:r>
            <a:endParaRPr kumimoji="0" lang="en-US" sz="1800" b="1" i="0" u="none" strike="noStrike"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1886327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1368064" y="1848766"/>
            <a:ext cx="9436714" cy="204480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30000"/>
              </a:lnSpc>
              <a:spcBef>
                <a:spcPct val="0"/>
              </a:spcBef>
              <a:spcAft>
                <a:spcPts val="600"/>
              </a:spcAft>
              <a:buClrTx/>
              <a:buSzTx/>
              <a:buFontTx/>
              <a:buNone/>
              <a:defRPr/>
            </a:pPr>
            <a:r>
              <a:rPr lang="en-US" sz="4400" b="1" dirty="0">
                <a:solidFill>
                  <a:srgbClr val="44546A"/>
                </a:solidFill>
                <a:latin typeface="Tahoma" panose="020B0604030504040204" pitchFamily="34" charset="0"/>
                <a:ea typeface="Tahoma" panose="020B0604030504040204" pitchFamily="34" charset="0"/>
                <a:cs typeface="Tahoma" panose="020B0604030504040204" pitchFamily="34" charset="0"/>
              </a:rPr>
              <a:t>B</a:t>
            </a: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PHÂN TÍCH</a:t>
            </a:r>
            <a:endPar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30000"/>
              </a:lnSpc>
              <a:spcBef>
                <a:spcPct val="0"/>
              </a:spcBef>
              <a:spcAft>
                <a:spcPts val="600"/>
              </a:spcAft>
              <a:buClrTx/>
              <a:buSzTx/>
              <a:buFontTx/>
              <a:buNone/>
              <a:defRPr/>
            </a:pP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SÁCH VẬT LÍ 11</a:t>
            </a:r>
          </a:p>
        </p:txBody>
      </p:sp>
    </p:spTree>
    <p:extLst>
      <p:ext uri="{BB962C8B-B14F-4D97-AF65-F5344CB8AC3E}">
        <p14:creationId xmlns:p14="http://schemas.microsoft.com/office/powerpoint/2010/main" val="2260053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77496A-6305-CC6E-FEE1-40702E4B67BC}"/>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en-US" sz="4800" b="1" dirty="0">
                <a:latin typeface="+mj-lt"/>
                <a:ea typeface="+mj-ea"/>
                <a:cs typeface="+mj-cs"/>
              </a:rPr>
              <a:t>I. MỤC ĐÍCH CỦA SÁCH</a:t>
            </a:r>
          </a:p>
        </p:txBody>
      </p:sp>
      <p:sp>
        <p:nvSpPr>
          <p:cNvPr id="17410" name="Title 1"/>
          <p:cNvSpPr txBox="1">
            <a:spLocks/>
          </p:cNvSpPr>
          <p:nvPr/>
        </p:nvSpPr>
        <p:spPr bwMode="auto">
          <a:xfrm>
            <a:off x="4654294" y="4777739"/>
            <a:ext cx="6897626" cy="13992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indent="-228600">
              <a:spcBef>
                <a:spcPts val="0"/>
              </a:spcBef>
              <a:spcAft>
                <a:spcPts val="600"/>
              </a:spcAft>
              <a:buFont typeface="Arial" panose="020B0604020202020204" pitchFamily="34" charset="0"/>
              <a:buChar char="•"/>
            </a:pPr>
            <a:r>
              <a:rPr lang="en-US" sz="2200" dirty="0" err="1">
                <a:latin typeface="+mn-lt"/>
              </a:rPr>
              <a:t>Giúp</a:t>
            </a:r>
            <a:r>
              <a:rPr lang="en-US" sz="2200" dirty="0">
                <a:latin typeface="+mn-lt"/>
              </a:rPr>
              <a:t> HS </a:t>
            </a:r>
            <a:r>
              <a:rPr lang="en-US" sz="2200" dirty="0" err="1">
                <a:latin typeface="+mn-lt"/>
              </a:rPr>
              <a:t>hình</a:t>
            </a:r>
            <a:r>
              <a:rPr lang="en-US" sz="2200" dirty="0">
                <a:latin typeface="+mn-lt"/>
              </a:rPr>
              <a:t> </a:t>
            </a:r>
            <a:r>
              <a:rPr lang="en-US" sz="2200" dirty="0" err="1">
                <a:latin typeface="+mn-lt"/>
              </a:rPr>
              <a:t>thành</a:t>
            </a:r>
            <a:r>
              <a:rPr lang="en-US" sz="2200" dirty="0">
                <a:latin typeface="+mn-lt"/>
              </a:rPr>
              <a:t>, </a:t>
            </a:r>
            <a:r>
              <a:rPr lang="en-US" sz="2200" dirty="0" err="1">
                <a:latin typeface="+mn-lt"/>
              </a:rPr>
              <a:t>phát</a:t>
            </a:r>
            <a:r>
              <a:rPr lang="en-US" sz="2200" dirty="0">
                <a:latin typeface="+mn-lt"/>
              </a:rPr>
              <a:t> </a:t>
            </a:r>
            <a:r>
              <a:rPr lang="en-US" sz="2200" dirty="0" err="1">
                <a:latin typeface="+mn-lt"/>
              </a:rPr>
              <a:t>triển</a:t>
            </a:r>
            <a:r>
              <a:rPr lang="en-US" sz="2200" dirty="0">
                <a:latin typeface="+mn-lt"/>
              </a:rPr>
              <a:t> </a:t>
            </a:r>
            <a:r>
              <a:rPr lang="en-US" sz="2200" dirty="0" err="1">
                <a:latin typeface="+mn-lt"/>
              </a:rPr>
              <a:t>các</a:t>
            </a:r>
            <a:r>
              <a:rPr lang="en-US" sz="2200" dirty="0">
                <a:latin typeface="+mn-lt"/>
              </a:rPr>
              <a:t> </a:t>
            </a:r>
            <a:r>
              <a:rPr lang="en-US" sz="2200" dirty="0" err="1">
                <a:latin typeface="+mn-lt"/>
              </a:rPr>
              <a:t>phẩm</a:t>
            </a:r>
            <a:r>
              <a:rPr lang="en-US" sz="2200" dirty="0">
                <a:latin typeface="+mn-lt"/>
              </a:rPr>
              <a:t> chất </a:t>
            </a:r>
            <a:r>
              <a:rPr lang="en-US" sz="2200" dirty="0" err="1">
                <a:latin typeface="+mn-lt"/>
              </a:rPr>
              <a:t>chủ</a:t>
            </a:r>
            <a:r>
              <a:rPr lang="en-US" sz="2200" dirty="0">
                <a:latin typeface="+mn-lt"/>
              </a:rPr>
              <a:t> </a:t>
            </a:r>
            <a:r>
              <a:rPr lang="en-US" sz="2200" dirty="0" err="1">
                <a:latin typeface="+mn-lt"/>
              </a:rPr>
              <a:t>yếu</a:t>
            </a:r>
            <a:r>
              <a:rPr lang="en-US" sz="2200" dirty="0">
                <a:latin typeface="+mn-lt"/>
              </a:rPr>
              <a:t>, </a:t>
            </a:r>
            <a:r>
              <a:rPr lang="en-US" sz="2200" dirty="0" err="1">
                <a:latin typeface="+mn-lt"/>
              </a:rPr>
              <a:t>các</a:t>
            </a:r>
            <a:r>
              <a:rPr lang="en-US" sz="2200" dirty="0">
                <a:latin typeface="+mn-lt"/>
              </a:rPr>
              <a:t> </a:t>
            </a:r>
            <a:r>
              <a:rPr lang="en-US" sz="2200" dirty="0" err="1">
                <a:latin typeface="+mn-lt"/>
              </a:rPr>
              <a:t>năng</a:t>
            </a:r>
            <a:r>
              <a:rPr lang="en-US" sz="2200" dirty="0">
                <a:latin typeface="+mn-lt"/>
              </a:rPr>
              <a:t> </a:t>
            </a:r>
            <a:r>
              <a:rPr lang="en-US" sz="2200" dirty="0" err="1">
                <a:latin typeface="+mn-lt"/>
              </a:rPr>
              <a:t>lực</a:t>
            </a:r>
            <a:r>
              <a:rPr lang="en-US" sz="2200" dirty="0">
                <a:latin typeface="+mn-lt"/>
              </a:rPr>
              <a:t> </a:t>
            </a:r>
            <a:r>
              <a:rPr lang="en-US" sz="2200" dirty="0" err="1">
                <a:latin typeface="+mn-lt"/>
              </a:rPr>
              <a:t>chung</a:t>
            </a:r>
            <a:r>
              <a:rPr lang="en-US" sz="2200" dirty="0">
                <a:latin typeface="+mn-lt"/>
              </a:rPr>
              <a:t> </a:t>
            </a:r>
            <a:r>
              <a:rPr lang="en-US" sz="2200" dirty="0" err="1">
                <a:latin typeface="+mn-lt"/>
              </a:rPr>
              <a:t>và</a:t>
            </a:r>
            <a:r>
              <a:rPr lang="en-US" sz="2200" dirty="0">
                <a:latin typeface="+mn-lt"/>
              </a:rPr>
              <a:t> </a:t>
            </a:r>
            <a:r>
              <a:rPr lang="en-US" sz="2200" dirty="0" err="1">
                <a:latin typeface="+mn-lt"/>
              </a:rPr>
              <a:t>năng</a:t>
            </a:r>
            <a:r>
              <a:rPr lang="en-US" sz="2200" dirty="0">
                <a:latin typeface="+mn-lt"/>
              </a:rPr>
              <a:t> </a:t>
            </a:r>
            <a:r>
              <a:rPr lang="en-US" sz="2200" dirty="0" err="1">
                <a:latin typeface="+mn-lt"/>
              </a:rPr>
              <a:t>lực</a:t>
            </a:r>
            <a:r>
              <a:rPr lang="en-US" sz="2200" dirty="0">
                <a:latin typeface="+mn-lt"/>
              </a:rPr>
              <a:t> </a:t>
            </a:r>
            <a:r>
              <a:rPr lang="en-US" sz="2200" dirty="0" err="1">
                <a:latin typeface="+mn-lt"/>
              </a:rPr>
              <a:t>đặc</a:t>
            </a:r>
            <a:r>
              <a:rPr lang="en-US" sz="2200" dirty="0">
                <a:latin typeface="+mn-lt"/>
              </a:rPr>
              <a:t> </a:t>
            </a:r>
            <a:r>
              <a:rPr lang="en-US" sz="2200" dirty="0" err="1">
                <a:latin typeface="+mn-lt"/>
              </a:rPr>
              <a:t>thù</a:t>
            </a:r>
            <a:r>
              <a:rPr lang="en-US" sz="2200" dirty="0">
                <a:latin typeface="+mn-lt"/>
              </a:rPr>
              <a:t> </a:t>
            </a:r>
            <a:r>
              <a:rPr lang="en-US" sz="2200" dirty="0" err="1">
                <a:latin typeface="+mn-lt"/>
              </a:rPr>
              <a:t>theo</a:t>
            </a:r>
            <a:r>
              <a:rPr lang="en-US" sz="2200" dirty="0">
                <a:latin typeface="+mn-lt"/>
              </a:rPr>
              <a:t> </a:t>
            </a:r>
            <a:r>
              <a:rPr lang="en-US" sz="2200" dirty="0" err="1">
                <a:latin typeface="+mn-lt"/>
              </a:rPr>
              <a:t>quy</a:t>
            </a:r>
            <a:r>
              <a:rPr lang="en-US" sz="2200" dirty="0">
                <a:latin typeface="+mn-lt"/>
              </a:rPr>
              <a:t> </a:t>
            </a:r>
            <a:r>
              <a:rPr lang="en-US" sz="2200" dirty="0" err="1">
                <a:latin typeface="+mn-lt"/>
              </a:rPr>
              <a:t>định</a:t>
            </a:r>
            <a:r>
              <a:rPr lang="en-US" sz="2200" dirty="0">
                <a:latin typeface="+mn-lt"/>
              </a:rPr>
              <a:t> </a:t>
            </a:r>
            <a:r>
              <a:rPr lang="en-US" sz="2200" dirty="0" err="1">
                <a:latin typeface="+mn-lt"/>
              </a:rPr>
              <a:t>của</a:t>
            </a:r>
            <a:r>
              <a:rPr lang="en-US" sz="2200" dirty="0">
                <a:latin typeface="+mn-lt"/>
              </a:rPr>
              <a:t> CT GDPT 2018</a:t>
            </a:r>
            <a:endParaRPr lang="en-US" altLang="en-US" sz="2200" b="1" dirty="0">
              <a:latin typeface="+mn-lt"/>
            </a:endParaRPr>
          </a:p>
        </p:txBody>
      </p:sp>
      <p:sp>
        <p:nvSpPr>
          <p:cNvPr id="17411" name="Slide Number Placeholder 1"/>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nSpc>
                <a:spcPct val="100000"/>
              </a:lnSpc>
              <a:spcBef>
                <a:spcPts val="0"/>
              </a:spcBef>
              <a:spcAft>
                <a:spcPts val="600"/>
              </a:spcAft>
              <a:buNone/>
              <a:defRPr/>
            </a:pPr>
            <a:fld id="{421EB1B5-AFF3-4142-88A5-D2762A000284}" type="slidenum">
              <a:rPr lang="en-US" altLang="en-US" sz="1200">
                <a:solidFill>
                  <a:prstClr val="black">
                    <a:tint val="75000"/>
                  </a:prstClr>
                </a:solidFill>
                <a:latin typeface="Calibri" panose="020F0502020204030204"/>
              </a:rPr>
              <a:pPr>
                <a:lnSpc>
                  <a:spcPct val="100000"/>
                </a:lnSpc>
                <a:spcBef>
                  <a:spcPts val="0"/>
                </a:spcBef>
                <a:spcAft>
                  <a:spcPts val="600"/>
                </a:spcAft>
                <a:buNone/>
                <a:defRPr/>
              </a:pPr>
              <a:t>31</a:t>
            </a:fld>
            <a:endParaRPr lang="en-US" altLang="en-US" sz="1200">
              <a:solidFill>
                <a:prstClr val="black">
                  <a:tint val="75000"/>
                </a:prstClr>
              </a:solidFill>
              <a:latin typeface="Calibri" panose="020F0502020204030204"/>
            </a:endParaRPr>
          </a:p>
        </p:txBody>
      </p:sp>
      <p:pic>
        <p:nvPicPr>
          <p:cNvPr id="4" name="Picture 3" descr="A picture containing text, businesscard&#10;&#10;Description automatically generated">
            <a:extLst>
              <a:ext uri="{FF2B5EF4-FFF2-40B4-BE49-F238E27FC236}">
                <a16:creationId xmlns:a16="http://schemas.microsoft.com/office/drawing/2014/main" id="{53C6D3C3-0660-3C03-D51F-CDB742D8EC46}"/>
              </a:ext>
            </a:extLst>
          </p:cNvPr>
          <p:cNvPicPr>
            <a:picLocks noChangeAspect="1"/>
          </p:cNvPicPr>
          <p:nvPr/>
        </p:nvPicPr>
        <p:blipFill rotWithShape="1">
          <a:blip r:embed="rId2">
            <a:extLst>
              <a:ext uri="{28A0092B-C50C-407E-A947-70E740481C1C}">
                <a14:useLocalDpi xmlns:a14="http://schemas.microsoft.com/office/drawing/2010/main" val="0"/>
              </a:ext>
            </a:extLst>
          </a:blip>
          <a:srcRect t="55115" b="12885"/>
          <a:stretch/>
        </p:blipFill>
        <p:spPr>
          <a:xfrm>
            <a:off x="687123" y="-83890"/>
            <a:ext cx="10839350" cy="4869770"/>
          </a:xfrm>
          <a:prstGeom prst="rect">
            <a:avLst/>
          </a:prstGeom>
        </p:spPr>
      </p:pic>
    </p:spTree>
    <p:extLst>
      <p:ext uri="{BB962C8B-B14F-4D97-AF65-F5344CB8AC3E}">
        <p14:creationId xmlns:p14="http://schemas.microsoft.com/office/powerpoint/2010/main" val="249066445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1"/>
          <p:cNvSpPr>
            <a:spLocks noChangeArrowheads="1"/>
          </p:cNvSpPr>
          <p:nvPr/>
        </p:nvSpPr>
        <p:spPr bwMode="auto">
          <a:xfrm>
            <a:off x="5975350" y="3235325"/>
            <a:ext cx="2413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gn="ctr">
              <a:lnSpc>
                <a:spcPct val="107000"/>
              </a:lnSpc>
              <a:spcBef>
                <a:spcPct val="0"/>
              </a:spcBef>
              <a:spcAft>
                <a:spcPts val="800"/>
              </a:spcAft>
              <a:buFontTx/>
              <a:buNone/>
            </a:pPr>
            <a:r>
              <a:rPr lang="en-US" altLang="en-US" sz="1800" b="1">
                <a:latin typeface="Times New Roman" charset="0"/>
                <a:ea typeface="Calibri" charset="0"/>
                <a:cs typeface="Times New Roman" charset="0"/>
              </a:rPr>
              <a:t> </a:t>
            </a:r>
            <a:endParaRPr lang="en-US" altLang="en-US" sz="1800">
              <a:latin typeface="Calibri" charset="0"/>
              <a:ea typeface="Calibri" charset="0"/>
              <a:cs typeface="Times New Roman" charset="0"/>
            </a:endParaRPr>
          </a:p>
        </p:txBody>
      </p:sp>
      <p:sp>
        <p:nvSpPr>
          <p:cNvPr id="20485" name="Rectangle 3"/>
          <p:cNvSpPr>
            <a:spLocks noChangeArrowheads="1"/>
          </p:cNvSpPr>
          <p:nvPr/>
        </p:nvSpPr>
        <p:spPr bwMode="auto">
          <a:xfrm>
            <a:off x="-42863" y="-465138"/>
            <a:ext cx="241301" cy="189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nSpc>
                <a:spcPct val="90000"/>
              </a:lnSpc>
              <a:spcBef>
                <a:spcPts val="1000"/>
              </a:spcBef>
              <a:buFont typeface="Arial" charset="0"/>
              <a:buChar char="•"/>
              <a:tabLst>
                <a:tab pos="539750" algn="l"/>
              </a:tabLst>
              <a:defRPr sz="2800">
                <a:solidFill>
                  <a:schemeClr val="tx1"/>
                </a:solidFill>
                <a:latin typeface="Arial" charset="0"/>
              </a:defRPr>
            </a:lvl1pPr>
            <a:lvl2pPr marL="685800" indent="-228600">
              <a:lnSpc>
                <a:spcPct val="90000"/>
              </a:lnSpc>
              <a:spcBef>
                <a:spcPts val="500"/>
              </a:spcBef>
              <a:buFont typeface="Arial" charset="0"/>
              <a:buChar char="•"/>
              <a:tabLst>
                <a:tab pos="539750" algn="l"/>
              </a:tabLst>
              <a:defRPr sz="2400">
                <a:solidFill>
                  <a:schemeClr val="tx1"/>
                </a:solidFill>
                <a:latin typeface="Arial" charset="0"/>
              </a:defRPr>
            </a:lvl2pPr>
            <a:lvl3pPr marL="1143000" indent="-228600">
              <a:lnSpc>
                <a:spcPct val="90000"/>
              </a:lnSpc>
              <a:spcBef>
                <a:spcPts val="500"/>
              </a:spcBef>
              <a:buFont typeface="Arial" charset="0"/>
              <a:buChar char="•"/>
              <a:tabLst>
                <a:tab pos="539750" algn="l"/>
              </a:tabLst>
              <a:defRPr sz="2000">
                <a:solidFill>
                  <a:schemeClr val="tx1"/>
                </a:solidFill>
                <a:latin typeface="Arial" charset="0"/>
              </a:defRPr>
            </a:lvl3pPr>
            <a:lvl4pPr marL="1600200" indent="-228600">
              <a:lnSpc>
                <a:spcPct val="90000"/>
              </a:lnSpc>
              <a:spcBef>
                <a:spcPts val="500"/>
              </a:spcBef>
              <a:buFont typeface="Arial" charset="0"/>
              <a:buChar char="•"/>
              <a:tabLst>
                <a:tab pos="539750" algn="l"/>
              </a:tabLst>
              <a:defRPr>
                <a:solidFill>
                  <a:schemeClr val="tx1"/>
                </a:solidFill>
                <a:latin typeface="Arial" charset="0"/>
              </a:defRPr>
            </a:lvl4pPr>
            <a:lvl5pPr marL="2057400" indent="-228600">
              <a:lnSpc>
                <a:spcPct val="90000"/>
              </a:lnSpc>
              <a:spcBef>
                <a:spcPts val="500"/>
              </a:spcBef>
              <a:buFont typeface="Arial" charset="0"/>
              <a:buChar char="•"/>
              <a:tabLst>
                <a:tab pos="539750" algn="l"/>
              </a:tabLst>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tabLst>
                <a:tab pos="539750" algn="l"/>
              </a:tabLst>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tabLst>
                <a:tab pos="539750" algn="l"/>
              </a:tabLst>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tabLst>
                <a:tab pos="539750" algn="l"/>
              </a:tabLst>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tabLst>
                <a:tab pos="539750" algn="l"/>
              </a:tabLst>
              <a:defRPr>
                <a:solidFill>
                  <a:schemeClr val="tx1"/>
                </a:solidFill>
                <a:latin typeface="Arial" charset="0"/>
              </a:defRPr>
            </a:lvl9pPr>
          </a:lstStyle>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None/>
            </a:pPr>
            <a:endParaRPr lang="en-US" altLang="en-US" sz="1300">
              <a:latin typeface="Times New Roman" charset="0"/>
              <a:ea typeface="Times New Roman" charset="0"/>
              <a:cs typeface="Times New Roman" charset="0"/>
            </a:endParaRPr>
          </a:p>
          <a:p>
            <a:pPr>
              <a:lnSpc>
                <a:spcPct val="100000"/>
              </a:lnSpc>
              <a:spcBef>
                <a:spcPct val="0"/>
              </a:spcBef>
              <a:buFontTx/>
              <a:buChar char="•"/>
            </a:pPr>
            <a:endParaRPr lang="en-US" altLang="en-US" sz="1300">
              <a:latin typeface="Times New Roman" charset="0"/>
              <a:ea typeface="Times New Roman" charset="0"/>
              <a:cs typeface="Times New Roman" charset="0"/>
            </a:endParaRPr>
          </a:p>
          <a:p>
            <a:pPr>
              <a:lnSpc>
                <a:spcPct val="100000"/>
              </a:lnSpc>
              <a:spcBef>
                <a:spcPct val="0"/>
              </a:spcBef>
              <a:buFontTx/>
              <a:buNone/>
            </a:pPr>
            <a:endParaRPr lang="en-US" altLang="en-US" sz="1300">
              <a:latin typeface="Times New Roman" charset="0"/>
              <a:ea typeface="Times New Roman" charset="0"/>
              <a:cs typeface="Times New Roman" charset="0"/>
            </a:endParaRPr>
          </a:p>
        </p:txBody>
      </p:sp>
      <p:sp>
        <p:nvSpPr>
          <p:cNvPr id="20486" name="Rectangle 4"/>
          <p:cNvSpPr>
            <a:spLocks noChangeArrowheads="1"/>
          </p:cNvSpPr>
          <p:nvPr/>
        </p:nvSpPr>
        <p:spPr bwMode="auto">
          <a:xfrm>
            <a:off x="414338" y="78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nSpc>
                <a:spcPct val="100000"/>
              </a:lnSpc>
              <a:spcBef>
                <a:spcPct val="0"/>
              </a:spcBef>
              <a:buFontTx/>
              <a:buNone/>
            </a:pPr>
            <a:endParaRPr lang="en-US" altLang="en-US" sz="1800">
              <a:latin typeface="Calibri" charset="0"/>
            </a:endParaRPr>
          </a:p>
        </p:txBody>
      </p:sp>
      <p:sp>
        <p:nvSpPr>
          <p:cNvPr id="30726" name="Rectangle 1"/>
          <p:cNvSpPr>
            <a:spLocks noChangeArrowheads="1"/>
          </p:cNvSpPr>
          <p:nvPr/>
        </p:nvSpPr>
        <p:spPr bwMode="auto">
          <a:xfrm>
            <a:off x="1655763" y="1851025"/>
            <a:ext cx="619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nSpc>
                <a:spcPct val="100000"/>
              </a:lnSpc>
              <a:spcBef>
                <a:spcPct val="0"/>
              </a:spcBef>
              <a:buFontTx/>
              <a:buNone/>
            </a:pPr>
            <a:r>
              <a:rPr lang="en-US" altLang="en-US" sz="1800">
                <a:solidFill>
                  <a:srgbClr val="FF0000"/>
                </a:solidFill>
                <a:latin typeface="Times New Roman" charset="0"/>
                <a:ea typeface="Times New Roman" charset="0"/>
                <a:cs typeface="Times New Roman" charset="0"/>
              </a:rPr>
              <a:t> </a:t>
            </a:r>
            <a:endParaRPr lang="en-US" altLang="en-US" sz="1800">
              <a:latin typeface="Calibri" charset="0"/>
            </a:endParaRPr>
          </a:p>
        </p:txBody>
      </p:sp>
      <p:sp>
        <p:nvSpPr>
          <p:cNvPr id="30727" name="Rectangle 2"/>
          <p:cNvSpPr>
            <a:spLocks noChangeArrowheads="1"/>
          </p:cNvSpPr>
          <p:nvPr/>
        </p:nvSpPr>
        <p:spPr bwMode="auto">
          <a:xfrm>
            <a:off x="246459" y="709880"/>
            <a:ext cx="1169908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lnSpc>
                <a:spcPct val="100000"/>
              </a:lnSpc>
              <a:spcBef>
                <a:spcPts val="0"/>
              </a:spcBef>
              <a:buFontTx/>
              <a:buNone/>
            </a:pP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triển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phẩm</a:t>
            </a:r>
            <a:r>
              <a:rPr lang="en-US" sz="3200" b="1" dirty="0">
                <a:solidFill>
                  <a:srgbClr val="002060"/>
                </a:solidFill>
                <a:latin typeface="Times New Roman" panose="02020603050405020304" pitchFamily="18" charset="0"/>
                <a:cs typeface="Times New Roman" panose="02020603050405020304" pitchFamily="18" charset="0"/>
              </a:rPr>
              <a:t> chất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nhằm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sau</a:t>
            </a: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a:solidFill>
                  <a:srgbClr val="002060"/>
                </a:solidFill>
                <a:effectLst/>
                <a:latin typeface="Times New Roman" panose="02020603050405020304" pitchFamily="18" charset="0"/>
                <a:cs typeface="Times New Roman" panose="02020603050405020304" pitchFamily="18" charset="0"/>
              </a:rPr>
              <a:t> </a:t>
            </a:r>
            <a:endParaRPr lang="en-US" altLang="en-US" sz="3200" dirty="0">
              <a:solidFill>
                <a:srgbClr val="002060"/>
              </a:solidFill>
              <a:latin typeface="Times New Roman" panose="02020603050405020304" pitchFamily="18" charset="0"/>
              <a:cs typeface="Times New Roman" panose="02020603050405020304" pitchFamily="18" charset="0"/>
            </a:endParaRP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Cung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cấp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thông</a:t>
            </a:r>
            <a:r>
              <a:rPr lang="en-US" sz="3200" dirty="0">
                <a:solidFill>
                  <a:srgbClr val="0070C0"/>
                </a:solidFill>
                <a:latin typeface="Times New Roman" panose="02020603050405020304" pitchFamily="18" charset="0"/>
                <a:cs typeface="Times New Roman" panose="02020603050405020304" pitchFamily="18" charset="0"/>
              </a:rPr>
              <a:t> tin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cứu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thông</a:t>
            </a:r>
            <a:r>
              <a:rPr lang="en-US" sz="3200" dirty="0">
                <a:solidFill>
                  <a:srgbClr val="0070C0"/>
                </a:solidFill>
                <a:latin typeface="Times New Roman" panose="02020603050405020304" pitchFamily="18" charset="0"/>
                <a:cs typeface="Times New Roman" panose="02020603050405020304" pitchFamily="18" charset="0"/>
              </a:rPr>
              <a:t> tin </a:t>
            </a:r>
            <a:r>
              <a:rPr lang="en-US" sz="3200" dirty="0" err="1">
                <a:solidFill>
                  <a:srgbClr val="0070C0"/>
                </a:solidFill>
                <a:latin typeface="Times New Roman" panose="02020603050405020304" pitchFamily="18" charset="0"/>
                <a:cs typeface="Times New Roman" panose="02020603050405020304" pitchFamily="18" charset="0"/>
              </a:rPr>
              <a:t>khoa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cốt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lõi</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Định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hướng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hoạt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động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dạy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Tạo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động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hứng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thú</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tập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tìm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khám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khoa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Tạo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dạy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hợp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dạy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hoá</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Giáo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trị</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Hỗ</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vận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kĩ</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năng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thực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tiễn</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Củng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cố</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mở</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rộng</a:t>
            </a:r>
            <a:r>
              <a:rPr lang="en-US" sz="3200" dirty="0">
                <a:solidFill>
                  <a:srgbClr val="0070C0"/>
                </a:solidFill>
                <a:latin typeface="Times New Roman" panose="02020603050405020304" pitchFamily="18" charset="0"/>
                <a:cs typeface="Times New Roman" panose="02020603050405020304" pitchFamily="18" charset="0"/>
              </a:rPr>
              <a:t> tri </a:t>
            </a:r>
            <a:r>
              <a:rPr lang="en-US" sz="3200" dirty="0" err="1">
                <a:solidFill>
                  <a:srgbClr val="0070C0"/>
                </a:solidFill>
                <a:latin typeface="Times New Roman" panose="02020603050405020304" pitchFamily="18" charset="0"/>
                <a:cs typeface="Times New Roman" panose="02020603050405020304" pitchFamily="18" charset="0"/>
              </a:rPr>
              <a:t>thức</a:t>
            </a:r>
            <a:r>
              <a:rPr lang="en-US" sz="3200" dirty="0">
                <a:solidFill>
                  <a:srgbClr val="0070C0"/>
                </a:solidFill>
                <a:latin typeface="Times New Roman" panose="02020603050405020304" pitchFamily="18" charset="0"/>
                <a:cs typeface="Times New Roman" panose="02020603050405020304" pitchFamily="18" charset="0"/>
              </a:rPr>
              <a:t>.</a:t>
            </a:r>
          </a:p>
          <a:p>
            <a:pPr marL="514350" indent="-514350">
              <a:lnSpc>
                <a:spcPct val="100000"/>
              </a:lnSpc>
              <a:spcBef>
                <a:spcPts val="0"/>
              </a:spcBef>
              <a:buFont typeface="Wingdings" panose="05000000000000000000" pitchFamily="2" charset="2"/>
              <a:buChar char="Ø"/>
            </a:pPr>
            <a:r>
              <a:rPr lang="en-US" sz="3200" dirty="0" err="1">
                <a:solidFill>
                  <a:srgbClr val="0070C0"/>
                </a:solidFill>
                <a:latin typeface="Times New Roman" panose="02020603050405020304" pitchFamily="18" charset="0"/>
                <a:cs typeface="Times New Roman" panose="02020603050405020304" pitchFamily="18" charset="0"/>
              </a:rPr>
              <a:t>Tạo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điều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viên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tổ</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kiểm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trình</a:t>
            </a:r>
            <a:r>
              <a:rPr lang="en-US" sz="3200" dirty="0">
                <a:solidFill>
                  <a:srgbClr val="0070C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B012EDC-BDD7-A83C-1F9F-78362D15B333}"/>
              </a:ext>
            </a:extLst>
          </p:cNvPr>
          <p:cNvSpPr txBox="1"/>
          <p:nvPr/>
        </p:nvSpPr>
        <p:spPr>
          <a:xfrm>
            <a:off x="1725385" y="175356"/>
            <a:ext cx="6155871" cy="523220"/>
          </a:xfrm>
          <a:prstGeom prst="rect">
            <a:avLst/>
          </a:prstGeom>
          <a:noFill/>
        </p:spPr>
        <p:txBody>
          <a:bodyPr wrap="square">
            <a:spAutoFit/>
          </a:bodyPr>
          <a:lstStyle/>
          <a:p>
            <a:pPr>
              <a:spcBef>
                <a:spcPts val="0"/>
              </a:spcBef>
              <a:buFont typeface="Arial" charset="0"/>
              <a:buNone/>
            </a:pPr>
            <a:r>
              <a:rPr lang="en-US" altLang="en-US" sz="2800" b="1" dirty="0">
                <a:solidFill>
                  <a:srgbClr val="FF0000"/>
                </a:solidFill>
                <a:latin typeface="Times New Roman" panose="02020603050405020304" pitchFamily="18" charset="0"/>
                <a:cs typeface="Times New Roman" panose="02020603050405020304" pitchFamily="18" charset="0"/>
              </a:rPr>
              <a:t>II. CHỨC NĂNG CỦA SÁCH</a:t>
            </a:r>
          </a:p>
        </p:txBody>
      </p:sp>
    </p:spTree>
    <p:extLst>
      <p:ext uri="{BB962C8B-B14F-4D97-AF65-F5344CB8AC3E}">
        <p14:creationId xmlns:p14="http://schemas.microsoft.com/office/powerpoint/2010/main" val="3569457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C4C86D-7CC3-4F7D-B743-95118C2796EB}"/>
              </a:ext>
            </a:extLst>
          </p:cNvPr>
          <p:cNvSpPr txBox="1">
            <a:spLocks/>
          </p:cNvSpPr>
          <p:nvPr/>
        </p:nvSpPr>
        <p:spPr>
          <a:xfrm>
            <a:off x="576244" y="925286"/>
            <a:ext cx="3072405" cy="43161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4000"/>
              </a:lnSpc>
              <a:spcAft>
                <a:spcPts val="600"/>
              </a:spcAft>
            </a:pPr>
            <a:r>
              <a:rPr lang="en-US" sz="3200" dirty="0" err="1">
                <a:latin typeface="Times New Roman" panose="02020603050405020304" pitchFamily="18" charset="0"/>
                <a:ea typeface="+mn-ea"/>
                <a:cs typeface="Times New Roman" panose="02020603050405020304" pitchFamily="18" charset="0"/>
              </a:rPr>
              <a:t>Phù</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hợp</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cho</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các</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hoạt</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động</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tìm</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hiểu</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khám</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phá</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của</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học</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sinh</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cả</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khi</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có</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và</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khi</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không</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có</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sự</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hướng</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dẫn</a:t>
            </a:r>
            <a:endParaRPr lang="en-US" sz="3200" dirty="0">
              <a:latin typeface="Times New Roman" panose="02020603050405020304" pitchFamily="18" charset="0"/>
              <a:ea typeface="+mn-ea"/>
              <a:cs typeface="Times New Roman" panose="02020603050405020304" pitchFamily="18" charset="0"/>
            </a:endParaRPr>
          </a:p>
        </p:txBody>
      </p:sp>
      <p:pic>
        <p:nvPicPr>
          <p:cNvPr id="2" name="Picture 1" descr="Diagram&#10;&#10;Description automatically generated">
            <a:extLst>
              <a:ext uri="{FF2B5EF4-FFF2-40B4-BE49-F238E27FC236}">
                <a16:creationId xmlns:a16="http://schemas.microsoft.com/office/drawing/2014/main" id="{2B9F8901-1CAC-45CF-ACD4-767700E5452E}"/>
              </a:ext>
            </a:extLst>
          </p:cNvPr>
          <p:cNvPicPr>
            <a:picLocks noChangeAspect="1"/>
          </p:cNvPicPr>
          <p:nvPr/>
        </p:nvPicPr>
        <p:blipFill>
          <a:blip r:embed="rId2"/>
          <a:stretch>
            <a:fillRect/>
          </a:stretch>
        </p:blipFill>
        <p:spPr>
          <a:xfrm>
            <a:off x="4783833" y="991933"/>
            <a:ext cx="6602885" cy="5381351"/>
          </a:xfrm>
          <a:prstGeom prst="rect">
            <a:avLst/>
          </a:prstGeom>
        </p:spPr>
      </p:pic>
      <p:sp>
        <p:nvSpPr>
          <p:cNvPr id="4" name="TextBox 3">
            <a:extLst>
              <a:ext uri="{FF2B5EF4-FFF2-40B4-BE49-F238E27FC236}">
                <a16:creationId xmlns:a16="http://schemas.microsoft.com/office/drawing/2014/main" id="{649ECF6F-E294-D99A-E2B8-A53D3D49A9D7}"/>
              </a:ext>
            </a:extLst>
          </p:cNvPr>
          <p:cNvSpPr txBox="1"/>
          <p:nvPr/>
        </p:nvSpPr>
        <p:spPr>
          <a:xfrm>
            <a:off x="1725385" y="175356"/>
            <a:ext cx="6509657" cy="523220"/>
          </a:xfrm>
          <a:prstGeom prst="rect">
            <a:avLst/>
          </a:prstGeom>
          <a:noFill/>
        </p:spPr>
        <p:txBody>
          <a:bodyPr wrap="square">
            <a:spAutoFit/>
          </a:bodyPr>
          <a:lstStyle/>
          <a:p>
            <a:pPr>
              <a:spcBef>
                <a:spcPts val="0"/>
              </a:spcBef>
              <a:buFont typeface="Arial" charset="0"/>
              <a:buNone/>
            </a:pPr>
            <a:r>
              <a:rPr lang="en-US" altLang="en-US" sz="2800" b="1" dirty="0">
                <a:solidFill>
                  <a:srgbClr val="FF0000"/>
                </a:solidFill>
                <a:latin typeface="Times New Roman" panose="02020603050405020304" pitchFamily="18" charset="0"/>
                <a:cs typeface="Times New Roman" panose="02020603050405020304" pitchFamily="18" charset="0"/>
              </a:rPr>
              <a:t>III. CẤU TRÚC CỦA SÁCH</a:t>
            </a:r>
          </a:p>
        </p:txBody>
      </p:sp>
    </p:spTree>
    <p:extLst>
      <p:ext uri="{BB962C8B-B14F-4D97-AF65-F5344CB8AC3E}">
        <p14:creationId xmlns:p14="http://schemas.microsoft.com/office/powerpoint/2010/main" val="25644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CBF096-6BE5-4315-A0FE-4107C1F58F19}"/>
              </a:ext>
            </a:extLst>
          </p:cNvPr>
          <p:cNvSpPr txBox="1"/>
          <p:nvPr/>
        </p:nvSpPr>
        <p:spPr>
          <a:xfrm>
            <a:off x="630936" y="640080"/>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a:solidFill>
                  <a:schemeClr val="tx1"/>
                </a:solidFill>
                <a:latin typeface="+mj-lt"/>
                <a:ea typeface="+mj-ea"/>
                <a:cs typeface="+mj-cs"/>
              </a:rPr>
              <a:t>Phần đầu sách</a:t>
            </a:r>
            <a:endParaRPr lang="en-US" sz="5400" kern="1200">
              <a:solidFill>
                <a:schemeClr val="tx1"/>
              </a:solidFill>
              <a:latin typeface="+mj-lt"/>
              <a:ea typeface="+mj-ea"/>
              <a:cs typeface="+mj-cs"/>
            </a:endParaRPr>
          </a:p>
        </p:txBody>
      </p:sp>
      <p:sp>
        <p:nvSpPr>
          <p:cNvPr id="4" name="Title 1">
            <a:extLst>
              <a:ext uri="{FF2B5EF4-FFF2-40B4-BE49-F238E27FC236}">
                <a16:creationId xmlns:a16="http://schemas.microsoft.com/office/drawing/2014/main" id="{C57EF14B-C220-4910-A848-561AF414E3BF}"/>
              </a:ext>
            </a:extLst>
          </p:cNvPr>
          <p:cNvSpPr txBox="1">
            <a:spLocks/>
          </p:cNvSpPr>
          <p:nvPr/>
        </p:nvSpPr>
        <p:spPr>
          <a:xfrm>
            <a:off x="630936" y="2300295"/>
            <a:ext cx="4818888" cy="35478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28600" algn="l">
              <a:spcAft>
                <a:spcPts val="600"/>
              </a:spcAft>
              <a:buFont typeface="Arial" panose="020B0604020202020204" pitchFamily="34" charset="0"/>
              <a:buChar char="•"/>
            </a:pPr>
            <a:r>
              <a:rPr lang="en-US" sz="3200" dirty="0">
                <a:latin typeface="+mn-lt"/>
                <a:ea typeface="+mn-ea"/>
                <a:cs typeface="+mn-cs"/>
              </a:rPr>
              <a:t>Thể </a:t>
            </a:r>
            <a:r>
              <a:rPr lang="en-US" sz="3200" dirty="0" err="1">
                <a:latin typeface="+mn-lt"/>
                <a:ea typeface="+mn-ea"/>
                <a:cs typeface="+mn-cs"/>
              </a:rPr>
              <a:t>hiện</a:t>
            </a:r>
            <a:r>
              <a:rPr lang="en-US" sz="3200" dirty="0">
                <a:latin typeface="+mn-lt"/>
                <a:ea typeface="+mn-ea"/>
                <a:cs typeface="+mn-cs"/>
              </a:rPr>
              <a:t> </a:t>
            </a:r>
            <a:r>
              <a:rPr lang="en-US" sz="3200" dirty="0" err="1">
                <a:latin typeface="+mn-lt"/>
                <a:ea typeface="+mn-ea"/>
                <a:cs typeface="+mn-cs"/>
              </a:rPr>
              <a:t>khái</a:t>
            </a:r>
            <a:r>
              <a:rPr lang="en-US" sz="3200" dirty="0">
                <a:latin typeface="+mn-lt"/>
                <a:ea typeface="+mn-ea"/>
                <a:cs typeface="+mn-cs"/>
              </a:rPr>
              <a:t> </a:t>
            </a:r>
            <a:r>
              <a:rPr lang="en-US" sz="3200" dirty="0" err="1">
                <a:latin typeface="+mn-lt"/>
                <a:ea typeface="+mn-ea"/>
                <a:cs typeface="+mn-cs"/>
              </a:rPr>
              <a:t>quát</a:t>
            </a:r>
            <a:r>
              <a:rPr lang="en-US" sz="3200" dirty="0">
                <a:latin typeface="+mn-lt"/>
                <a:ea typeface="+mn-ea"/>
                <a:cs typeface="+mn-cs"/>
              </a:rPr>
              <a:t> </a:t>
            </a:r>
            <a:r>
              <a:rPr lang="en-US" sz="3200" dirty="0" err="1">
                <a:latin typeface="+mn-lt"/>
                <a:ea typeface="+mn-ea"/>
                <a:cs typeface="+mn-cs"/>
              </a:rPr>
              <a:t>nội</a:t>
            </a:r>
            <a:r>
              <a:rPr lang="en-US" sz="3200" dirty="0">
                <a:latin typeface="+mn-lt"/>
                <a:ea typeface="+mn-ea"/>
                <a:cs typeface="+mn-cs"/>
              </a:rPr>
              <a:t> dung </a:t>
            </a:r>
            <a:r>
              <a:rPr lang="en-US" sz="3200" dirty="0" err="1">
                <a:latin typeface="+mn-lt"/>
                <a:ea typeface="+mn-ea"/>
                <a:cs typeface="+mn-cs"/>
              </a:rPr>
              <a:t>sách</a:t>
            </a:r>
            <a:endParaRPr lang="en-US" sz="3200" dirty="0">
              <a:latin typeface="+mn-lt"/>
              <a:ea typeface="+mn-ea"/>
              <a:cs typeface="+mn-cs"/>
            </a:endParaRPr>
          </a:p>
          <a:p>
            <a:pPr marL="285750" indent="-228600" algn="l">
              <a:spcAft>
                <a:spcPts val="600"/>
              </a:spcAft>
              <a:buFont typeface="Arial" panose="020B0604020202020204" pitchFamily="34" charset="0"/>
              <a:buChar char="•"/>
            </a:pPr>
            <a:r>
              <a:rPr lang="en-US" sz="3200" dirty="0" err="1">
                <a:latin typeface="+mn-lt"/>
                <a:ea typeface="+mn-ea"/>
                <a:cs typeface="+mn-cs"/>
              </a:rPr>
              <a:t>Giúp</a:t>
            </a:r>
            <a:r>
              <a:rPr lang="en-US" sz="3200" dirty="0">
                <a:latin typeface="+mn-lt"/>
                <a:ea typeface="+mn-ea"/>
                <a:cs typeface="+mn-cs"/>
              </a:rPr>
              <a:t> HS </a:t>
            </a:r>
            <a:r>
              <a:rPr lang="en-US" sz="3200" dirty="0" err="1">
                <a:latin typeface="+mn-lt"/>
                <a:ea typeface="+mn-ea"/>
                <a:cs typeface="+mn-cs"/>
              </a:rPr>
              <a:t>và</a:t>
            </a:r>
            <a:r>
              <a:rPr lang="en-US" sz="3200" dirty="0">
                <a:latin typeface="+mn-lt"/>
                <a:ea typeface="+mn-ea"/>
                <a:cs typeface="+mn-cs"/>
              </a:rPr>
              <a:t> GV </a:t>
            </a:r>
            <a:r>
              <a:rPr lang="en-US" sz="3200" dirty="0" err="1">
                <a:latin typeface="+mn-lt"/>
                <a:ea typeface="+mn-ea"/>
                <a:cs typeface="+mn-cs"/>
              </a:rPr>
              <a:t>hiểu</a:t>
            </a:r>
            <a:r>
              <a:rPr lang="en-US" sz="3200" dirty="0">
                <a:latin typeface="+mn-lt"/>
                <a:ea typeface="+mn-ea"/>
                <a:cs typeface="+mn-cs"/>
              </a:rPr>
              <a:t> </a:t>
            </a:r>
            <a:r>
              <a:rPr lang="en-US" sz="3200" dirty="0" err="1">
                <a:latin typeface="+mn-lt"/>
                <a:ea typeface="+mn-ea"/>
                <a:cs typeface="+mn-cs"/>
              </a:rPr>
              <a:t>các</a:t>
            </a:r>
            <a:r>
              <a:rPr lang="en-US" sz="3200" dirty="0">
                <a:latin typeface="+mn-lt"/>
                <a:ea typeface="+mn-ea"/>
                <a:cs typeface="+mn-cs"/>
              </a:rPr>
              <a:t> </a:t>
            </a:r>
            <a:r>
              <a:rPr lang="en-US" sz="3200" dirty="0" err="1">
                <a:latin typeface="+mn-lt"/>
                <a:ea typeface="+mn-ea"/>
                <a:cs typeface="+mn-cs"/>
              </a:rPr>
              <a:t>biểu</a:t>
            </a:r>
            <a:r>
              <a:rPr lang="en-US" sz="3200" dirty="0">
                <a:latin typeface="+mn-lt"/>
                <a:ea typeface="+mn-ea"/>
                <a:cs typeface="+mn-cs"/>
              </a:rPr>
              <a:t> </a:t>
            </a:r>
            <a:r>
              <a:rPr lang="en-US" sz="3200" dirty="0" err="1">
                <a:latin typeface="+mn-lt"/>
                <a:ea typeface="+mn-ea"/>
                <a:cs typeface="+mn-cs"/>
              </a:rPr>
              <a:t>tượng</a:t>
            </a:r>
            <a:r>
              <a:rPr lang="en-US" sz="3200" dirty="0">
                <a:latin typeface="+mn-lt"/>
                <a:ea typeface="+mn-ea"/>
                <a:cs typeface="+mn-cs"/>
              </a:rPr>
              <a:t> (icon) </a:t>
            </a:r>
            <a:r>
              <a:rPr lang="en-US" sz="3200" dirty="0" err="1">
                <a:latin typeface="+mn-lt"/>
                <a:ea typeface="+mn-ea"/>
                <a:cs typeface="+mn-cs"/>
              </a:rPr>
              <a:t>và</a:t>
            </a:r>
            <a:r>
              <a:rPr lang="en-US" sz="3200" dirty="0">
                <a:latin typeface="+mn-lt"/>
                <a:ea typeface="+mn-ea"/>
                <a:cs typeface="+mn-cs"/>
              </a:rPr>
              <a:t> </a:t>
            </a:r>
            <a:r>
              <a:rPr lang="en-US" sz="3200" dirty="0" err="1">
                <a:latin typeface="+mn-lt"/>
                <a:ea typeface="+mn-ea"/>
                <a:cs typeface="+mn-cs"/>
              </a:rPr>
              <a:t>sử</a:t>
            </a:r>
            <a:r>
              <a:rPr lang="en-US" sz="3200" dirty="0">
                <a:latin typeface="+mn-lt"/>
                <a:ea typeface="+mn-ea"/>
                <a:cs typeface="+mn-cs"/>
              </a:rPr>
              <a:t> </a:t>
            </a:r>
            <a:r>
              <a:rPr lang="en-US" sz="3200" dirty="0" err="1">
                <a:latin typeface="+mn-lt"/>
                <a:ea typeface="+mn-ea"/>
                <a:cs typeface="+mn-cs"/>
              </a:rPr>
              <a:t>dụng</a:t>
            </a:r>
            <a:r>
              <a:rPr lang="en-US" sz="3200" dirty="0">
                <a:latin typeface="+mn-lt"/>
                <a:ea typeface="+mn-ea"/>
                <a:cs typeface="+mn-cs"/>
              </a:rPr>
              <a:t> </a:t>
            </a:r>
            <a:r>
              <a:rPr lang="en-US" sz="3200" dirty="0" err="1">
                <a:latin typeface="+mn-lt"/>
                <a:ea typeface="+mn-ea"/>
                <a:cs typeface="+mn-cs"/>
              </a:rPr>
              <a:t>hiệu</a:t>
            </a:r>
            <a:r>
              <a:rPr lang="en-US" sz="3200" dirty="0">
                <a:latin typeface="+mn-lt"/>
                <a:ea typeface="+mn-ea"/>
                <a:cs typeface="+mn-cs"/>
              </a:rPr>
              <a:t> </a:t>
            </a:r>
            <a:r>
              <a:rPr lang="en-US" sz="3200" dirty="0" err="1">
                <a:latin typeface="+mn-lt"/>
                <a:ea typeface="+mn-ea"/>
                <a:cs typeface="+mn-cs"/>
              </a:rPr>
              <a:t>quả</a:t>
            </a:r>
            <a:r>
              <a:rPr lang="en-US" sz="3200" dirty="0">
                <a:latin typeface="+mn-lt"/>
                <a:ea typeface="+mn-ea"/>
                <a:cs typeface="+mn-cs"/>
              </a:rPr>
              <a:t> </a:t>
            </a:r>
            <a:r>
              <a:rPr lang="en-US" sz="3200" dirty="0" err="1">
                <a:latin typeface="+mn-lt"/>
                <a:ea typeface="+mn-ea"/>
                <a:cs typeface="+mn-cs"/>
              </a:rPr>
              <a:t>các</a:t>
            </a:r>
            <a:r>
              <a:rPr lang="en-US" sz="3200" dirty="0">
                <a:latin typeface="+mn-lt"/>
                <a:ea typeface="+mn-ea"/>
                <a:cs typeface="+mn-cs"/>
              </a:rPr>
              <a:t> </a:t>
            </a:r>
            <a:r>
              <a:rPr lang="en-US" sz="3200" dirty="0" err="1">
                <a:latin typeface="+mn-lt"/>
                <a:ea typeface="+mn-ea"/>
                <a:cs typeface="+mn-cs"/>
              </a:rPr>
              <a:t>hoạt</a:t>
            </a:r>
            <a:r>
              <a:rPr lang="en-US" sz="3200" dirty="0">
                <a:latin typeface="+mn-lt"/>
                <a:ea typeface="+mn-ea"/>
                <a:cs typeface="+mn-cs"/>
              </a:rPr>
              <a:t> </a:t>
            </a:r>
            <a:r>
              <a:rPr lang="en-US" sz="3200" dirty="0" err="1">
                <a:latin typeface="+mn-lt"/>
                <a:ea typeface="+mn-ea"/>
                <a:cs typeface="+mn-cs"/>
              </a:rPr>
              <a:t>động</a:t>
            </a:r>
            <a:r>
              <a:rPr lang="en-US" sz="3200" dirty="0">
                <a:latin typeface="+mn-lt"/>
                <a:ea typeface="+mn-ea"/>
                <a:cs typeface="+mn-cs"/>
              </a:rPr>
              <a:t> </a:t>
            </a:r>
            <a:r>
              <a:rPr lang="en-US" sz="3200" dirty="0" err="1">
                <a:latin typeface="+mn-lt"/>
                <a:ea typeface="+mn-ea"/>
                <a:cs typeface="+mn-cs"/>
              </a:rPr>
              <a:t>trong</a:t>
            </a:r>
            <a:r>
              <a:rPr lang="en-US" sz="3200" dirty="0">
                <a:latin typeface="+mn-lt"/>
                <a:ea typeface="+mn-ea"/>
                <a:cs typeface="+mn-cs"/>
              </a:rPr>
              <a:t> </a:t>
            </a:r>
            <a:r>
              <a:rPr lang="en-US" sz="3200" dirty="0" err="1">
                <a:latin typeface="+mn-lt"/>
                <a:ea typeface="+mn-ea"/>
                <a:cs typeface="+mn-cs"/>
              </a:rPr>
              <a:t>phần</a:t>
            </a:r>
            <a:r>
              <a:rPr lang="en-US" sz="3200" dirty="0">
                <a:latin typeface="+mn-lt"/>
                <a:ea typeface="+mn-ea"/>
                <a:cs typeface="+mn-cs"/>
              </a:rPr>
              <a:t> </a:t>
            </a:r>
            <a:r>
              <a:rPr lang="en-US" sz="3200" dirty="0" err="1">
                <a:latin typeface="+mn-lt"/>
                <a:ea typeface="+mn-ea"/>
                <a:cs typeface="+mn-cs"/>
              </a:rPr>
              <a:t>thân</a:t>
            </a:r>
            <a:r>
              <a:rPr lang="en-US" sz="3200" dirty="0">
                <a:latin typeface="+mn-lt"/>
                <a:ea typeface="+mn-ea"/>
                <a:cs typeface="+mn-cs"/>
              </a:rPr>
              <a:t> </a:t>
            </a:r>
            <a:r>
              <a:rPr lang="en-US" sz="3200" dirty="0" err="1">
                <a:latin typeface="+mn-lt"/>
                <a:ea typeface="+mn-ea"/>
                <a:cs typeface="+mn-cs"/>
              </a:rPr>
              <a:t>sách</a:t>
            </a:r>
            <a:endParaRPr lang="en-US" sz="3200" dirty="0">
              <a:latin typeface="+mn-lt"/>
              <a:ea typeface="+mn-ea"/>
              <a:cs typeface="+mn-cs"/>
            </a:endParaRPr>
          </a:p>
        </p:txBody>
      </p:sp>
      <p:pic>
        <p:nvPicPr>
          <p:cNvPr id="2" name="Picture 1" descr="Text&#10;&#10;Description automatically generated with medium confidence">
            <a:extLst>
              <a:ext uri="{FF2B5EF4-FFF2-40B4-BE49-F238E27FC236}">
                <a16:creationId xmlns:a16="http://schemas.microsoft.com/office/drawing/2014/main" id="{A44BB958-3488-D411-64B0-F9FA0AC2F969}"/>
              </a:ext>
            </a:extLst>
          </p:cNvPr>
          <p:cNvPicPr>
            <a:picLocks noChangeAspect="1"/>
          </p:cNvPicPr>
          <p:nvPr/>
        </p:nvPicPr>
        <p:blipFill rotWithShape="1">
          <a:blip r:embed="rId2">
            <a:extLst>
              <a:ext uri="{28A0092B-C50C-407E-A947-70E740481C1C}">
                <a14:useLocalDpi xmlns:a14="http://schemas.microsoft.com/office/drawing/2010/main" val="0"/>
              </a:ext>
            </a:extLst>
          </a:blip>
          <a:srcRect t="10988" b="8502"/>
          <a:stretch/>
        </p:blipFill>
        <p:spPr>
          <a:xfrm>
            <a:off x="6360383" y="640080"/>
            <a:ext cx="4936297" cy="5577840"/>
          </a:xfrm>
          <a:prstGeom prst="rect">
            <a:avLst/>
          </a:prstGeom>
        </p:spPr>
      </p:pic>
    </p:spTree>
    <p:extLst>
      <p:ext uri="{BB962C8B-B14F-4D97-AF65-F5344CB8AC3E}">
        <p14:creationId xmlns:p14="http://schemas.microsoft.com/office/powerpoint/2010/main" val="197331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CBF096-6BE5-4315-A0FE-4107C1F58F19}"/>
              </a:ext>
            </a:extLst>
          </p:cNvPr>
          <p:cNvSpPr txBox="1"/>
          <p:nvPr/>
        </p:nvSpPr>
        <p:spPr>
          <a:xfrm>
            <a:off x="838200" y="557188"/>
            <a:ext cx="10515600" cy="1133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200" b="1" kern="1200">
                <a:solidFill>
                  <a:schemeClr val="tx1"/>
                </a:solidFill>
                <a:latin typeface="+mj-lt"/>
                <a:ea typeface="+mj-ea"/>
                <a:cs typeface="+mj-cs"/>
              </a:rPr>
              <a:t>Phần thân sách</a:t>
            </a:r>
          </a:p>
        </p:txBody>
      </p:sp>
      <p:graphicFrame>
        <p:nvGraphicFramePr>
          <p:cNvPr id="17" name="Title 1">
            <a:extLst>
              <a:ext uri="{FF2B5EF4-FFF2-40B4-BE49-F238E27FC236}">
                <a16:creationId xmlns:a16="http://schemas.microsoft.com/office/drawing/2014/main" id="{239EC592-EA9F-54AC-E4CB-7730B85051A3}"/>
              </a:ext>
            </a:extLst>
          </p:cNvPr>
          <p:cNvGraphicFramePr/>
          <p:nvPr/>
        </p:nvGraphicFramePr>
        <p:xfrm>
          <a:off x="838200" y="1474597"/>
          <a:ext cx="10515600" cy="264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itle 1">
            <a:extLst>
              <a:ext uri="{FF2B5EF4-FFF2-40B4-BE49-F238E27FC236}">
                <a16:creationId xmlns:a16="http://schemas.microsoft.com/office/drawing/2014/main" id="{A785DF43-140C-732E-F962-9256E0232E00}"/>
              </a:ext>
            </a:extLst>
          </p:cNvPr>
          <p:cNvGraphicFramePr/>
          <p:nvPr/>
        </p:nvGraphicFramePr>
        <p:xfrm>
          <a:off x="838200" y="4116197"/>
          <a:ext cx="10515600" cy="254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62956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C6E4A6E1-4DCC-3AA8-5578-FE01F4E725AB}"/>
              </a:ext>
            </a:extLst>
          </p:cNvPr>
          <p:cNvSpPr txBox="1">
            <a:spLocks noChangeArrowheads="1"/>
          </p:cNvSpPr>
          <p:nvPr/>
        </p:nvSpPr>
        <p:spPr bwMode="auto">
          <a:xfrm>
            <a:off x="630936" y="639520"/>
            <a:ext cx="3429000" cy="17190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spcBef>
                <a:spcPct val="0"/>
              </a:spcBef>
              <a:spcAft>
                <a:spcPts val="600"/>
              </a:spcAft>
              <a:buNone/>
            </a:pPr>
            <a:r>
              <a:rPr lang="en-US" altLang="en-US" sz="5400" b="1" kern="1200">
                <a:solidFill>
                  <a:schemeClr val="tx1"/>
                </a:solidFill>
                <a:latin typeface="+mj-lt"/>
                <a:ea typeface="+mj-ea"/>
                <a:cs typeface="+mj-cs"/>
              </a:rPr>
              <a:t> Cấu trúc của bài học  </a:t>
            </a:r>
          </a:p>
        </p:txBody>
      </p:sp>
      <p:sp>
        <p:nvSpPr>
          <p:cNvPr id="4" name="Title 1">
            <a:extLst>
              <a:ext uri="{FF2B5EF4-FFF2-40B4-BE49-F238E27FC236}">
                <a16:creationId xmlns:a16="http://schemas.microsoft.com/office/drawing/2014/main" id="{22D9D4E0-9696-C709-201B-867F1CEF38B5}"/>
              </a:ext>
            </a:extLst>
          </p:cNvPr>
          <p:cNvSpPr txBox="1">
            <a:spLocks/>
          </p:cNvSpPr>
          <p:nvPr/>
        </p:nvSpPr>
        <p:spPr>
          <a:xfrm>
            <a:off x="630936" y="2807208"/>
            <a:ext cx="4739554" cy="34107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2800" dirty="0" err="1">
                <a:latin typeface="+mn-lt"/>
                <a:ea typeface="+mn-ea"/>
                <a:cs typeface="+mn-cs"/>
              </a:rPr>
              <a:t>Cấu</a:t>
            </a:r>
            <a:r>
              <a:rPr lang="en-US" sz="2800" dirty="0">
                <a:latin typeface="+mn-lt"/>
                <a:ea typeface="+mn-ea"/>
                <a:cs typeface="+mn-cs"/>
              </a:rPr>
              <a:t> </a:t>
            </a:r>
            <a:r>
              <a:rPr lang="en-US" sz="2800" dirty="0" err="1">
                <a:latin typeface="+mn-lt"/>
                <a:ea typeface="+mn-ea"/>
                <a:cs typeface="+mn-cs"/>
              </a:rPr>
              <a:t>trúc</a:t>
            </a:r>
            <a:r>
              <a:rPr lang="en-US" sz="2800" dirty="0">
                <a:latin typeface="+mn-lt"/>
                <a:ea typeface="+mn-ea"/>
                <a:cs typeface="+mn-cs"/>
              </a:rPr>
              <a:t> </a:t>
            </a:r>
            <a:r>
              <a:rPr lang="en-US" sz="2800" dirty="0" err="1">
                <a:latin typeface="+mn-lt"/>
                <a:ea typeface="+mn-ea"/>
                <a:cs typeface="+mn-cs"/>
              </a:rPr>
              <a:t>theo</a:t>
            </a:r>
            <a:r>
              <a:rPr lang="en-US" sz="2800" dirty="0">
                <a:latin typeface="+mn-lt"/>
                <a:ea typeface="+mn-ea"/>
                <a:cs typeface="+mn-cs"/>
              </a:rPr>
              <a:t> </a:t>
            </a:r>
            <a:r>
              <a:rPr lang="en-US" sz="2800" dirty="0" err="1">
                <a:latin typeface="+mn-lt"/>
                <a:ea typeface="+mn-ea"/>
                <a:cs typeface="+mn-cs"/>
              </a:rPr>
              <a:t>hướng</a:t>
            </a:r>
            <a:r>
              <a:rPr lang="en-US" sz="2800" dirty="0">
                <a:latin typeface="+mn-lt"/>
                <a:ea typeface="+mn-ea"/>
                <a:cs typeface="+mn-cs"/>
              </a:rPr>
              <a:t> </a:t>
            </a:r>
            <a:r>
              <a:rPr lang="en-US" sz="2800" dirty="0" err="1">
                <a:latin typeface="+mn-lt"/>
                <a:ea typeface="+mn-ea"/>
                <a:cs typeface="+mn-cs"/>
              </a:rPr>
              <a:t>dẫn</a:t>
            </a:r>
            <a:r>
              <a:rPr lang="en-US" sz="2800" dirty="0">
                <a:latin typeface="+mn-lt"/>
                <a:ea typeface="+mn-ea"/>
                <a:cs typeface="+mn-cs"/>
              </a:rPr>
              <a:t> </a:t>
            </a:r>
            <a:r>
              <a:rPr lang="en-US" sz="2800" dirty="0" err="1">
                <a:latin typeface="+mn-lt"/>
                <a:ea typeface="+mn-ea"/>
                <a:cs typeface="+mn-cs"/>
              </a:rPr>
              <a:t>của</a:t>
            </a:r>
            <a:r>
              <a:rPr lang="en-US" sz="2800" dirty="0">
                <a:latin typeface="+mn-lt"/>
                <a:ea typeface="+mn-ea"/>
                <a:cs typeface="+mn-cs"/>
              </a:rPr>
              <a:t> Thông </a:t>
            </a:r>
            <a:r>
              <a:rPr lang="en-US" sz="2800" dirty="0" err="1">
                <a:latin typeface="+mn-lt"/>
                <a:ea typeface="+mn-ea"/>
                <a:cs typeface="+mn-cs"/>
              </a:rPr>
              <a:t>tư</a:t>
            </a:r>
            <a:r>
              <a:rPr lang="en-US" sz="2800" dirty="0">
                <a:latin typeface="+mn-lt"/>
                <a:ea typeface="+mn-ea"/>
                <a:cs typeface="+mn-cs"/>
              </a:rPr>
              <a:t> 33 </a:t>
            </a:r>
            <a:r>
              <a:rPr lang="en-US" sz="2800" dirty="0" err="1">
                <a:latin typeface="+mn-lt"/>
                <a:ea typeface="+mn-ea"/>
                <a:cs typeface="+mn-cs"/>
              </a:rPr>
              <a:t>và</a:t>
            </a:r>
            <a:r>
              <a:rPr lang="en-US" sz="2800" dirty="0">
                <a:latin typeface="+mn-lt"/>
                <a:ea typeface="+mn-ea"/>
                <a:cs typeface="+mn-cs"/>
              </a:rPr>
              <a:t> </a:t>
            </a:r>
            <a:r>
              <a:rPr lang="en-US" sz="2800" dirty="0" err="1">
                <a:latin typeface="+mn-lt"/>
                <a:ea typeface="+mn-ea"/>
                <a:cs typeface="+mn-cs"/>
              </a:rPr>
              <a:t>theo</a:t>
            </a:r>
            <a:r>
              <a:rPr lang="en-US" sz="2800" dirty="0">
                <a:latin typeface="+mn-lt"/>
                <a:ea typeface="+mn-ea"/>
                <a:cs typeface="+mn-cs"/>
              </a:rPr>
              <a:t> </a:t>
            </a:r>
            <a:r>
              <a:rPr lang="en-US" sz="2800" dirty="0" err="1">
                <a:latin typeface="+mn-lt"/>
                <a:ea typeface="+mn-ea"/>
                <a:cs typeface="+mn-cs"/>
              </a:rPr>
              <a:t>mô</a:t>
            </a:r>
            <a:r>
              <a:rPr lang="en-US" sz="2800" dirty="0">
                <a:latin typeface="+mn-lt"/>
                <a:ea typeface="+mn-ea"/>
                <a:cs typeface="+mn-cs"/>
              </a:rPr>
              <a:t> </a:t>
            </a:r>
            <a:r>
              <a:rPr lang="en-US" sz="2800" dirty="0" err="1">
                <a:latin typeface="+mn-lt"/>
                <a:ea typeface="+mn-ea"/>
                <a:cs typeface="+mn-cs"/>
              </a:rPr>
              <a:t>hình</a:t>
            </a:r>
            <a:r>
              <a:rPr lang="en-US" sz="2800" dirty="0">
                <a:latin typeface="+mn-lt"/>
                <a:ea typeface="+mn-ea"/>
                <a:cs typeface="+mn-cs"/>
              </a:rPr>
              <a:t> 5E, </a:t>
            </a:r>
            <a:r>
              <a:rPr lang="en-US" sz="2800" dirty="0" err="1">
                <a:latin typeface="+mn-lt"/>
                <a:ea typeface="+mn-ea"/>
                <a:cs typeface="+mn-cs"/>
              </a:rPr>
              <a:t>với</a:t>
            </a:r>
            <a:r>
              <a:rPr lang="en-US" sz="2800" dirty="0">
                <a:latin typeface="+mn-lt"/>
                <a:ea typeface="+mn-ea"/>
                <a:cs typeface="+mn-cs"/>
              </a:rPr>
              <a:t> </a:t>
            </a:r>
            <a:r>
              <a:rPr lang="en-US" sz="2800" dirty="0" err="1">
                <a:latin typeface="+mn-lt"/>
                <a:ea typeface="+mn-ea"/>
                <a:cs typeface="+mn-cs"/>
              </a:rPr>
              <a:t>nhiều</a:t>
            </a:r>
            <a:r>
              <a:rPr lang="en-US" sz="2800" dirty="0">
                <a:latin typeface="+mn-lt"/>
                <a:ea typeface="+mn-ea"/>
                <a:cs typeface="+mn-cs"/>
              </a:rPr>
              <a:t> </a:t>
            </a:r>
            <a:r>
              <a:rPr lang="en-US" sz="2800" dirty="0" err="1">
                <a:latin typeface="+mn-lt"/>
                <a:ea typeface="+mn-ea"/>
                <a:cs typeface="+mn-cs"/>
              </a:rPr>
              <a:t>hoạt</a:t>
            </a:r>
            <a:r>
              <a:rPr lang="en-US" sz="2800" dirty="0">
                <a:latin typeface="+mn-lt"/>
                <a:ea typeface="+mn-ea"/>
                <a:cs typeface="+mn-cs"/>
              </a:rPr>
              <a:t> </a:t>
            </a:r>
            <a:r>
              <a:rPr lang="en-US" sz="2800" dirty="0" err="1">
                <a:latin typeface="+mn-lt"/>
                <a:ea typeface="+mn-ea"/>
                <a:cs typeface="+mn-cs"/>
              </a:rPr>
              <a:t>động</a:t>
            </a:r>
            <a:r>
              <a:rPr lang="en-US" sz="2800" dirty="0">
                <a:latin typeface="+mn-lt"/>
                <a:ea typeface="+mn-ea"/>
                <a:cs typeface="+mn-cs"/>
              </a:rPr>
              <a:t> </a:t>
            </a:r>
            <a:r>
              <a:rPr lang="en-US" sz="2800" dirty="0" err="1">
                <a:latin typeface="+mn-lt"/>
                <a:ea typeface="+mn-ea"/>
                <a:cs typeface="+mn-cs"/>
              </a:rPr>
              <a:t>dựa</a:t>
            </a:r>
            <a:r>
              <a:rPr lang="en-US" sz="2800" dirty="0">
                <a:latin typeface="+mn-lt"/>
                <a:ea typeface="+mn-ea"/>
                <a:cs typeface="+mn-cs"/>
              </a:rPr>
              <a:t> </a:t>
            </a:r>
            <a:r>
              <a:rPr lang="en-US" sz="2800" dirty="0" err="1">
                <a:latin typeface="+mn-lt"/>
                <a:ea typeface="+mn-ea"/>
                <a:cs typeface="+mn-cs"/>
              </a:rPr>
              <a:t>trên</a:t>
            </a:r>
            <a:r>
              <a:rPr lang="en-US" sz="2800" dirty="0">
                <a:latin typeface="+mn-lt"/>
                <a:ea typeface="+mn-ea"/>
                <a:cs typeface="+mn-cs"/>
              </a:rPr>
              <a:t> </a:t>
            </a:r>
            <a:r>
              <a:rPr lang="en-US" sz="2800" dirty="0" err="1">
                <a:latin typeface="+mn-lt"/>
                <a:ea typeface="+mn-ea"/>
                <a:cs typeface="+mn-cs"/>
              </a:rPr>
              <a:t>cơ</a:t>
            </a:r>
            <a:r>
              <a:rPr lang="en-US" sz="2800" dirty="0">
                <a:latin typeface="+mn-lt"/>
                <a:ea typeface="+mn-ea"/>
                <a:cs typeface="+mn-cs"/>
              </a:rPr>
              <a:t> </a:t>
            </a:r>
            <a:r>
              <a:rPr lang="en-US" sz="2800" dirty="0" err="1">
                <a:latin typeface="+mn-lt"/>
                <a:ea typeface="+mn-ea"/>
                <a:cs typeface="+mn-cs"/>
              </a:rPr>
              <a:t>sở</a:t>
            </a:r>
            <a:r>
              <a:rPr lang="en-US" sz="2800" dirty="0">
                <a:latin typeface="+mn-lt"/>
                <a:ea typeface="+mn-ea"/>
                <a:cs typeface="+mn-cs"/>
              </a:rPr>
              <a:t> </a:t>
            </a:r>
            <a:r>
              <a:rPr lang="en-US" sz="2800" dirty="0" err="1">
                <a:latin typeface="+mn-lt"/>
                <a:ea typeface="+mn-ea"/>
                <a:cs typeface="+mn-cs"/>
              </a:rPr>
              <a:t>lí</a:t>
            </a:r>
            <a:r>
              <a:rPr lang="en-US" sz="2800" dirty="0">
                <a:latin typeface="+mn-lt"/>
                <a:ea typeface="+mn-ea"/>
                <a:cs typeface="+mn-cs"/>
              </a:rPr>
              <a:t> </a:t>
            </a:r>
            <a:r>
              <a:rPr lang="en-US" sz="2800" dirty="0" err="1">
                <a:latin typeface="+mn-lt"/>
                <a:ea typeface="+mn-ea"/>
                <a:cs typeface="+mn-cs"/>
              </a:rPr>
              <a:t>thuyết</a:t>
            </a:r>
            <a:r>
              <a:rPr lang="en-US" sz="2800" dirty="0">
                <a:latin typeface="+mn-lt"/>
                <a:ea typeface="+mn-ea"/>
                <a:cs typeface="+mn-cs"/>
              </a:rPr>
              <a:t> </a:t>
            </a:r>
            <a:r>
              <a:rPr lang="en-US" sz="2800" dirty="0" err="1">
                <a:latin typeface="+mn-lt"/>
                <a:ea typeface="+mn-ea"/>
                <a:cs typeface="+mn-cs"/>
              </a:rPr>
              <a:t>dạy</a:t>
            </a:r>
            <a:r>
              <a:rPr lang="en-US" sz="2800" dirty="0">
                <a:latin typeface="+mn-lt"/>
                <a:ea typeface="+mn-ea"/>
                <a:cs typeface="+mn-cs"/>
              </a:rPr>
              <a:t> </a:t>
            </a:r>
            <a:r>
              <a:rPr lang="en-US" sz="2800" dirty="0" err="1">
                <a:latin typeface="+mn-lt"/>
                <a:ea typeface="+mn-ea"/>
                <a:cs typeface="+mn-cs"/>
              </a:rPr>
              <a:t>học</a:t>
            </a:r>
            <a:r>
              <a:rPr lang="en-US" sz="2800" dirty="0">
                <a:latin typeface="+mn-lt"/>
                <a:ea typeface="+mn-ea"/>
                <a:cs typeface="+mn-cs"/>
              </a:rPr>
              <a:t> </a:t>
            </a:r>
            <a:r>
              <a:rPr lang="en-US" sz="2800" dirty="0" err="1">
                <a:latin typeface="+mn-lt"/>
                <a:ea typeface="+mn-ea"/>
                <a:cs typeface="+mn-cs"/>
              </a:rPr>
              <a:t>hiện</a:t>
            </a:r>
            <a:r>
              <a:rPr lang="en-US" sz="2800" dirty="0">
                <a:latin typeface="+mn-lt"/>
                <a:ea typeface="+mn-ea"/>
                <a:cs typeface="+mn-cs"/>
              </a:rPr>
              <a:t> </a:t>
            </a:r>
            <a:r>
              <a:rPr lang="en-US" sz="2800" dirty="0" err="1">
                <a:latin typeface="+mn-lt"/>
                <a:ea typeface="+mn-ea"/>
                <a:cs typeface="+mn-cs"/>
              </a:rPr>
              <a:t>đại</a:t>
            </a:r>
            <a:r>
              <a:rPr lang="en-US" sz="2800" dirty="0">
                <a:latin typeface="+mn-lt"/>
                <a:ea typeface="+mn-ea"/>
                <a:cs typeface="+mn-cs"/>
              </a:rPr>
              <a:t>, </a:t>
            </a:r>
            <a:r>
              <a:rPr lang="en-US" sz="2800" dirty="0" err="1">
                <a:latin typeface="+mn-lt"/>
                <a:ea typeface="+mn-ea"/>
                <a:cs typeface="+mn-cs"/>
              </a:rPr>
              <a:t>phát</a:t>
            </a:r>
            <a:r>
              <a:rPr lang="en-US" sz="2800" dirty="0">
                <a:latin typeface="+mn-lt"/>
                <a:ea typeface="+mn-ea"/>
                <a:cs typeface="+mn-cs"/>
              </a:rPr>
              <a:t> </a:t>
            </a:r>
            <a:r>
              <a:rPr lang="en-US" sz="2800" dirty="0" err="1">
                <a:latin typeface="+mn-lt"/>
                <a:ea typeface="+mn-ea"/>
                <a:cs typeface="+mn-cs"/>
              </a:rPr>
              <a:t>triển</a:t>
            </a:r>
            <a:r>
              <a:rPr lang="en-US" sz="2800" dirty="0">
                <a:latin typeface="+mn-lt"/>
                <a:ea typeface="+mn-ea"/>
                <a:cs typeface="+mn-cs"/>
              </a:rPr>
              <a:t> </a:t>
            </a:r>
            <a:r>
              <a:rPr lang="en-US" sz="2800" dirty="0" err="1">
                <a:latin typeface="+mn-lt"/>
                <a:ea typeface="+mn-ea"/>
                <a:cs typeface="+mn-cs"/>
              </a:rPr>
              <a:t>năng</a:t>
            </a:r>
            <a:r>
              <a:rPr lang="en-US" sz="2800" dirty="0">
                <a:latin typeface="+mn-lt"/>
                <a:ea typeface="+mn-ea"/>
                <a:cs typeface="+mn-cs"/>
              </a:rPr>
              <a:t> </a:t>
            </a:r>
            <a:r>
              <a:rPr lang="en-US" sz="2800" dirty="0" err="1">
                <a:latin typeface="+mn-lt"/>
                <a:ea typeface="+mn-ea"/>
                <a:cs typeface="+mn-cs"/>
              </a:rPr>
              <a:t>lực</a:t>
            </a:r>
            <a:r>
              <a:rPr lang="en-US" sz="2800" dirty="0">
                <a:latin typeface="+mn-lt"/>
                <a:ea typeface="+mn-ea"/>
                <a:cs typeface="+mn-cs"/>
              </a:rPr>
              <a:t> </a:t>
            </a:r>
            <a:r>
              <a:rPr lang="en-US" sz="2800" dirty="0" err="1">
                <a:latin typeface="+mn-lt"/>
                <a:ea typeface="+mn-ea"/>
                <a:cs typeface="+mn-cs"/>
              </a:rPr>
              <a:t>thông</a:t>
            </a:r>
            <a:r>
              <a:rPr lang="en-US" sz="2800" dirty="0">
                <a:latin typeface="+mn-lt"/>
                <a:ea typeface="+mn-ea"/>
                <a:cs typeface="+mn-cs"/>
              </a:rPr>
              <a:t> qua </a:t>
            </a:r>
            <a:r>
              <a:rPr lang="en-US" sz="2800" dirty="0" err="1">
                <a:latin typeface="+mn-lt"/>
                <a:ea typeface="+mn-ea"/>
                <a:cs typeface="+mn-cs"/>
              </a:rPr>
              <a:t>hoạt</a:t>
            </a:r>
            <a:r>
              <a:rPr lang="en-US" sz="2800" dirty="0">
                <a:latin typeface="+mn-lt"/>
                <a:ea typeface="+mn-ea"/>
                <a:cs typeface="+mn-cs"/>
              </a:rPr>
              <a:t> </a:t>
            </a:r>
            <a:r>
              <a:rPr lang="en-US" sz="2800" dirty="0" err="1">
                <a:latin typeface="+mn-lt"/>
                <a:ea typeface="+mn-ea"/>
                <a:cs typeface="+mn-cs"/>
              </a:rPr>
              <a:t>động</a:t>
            </a:r>
            <a:r>
              <a:rPr lang="en-US" sz="2800" dirty="0">
                <a:latin typeface="+mn-lt"/>
                <a:ea typeface="+mn-ea"/>
                <a:cs typeface="+mn-cs"/>
              </a:rPr>
              <a:t> </a:t>
            </a:r>
            <a:r>
              <a:rPr lang="en-US" sz="2800" dirty="0" err="1">
                <a:latin typeface="+mn-lt"/>
                <a:ea typeface="+mn-ea"/>
                <a:cs typeface="+mn-cs"/>
              </a:rPr>
              <a:t>tích</a:t>
            </a:r>
            <a:r>
              <a:rPr lang="en-US" sz="2800" dirty="0">
                <a:latin typeface="+mn-lt"/>
                <a:ea typeface="+mn-ea"/>
                <a:cs typeface="+mn-cs"/>
              </a:rPr>
              <a:t> </a:t>
            </a:r>
            <a:r>
              <a:rPr lang="en-US" sz="2800" dirty="0" err="1">
                <a:latin typeface="+mn-lt"/>
                <a:ea typeface="+mn-ea"/>
                <a:cs typeface="+mn-cs"/>
              </a:rPr>
              <a:t>cực</a:t>
            </a:r>
            <a:r>
              <a:rPr lang="en-US" sz="2800" dirty="0">
                <a:latin typeface="+mn-lt"/>
                <a:ea typeface="+mn-ea"/>
                <a:cs typeface="+mn-cs"/>
              </a:rPr>
              <a:t> </a:t>
            </a:r>
            <a:r>
              <a:rPr lang="en-US" sz="2800" dirty="0" err="1">
                <a:latin typeface="+mn-lt"/>
                <a:ea typeface="+mn-ea"/>
                <a:cs typeface="+mn-cs"/>
              </a:rPr>
              <a:t>của</a:t>
            </a:r>
            <a:r>
              <a:rPr lang="en-US" sz="2800" dirty="0">
                <a:latin typeface="+mn-lt"/>
                <a:ea typeface="+mn-ea"/>
                <a:cs typeface="+mn-cs"/>
              </a:rPr>
              <a:t> </a:t>
            </a:r>
            <a:r>
              <a:rPr lang="en-US" sz="2800" dirty="0" err="1">
                <a:latin typeface="+mn-lt"/>
                <a:ea typeface="+mn-ea"/>
                <a:cs typeface="+mn-cs"/>
              </a:rPr>
              <a:t>học</a:t>
            </a:r>
            <a:r>
              <a:rPr lang="en-US" sz="2800" dirty="0">
                <a:latin typeface="+mn-lt"/>
                <a:ea typeface="+mn-ea"/>
                <a:cs typeface="+mn-cs"/>
              </a:rPr>
              <a:t> </a:t>
            </a:r>
            <a:r>
              <a:rPr lang="en-US" sz="2800" dirty="0" err="1">
                <a:latin typeface="+mn-lt"/>
                <a:ea typeface="+mn-ea"/>
                <a:cs typeface="+mn-cs"/>
              </a:rPr>
              <a:t>sinh</a:t>
            </a:r>
            <a:r>
              <a:rPr lang="en-US" sz="2800" dirty="0">
                <a:latin typeface="+mn-lt"/>
                <a:ea typeface="+mn-ea"/>
                <a:cs typeface="+mn-cs"/>
              </a:rPr>
              <a:t> </a:t>
            </a:r>
            <a:r>
              <a:rPr lang="en-US" sz="2800" dirty="0" err="1">
                <a:latin typeface="+mn-lt"/>
                <a:ea typeface="+mn-ea"/>
                <a:cs typeface="+mn-cs"/>
              </a:rPr>
              <a:t>trong</a:t>
            </a:r>
            <a:r>
              <a:rPr lang="en-US" sz="2800" dirty="0">
                <a:latin typeface="+mn-lt"/>
                <a:ea typeface="+mn-ea"/>
                <a:cs typeface="+mn-cs"/>
              </a:rPr>
              <a:t> </a:t>
            </a:r>
            <a:r>
              <a:rPr lang="en-US" sz="2800" dirty="0" err="1">
                <a:latin typeface="+mn-lt"/>
                <a:ea typeface="+mn-ea"/>
                <a:cs typeface="+mn-cs"/>
              </a:rPr>
              <a:t>quá</a:t>
            </a:r>
            <a:r>
              <a:rPr lang="en-US" sz="2800" dirty="0">
                <a:latin typeface="+mn-lt"/>
                <a:ea typeface="+mn-ea"/>
                <a:cs typeface="+mn-cs"/>
              </a:rPr>
              <a:t> </a:t>
            </a:r>
            <a:r>
              <a:rPr lang="en-US" sz="2800" dirty="0" err="1">
                <a:latin typeface="+mn-lt"/>
                <a:ea typeface="+mn-ea"/>
                <a:cs typeface="+mn-cs"/>
              </a:rPr>
              <a:t>trình</a:t>
            </a:r>
            <a:r>
              <a:rPr lang="en-US" sz="2800" dirty="0">
                <a:latin typeface="+mn-lt"/>
                <a:ea typeface="+mn-ea"/>
                <a:cs typeface="+mn-cs"/>
              </a:rPr>
              <a:t> </a:t>
            </a:r>
            <a:r>
              <a:rPr lang="en-US" sz="2800" dirty="0" err="1">
                <a:latin typeface="+mn-lt"/>
                <a:ea typeface="+mn-ea"/>
                <a:cs typeface="+mn-cs"/>
              </a:rPr>
              <a:t>học</a:t>
            </a:r>
            <a:r>
              <a:rPr lang="en-US" sz="2800" dirty="0">
                <a:latin typeface="+mn-lt"/>
                <a:ea typeface="+mn-ea"/>
                <a:cs typeface="+mn-cs"/>
              </a:rPr>
              <a:t> </a:t>
            </a:r>
            <a:r>
              <a:rPr lang="en-US" sz="2800" dirty="0" err="1">
                <a:latin typeface="+mn-lt"/>
                <a:ea typeface="+mn-ea"/>
                <a:cs typeface="+mn-cs"/>
              </a:rPr>
              <a:t>tập</a:t>
            </a:r>
            <a:endParaRPr lang="en-US" sz="2800" dirty="0">
              <a:latin typeface="+mn-lt"/>
              <a:ea typeface="+mn-ea"/>
              <a:cs typeface="+mn-cs"/>
            </a:endParaRPr>
          </a:p>
        </p:txBody>
      </p:sp>
      <p:pic>
        <p:nvPicPr>
          <p:cNvPr id="5" name="Picture 4" descr="Text&#10;&#10;Description automatically generated with medium confidence">
            <a:extLst>
              <a:ext uri="{FF2B5EF4-FFF2-40B4-BE49-F238E27FC236}">
                <a16:creationId xmlns:a16="http://schemas.microsoft.com/office/drawing/2014/main" id="{CF44FE00-5B1A-1E33-13E9-9DA0DAFC07FC}"/>
              </a:ext>
            </a:extLst>
          </p:cNvPr>
          <p:cNvPicPr>
            <a:picLocks noChangeAspect="1"/>
          </p:cNvPicPr>
          <p:nvPr/>
        </p:nvPicPr>
        <p:blipFill rotWithShape="1">
          <a:blip r:embed="rId2">
            <a:extLst>
              <a:ext uri="{28A0092B-C50C-407E-A947-70E740481C1C}">
                <a14:useLocalDpi xmlns:a14="http://schemas.microsoft.com/office/drawing/2010/main" val="0"/>
              </a:ext>
            </a:extLst>
          </a:blip>
          <a:srcRect t="10988" b="8502"/>
          <a:stretch/>
        </p:blipFill>
        <p:spPr>
          <a:xfrm>
            <a:off x="6119051" y="640080"/>
            <a:ext cx="3974209" cy="5577840"/>
          </a:xfrm>
          <a:prstGeom prst="rect">
            <a:avLst/>
          </a:prstGeom>
        </p:spPr>
      </p:pic>
    </p:spTree>
    <p:extLst>
      <p:ext uri="{BB962C8B-B14F-4D97-AF65-F5344CB8AC3E}">
        <p14:creationId xmlns:p14="http://schemas.microsoft.com/office/powerpoint/2010/main" val="222616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004F198-F7CD-A766-2676-A65E347B1E9F}"/>
              </a:ext>
            </a:extLst>
          </p:cNvPr>
          <p:cNvSpPr txBox="1">
            <a:spLocks noChangeArrowheads="1"/>
          </p:cNvSpPr>
          <p:nvPr/>
        </p:nvSpPr>
        <p:spPr bwMode="auto">
          <a:xfrm>
            <a:off x="643467" y="321734"/>
            <a:ext cx="10905066" cy="113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charset="0"/>
              <a:buChar char="•"/>
              <a:defRPr sz="2800">
                <a:solidFill>
                  <a:schemeClr val="tx1"/>
                </a:solidFill>
                <a:latin typeface="Arial" charset="0"/>
              </a:defRPr>
            </a:lvl1pPr>
            <a:lvl2pPr marL="742950" indent="-285750">
              <a:lnSpc>
                <a:spcPct val="90000"/>
              </a:lnSpc>
              <a:spcBef>
                <a:spcPts val="500"/>
              </a:spcBef>
              <a:buFont typeface="Arial" charset="0"/>
              <a:buChar char="•"/>
              <a:defRPr sz="2400">
                <a:solidFill>
                  <a:schemeClr val="tx1"/>
                </a:solidFill>
                <a:latin typeface="Arial" charset="0"/>
              </a:defRPr>
            </a:lvl2pPr>
            <a:lvl3pPr marL="1143000" indent="-228600">
              <a:lnSpc>
                <a:spcPct val="90000"/>
              </a:lnSpc>
              <a:spcBef>
                <a:spcPts val="500"/>
              </a:spcBef>
              <a:buFont typeface="Arial" charset="0"/>
              <a:buChar char="•"/>
              <a:defRPr sz="2000">
                <a:solidFill>
                  <a:schemeClr val="tx1"/>
                </a:solidFill>
                <a:latin typeface="Arial" charset="0"/>
              </a:defRPr>
            </a:lvl3pPr>
            <a:lvl4pPr marL="1600200" indent="-228600">
              <a:lnSpc>
                <a:spcPct val="90000"/>
              </a:lnSpc>
              <a:spcBef>
                <a:spcPts val="500"/>
              </a:spcBef>
              <a:buFont typeface="Arial" charset="0"/>
              <a:buChar char="•"/>
              <a:defRPr>
                <a:solidFill>
                  <a:schemeClr val="tx1"/>
                </a:solidFill>
                <a:latin typeface="Arial" charset="0"/>
              </a:defRPr>
            </a:lvl4pPr>
            <a:lvl5pPr marL="2057400" indent="-228600">
              <a:lnSpc>
                <a:spcPct val="90000"/>
              </a:lnSpc>
              <a:spcBef>
                <a:spcPts val="500"/>
              </a:spcBef>
              <a:buFont typeface="Arial" charset="0"/>
              <a:buChar char="•"/>
              <a:defRPr>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Arial" charset="0"/>
              </a:defRPr>
            </a:lvl9pPr>
          </a:lstStyle>
          <a:p>
            <a:pPr>
              <a:spcBef>
                <a:spcPct val="0"/>
              </a:spcBef>
              <a:spcAft>
                <a:spcPts val="600"/>
              </a:spcAft>
              <a:buNone/>
            </a:pPr>
            <a:r>
              <a:rPr lang="en-US" altLang="en-US" sz="3600" b="1" kern="1200">
                <a:solidFill>
                  <a:schemeClr val="tx1"/>
                </a:solidFill>
                <a:latin typeface="+mj-lt"/>
                <a:ea typeface="+mj-ea"/>
                <a:cs typeface="+mj-cs"/>
              </a:rPr>
              <a:t> Cấu trúc của bài học theo nguyên lí của mô hình 5E </a:t>
            </a:r>
          </a:p>
        </p:txBody>
      </p:sp>
      <p:sp>
        <p:nvSpPr>
          <p:cNvPr id="3" name="TextBox 2">
            <a:extLst>
              <a:ext uri="{FF2B5EF4-FFF2-40B4-BE49-F238E27FC236}">
                <a16:creationId xmlns:a16="http://schemas.microsoft.com/office/drawing/2014/main" id="{D1955213-B0CD-6245-945B-5FB994C20AD7}"/>
              </a:ext>
            </a:extLst>
          </p:cNvPr>
          <p:cNvSpPr txBox="1"/>
          <p:nvPr/>
        </p:nvSpPr>
        <p:spPr>
          <a:xfrm>
            <a:off x="643467" y="1232009"/>
            <a:ext cx="10905066" cy="4393982"/>
          </a:xfrm>
          <a:prstGeom prst="rect">
            <a:avLst/>
          </a:prstGeom>
        </p:spPr>
        <p:txBody>
          <a:bodyPr vert="horz" lIns="91440" tIns="45720" rIns="91440" bIns="45720" rtlCol="0">
            <a:normAutofit/>
          </a:bodyPr>
          <a:lstStyle/>
          <a:p>
            <a:pPr indent="-228600">
              <a:lnSpc>
                <a:spcPct val="90000"/>
              </a:lnSpc>
              <a:spcBef>
                <a:spcPts val="400"/>
              </a:spcBef>
              <a:spcAft>
                <a:spcPts val="400"/>
              </a:spcAft>
              <a:buFont typeface="Arial" panose="020B0604020202020204" pitchFamily="34" charset="0"/>
              <a:buChar char="•"/>
            </a:pPr>
            <a:r>
              <a:rPr lang="en-US" sz="2400" b="1" dirty="0" err="1">
                <a:effectLst/>
              </a:rPr>
              <a:t>Tìm</a:t>
            </a:r>
            <a:r>
              <a:rPr lang="en-US" sz="2400" b="1" dirty="0">
                <a:effectLst/>
              </a:rPr>
              <a:t> </a:t>
            </a:r>
            <a:r>
              <a:rPr lang="en-US" sz="2400" b="1" dirty="0" err="1">
                <a:effectLst/>
              </a:rPr>
              <a:t>hiểu</a:t>
            </a:r>
            <a:r>
              <a:rPr lang="en-US" sz="2400" b="1" dirty="0">
                <a:effectLst/>
              </a:rPr>
              <a:t>, </a:t>
            </a:r>
            <a:r>
              <a:rPr lang="en-US" sz="2400" b="1" dirty="0" err="1">
                <a:effectLst/>
              </a:rPr>
              <a:t>khám</a:t>
            </a:r>
            <a:r>
              <a:rPr lang="en-US" sz="2400" b="1" dirty="0">
                <a:effectLst/>
              </a:rPr>
              <a:t> </a:t>
            </a:r>
            <a:r>
              <a:rPr lang="en-US" sz="2400" b="1" dirty="0" err="1">
                <a:effectLst/>
              </a:rPr>
              <a:t>phá</a:t>
            </a:r>
            <a:r>
              <a:rPr lang="en-US" sz="2400" b="1" dirty="0"/>
              <a:t>: </a:t>
            </a:r>
            <a:r>
              <a:rPr lang="en-US" sz="2400" dirty="0" err="1">
                <a:effectLst/>
              </a:rPr>
              <a:t>Tạo</a:t>
            </a:r>
            <a:r>
              <a:rPr lang="en-US" sz="2400" dirty="0">
                <a:effectLst/>
              </a:rPr>
              <a:t> </a:t>
            </a:r>
            <a:r>
              <a:rPr lang="en-US" sz="2400" dirty="0" err="1">
                <a:effectLst/>
              </a:rPr>
              <a:t>cơ</a:t>
            </a:r>
            <a:r>
              <a:rPr lang="en-US" sz="2400" dirty="0">
                <a:effectLst/>
              </a:rPr>
              <a:t> </a:t>
            </a:r>
            <a:r>
              <a:rPr lang="en-US" sz="2400" dirty="0" err="1">
                <a:effectLst/>
              </a:rPr>
              <a:t>hội</a:t>
            </a:r>
            <a:r>
              <a:rPr lang="en-US" sz="2400" dirty="0">
                <a:effectLst/>
              </a:rPr>
              <a:t> </a:t>
            </a:r>
            <a:r>
              <a:rPr lang="en-US" sz="2400" dirty="0" err="1">
                <a:effectLst/>
              </a:rPr>
              <a:t>cho</a:t>
            </a:r>
            <a:r>
              <a:rPr lang="en-US" sz="2400" dirty="0">
                <a:effectLst/>
              </a:rPr>
              <a:t> </a:t>
            </a:r>
            <a:r>
              <a:rPr lang="en-US" sz="2400" dirty="0" err="1">
                <a:effectLst/>
              </a:rPr>
              <a:t>học</a:t>
            </a:r>
            <a:r>
              <a:rPr lang="en-US" sz="2400" dirty="0">
                <a:effectLst/>
              </a:rPr>
              <a:t> </a:t>
            </a:r>
            <a:r>
              <a:rPr lang="en-US" sz="2400" dirty="0" err="1">
                <a:effectLst/>
              </a:rPr>
              <a:t>sinh</a:t>
            </a:r>
            <a:r>
              <a:rPr lang="en-US" sz="2400" dirty="0">
                <a:effectLst/>
              </a:rPr>
              <a:t> </a:t>
            </a:r>
            <a:r>
              <a:rPr lang="en-US" sz="2400" dirty="0" err="1">
                <a:effectLst/>
              </a:rPr>
              <a:t>được</a:t>
            </a:r>
            <a:r>
              <a:rPr lang="en-US" sz="2400" dirty="0">
                <a:effectLst/>
              </a:rPr>
              <a:t> </a:t>
            </a:r>
            <a:r>
              <a:rPr lang="en-US" sz="2400" dirty="0" err="1">
                <a:effectLst/>
              </a:rPr>
              <a:t>trải</a:t>
            </a:r>
            <a:r>
              <a:rPr lang="en-US" sz="2400" dirty="0">
                <a:effectLst/>
              </a:rPr>
              <a:t> </a:t>
            </a:r>
            <a:r>
              <a:rPr lang="en-US" sz="2400" dirty="0" err="1">
                <a:effectLst/>
              </a:rPr>
              <a:t>nghiệm</a:t>
            </a:r>
            <a:r>
              <a:rPr lang="en-US" sz="2400" dirty="0">
                <a:effectLst/>
              </a:rPr>
              <a:t>, </a:t>
            </a:r>
            <a:r>
              <a:rPr lang="en-US" sz="2400" dirty="0" err="1">
                <a:effectLst/>
              </a:rPr>
              <a:t>tìm</a:t>
            </a:r>
            <a:r>
              <a:rPr lang="en-US" sz="2400" dirty="0">
                <a:effectLst/>
              </a:rPr>
              <a:t> </a:t>
            </a:r>
            <a:r>
              <a:rPr lang="en-US" sz="2400" dirty="0" err="1">
                <a:effectLst/>
              </a:rPr>
              <a:t>hiểu</a:t>
            </a:r>
            <a:r>
              <a:rPr lang="en-US" sz="2400" dirty="0">
                <a:effectLst/>
              </a:rPr>
              <a:t>, </a:t>
            </a:r>
            <a:r>
              <a:rPr lang="en-US" sz="2400" dirty="0" err="1">
                <a:effectLst/>
              </a:rPr>
              <a:t>khám</a:t>
            </a:r>
            <a:r>
              <a:rPr lang="en-US" sz="2400" dirty="0">
                <a:effectLst/>
              </a:rPr>
              <a:t> </a:t>
            </a:r>
            <a:r>
              <a:rPr lang="en-US" sz="2400" dirty="0" err="1">
                <a:effectLst/>
              </a:rPr>
              <a:t>phá</a:t>
            </a:r>
            <a:r>
              <a:rPr lang="en-US" sz="2400" dirty="0">
                <a:effectLst/>
              </a:rPr>
              <a:t> </a:t>
            </a:r>
            <a:r>
              <a:rPr lang="en-US" sz="2400" dirty="0" err="1">
                <a:effectLst/>
              </a:rPr>
              <a:t>dưới</a:t>
            </a:r>
            <a:r>
              <a:rPr lang="en-US" sz="2400" dirty="0">
                <a:effectLst/>
              </a:rPr>
              <a:t> </a:t>
            </a:r>
            <a:r>
              <a:rPr lang="en-US" sz="2400" dirty="0" err="1">
                <a:effectLst/>
              </a:rPr>
              <a:t>nhiều</a:t>
            </a:r>
            <a:r>
              <a:rPr lang="en-US" sz="2400" dirty="0">
                <a:effectLst/>
              </a:rPr>
              <a:t> </a:t>
            </a:r>
            <a:r>
              <a:rPr lang="en-US" sz="2400" dirty="0" err="1">
                <a:effectLst/>
              </a:rPr>
              <a:t>dạng</a:t>
            </a:r>
            <a:r>
              <a:rPr lang="en-US" sz="2400" dirty="0">
                <a:effectLst/>
              </a:rPr>
              <a:t> </a:t>
            </a: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học</a:t>
            </a:r>
            <a:r>
              <a:rPr lang="en-US" sz="2400" dirty="0">
                <a:effectLst/>
              </a:rPr>
              <a:t> </a:t>
            </a:r>
            <a:r>
              <a:rPr lang="en-US" sz="2400" dirty="0" err="1">
                <a:effectLst/>
              </a:rPr>
              <a:t>tập</a:t>
            </a:r>
            <a:r>
              <a:rPr lang="en-US" sz="2400" dirty="0">
                <a:effectLst/>
              </a:rPr>
              <a:t> </a:t>
            </a:r>
            <a:r>
              <a:rPr lang="en-US" sz="2400" dirty="0" err="1">
                <a:effectLst/>
              </a:rPr>
              <a:t>khác</a:t>
            </a:r>
            <a:r>
              <a:rPr lang="en-US" sz="2400" dirty="0">
                <a:effectLst/>
              </a:rPr>
              <a:t> </a:t>
            </a:r>
            <a:r>
              <a:rPr lang="en-US" sz="2400" dirty="0" err="1">
                <a:effectLst/>
              </a:rPr>
              <a:t>nhau</a:t>
            </a:r>
            <a:r>
              <a:rPr lang="en-US" sz="2400" dirty="0">
                <a:effectLst/>
              </a:rPr>
              <a:t>.</a:t>
            </a:r>
          </a:p>
          <a:p>
            <a:pPr indent="-228600">
              <a:lnSpc>
                <a:spcPct val="90000"/>
              </a:lnSpc>
              <a:spcBef>
                <a:spcPts val="400"/>
              </a:spcBef>
              <a:spcAft>
                <a:spcPts val="400"/>
              </a:spcAft>
              <a:buFont typeface="Arial" panose="020B0604020202020204" pitchFamily="34" charset="0"/>
              <a:buChar char="•"/>
            </a:pPr>
            <a:r>
              <a:rPr lang="en-US" sz="2400" b="1" dirty="0" err="1">
                <a:effectLst/>
              </a:rPr>
              <a:t>Giải</a:t>
            </a:r>
            <a:r>
              <a:rPr lang="en-US" sz="2400" b="1" dirty="0">
                <a:effectLst/>
              </a:rPr>
              <a:t> </a:t>
            </a:r>
            <a:r>
              <a:rPr lang="en-US" sz="2400" b="1" dirty="0" err="1">
                <a:effectLst/>
              </a:rPr>
              <a:t>thích</a:t>
            </a:r>
            <a:r>
              <a:rPr lang="en-US" sz="2400" dirty="0">
                <a:effectLst/>
              </a:rPr>
              <a:t>: </a:t>
            </a:r>
            <a:r>
              <a:rPr lang="en-US" sz="2400" dirty="0" err="1">
                <a:effectLst/>
              </a:rPr>
              <a:t>Tạo</a:t>
            </a:r>
            <a:r>
              <a:rPr lang="en-US" sz="2400" dirty="0">
                <a:effectLst/>
              </a:rPr>
              <a:t> </a:t>
            </a:r>
            <a:r>
              <a:rPr lang="en-US" sz="2400" dirty="0" err="1">
                <a:effectLst/>
              </a:rPr>
              <a:t>điều</a:t>
            </a:r>
            <a:r>
              <a:rPr lang="en-US" sz="2400" dirty="0">
                <a:effectLst/>
              </a:rPr>
              <a:t> </a:t>
            </a:r>
            <a:r>
              <a:rPr lang="en-US" sz="2400" dirty="0" err="1">
                <a:effectLst/>
              </a:rPr>
              <a:t>kiện</a:t>
            </a:r>
            <a:r>
              <a:rPr lang="en-US" sz="2400" dirty="0">
                <a:effectLst/>
              </a:rPr>
              <a:t> </a:t>
            </a:r>
            <a:r>
              <a:rPr lang="en-US" sz="2400" dirty="0" err="1">
                <a:effectLst/>
              </a:rPr>
              <a:t>cho</a:t>
            </a:r>
            <a:r>
              <a:rPr lang="en-US" sz="2400" dirty="0">
                <a:effectLst/>
              </a:rPr>
              <a:t> </a:t>
            </a:r>
            <a:r>
              <a:rPr lang="en-US" sz="2400" dirty="0" err="1">
                <a:effectLst/>
              </a:rPr>
              <a:t>học</a:t>
            </a:r>
            <a:r>
              <a:rPr lang="en-US" sz="2400" dirty="0">
                <a:effectLst/>
              </a:rPr>
              <a:t> </a:t>
            </a:r>
            <a:r>
              <a:rPr lang="en-US" sz="2400" dirty="0" err="1">
                <a:effectLst/>
              </a:rPr>
              <a:t>sinh</a:t>
            </a:r>
            <a:r>
              <a:rPr lang="en-US" sz="2400" dirty="0">
                <a:effectLst/>
              </a:rPr>
              <a:t> </a:t>
            </a:r>
            <a:r>
              <a:rPr lang="en-US" sz="2400" dirty="0" err="1">
                <a:effectLst/>
              </a:rPr>
              <a:t>được</a:t>
            </a:r>
            <a:r>
              <a:rPr lang="en-US" sz="2400" dirty="0">
                <a:effectLst/>
              </a:rPr>
              <a:t> </a:t>
            </a:r>
            <a:r>
              <a:rPr lang="en-US" sz="2400" dirty="0" err="1">
                <a:effectLst/>
              </a:rPr>
              <a:t>trình</a:t>
            </a:r>
            <a:r>
              <a:rPr lang="en-US" sz="2400" dirty="0">
                <a:effectLst/>
              </a:rPr>
              <a:t> </a:t>
            </a:r>
            <a:r>
              <a:rPr lang="en-US" sz="2400" dirty="0" err="1">
                <a:effectLst/>
              </a:rPr>
              <a:t>bày</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phân</a:t>
            </a:r>
            <a:r>
              <a:rPr lang="en-US" sz="2400" dirty="0">
                <a:effectLst/>
              </a:rPr>
              <a:t> </a:t>
            </a:r>
            <a:r>
              <a:rPr lang="en-US" sz="2400" dirty="0" err="1">
                <a:effectLst/>
              </a:rPr>
              <a:t>tích</a:t>
            </a:r>
            <a:r>
              <a:rPr lang="en-US" sz="2400" dirty="0">
                <a:effectLst/>
              </a:rPr>
              <a:t> </a:t>
            </a:r>
            <a:r>
              <a:rPr lang="en-US" sz="2400" dirty="0" err="1">
                <a:effectLst/>
              </a:rPr>
              <a:t>các</a:t>
            </a:r>
            <a:r>
              <a:rPr lang="en-US" sz="2400" dirty="0">
                <a:effectLst/>
              </a:rPr>
              <a:t> </a:t>
            </a:r>
            <a:r>
              <a:rPr lang="en-US" sz="2400" dirty="0" err="1">
                <a:effectLst/>
              </a:rPr>
              <a:t>trải</a:t>
            </a:r>
            <a:r>
              <a:rPr lang="en-US" sz="2400" dirty="0">
                <a:effectLst/>
              </a:rPr>
              <a:t> </a:t>
            </a:r>
            <a:r>
              <a:rPr lang="en-US" sz="2400" dirty="0" err="1">
                <a:effectLst/>
              </a:rPr>
              <a:t>nghiệm</a:t>
            </a:r>
            <a:r>
              <a:rPr lang="en-US" sz="2400" dirty="0">
                <a:effectLst/>
              </a:rPr>
              <a:t> </a:t>
            </a:r>
            <a:r>
              <a:rPr lang="en-US" sz="2400" dirty="0" err="1">
                <a:effectLst/>
              </a:rPr>
              <a:t>hoặc</a:t>
            </a:r>
            <a:r>
              <a:rPr lang="en-US" sz="2400" dirty="0">
                <a:effectLst/>
              </a:rPr>
              <a:t> </a:t>
            </a:r>
            <a:r>
              <a:rPr lang="en-US" sz="2400" dirty="0" err="1">
                <a:effectLst/>
              </a:rPr>
              <a:t>quan</a:t>
            </a:r>
            <a:r>
              <a:rPr lang="en-US" sz="2400" dirty="0">
                <a:effectLst/>
              </a:rPr>
              <a:t> </a:t>
            </a:r>
            <a:r>
              <a:rPr lang="en-US" sz="2400" dirty="0" err="1">
                <a:effectLst/>
              </a:rPr>
              <a:t>sát</a:t>
            </a:r>
            <a:r>
              <a:rPr lang="en-US" sz="2400" dirty="0">
                <a:effectLst/>
              </a:rPr>
              <a:t> </a:t>
            </a:r>
            <a:r>
              <a:rPr lang="en-US" sz="2400" dirty="0" err="1">
                <a:effectLst/>
              </a:rPr>
              <a:t>thu</a:t>
            </a:r>
            <a:r>
              <a:rPr lang="en-US" sz="2400" dirty="0">
                <a:effectLst/>
              </a:rPr>
              <a:t> </a:t>
            </a:r>
            <a:r>
              <a:rPr lang="en-US" sz="2400" dirty="0" err="1">
                <a:effectLst/>
              </a:rPr>
              <a:t>nhận</a:t>
            </a:r>
            <a:r>
              <a:rPr lang="en-US" sz="2400" dirty="0">
                <a:effectLst/>
              </a:rPr>
              <a:t> </a:t>
            </a:r>
            <a:r>
              <a:rPr lang="en-US" sz="2400" dirty="0" err="1">
                <a:effectLst/>
              </a:rPr>
              <a:t>được</a:t>
            </a:r>
            <a:r>
              <a:rPr lang="en-US" sz="2400" dirty="0">
                <a:effectLst/>
              </a:rPr>
              <a:t> ở </a:t>
            </a:r>
            <a:r>
              <a:rPr lang="en-US" sz="2400" dirty="0" err="1">
                <a:effectLst/>
              </a:rPr>
              <a:t>bước</a:t>
            </a:r>
            <a:r>
              <a:rPr lang="en-US" sz="2400" dirty="0">
                <a:effectLst/>
              </a:rPr>
              <a:t> </a:t>
            </a:r>
            <a:r>
              <a:rPr lang="en-US" sz="2400" dirty="0" err="1">
                <a:effectLst/>
              </a:rPr>
              <a:t>khám</a:t>
            </a:r>
            <a:r>
              <a:rPr lang="en-US" sz="2400" dirty="0">
                <a:effectLst/>
              </a:rPr>
              <a:t> </a:t>
            </a:r>
            <a:r>
              <a:rPr lang="en-US" sz="2400" dirty="0" err="1">
                <a:effectLst/>
              </a:rPr>
              <a:t>phá</a:t>
            </a:r>
            <a:r>
              <a:rPr lang="en-US" sz="2400" dirty="0">
                <a:effectLst/>
              </a:rPr>
              <a:t>, </a:t>
            </a:r>
            <a:r>
              <a:rPr lang="en-US" sz="2400" dirty="0" err="1">
                <a:effectLst/>
              </a:rPr>
              <a:t>giúp</a:t>
            </a:r>
            <a:r>
              <a:rPr lang="en-US" sz="2400" dirty="0">
                <a:effectLst/>
              </a:rPr>
              <a:t> </a:t>
            </a:r>
            <a:r>
              <a:rPr lang="en-US" sz="2400" dirty="0" err="1">
                <a:effectLst/>
              </a:rPr>
              <a:t>học</a:t>
            </a:r>
            <a:r>
              <a:rPr lang="en-US" sz="2400" dirty="0">
                <a:effectLst/>
              </a:rPr>
              <a:t> </a:t>
            </a:r>
            <a:r>
              <a:rPr lang="en-US" sz="2400" dirty="0" err="1">
                <a:effectLst/>
              </a:rPr>
              <a:t>sinh</a:t>
            </a:r>
            <a:r>
              <a:rPr lang="en-US" sz="2400" dirty="0">
                <a:effectLst/>
              </a:rPr>
              <a:t> </a:t>
            </a:r>
            <a:r>
              <a:rPr lang="en-US" sz="2400" dirty="0" err="1">
                <a:effectLst/>
              </a:rPr>
              <a:t>kết</a:t>
            </a:r>
            <a:r>
              <a:rPr lang="en-US" sz="2400" dirty="0">
                <a:effectLst/>
              </a:rPr>
              <a:t> </a:t>
            </a:r>
            <a:r>
              <a:rPr lang="en-US" sz="2400" dirty="0" err="1">
                <a:effectLst/>
              </a:rPr>
              <a:t>nối</a:t>
            </a:r>
            <a:r>
              <a:rPr lang="en-US" sz="2400" dirty="0">
                <a:effectLst/>
              </a:rPr>
              <a:t> </a:t>
            </a:r>
            <a:r>
              <a:rPr lang="en-US" sz="2400" dirty="0" err="1">
                <a:effectLst/>
              </a:rPr>
              <a:t>và</a:t>
            </a:r>
            <a:r>
              <a:rPr lang="en-US" sz="2400" dirty="0">
                <a:effectLst/>
              </a:rPr>
              <a:t> </a:t>
            </a:r>
            <a:r>
              <a:rPr lang="en-US" sz="2400" dirty="0" err="1">
                <a:effectLst/>
              </a:rPr>
              <a:t>thấy</a:t>
            </a:r>
            <a:r>
              <a:rPr lang="en-US" sz="2400" dirty="0">
                <a:effectLst/>
              </a:rPr>
              <a:t> </a:t>
            </a:r>
            <a:r>
              <a:rPr lang="en-US" sz="2400" dirty="0" err="1">
                <a:effectLst/>
              </a:rPr>
              <a:t>được</a:t>
            </a:r>
            <a:r>
              <a:rPr lang="en-US" sz="2400" dirty="0">
                <a:effectLst/>
              </a:rPr>
              <a:t> </a:t>
            </a:r>
            <a:r>
              <a:rPr lang="en-US" sz="2400" dirty="0" err="1">
                <a:effectLst/>
              </a:rPr>
              <a:t>sự</a:t>
            </a:r>
            <a:r>
              <a:rPr lang="en-US" sz="2400" dirty="0">
                <a:effectLst/>
              </a:rPr>
              <a:t> </a:t>
            </a:r>
            <a:r>
              <a:rPr lang="en-US" sz="2400" dirty="0" err="1">
                <a:effectLst/>
              </a:rPr>
              <a:t>liên</a:t>
            </a:r>
            <a:r>
              <a:rPr lang="en-US" sz="2400" dirty="0">
                <a:effectLst/>
              </a:rPr>
              <a:t> </a:t>
            </a:r>
            <a:r>
              <a:rPr lang="en-US" sz="2400" dirty="0" err="1">
                <a:effectLst/>
              </a:rPr>
              <a:t>hệ</a:t>
            </a:r>
            <a:r>
              <a:rPr lang="en-US" sz="2400" dirty="0">
                <a:effectLst/>
              </a:rPr>
              <a:t> </a:t>
            </a:r>
            <a:r>
              <a:rPr lang="en-US" sz="2400" dirty="0" err="1">
                <a:effectLst/>
              </a:rPr>
              <a:t>với</a:t>
            </a:r>
            <a:r>
              <a:rPr lang="en-US" sz="2400" dirty="0">
                <a:effectLst/>
              </a:rPr>
              <a:t> </a:t>
            </a:r>
            <a:r>
              <a:rPr lang="en-US" sz="2400" dirty="0" err="1">
                <a:effectLst/>
              </a:rPr>
              <a:t>trải</a:t>
            </a:r>
            <a:r>
              <a:rPr lang="en-US" sz="2400" dirty="0">
                <a:effectLst/>
              </a:rPr>
              <a:t> </a:t>
            </a:r>
            <a:r>
              <a:rPr lang="en-US" sz="2400" dirty="0" err="1">
                <a:effectLst/>
              </a:rPr>
              <a:t>nghiệm</a:t>
            </a:r>
            <a:r>
              <a:rPr lang="en-US" sz="2400" dirty="0">
                <a:effectLst/>
              </a:rPr>
              <a:t> </a:t>
            </a:r>
            <a:r>
              <a:rPr lang="en-US" sz="2400" dirty="0" err="1">
                <a:effectLst/>
              </a:rPr>
              <a:t>trước</a:t>
            </a:r>
            <a:r>
              <a:rPr lang="en-US" sz="2400" dirty="0">
                <a:effectLst/>
              </a:rPr>
              <a:t> </a:t>
            </a:r>
            <a:r>
              <a:rPr lang="en-US" sz="2400" dirty="0" err="1">
                <a:effectLst/>
              </a:rPr>
              <a:t>đó</a:t>
            </a:r>
            <a:r>
              <a:rPr lang="en-US" sz="2400" dirty="0">
                <a:effectLst/>
              </a:rPr>
              <a:t>.</a:t>
            </a:r>
          </a:p>
          <a:p>
            <a:pPr indent="-228600">
              <a:lnSpc>
                <a:spcPct val="90000"/>
              </a:lnSpc>
              <a:spcBef>
                <a:spcPts val="400"/>
              </a:spcBef>
              <a:spcAft>
                <a:spcPts val="400"/>
              </a:spcAft>
              <a:buFont typeface="Arial" panose="020B0604020202020204" pitchFamily="34" charset="0"/>
              <a:buChar char="•"/>
            </a:pPr>
            <a:r>
              <a:rPr lang="en-US" sz="2400" b="1" dirty="0" err="1">
                <a:effectLst/>
              </a:rPr>
              <a:t>Vận</a:t>
            </a:r>
            <a:r>
              <a:rPr lang="en-US" sz="2400" b="1" dirty="0">
                <a:effectLst/>
              </a:rPr>
              <a:t> </a:t>
            </a:r>
            <a:r>
              <a:rPr lang="en-US" sz="2400" b="1" dirty="0" err="1">
                <a:effectLst/>
              </a:rPr>
              <a:t>dụng</a:t>
            </a:r>
            <a:r>
              <a:rPr lang="en-US" sz="2400" dirty="0">
                <a:effectLst/>
              </a:rPr>
              <a:t>: Cung </a:t>
            </a:r>
            <a:r>
              <a:rPr lang="en-US" sz="2400" dirty="0" err="1">
                <a:effectLst/>
              </a:rPr>
              <a:t>cấp</a:t>
            </a:r>
            <a:r>
              <a:rPr lang="en-US" sz="2400" dirty="0">
                <a:effectLst/>
              </a:rPr>
              <a:t> </a:t>
            </a:r>
            <a:r>
              <a:rPr lang="en-US" sz="2400" dirty="0" err="1">
                <a:effectLst/>
              </a:rPr>
              <a:t>cho</a:t>
            </a:r>
            <a:r>
              <a:rPr lang="en-US" sz="2400" dirty="0">
                <a:effectLst/>
              </a:rPr>
              <a:t> </a:t>
            </a:r>
            <a:r>
              <a:rPr lang="en-US" sz="2400" dirty="0" err="1">
                <a:effectLst/>
              </a:rPr>
              <a:t>học</a:t>
            </a:r>
            <a:r>
              <a:rPr lang="en-US" sz="2400" dirty="0">
                <a:effectLst/>
              </a:rPr>
              <a:t> </a:t>
            </a:r>
            <a:r>
              <a:rPr lang="en-US" sz="2400" dirty="0" err="1">
                <a:effectLst/>
              </a:rPr>
              <a:t>sinh</a:t>
            </a:r>
            <a:r>
              <a:rPr lang="en-US" sz="2400" dirty="0">
                <a:effectLst/>
              </a:rPr>
              <a:t> </a:t>
            </a:r>
            <a:r>
              <a:rPr lang="en-US" sz="2400" dirty="0" err="1">
                <a:effectLst/>
              </a:rPr>
              <a:t>cơ</a:t>
            </a:r>
            <a:r>
              <a:rPr lang="en-US" sz="2400" dirty="0">
                <a:effectLst/>
              </a:rPr>
              <a:t> </a:t>
            </a:r>
            <a:r>
              <a:rPr lang="en-US" sz="2400" dirty="0" err="1">
                <a:effectLst/>
              </a:rPr>
              <a:t>hội</a:t>
            </a:r>
            <a:r>
              <a:rPr lang="en-US" sz="2400" dirty="0">
                <a:effectLst/>
              </a:rPr>
              <a:t> </a:t>
            </a:r>
            <a:r>
              <a:rPr lang="en-US" sz="2400" dirty="0" err="1">
                <a:effectLst/>
              </a:rPr>
              <a:t>được</a:t>
            </a:r>
            <a:r>
              <a:rPr lang="en-US" sz="2400" dirty="0">
                <a:effectLst/>
              </a:rPr>
              <a:t> </a:t>
            </a:r>
            <a:r>
              <a:rPr lang="en-US" sz="2400" dirty="0" err="1">
                <a:effectLst/>
              </a:rPr>
              <a:t>củng</a:t>
            </a:r>
            <a:r>
              <a:rPr lang="en-US" sz="2400" dirty="0">
                <a:effectLst/>
              </a:rPr>
              <a:t> </a:t>
            </a:r>
            <a:r>
              <a:rPr lang="en-US" sz="2400" dirty="0" err="1">
                <a:effectLst/>
              </a:rPr>
              <a:t>cố</a:t>
            </a:r>
            <a:r>
              <a:rPr lang="en-US" sz="2400" dirty="0">
                <a:effectLst/>
              </a:rPr>
              <a:t> </a:t>
            </a:r>
            <a:r>
              <a:rPr lang="en-US" sz="2400" dirty="0" err="1">
                <a:effectLst/>
              </a:rPr>
              <a:t>và</a:t>
            </a:r>
            <a:r>
              <a:rPr lang="en-US" sz="2400" dirty="0">
                <a:effectLst/>
              </a:rPr>
              <a:t> </a:t>
            </a:r>
            <a:r>
              <a:rPr lang="en-US" sz="2400" dirty="0" err="1">
                <a:effectLst/>
              </a:rPr>
              <a:t>mở</a:t>
            </a:r>
            <a:r>
              <a:rPr lang="en-US" sz="2400" dirty="0">
                <a:effectLst/>
              </a:rPr>
              <a:t> </a:t>
            </a:r>
            <a:r>
              <a:rPr lang="en-US" sz="2400" dirty="0" err="1">
                <a:effectLst/>
              </a:rPr>
              <a:t>rộng</a:t>
            </a:r>
            <a:r>
              <a:rPr lang="en-US" sz="2400" dirty="0">
                <a:effectLst/>
              </a:rPr>
              <a:t> </a:t>
            </a:r>
            <a:r>
              <a:rPr lang="en-US" sz="2400" dirty="0" err="1">
                <a:effectLst/>
              </a:rPr>
              <a:t>kiến</a:t>
            </a:r>
            <a:r>
              <a:rPr lang="en-US" sz="2400" dirty="0">
                <a:effectLst/>
              </a:rPr>
              <a:t> </a:t>
            </a:r>
            <a:r>
              <a:rPr lang="en-US" sz="2400" dirty="0" err="1">
                <a:effectLst/>
              </a:rPr>
              <a:t>thức</a:t>
            </a:r>
            <a:r>
              <a:rPr lang="en-US" sz="2400" dirty="0">
                <a:effectLst/>
              </a:rPr>
              <a:t>, </a:t>
            </a:r>
            <a:r>
              <a:rPr lang="en-US" sz="2400" dirty="0" err="1">
                <a:effectLst/>
              </a:rPr>
              <a:t>kĩ</a:t>
            </a:r>
            <a:r>
              <a:rPr lang="en-US" sz="2400" dirty="0">
                <a:effectLst/>
              </a:rPr>
              <a:t> </a:t>
            </a:r>
            <a:r>
              <a:rPr lang="en-US" sz="2400" dirty="0" err="1">
                <a:effectLst/>
              </a:rPr>
              <a:t>năng</a:t>
            </a:r>
            <a:r>
              <a:rPr lang="en-US" sz="2400" dirty="0">
                <a:effectLst/>
              </a:rPr>
              <a:t> </a:t>
            </a:r>
            <a:r>
              <a:rPr lang="en-US" sz="2400" dirty="0" err="1">
                <a:effectLst/>
              </a:rPr>
              <a:t>thông</a:t>
            </a:r>
            <a:r>
              <a:rPr lang="en-US" sz="2400" dirty="0">
                <a:effectLst/>
              </a:rPr>
              <a:t> qua </a:t>
            </a:r>
            <a:r>
              <a:rPr lang="en-US" sz="2400" dirty="0" err="1">
                <a:effectLst/>
              </a:rPr>
              <a:t>thực</a:t>
            </a:r>
            <a:r>
              <a:rPr lang="en-US" sz="2400" dirty="0">
                <a:effectLst/>
              </a:rPr>
              <a:t> </a:t>
            </a:r>
            <a:r>
              <a:rPr lang="en-US" sz="2400" dirty="0" err="1">
                <a:effectLst/>
              </a:rPr>
              <a:t>hiện</a:t>
            </a:r>
            <a:r>
              <a:rPr lang="en-US" sz="2400" dirty="0">
                <a:effectLst/>
              </a:rPr>
              <a:t> </a:t>
            </a:r>
            <a:r>
              <a:rPr lang="en-US" sz="2400" dirty="0" err="1">
                <a:effectLst/>
              </a:rPr>
              <a:t>các</a:t>
            </a:r>
            <a:r>
              <a:rPr lang="en-US" sz="2400" dirty="0">
                <a:effectLst/>
              </a:rPr>
              <a:t> </a:t>
            </a:r>
            <a:r>
              <a:rPr lang="en-US" sz="2400" dirty="0" err="1">
                <a:effectLst/>
              </a:rPr>
              <a:t>câu</a:t>
            </a:r>
            <a:r>
              <a:rPr lang="en-US" sz="2400" dirty="0">
                <a:effectLst/>
              </a:rPr>
              <a:t> </a:t>
            </a:r>
            <a:r>
              <a:rPr lang="en-US" sz="2400" dirty="0" err="1">
                <a:effectLst/>
              </a:rPr>
              <a:t>hỏi</a:t>
            </a:r>
            <a:r>
              <a:rPr lang="en-US" sz="2400" dirty="0">
                <a:effectLst/>
              </a:rPr>
              <a:t>/</a:t>
            </a:r>
            <a:r>
              <a:rPr lang="en-US" sz="2400" dirty="0" err="1">
                <a:effectLst/>
              </a:rPr>
              <a:t>bài</a:t>
            </a:r>
            <a:r>
              <a:rPr lang="en-US" sz="2400" dirty="0">
                <a:effectLst/>
              </a:rPr>
              <a:t> </a:t>
            </a:r>
            <a:r>
              <a:rPr lang="en-US" sz="2400" dirty="0" err="1">
                <a:effectLst/>
              </a:rPr>
              <a:t>tập</a:t>
            </a:r>
            <a:r>
              <a:rPr lang="en-US" sz="2400" dirty="0">
                <a:effectLst/>
              </a:rPr>
              <a:t>, </a:t>
            </a:r>
            <a:r>
              <a:rPr lang="en-US" sz="2400" dirty="0" err="1">
                <a:effectLst/>
              </a:rPr>
              <a:t>thực</a:t>
            </a:r>
            <a:r>
              <a:rPr lang="en-US" sz="2400" dirty="0">
                <a:effectLst/>
              </a:rPr>
              <a:t> </a:t>
            </a:r>
            <a:r>
              <a:rPr lang="en-US" sz="2400" dirty="0" err="1">
                <a:effectLst/>
              </a:rPr>
              <a:t>hành</a:t>
            </a:r>
            <a:r>
              <a:rPr lang="en-US" sz="2400" dirty="0">
                <a:effectLst/>
              </a:rPr>
              <a:t>, </a:t>
            </a:r>
            <a:r>
              <a:rPr lang="en-US" sz="2400" dirty="0" err="1">
                <a:effectLst/>
              </a:rPr>
              <a:t>vận</a:t>
            </a:r>
            <a:r>
              <a:rPr lang="en-US" sz="2400" dirty="0">
                <a:effectLst/>
              </a:rPr>
              <a:t> </a:t>
            </a:r>
            <a:r>
              <a:rPr lang="en-US" sz="2400" dirty="0" err="1">
                <a:effectLst/>
              </a:rPr>
              <a:t>dụng</a:t>
            </a:r>
            <a:r>
              <a:rPr lang="en-US" sz="2400" dirty="0">
                <a:effectLst/>
              </a:rPr>
              <a:t>, </a:t>
            </a:r>
            <a:r>
              <a:rPr lang="en-US" sz="2400" dirty="0" err="1">
                <a:effectLst/>
              </a:rPr>
              <a:t>giải</a:t>
            </a:r>
            <a:r>
              <a:rPr lang="en-US" sz="2400" dirty="0">
                <a:effectLst/>
              </a:rPr>
              <a:t> </a:t>
            </a:r>
            <a:r>
              <a:rPr lang="en-US" sz="2400" dirty="0" err="1">
                <a:effectLst/>
              </a:rPr>
              <a:t>quyết</a:t>
            </a:r>
            <a:r>
              <a:rPr lang="en-US" sz="2400" dirty="0">
                <a:effectLst/>
              </a:rPr>
              <a:t> </a:t>
            </a:r>
            <a:r>
              <a:rPr lang="en-US" sz="2400" dirty="0" err="1">
                <a:effectLst/>
              </a:rPr>
              <a:t>các</a:t>
            </a:r>
            <a:r>
              <a:rPr lang="en-US" sz="2400" dirty="0">
                <a:effectLst/>
              </a:rPr>
              <a:t> </a:t>
            </a:r>
            <a:r>
              <a:rPr lang="en-US" sz="2400" dirty="0" err="1">
                <a:effectLst/>
              </a:rPr>
              <a:t>tình</a:t>
            </a:r>
            <a:r>
              <a:rPr lang="en-US" sz="2400" dirty="0">
                <a:effectLst/>
              </a:rPr>
              <a:t> </a:t>
            </a:r>
            <a:r>
              <a:rPr lang="en-US" sz="2400" dirty="0" err="1">
                <a:effectLst/>
              </a:rPr>
              <a:t>huống</a:t>
            </a:r>
            <a:r>
              <a:rPr lang="en-US" sz="2400" dirty="0">
                <a:effectLst/>
              </a:rPr>
              <a:t> </a:t>
            </a:r>
            <a:r>
              <a:rPr lang="en-US" sz="2400" dirty="0" err="1">
                <a:effectLst/>
              </a:rPr>
              <a:t>trong</a:t>
            </a:r>
            <a:r>
              <a:rPr lang="en-US" sz="2400" dirty="0">
                <a:effectLst/>
              </a:rPr>
              <a:t> </a:t>
            </a:r>
            <a:r>
              <a:rPr lang="en-US" sz="2400" dirty="0" err="1">
                <a:effectLst/>
              </a:rPr>
              <a:t>học</a:t>
            </a:r>
            <a:r>
              <a:rPr lang="en-US" sz="2400" dirty="0">
                <a:effectLst/>
              </a:rPr>
              <a:t> </a:t>
            </a:r>
            <a:r>
              <a:rPr lang="en-US" sz="2400" dirty="0" err="1">
                <a:effectLst/>
              </a:rPr>
              <a:t>tập</a:t>
            </a:r>
            <a:r>
              <a:rPr lang="en-US" sz="2400" dirty="0">
                <a:effectLst/>
              </a:rPr>
              <a:t> </a:t>
            </a:r>
            <a:r>
              <a:rPr lang="en-US" sz="2400" dirty="0" err="1">
                <a:effectLst/>
              </a:rPr>
              <a:t>và</a:t>
            </a:r>
            <a:r>
              <a:rPr lang="en-US" sz="2400" dirty="0">
                <a:effectLst/>
              </a:rPr>
              <a:t> </a:t>
            </a:r>
            <a:r>
              <a:rPr lang="en-US" sz="2400" dirty="0" err="1">
                <a:effectLst/>
              </a:rPr>
              <a:t>trong</a:t>
            </a:r>
            <a:r>
              <a:rPr lang="en-US" sz="2400" dirty="0">
                <a:effectLst/>
              </a:rPr>
              <a:t> </a:t>
            </a:r>
            <a:r>
              <a:rPr lang="en-US" sz="2400" dirty="0" err="1">
                <a:effectLst/>
              </a:rPr>
              <a:t>thực</a:t>
            </a:r>
            <a:r>
              <a:rPr lang="en-US" sz="2400" dirty="0">
                <a:effectLst/>
              </a:rPr>
              <a:t> </a:t>
            </a:r>
            <a:r>
              <a:rPr lang="en-US" sz="2400" dirty="0" err="1">
                <a:effectLst/>
              </a:rPr>
              <a:t>tiễn</a:t>
            </a:r>
            <a:r>
              <a:rPr lang="en-US" sz="2400" dirty="0">
                <a:effectLst/>
              </a:rPr>
              <a:t>, </a:t>
            </a:r>
            <a:r>
              <a:rPr lang="en-US" sz="2400" dirty="0" err="1">
                <a:effectLst/>
              </a:rPr>
              <a:t>các</a:t>
            </a:r>
            <a:r>
              <a:rPr lang="en-US" sz="2400" dirty="0">
                <a:effectLst/>
              </a:rPr>
              <a:t> </a:t>
            </a: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để</a:t>
            </a:r>
            <a:r>
              <a:rPr lang="en-US" sz="2400" dirty="0">
                <a:effectLst/>
              </a:rPr>
              <a:t> </a:t>
            </a:r>
            <a:r>
              <a:rPr lang="en-US" sz="2400" dirty="0" err="1">
                <a:effectLst/>
              </a:rPr>
              <a:t>học</a:t>
            </a:r>
            <a:r>
              <a:rPr lang="en-US" sz="2400" dirty="0">
                <a:effectLst/>
              </a:rPr>
              <a:t> </a:t>
            </a:r>
            <a:r>
              <a:rPr lang="en-US" sz="2400" dirty="0" err="1">
                <a:effectLst/>
              </a:rPr>
              <a:t>sinh</a:t>
            </a:r>
            <a:r>
              <a:rPr lang="en-US" sz="2400" dirty="0">
                <a:effectLst/>
              </a:rPr>
              <a:t> thể </a:t>
            </a:r>
            <a:r>
              <a:rPr lang="en-US" sz="2400" dirty="0" err="1">
                <a:effectLst/>
              </a:rPr>
              <a:t>hiện</a:t>
            </a:r>
            <a:r>
              <a:rPr lang="en-US" sz="2400" dirty="0">
                <a:effectLst/>
              </a:rPr>
              <a:t> </a:t>
            </a:r>
            <a:r>
              <a:rPr lang="en-US" sz="2400" dirty="0" err="1">
                <a:effectLst/>
              </a:rPr>
              <a:t>cảm</a:t>
            </a:r>
            <a:r>
              <a:rPr lang="en-US" sz="2400" dirty="0">
                <a:effectLst/>
              </a:rPr>
              <a:t> </a:t>
            </a:r>
            <a:r>
              <a:rPr lang="en-US" sz="2400" dirty="0" err="1">
                <a:effectLst/>
              </a:rPr>
              <a:t>xúc</a:t>
            </a:r>
            <a:r>
              <a:rPr lang="en-US" sz="2400" dirty="0">
                <a:effectLst/>
              </a:rPr>
              <a:t>, </a:t>
            </a:r>
            <a:r>
              <a:rPr lang="en-US" sz="2400" dirty="0" err="1">
                <a:effectLst/>
              </a:rPr>
              <a:t>thái</a:t>
            </a:r>
            <a:r>
              <a:rPr lang="en-US" sz="2400" dirty="0">
                <a:effectLst/>
              </a:rPr>
              <a:t> </a:t>
            </a:r>
            <a:r>
              <a:rPr lang="en-US" sz="2400" dirty="0" err="1">
                <a:effectLst/>
              </a:rPr>
              <a:t>độ</a:t>
            </a:r>
            <a:r>
              <a:rPr lang="en-US" sz="2400" dirty="0">
                <a:effectLst/>
              </a:rPr>
              <a:t> </a:t>
            </a:r>
            <a:r>
              <a:rPr lang="en-US" sz="2400" dirty="0" err="1">
                <a:effectLst/>
              </a:rPr>
              <a:t>và</a:t>
            </a:r>
            <a:r>
              <a:rPr lang="en-US" sz="2400" dirty="0">
                <a:effectLst/>
              </a:rPr>
              <a:t> </a:t>
            </a:r>
            <a:r>
              <a:rPr lang="en-US" sz="2400" dirty="0" err="1">
                <a:effectLst/>
              </a:rPr>
              <a:t>giá</a:t>
            </a:r>
            <a:r>
              <a:rPr lang="en-US" sz="2400" dirty="0">
                <a:effectLst/>
              </a:rPr>
              <a:t> </a:t>
            </a:r>
            <a:r>
              <a:rPr lang="en-US" sz="2400" dirty="0" err="1">
                <a:effectLst/>
              </a:rPr>
              <a:t>trị</a:t>
            </a:r>
            <a:r>
              <a:rPr lang="en-US" sz="2400" dirty="0">
                <a:effectLst/>
              </a:rPr>
              <a:t> </a:t>
            </a:r>
            <a:r>
              <a:rPr lang="en-US" sz="2400" dirty="0" err="1">
                <a:effectLst/>
              </a:rPr>
              <a:t>rất</a:t>
            </a:r>
            <a:r>
              <a:rPr lang="en-US" sz="2400" dirty="0">
                <a:effectLst/>
              </a:rPr>
              <a:t> </a:t>
            </a:r>
            <a:r>
              <a:rPr lang="en-US" sz="2400" dirty="0" err="1">
                <a:effectLst/>
              </a:rPr>
              <a:t>được</a:t>
            </a:r>
            <a:r>
              <a:rPr lang="en-US" sz="2400" dirty="0">
                <a:effectLst/>
              </a:rPr>
              <a:t> </a:t>
            </a:r>
            <a:r>
              <a:rPr lang="en-US" sz="2400" dirty="0" err="1">
                <a:effectLst/>
              </a:rPr>
              <a:t>quan</a:t>
            </a:r>
            <a:r>
              <a:rPr lang="en-US" sz="2400" dirty="0">
                <a:effectLst/>
              </a:rPr>
              <a:t> </a:t>
            </a:r>
            <a:r>
              <a:rPr lang="en-US" sz="2400" dirty="0" err="1">
                <a:effectLst/>
              </a:rPr>
              <a:t>tâm</a:t>
            </a:r>
            <a:r>
              <a:rPr lang="en-US" sz="2400" dirty="0">
                <a:effectLst/>
              </a:rPr>
              <a:t>.</a:t>
            </a:r>
          </a:p>
          <a:p>
            <a:pPr indent="-228600">
              <a:lnSpc>
                <a:spcPct val="90000"/>
              </a:lnSpc>
              <a:buFont typeface="Arial" panose="020B0604020202020204" pitchFamily="34" charset="0"/>
              <a:buChar char="•"/>
            </a:pPr>
            <a:r>
              <a:rPr lang="en-US" sz="2400" b="1" dirty="0" err="1">
                <a:effectLst/>
              </a:rPr>
              <a:t>Đánh</a:t>
            </a:r>
            <a:r>
              <a:rPr lang="en-US" sz="2400" b="1" dirty="0">
                <a:effectLst/>
              </a:rPr>
              <a:t> </a:t>
            </a:r>
            <a:r>
              <a:rPr lang="en-US" sz="2400" b="1" dirty="0" err="1">
                <a:effectLst/>
              </a:rPr>
              <a:t>giá</a:t>
            </a:r>
            <a:r>
              <a:rPr lang="en-US" sz="2400" dirty="0">
                <a:effectLst/>
              </a:rPr>
              <a:t>: </a:t>
            </a:r>
            <a:r>
              <a:rPr lang="en-US" sz="2400" dirty="0" err="1">
                <a:effectLst/>
              </a:rPr>
              <a:t>Ngoài</a:t>
            </a:r>
            <a:r>
              <a:rPr lang="en-US" sz="2400" dirty="0">
                <a:effectLst/>
              </a:rPr>
              <a:t> </a:t>
            </a:r>
            <a:r>
              <a:rPr lang="en-US" sz="2400" dirty="0" err="1">
                <a:effectLst/>
              </a:rPr>
              <a:t>các</a:t>
            </a:r>
            <a:r>
              <a:rPr lang="en-US" sz="2400" dirty="0">
                <a:effectLst/>
              </a:rPr>
              <a:t> </a:t>
            </a:r>
            <a:r>
              <a:rPr lang="en-US" sz="2400" dirty="0" err="1">
                <a:effectLst/>
              </a:rPr>
              <a:t>câu</a:t>
            </a:r>
            <a:r>
              <a:rPr lang="en-US" sz="2400" dirty="0">
                <a:effectLst/>
              </a:rPr>
              <a:t> </a:t>
            </a:r>
            <a:r>
              <a:rPr lang="en-US" sz="2400" dirty="0" err="1">
                <a:effectLst/>
              </a:rPr>
              <a:t>hỏi</a:t>
            </a:r>
            <a:r>
              <a:rPr lang="en-US" sz="2400" dirty="0">
                <a:effectLst/>
              </a:rPr>
              <a:t>, </a:t>
            </a:r>
            <a:r>
              <a:rPr lang="en-US" sz="2400" dirty="0" err="1">
                <a:effectLst/>
              </a:rPr>
              <a:t>bài</a:t>
            </a:r>
            <a:r>
              <a:rPr lang="en-US" sz="2400" dirty="0">
                <a:effectLst/>
              </a:rPr>
              <a:t> </a:t>
            </a:r>
            <a:r>
              <a:rPr lang="en-US" sz="2400" dirty="0" err="1">
                <a:effectLst/>
              </a:rPr>
              <a:t>tập</a:t>
            </a:r>
            <a:r>
              <a:rPr lang="en-US" sz="2400" dirty="0">
                <a:effectLst/>
              </a:rPr>
              <a:t> </a:t>
            </a:r>
            <a:r>
              <a:rPr lang="en-US" sz="2400" dirty="0" err="1">
                <a:effectLst/>
              </a:rPr>
              <a:t>đi</a:t>
            </a:r>
            <a:r>
              <a:rPr lang="en-US" sz="2400" dirty="0">
                <a:effectLst/>
              </a:rPr>
              <a:t> </a:t>
            </a:r>
            <a:r>
              <a:rPr lang="en-US" sz="2400" dirty="0" err="1">
                <a:effectLst/>
              </a:rPr>
              <a:t>kèm</a:t>
            </a:r>
            <a:r>
              <a:rPr lang="en-US" sz="2400" dirty="0">
                <a:effectLst/>
              </a:rPr>
              <a:t> </a:t>
            </a:r>
            <a:r>
              <a:rPr lang="en-US" sz="2400" dirty="0" err="1">
                <a:effectLst/>
              </a:rPr>
              <a:t>các</a:t>
            </a:r>
            <a:r>
              <a:rPr lang="en-US" sz="2400" dirty="0">
                <a:effectLst/>
              </a:rPr>
              <a:t> </a:t>
            </a:r>
            <a:r>
              <a:rPr lang="en-US" sz="2400" dirty="0" err="1">
                <a:effectLst/>
              </a:rPr>
              <a:t>hoạt</a:t>
            </a:r>
            <a:r>
              <a:rPr lang="en-US" sz="2400" dirty="0">
                <a:effectLst/>
              </a:rPr>
              <a:t> </a:t>
            </a:r>
            <a:r>
              <a:rPr lang="en-US" sz="2400" dirty="0" err="1">
                <a:effectLst/>
              </a:rPr>
              <a:t>động</a:t>
            </a:r>
            <a:r>
              <a:rPr lang="en-US" sz="2400" dirty="0">
                <a:effectLst/>
              </a:rPr>
              <a:t> ở </a:t>
            </a:r>
            <a:r>
              <a:rPr lang="en-US" sz="2400" dirty="0" err="1">
                <a:effectLst/>
              </a:rPr>
              <a:t>các</a:t>
            </a:r>
            <a:r>
              <a:rPr lang="en-US" sz="2400" dirty="0">
                <a:effectLst/>
              </a:rPr>
              <a:t> </a:t>
            </a:r>
            <a:r>
              <a:rPr lang="en-US" sz="2400" dirty="0" err="1">
                <a:effectLst/>
              </a:rPr>
              <a:t>bài</a:t>
            </a:r>
            <a:r>
              <a:rPr lang="en-US" sz="2400" dirty="0">
                <a:effectLst/>
              </a:rPr>
              <a:t> </a:t>
            </a:r>
            <a:r>
              <a:rPr lang="en-US" sz="2400" dirty="0" err="1">
                <a:effectLst/>
              </a:rPr>
              <a:t>học</a:t>
            </a:r>
            <a:r>
              <a:rPr lang="en-US" sz="2400" dirty="0">
                <a:effectLst/>
              </a:rPr>
              <a:t>, </a:t>
            </a:r>
            <a:r>
              <a:rPr lang="en-US" sz="2400" dirty="0" err="1">
                <a:effectLst/>
              </a:rPr>
              <a:t>cuối</a:t>
            </a:r>
            <a:r>
              <a:rPr lang="en-US" sz="2400" dirty="0">
                <a:effectLst/>
              </a:rPr>
              <a:t> </a:t>
            </a:r>
            <a:r>
              <a:rPr lang="en-US" sz="2400" dirty="0" err="1">
                <a:effectLst/>
              </a:rPr>
              <a:t>mỗi</a:t>
            </a:r>
            <a:r>
              <a:rPr lang="en-US" sz="2400" dirty="0">
                <a:effectLst/>
              </a:rPr>
              <a:t> </a:t>
            </a:r>
            <a:r>
              <a:rPr lang="en-US" sz="2400" dirty="0" err="1">
                <a:effectLst/>
              </a:rPr>
              <a:t>chủ</a:t>
            </a:r>
            <a:r>
              <a:rPr lang="en-US" sz="2400" dirty="0">
                <a:effectLst/>
              </a:rPr>
              <a:t> </a:t>
            </a:r>
            <a:r>
              <a:rPr lang="en-US" sz="2400" dirty="0" err="1">
                <a:effectLst/>
              </a:rPr>
              <a:t>đề</a:t>
            </a:r>
            <a:r>
              <a:rPr lang="en-US" sz="2400" dirty="0">
                <a:effectLst/>
              </a:rPr>
              <a:t> </a:t>
            </a:r>
            <a:r>
              <a:rPr lang="en-US" sz="2400" dirty="0" err="1">
                <a:effectLst/>
              </a:rPr>
              <a:t>có</a:t>
            </a:r>
            <a:r>
              <a:rPr lang="en-US" sz="2400" dirty="0">
                <a:effectLst/>
              </a:rPr>
              <a:t> </a:t>
            </a:r>
            <a:r>
              <a:rPr lang="en-US" sz="2400" dirty="0" err="1">
                <a:effectLst/>
              </a:rPr>
              <a:t>các</a:t>
            </a:r>
            <a:r>
              <a:rPr lang="en-US" sz="2400" dirty="0">
                <a:effectLst/>
              </a:rPr>
              <a:t> </a:t>
            </a:r>
            <a:r>
              <a:rPr lang="en-US" sz="2400" dirty="0" err="1">
                <a:effectLst/>
              </a:rPr>
              <a:t>bài</a:t>
            </a:r>
            <a:r>
              <a:rPr lang="en-US" sz="2400" dirty="0">
                <a:effectLst/>
              </a:rPr>
              <a:t> </a:t>
            </a:r>
            <a:r>
              <a:rPr lang="en-US" sz="2400" dirty="0" err="1">
                <a:effectLst/>
              </a:rPr>
              <a:t>luyện</a:t>
            </a:r>
            <a:r>
              <a:rPr lang="en-US" sz="2400" dirty="0">
                <a:effectLst/>
              </a:rPr>
              <a:t> </a:t>
            </a:r>
            <a:r>
              <a:rPr lang="en-US" sz="2400" dirty="0" err="1">
                <a:effectLst/>
              </a:rPr>
              <a:t>tập</a:t>
            </a:r>
            <a:endParaRPr lang="en-US" sz="2400" dirty="0"/>
          </a:p>
        </p:txBody>
      </p:sp>
    </p:spTree>
    <p:extLst>
      <p:ext uri="{BB962C8B-B14F-4D97-AF65-F5344CB8AC3E}">
        <p14:creationId xmlns:p14="http://schemas.microsoft.com/office/powerpoint/2010/main" val="391928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2F51AB-6F1C-CEB9-96DF-BE39807115B2}"/>
              </a:ext>
            </a:extLst>
          </p:cNvPr>
          <p:cNvSpPr txBox="1"/>
          <p:nvPr/>
        </p:nvSpPr>
        <p:spPr>
          <a:xfrm>
            <a:off x="1260416" y="827154"/>
            <a:ext cx="3903323" cy="70228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200" b="1" kern="1200" dirty="0">
                <a:solidFill>
                  <a:srgbClr val="0070C0"/>
                </a:solidFill>
                <a:latin typeface="Times New Roman" panose="02020603050405020304" pitchFamily="18" charset="0"/>
                <a:ea typeface="+mj-ea"/>
                <a:cs typeface="Times New Roman" panose="02020603050405020304" pitchFamily="18" charset="0"/>
              </a:rPr>
              <a:t>Hai </a:t>
            </a:r>
            <a:r>
              <a:rPr lang="en-US" sz="3200" b="1" kern="1200" dirty="0" err="1">
                <a:solidFill>
                  <a:srgbClr val="0070C0"/>
                </a:solidFill>
                <a:latin typeface="Times New Roman" panose="02020603050405020304" pitchFamily="18" charset="0"/>
                <a:ea typeface="+mj-ea"/>
                <a:cs typeface="Times New Roman" panose="02020603050405020304" pitchFamily="18" charset="0"/>
              </a:rPr>
              <a:t>tuyến</a:t>
            </a:r>
            <a:r>
              <a:rPr lang="en-US" sz="3200" b="1" kern="1200" dirty="0">
                <a:solidFill>
                  <a:srgbClr val="0070C0"/>
                </a:solidFill>
                <a:latin typeface="Times New Roman" panose="02020603050405020304" pitchFamily="18" charset="0"/>
                <a:ea typeface="+mj-ea"/>
                <a:cs typeface="Times New Roman" panose="02020603050405020304" pitchFamily="18" charset="0"/>
              </a:rPr>
              <a:t> </a:t>
            </a:r>
            <a:r>
              <a:rPr lang="en-US" sz="3200" b="1" kern="1200" dirty="0" err="1">
                <a:solidFill>
                  <a:srgbClr val="0070C0"/>
                </a:solidFill>
                <a:latin typeface="Times New Roman" panose="02020603050405020304" pitchFamily="18" charset="0"/>
                <a:ea typeface="+mj-ea"/>
                <a:cs typeface="Times New Roman" panose="02020603050405020304" pitchFamily="18" charset="0"/>
              </a:rPr>
              <a:t>hỗ</a:t>
            </a:r>
            <a:r>
              <a:rPr lang="en-US" sz="3200" b="1" kern="1200" dirty="0">
                <a:solidFill>
                  <a:srgbClr val="0070C0"/>
                </a:solidFill>
                <a:latin typeface="Times New Roman" panose="02020603050405020304" pitchFamily="18" charset="0"/>
                <a:ea typeface="+mj-ea"/>
                <a:cs typeface="Times New Roman" panose="02020603050405020304" pitchFamily="18" charset="0"/>
              </a:rPr>
              <a:t> </a:t>
            </a:r>
            <a:r>
              <a:rPr lang="en-US" sz="3200" b="1" kern="1200" dirty="0" err="1">
                <a:solidFill>
                  <a:srgbClr val="0070C0"/>
                </a:solidFill>
                <a:latin typeface="Times New Roman" panose="02020603050405020304" pitchFamily="18" charset="0"/>
                <a:ea typeface="+mj-ea"/>
                <a:cs typeface="Times New Roman" panose="02020603050405020304" pitchFamily="18" charset="0"/>
              </a:rPr>
              <a:t>trợ</a:t>
            </a:r>
            <a:r>
              <a:rPr lang="en-US" sz="3200" b="1" kern="1200" dirty="0">
                <a:solidFill>
                  <a:srgbClr val="0070C0"/>
                </a:solidFill>
                <a:latin typeface="Times New Roman" panose="02020603050405020304" pitchFamily="18" charset="0"/>
                <a:ea typeface="+mj-ea"/>
                <a:cs typeface="Times New Roman" panose="02020603050405020304" pitchFamily="18" charset="0"/>
              </a:rPr>
              <a:t> </a:t>
            </a:r>
            <a:r>
              <a:rPr lang="en-US" sz="3200" b="1" kern="1200" dirty="0" err="1">
                <a:solidFill>
                  <a:srgbClr val="0070C0"/>
                </a:solidFill>
                <a:latin typeface="Times New Roman" panose="02020603050405020304" pitchFamily="18" charset="0"/>
                <a:ea typeface="+mj-ea"/>
                <a:cs typeface="Times New Roman" panose="02020603050405020304" pitchFamily="18" charset="0"/>
              </a:rPr>
              <a:t>nhau</a:t>
            </a:r>
            <a:endParaRPr lang="en-US" sz="3200" kern="1200" dirty="0">
              <a:solidFill>
                <a:srgbClr val="0070C0"/>
              </a:solidFill>
              <a:latin typeface="Times New Roman" panose="02020603050405020304" pitchFamily="18" charset="0"/>
              <a:ea typeface="+mj-ea"/>
              <a:cs typeface="Times New Roman" panose="02020603050405020304" pitchFamily="18" charset="0"/>
            </a:endParaRPr>
          </a:p>
        </p:txBody>
      </p:sp>
      <p:graphicFrame>
        <p:nvGraphicFramePr>
          <p:cNvPr id="12" name="Title 1">
            <a:extLst>
              <a:ext uri="{FF2B5EF4-FFF2-40B4-BE49-F238E27FC236}">
                <a16:creationId xmlns:a16="http://schemas.microsoft.com/office/drawing/2014/main" id="{D991AE77-633D-44F9-FC7B-F27FD3E5B2A0}"/>
              </a:ext>
            </a:extLst>
          </p:cNvPr>
          <p:cNvGraphicFramePr/>
          <p:nvPr/>
        </p:nvGraphicFramePr>
        <p:xfrm>
          <a:off x="476023" y="1516230"/>
          <a:ext cx="4993427" cy="451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3047EE9F-56F1-3209-8C38-D84EAEAC51C4}"/>
              </a:ext>
            </a:extLst>
          </p:cNvPr>
          <p:cNvPicPr>
            <a:picLocks noChangeAspect="1"/>
          </p:cNvPicPr>
          <p:nvPr/>
        </p:nvPicPr>
        <p:blipFill>
          <a:blip r:embed="rId7"/>
          <a:stretch>
            <a:fillRect/>
          </a:stretch>
        </p:blipFill>
        <p:spPr>
          <a:xfrm>
            <a:off x="6099048" y="795048"/>
            <a:ext cx="5458968" cy="5267903"/>
          </a:xfrm>
          <a:prstGeom prst="rect">
            <a:avLst/>
          </a:prstGeom>
        </p:spPr>
      </p:pic>
    </p:spTree>
    <p:extLst>
      <p:ext uri="{BB962C8B-B14F-4D97-AF65-F5344CB8AC3E}">
        <p14:creationId xmlns:p14="http://schemas.microsoft.com/office/powerpoint/2010/main" val="954576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3CBF096-6BE5-4315-A0FE-4107C1F58F19}"/>
              </a:ext>
            </a:extLst>
          </p:cNvPr>
          <p:cNvSpPr txBox="1"/>
          <p:nvPr/>
        </p:nvSpPr>
        <p:spPr>
          <a:xfrm>
            <a:off x="480494" y="418172"/>
            <a:ext cx="5052369" cy="70252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a:solidFill>
                  <a:schemeClr val="tx1"/>
                </a:solidFill>
                <a:latin typeface="+mj-lt"/>
                <a:ea typeface="+mj-ea"/>
                <a:cs typeface="+mj-cs"/>
              </a:rPr>
              <a:t>Mở đầu sinh động</a:t>
            </a:r>
            <a:endParaRPr lang="en-US" sz="3200" kern="1200">
              <a:solidFill>
                <a:schemeClr val="tx1"/>
              </a:solidFill>
              <a:latin typeface="+mj-lt"/>
              <a:ea typeface="+mj-ea"/>
              <a:cs typeface="+mj-cs"/>
            </a:endParaRPr>
          </a:p>
        </p:txBody>
      </p:sp>
      <p:sp>
        <p:nvSpPr>
          <p:cNvPr id="4" name="Title 1">
            <a:extLst>
              <a:ext uri="{FF2B5EF4-FFF2-40B4-BE49-F238E27FC236}">
                <a16:creationId xmlns:a16="http://schemas.microsoft.com/office/drawing/2014/main" id="{C57EF14B-C220-4910-A848-561AF414E3BF}"/>
              </a:ext>
            </a:extLst>
          </p:cNvPr>
          <p:cNvSpPr txBox="1">
            <a:spLocks/>
          </p:cNvSpPr>
          <p:nvPr/>
        </p:nvSpPr>
        <p:spPr>
          <a:xfrm>
            <a:off x="452779" y="1053791"/>
            <a:ext cx="5107798" cy="493999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228600" algn="l">
              <a:spcBef>
                <a:spcPct val="0"/>
              </a:spcBef>
              <a:spcAft>
                <a:spcPts val="600"/>
              </a:spcAft>
              <a:buFont typeface="Arial" panose="020B0604020202020204" pitchFamily="34" charset="0"/>
              <a:buChar char="•"/>
            </a:pPr>
            <a:r>
              <a:rPr lang="en-US" sz="2800" dirty="0" err="1">
                <a:latin typeface="Times New Roman" panose="02020603050405020304" pitchFamily="18" charset="0"/>
                <a:ea typeface="+mn-ea"/>
                <a:cs typeface="Times New Roman" panose="02020603050405020304" pitchFamily="18" charset="0"/>
              </a:rPr>
              <a:t>Mỗi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bài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được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bắt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đầu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bằng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một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sự</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kiện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nổi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bật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trong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thực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tế</a:t>
            </a:r>
            <a:r>
              <a:rPr lang="en-US" sz="2800" dirty="0">
                <a:latin typeface="Times New Roman" panose="02020603050405020304" pitchFamily="18" charset="0"/>
                <a:ea typeface="+mn-ea"/>
                <a:cs typeface="Times New Roman" panose="02020603050405020304" pitchFamily="18" charset="0"/>
              </a:rPr>
              <a:t>, qua </a:t>
            </a:r>
            <a:r>
              <a:rPr lang="en-US" sz="2800" dirty="0" err="1">
                <a:latin typeface="Times New Roman" panose="02020603050405020304" pitchFamily="18" charset="0"/>
                <a:ea typeface="+mn-ea"/>
                <a:cs typeface="Times New Roman" panose="02020603050405020304" pitchFamily="18" charset="0"/>
              </a:rPr>
              <a:t>đó</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nội</a:t>
            </a:r>
            <a:r>
              <a:rPr lang="en-US" sz="2800" dirty="0">
                <a:latin typeface="Times New Roman" panose="02020603050405020304" pitchFamily="18" charset="0"/>
                <a:ea typeface="+mn-ea"/>
                <a:cs typeface="Times New Roman" panose="02020603050405020304" pitchFamily="18" charset="0"/>
              </a:rPr>
              <a:t> dung </a:t>
            </a:r>
            <a:r>
              <a:rPr lang="en-US" sz="2800" dirty="0" err="1">
                <a:latin typeface="Times New Roman" panose="02020603050405020304" pitchFamily="18" charset="0"/>
                <a:ea typeface="+mn-ea"/>
                <a:cs typeface="Times New Roman" panose="02020603050405020304" pitchFamily="18" charset="0"/>
              </a:rPr>
              <a:t>bài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được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hình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thành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một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cách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tự</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nhiên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sau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đó</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là</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quá</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trình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áp</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dụng</a:t>
            </a:r>
            <a:r>
              <a:rPr lang="en-US" sz="2800" dirty="0">
                <a:latin typeface="Times New Roman" panose="02020603050405020304" pitchFamily="18" charset="0"/>
                <a:ea typeface="+mn-ea"/>
                <a:cs typeface="Times New Roman" panose="02020603050405020304" pitchFamily="18" charset="0"/>
              </a:rPr>
              <a:t>/</a:t>
            </a:r>
            <a:r>
              <a:rPr lang="en-US" sz="2800" dirty="0" err="1">
                <a:latin typeface="Times New Roman" panose="02020603050405020304" pitchFamily="18" charset="0"/>
                <a:ea typeface="+mn-ea"/>
                <a:cs typeface="Times New Roman" panose="02020603050405020304" pitchFamily="18" charset="0"/>
              </a:rPr>
              <a:t>vận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dụng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dụng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kiến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thức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kĩ</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năng</a:t>
            </a:r>
            <a:r>
              <a:rPr lang="en-US" sz="2800" dirty="0">
                <a:latin typeface="Times New Roman" panose="02020603050405020304" pitchFamily="18" charset="0"/>
                <a:ea typeface="+mn-ea"/>
                <a:cs typeface="Times New Roman" panose="02020603050405020304" pitchFamily="18" charset="0"/>
              </a:rPr>
              <a:t>.</a:t>
            </a:r>
          </a:p>
          <a:p>
            <a:pPr indent="-228600" algn="l">
              <a:spcBef>
                <a:spcPct val="0"/>
              </a:spcBef>
              <a:spcAft>
                <a:spcPts val="600"/>
              </a:spcAft>
              <a:buFont typeface="Arial" panose="020B0604020202020204" pitchFamily="34" charset="0"/>
              <a:buChar char="•"/>
            </a:pPr>
            <a:r>
              <a:rPr lang="en-US" sz="2800" dirty="0" err="1">
                <a:latin typeface="Times New Roman" panose="02020603050405020304" pitchFamily="18" charset="0"/>
                <a:ea typeface="+mn-ea"/>
                <a:cs typeface="Times New Roman" panose="02020603050405020304" pitchFamily="18" charset="0"/>
              </a:rPr>
              <a:t>Các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chuỗi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bài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được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hình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thành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theo</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tiến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trình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tối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ưu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cho</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nhận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thức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của</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sinh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trong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đó</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trải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nghiệm</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của</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sinh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được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tăng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cường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và</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kết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nối</a:t>
            </a:r>
            <a:r>
              <a:rPr lang="en-US" sz="2800" dirty="0">
                <a:latin typeface="Times New Roman" panose="02020603050405020304" pitchFamily="18" charset="0"/>
                <a:ea typeface="+mn-ea"/>
                <a:cs typeface="Times New Roman" panose="02020603050405020304" pitchFamily="18" charset="0"/>
              </a:rPr>
              <a:t> qua </a:t>
            </a:r>
            <a:r>
              <a:rPr lang="en-US" sz="2800" dirty="0" err="1">
                <a:latin typeface="Times New Roman" panose="02020603050405020304" pitchFamily="18" charset="0"/>
                <a:ea typeface="+mn-ea"/>
                <a:cs typeface="Times New Roman" panose="02020603050405020304" pitchFamily="18" charset="0"/>
              </a:rPr>
              <a:t>chuỗi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các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hoạt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động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thực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nghiệm</a:t>
            </a:r>
            <a:r>
              <a:rPr lang="en-US" sz="2800" dirty="0">
                <a:latin typeface="Times New Roman" panose="02020603050405020304" pitchFamily="18" charset="0"/>
                <a:ea typeface="+mn-ea"/>
                <a:cs typeface="Times New Roman" panose="02020603050405020304" pitchFamily="18" charset="0"/>
              </a:rPr>
              <a:t>.</a:t>
            </a:r>
          </a:p>
        </p:txBody>
      </p:sp>
      <p:pic>
        <p:nvPicPr>
          <p:cNvPr id="6" name="Picture 5">
            <a:extLst>
              <a:ext uri="{FF2B5EF4-FFF2-40B4-BE49-F238E27FC236}">
                <a16:creationId xmlns:a16="http://schemas.microsoft.com/office/drawing/2014/main" id="{79538B01-4083-A17C-EB10-23EA77CBD5AB}"/>
              </a:ext>
            </a:extLst>
          </p:cNvPr>
          <p:cNvPicPr>
            <a:picLocks noChangeAspect="1"/>
          </p:cNvPicPr>
          <p:nvPr/>
        </p:nvPicPr>
        <p:blipFill>
          <a:blip r:embed="rId2"/>
          <a:stretch>
            <a:fillRect/>
          </a:stretch>
        </p:blipFill>
        <p:spPr>
          <a:xfrm>
            <a:off x="6282559" y="357525"/>
            <a:ext cx="4792717" cy="6142950"/>
          </a:xfrm>
          <a:prstGeom prst="rect">
            <a:avLst/>
          </a:prstGeom>
        </p:spPr>
      </p:pic>
    </p:spTree>
    <p:extLst>
      <p:ext uri="{BB962C8B-B14F-4D97-AF65-F5344CB8AC3E}">
        <p14:creationId xmlns:p14="http://schemas.microsoft.com/office/powerpoint/2010/main" val="146277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279B04-01F3-4E24-8139-2B07F7E38F8B}"/>
              </a:ext>
            </a:extLst>
          </p:cNvPr>
          <p:cNvSpPr txBox="1"/>
          <p:nvPr/>
        </p:nvSpPr>
        <p:spPr>
          <a:xfrm>
            <a:off x="6488323" y="718745"/>
            <a:ext cx="42300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BÀI TẬP VẬT LÍ 11</a:t>
            </a:r>
            <a:endParaRPr kumimoji="0" lang="en-US"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56D698-6FDF-9222-A6B8-D7FE5FD2FF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608" y="2929651"/>
            <a:ext cx="1357135" cy="1737360"/>
          </a:xfrm>
          <a:prstGeom prst="rect">
            <a:avLst/>
          </a:prstGeom>
          <a:noFill/>
          <a:ln>
            <a:noFill/>
          </a:ln>
        </p:spPr>
      </p:pic>
      <p:pic>
        <p:nvPicPr>
          <p:cNvPr id="6" name="Picture 5">
            <a:extLst>
              <a:ext uri="{FF2B5EF4-FFF2-40B4-BE49-F238E27FC236}">
                <a16:creationId xmlns:a16="http://schemas.microsoft.com/office/drawing/2014/main" id="{176E8138-7051-5797-1CCF-02FA5BC6B0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003" y="3004842"/>
            <a:ext cx="1554128" cy="1737360"/>
          </a:xfrm>
          <a:prstGeom prst="rect">
            <a:avLst/>
          </a:prstGeom>
          <a:noFill/>
          <a:ln>
            <a:noFill/>
          </a:ln>
        </p:spPr>
      </p:pic>
      <p:pic>
        <p:nvPicPr>
          <p:cNvPr id="10" name="Picture 9">
            <a:extLst>
              <a:ext uri="{FF2B5EF4-FFF2-40B4-BE49-F238E27FC236}">
                <a16:creationId xmlns:a16="http://schemas.microsoft.com/office/drawing/2014/main" id="{304FE67E-74F0-ABE4-5617-EA9BB96DC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05" r="9425"/>
          <a:stretch/>
        </p:blipFill>
        <p:spPr bwMode="auto">
          <a:xfrm>
            <a:off x="3927960" y="4817392"/>
            <a:ext cx="1542765" cy="1737360"/>
          </a:xfrm>
          <a:prstGeom prst="rect">
            <a:avLst/>
          </a:prstGeom>
          <a:noFill/>
          <a:ln>
            <a:noFill/>
          </a:ln>
        </p:spPr>
      </p:pic>
      <p:pic>
        <p:nvPicPr>
          <p:cNvPr id="11" name="Picture 10" descr="A person wearing a tie&#10;&#10;Description automatically generated with low confidence">
            <a:extLst>
              <a:ext uri="{FF2B5EF4-FFF2-40B4-BE49-F238E27FC236}">
                <a16:creationId xmlns:a16="http://schemas.microsoft.com/office/drawing/2014/main" id="{0F1F62A5-9856-F9E6-DE1F-09983D509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358" y="1041910"/>
            <a:ext cx="1692384" cy="1737360"/>
          </a:xfrm>
          <a:prstGeom prst="rect">
            <a:avLst/>
          </a:prstGeom>
        </p:spPr>
      </p:pic>
      <p:graphicFrame>
        <p:nvGraphicFramePr>
          <p:cNvPr id="28" name="Subtitle 2">
            <a:extLst>
              <a:ext uri="{FF2B5EF4-FFF2-40B4-BE49-F238E27FC236}">
                <a16:creationId xmlns:a16="http://schemas.microsoft.com/office/drawing/2014/main" id="{DA9E3F1E-C7B7-EC46-2057-4075DBDCD321}"/>
              </a:ext>
            </a:extLst>
          </p:cNvPr>
          <p:cNvGraphicFramePr/>
          <p:nvPr>
            <p:extLst>
              <p:ext uri="{D42A27DB-BD31-4B8C-83A1-F6EECF244321}">
                <p14:modId xmlns:p14="http://schemas.microsoft.com/office/powerpoint/2010/main" val="3459037682"/>
              </p:ext>
            </p:extLst>
          </p:nvPr>
        </p:nvGraphicFramePr>
        <p:xfrm>
          <a:off x="5828131" y="1595787"/>
          <a:ext cx="5691973" cy="48889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4" descr="Có thể là hình ảnh về 1 người và trong nhà">
            <a:extLst>
              <a:ext uri="{FF2B5EF4-FFF2-40B4-BE49-F238E27FC236}">
                <a16:creationId xmlns:a16="http://schemas.microsoft.com/office/drawing/2014/main" id="{45EFBF33-F7E0-5B41-6CDB-0A7C8D8AD0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472" t="26314" r="40314" b="17527"/>
          <a:stretch/>
        </p:blipFill>
        <p:spPr bwMode="auto">
          <a:xfrm>
            <a:off x="2130319" y="4817392"/>
            <a:ext cx="1704579" cy="1737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B14A0-0FBB-02E6-F078-27044E7ED73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3" b="7592"/>
          <a:stretch/>
        </p:blipFill>
        <p:spPr bwMode="auto">
          <a:xfrm>
            <a:off x="338709" y="4817392"/>
            <a:ext cx="1603768" cy="1737360"/>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p:spPr>
      </p:pic>
    </p:spTree>
    <p:extLst>
      <p:ext uri="{BB962C8B-B14F-4D97-AF65-F5344CB8AC3E}">
        <p14:creationId xmlns:p14="http://schemas.microsoft.com/office/powerpoint/2010/main" val="281477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9428C-D5A8-3A0D-A97D-28ABB7F16BA5}"/>
              </a:ext>
            </a:extLst>
          </p:cNvPr>
          <p:cNvSpPr txBox="1"/>
          <p:nvPr/>
        </p:nvSpPr>
        <p:spPr>
          <a:xfrm>
            <a:off x="640080" y="325369"/>
            <a:ext cx="4368602" cy="10719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err="1">
                <a:latin typeface="+mj-lt"/>
                <a:ea typeface="+mj-ea"/>
                <a:cs typeface="+mj-cs"/>
              </a:rPr>
              <a:t>Phần</a:t>
            </a:r>
            <a:r>
              <a:rPr lang="en-US" sz="5400" b="1" dirty="0">
                <a:latin typeface="+mj-lt"/>
                <a:ea typeface="+mj-ea"/>
                <a:cs typeface="+mj-cs"/>
              </a:rPr>
              <a:t> </a:t>
            </a:r>
            <a:r>
              <a:rPr lang="en-US" sz="5400" b="1" dirty="0" err="1">
                <a:latin typeface="+mj-lt"/>
                <a:ea typeface="+mj-ea"/>
                <a:cs typeface="+mj-cs"/>
              </a:rPr>
              <a:t>cuối</a:t>
            </a:r>
            <a:r>
              <a:rPr lang="en-US" sz="5400" b="1" dirty="0">
                <a:latin typeface="+mj-lt"/>
                <a:ea typeface="+mj-ea"/>
                <a:cs typeface="+mj-cs"/>
              </a:rPr>
              <a:t> </a:t>
            </a:r>
            <a:r>
              <a:rPr lang="en-US" sz="5400" b="1" dirty="0" err="1">
                <a:latin typeface="+mj-lt"/>
                <a:ea typeface="+mj-ea"/>
                <a:cs typeface="+mj-cs"/>
              </a:rPr>
              <a:t>sách</a:t>
            </a:r>
            <a:endParaRPr lang="en-US" sz="5400" b="1" dirty="0">
              <a:latin typeface="+mj-lt"/>
              <a:ea typeface="+mj-ea"/>
              <a:cs typeface="+mj-cs"/>
            </a:endParaRPr>
          </a:p>
        </p:txBody>
      </p:sp>
      <p:sp>
        <p:nvSpPr>
          <p:cNvPr id="4" name="Title 1">
            <a:extLst>
              <a:ext uri="{FF2B5EF4-FFF2-40B4-BE49-F238E27FC236}">
                <a16:creationId xmlns:a16="http://schemas.microsoft.com/office/drawing/2014/main" id="{C57EF14B-C220-4910-A848-561AF414E3BF}"/>
              </a:ext>
            </a:extLst>
          </p:cNvPr>
          <p:cNvSpPr txBox="1">
            <a:spLocks/>
          </p:cNvSpPr>
          <p:nvPr/>
        </p:nvSpPr>
        <p:spPr>
          <a:xfrm>
            <a:off x="562807" y="1445083"/>
            <a:ext cx="4243589" cy="4047756"/>
          </a:xfrm>
          <a:prstGeom prst="rect">
            <a:avLst/>
          </a:prstGeom>
        </p:spPr>
        <p:txBody>
          <a:bodyPr vert="horz" lIns="91440" tIns="45720" rIns="91440" bIns="45720" rtlCol="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28600" algn="l">
              <a:spcAft>
                <a:spcPts val="600"/>
              </a:spcAft>
              <a:buFont typeface="Arial" panose="020B0604020202020204" pitchFamily="34" charset="0"/>
              <a:buChar char="•"/>
            </a:pPr>
            <a:r>
              <a:rPr lang="en-US" sz="2800" dirty="0" err="1">
                <a:latin typeface="Times New Roman" panose="02020603050405020304" pitchFamily="18" charset="0"/>
                <a:ea typeface="+mn-ea"/>
                <a:cs typeface="Times New Roman" panose="02020603050405020304" pitchFamily="18" charset="0"/>
              </a:rPr>
              <a:t>Bảng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giải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thích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thuật</a:t>
            </a:r>
            <a:r>
              <a:rPr lang="en-US" sz="2800" dirty="0">
                <a:latin typeface="Times New Roman" panose="02020603050405020304" pitchFamily="18" charset="0"/>
                <a:ea typeface="+mn-ea"/>
                <a:cs typeface="Times New Roman" panose="02020603050405020304" pitchFamily="18" charset="0"/>
              </a:rPr>
              <a:t> ngữ </a:t>
            </a:r>
            <a:r>
              <a:rPr lang="en-US" sz="2800" dirty="0" err="1">
                <a:latin typeface="Times New Roman" panose="02020603050405020304" pitchFamily="18" charset="0"/>
                <a:ea typeface="+mn-ea"/>
                <a:cs typeface="Times New Roman" panose="02020603050405020304" pitchFamily="18" charset="0"/>
              </a:rPr>
              <a:t>giúp</a:t>
            </a:r>
            <a:r>
              <a:rPr lang="en-US" sz="2800" dirty="0">
                <a:latin typeface="Times New Roman" panose="02020603050405020304" pitchFamily="18" charset="0"/>
                <a:ea typeface="+mn-ea"/>
                <a:cs typeface="Times New Roman" panose="02020603050405020304" pitchFamily="18" charset="0"/>
              </a:rPr>
              <a:t> HS </a:t>
            </a:r>
            <a:r>
              <a:rPr lang="en-US" sz="2800" dirty="0" err="1">
                <a:latin typeface="Times New Roman" panose="02020603050405020304" pitchFamily="18" charset="0"/>
                <a:ea typeface="+mn-ea"/>
                <a:cs typeface="Times New Roman" panose="02020603050405020304" pitchFamily="18" charset="0"/>
              </a:rPr>
              <a:t>phát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triển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kĩ</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năng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tra</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cứu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tài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liệu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hình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thành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và</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phát</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triển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năng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lực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tự</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phù</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hợp</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với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mức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độ</a:t>
            </a:r>
            <a:r>
              <a:rPr lang="en-US" sz="2800" dirty="0">
                <a:latin typeface="Times New Roman" panose="02020603050405020304" pitchFamily="18" charset="0"/>
                <a:ea typeface="+mn-ea"/>
                <a:cs typeface="Times New Roman" panose="02020603050405020304" pitchFamily="18" charset="0"/>
              </a:rPr>
              <a:t> HS </a:t>
            </a:r>
            <a:r>
              <a:rPr lang="en-US" sz="2800" dirty="0" err="1">
                <a:latin typeface="Times New Roman" panose="02020603050405020304" pitchFamily="18" charset="0"/>
                <a:ea typeface="+mn-ea"/>
                <a:cs typeface="Times New Roman" panose="02020603050405020304" pitchFamily="18" charset="0"/>
              </a:rPr>
              <a:t>lớp</a:t>
            </a:r>
            <a:r>
              <a:rPr lang="en-US" sz="2800" dirty="0">
                <a:latin typeface="Times New Roman" panose="02020603050405020304" pitchFamily="18" charset="0"/>
                <a:ea typeface="+mn-ea"/>
                <a:cs typeface="Times New Roman" panose="02020603050405020304" pitchFamily="18" charset="0"/>
              </a:rPr>
              <a:t> 11</a:t>
            </a:r>
          </a:p>
          <a:p>
            <a:pPr marL="285750" indent="-228600" algn="l">
              <a:spcAft>
                <a:spcPts val="600"/>
              </a:spcAft>
              <a:buFont typeface="Arial" panose="020B0604020202020204" pitchFamily="34" charset="0"/>
              <a:buChar char="•"/>
            </a:pPr>
            <a:r>
              <a:rPr lang="en-US" sz="2800" dirty="0" err="1">
                <a:latin typeface="Times New Roman" panose="02020603050405020304" pitchFamily="18" charset="0"/>
                <a:ea typeface="+mn-ea"/>
                <a:cs typeface="Times New Roman" panose="02020603050405020304" pitchFamily="18" charset="0"/>
              </a:rPr>
              <a:t>Bảng</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nguồn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trích</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dẫn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tài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liệu</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tạo</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thuận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tiện</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cho</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người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đọc</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theo</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dõi</a:t>
            </a:r>
            <a:r>
              <a:rPr lang="en-US" sz="2800" dirty="0">
                <a:latin typeface="Times New Roman" panose="02020603050405020304" pitchFamily="18" charset="0"/>
                <a:ea typeface="+mn-ea"/>
                <a:cs typeface="Times New Roman" panose="02020603050405020304" pitchFamily="18" charset="0"/>
              </a:rPr>
              <a:t> </a:t>
            </a:r>
            <a:r>
              <a:rPr lang="en-US" sz="2800" dirty="0" err="1">
                <a:latin typeface="Times New Roman" panose="02020603050405020304" pitchFamily="18" charset="0"/>
                <a:ea typeface="+mn-ea"/>
                <a:cs typeface="Times New Roman" panose="02020603050405020304" pitchFamily="18" charset="0"/>
              </a:rPr>
              <a:t>nội</a:t>
            </a:r>
            <a:r>
              <a:rPr lang="en-US" sz="2800" dirty="0">
                <a:latin typeface="Times New Roman" panose="02020603050405020304" pitchFamily="18" charset="0"/>
                <a:ea typeface="+mn-ea"/>
                <a:cs typeface="Times New Roman" panose="02020603050405020304" pitchFamily="18" charset="0"/>
              </a:rPr>
              <a:t> dung</a:t>
            </a:r>
          </a:p>
        </p:txBody>
      </p:sp>
      <p:pic>
        <p:nvPicPr>
          <p:cNvPr id="6" name="Picture 5" descr="Table&#10;&#10;Description automatically generated">
            <a:extLst>
              <a:ext uri="{FF2B5EF4-FFF2-40B4-BE49-F238E27FC236}">
                <a16:creationId xmlns:a16="http://schemas.microsoft.com/office/drawing/2014/main" id="{26B90BB7-ADFC-9F31-34A1-EC4660D2D56B}"/>
              </a:ext>
            </a:extLst>
          </p:cNvPr>
          <p:cNvPicPr>
            <a:picLocks noChangeAspect="1"/>
          </p:cNvPicPr>
          <p:nvPr/>
        </p:nvPicPr>
        <p:blipFill rotWithShape="1">
          <a:blip r:embed="rId2">
            <a:extLst>
              <a:ext uri="{28A0092B-C50C-407E-A947-70E740481C1C}">
                <a14:useLocalDpi xmlns:a14="http://schemas.microsoft.com/office/drawing/2010/main" val="0"/>
              </a:ext>
            </a:extLst>
          </a:blip>
          <a:srcRect t="9035" b="1993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8255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Freeform: Shape 1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DE34266-06C8-237F-4E77-18B3C5E442F9}"/>
              </a:ext>
            </a:extLst>
          </p:cNvPr>
          <p:cNvSpPr txBox="1"/>
          <p:nvPr/>
        </p:nvSpPr>
        <p:spPr>
          <a:xfrm>
            <a:off x="2136550" y="251438"/>
            <a:ext cx="8481526" cy="584775"/>
          </a:xfrm>
          <a:prstGeom prst="rect">
            <a:avLst/>
          </a:prstGeom>
          <a:noFill/>
        </p:spPr>
        <p:txBody>
          <a:bodyPr wrap="square">
            <a:spAutoFit/>
          </a:bodyPr>
          <a:lstStyle/>
          <a:p>
            <a:pPr>
              <a:spcAft>
                <a:spcPts val="600"/>
              </a:spcAft>
            </a:pPr>
            <a:r>
              <a:rPr lang="en-US" sz="3200" b="1" dirty="0">
                <a:latin typeface="+mj-lt"/>
                <a:ea typeface="+mn-ea"/>
                <a:cs typeface="+mn-cs"/>
              </a:rPr>
              <a:t>IV NỘI DUNG CỦA SÁCH</a:t>
            </a:r>
            <a:endParaRPr lang="en-US" sz="3200" dirty="0">
              <a:latin typeface="+mj-lt"/>
            </a:endParaRPr>
          </a:p>
        </p:txBody>
      </p:sp>
      <p:graphicFrame>
        <p:nvGraphicFramePr>
          <p:cNvPr id="3" name="TextBox 2">
            <a:extLst>
              <a:ext uri="{FF2B5EF4-FFF2-40B4-BE49-F238E27FC236}">
                <a16:creationId xmlns:a16="http://schemas.microsoft.com/office/drawing/2014/main" id="{4B9BF24B-CEEE-BAC6-C2FB-A1ABD505EBFE}"/>
              </a:ext>
            </a:extLst>
          </p:cNvPr>
          <p:cNvGraphicFramePr/>
          <p:nvPr>
            <p:extLst>
              <p:ext uri="{D42A27DB-BD31-4B8C-83A1-F6EECF244321}">
                <p14:modId xmlns:p14="http://schemas.microsoft.com/office/powerpoint/2010/main" val="4195375339"/>
              </p:ext>
            </p:extLst>
          </p:nvPr>
        </p:nvGraphicFramePr>
        <p:xfrm>
          <a:off x="561784" y="943993"/>
          <a:ext cx="11486402" cy="566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660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7C39F7-3B23-C8F0-606B-3E6D689F57F0}"/>
              </a:ext>
            </a:extLst>
          </p:cNvPr>
          <p:cNvPicPr>
            <a:picLocks noChangeAspect="1"/>
          </p:cNvPicPr>
          <p:nvPr/>
        </p:nvPicPr>
        <p:blipFill>
          <a:blip r:embed="rId2"/>
          <a:stretch>
            <a:fillRect/>
          </a:stretch>
        </p:blipFill>
        <p:spPr>
          <a:xfrm>
            <a:off x="2699007" y="643466"/>
            <a:ext cx="6793985" cy="5571067"/>
          </a:xfrm>
          <a:prstGeom prst="rect">
            <a:avLst/>
          </a:prstGeom>
        </p:spPr>
      </p:pic>
      <p:graphicFrame>
        <p:nvGraphicFramePr>
          <p:cNvPr id="5" name="TextBox 2">
            <a:extLst>
              <a:ext uri="{FF2B5EF4-FFF2-40B4-BE49-F238E27FC236}">
                <a16:creationId xmlns:a16="http://schemas.microsoft.com/office/drawing/2014/main" id="{F8B0B403-20E6-9CE4-516B-D107076EF4DC}"/>
              </a:ext>
            </a:extLst>
          </p:cNvPr>
          <p:cNvGraphicFramePr/>
          <p:nvPr>
            <p:extLst>
              <p:ext uri="{D42A27DB-BD31-4B8C-83A1-F6EECF244321}">
                <p14:modId xmlns:p14="http://schemas.microsoft.com/office/powerpoint/2010/main" val="3225493340"/>
              </p:ext>
            </p:extLst>
          </p:nvPr>
        </p:nvGraphicFramePr>
        <p:xfrm>
          <a:off x="838200" y="1057013"/>
          <a:ext cx="10515600" cy="566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1157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11A167-6D95-21A3-56E5-E147E5C8C6DC}"/>
              </a:ext>
            </a:extLst>
          </p:cNvPr>
          <p:cNvPicPr>
            <a:picLocks noChangeAspect="1"/>
          </p:cNvPicPr>
          <p:nvPr/>
        </p:nvPicPr>
        <p:blipFill>
          <a:blip r:embed="rId3"/>
          <a:stretch>
            <a:fillRect/>
          </a:stretch>
        </p:blipFill>
        <p:spPr>
          <a:xfrm>
            <a:off x="1374758" y="643467"/>
            <a:ext cx="9442484" cy="5571065"/>
          </a:xfrm>
          <a:prstGeom prst="rect">
            <a:avLst/>
          </a:prstGeom>
          <a:ln>
            <a:noFill/>
          </a:ln>
        </p:spPr>
      </p:pic>
    </p:spTree>
    <p:extLst>
      <p:ext uri="{BB962C8B-B14F-4D97-AF65-F5344CB8AC3E}">
        <p14:creationId xmlns:p14="http://schemas.microsoft.com/office/powerpoint/2010/main" val="3449090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ed lid on a white surface&#10;&#10;Description automatically generated with low confidence">
            <a:extLst>
              <a:ext uri="{FF2B5EF4-FFF2-40B4-BE49-F238E27FC236}">
                <a16:creationId xmlns:a16="http://schemas.microsoft.com/office/drawing/2014/main" id="{4E20E81B-333A-A78A-24AC-D85974FE4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58" y="4579992"/>
            <a:ext cx="5426764" cy="868282"/>
          </a:xfrm>
          <a:prstGeom prst="rect">
            <a:avLst/>
          </a:prstGeom>
        </p:spPr>
      </p:pic>
      <p:pic>
        <p:nvPicPr>
          <p:cNvPr id="10" name="Picture 9">
            <a:extLst>
              <a:ext uri="{FF2B5EF4-FFF2-40B4-BE49-F238E27FC236}">
                <a16:creationId xmlns:a16="http://schemas.microsoft.com/office/drawing/2014/main" id="{AFBBD959-54D5-4543-7802-9B4345D64D4D}"/>
              </a:ext>
            </a:extLst>
          </p:cNvPr>
          <p:cNvPicPr>
            <a:picLocks noChangeAspect="1"/>
          </p:cNvPicPr>
          <p:nvPr/>
        </p:nvPicPr>
        <p:blipFill>
          <a:blip r:embed="rId3"/>
          <a:stretch>
            <a:fillRect/>
          </a:stretch>
        </p:blipFill>
        <p:spPr>
          <a:xfrm>
            <a:off x="311758" y="1206341"/>
            <a:ext cx="5426764" cy="624077"/>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 shot of a graph&#10;&#10;Description automatically generated with medium confidence">
            <a:extLst>
              <a:ext uri="{FF2B5EF4-FFF2-40B4-BE49-F238E27FC236}">
                <a16:creationId xmlns:a16="http://schemas.microsoft.com/office/drawing/2014/main" id="{2C23AC5A-EA29-F7A9-E500-DCEEF6F8D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34" y="1830418"/>
            <a:ext cx="5426764" cy="3052554"/>
          </a:xfrm>
          <a:prstGeom prst="rect">
            <a:avLst/>
          </a:prstGeom>
        </p:spPr>
      </p:pic>
    </p:spTree>
    <p:extLst>
      <p:ext uri="{BB962C8B-B14F-4D97-AF65-F5344CB8AC3E}">
        <p14:creationId xmlns:p14="http://schemas.microsoft.com/office/powerpoint/2010/main" val="2618506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73499-CB77-2820-ECA3-CC8EAD633A46}"/>
              </a:ext>
            </a:extLst>
          </p:cNvPr>
          <p:cNvPicPr>
            <a:picLocks noChangeAspect="1"/>
          </p:cNvPicPr>
          <p:nvPr/>
        </p:nvPicPr>
        <p:blipFill>
          <a:blip r:embed="rId2"/>
          <a:stretch>
            <a:fillRect/>
          </a:stretch>
        </p:blipFill>
        <p:spPr>
          <a:xfrm>
            <a:off x="837113" y="321734"/>
            <a:ext cx="4666941" cy="2905170"/>
          </a:xfrm>
          <a:prstGeom prst="rect">
            <a:avLst/>
          </a:prstGeom>
        </p:spPr>
      </p:pic>
      <p:pic>
        <p:nvPicPr>
          <p:cNvPr id="10" name="Picture 9">
            <a:extLst>
              <a:ext uri="{FF2B5EF4-FFF2-40B4-BE49-F238E27FC236}">
                <a16:creationId xmlns:a16="http://schemas.microsoft.com/office/drawing/2014/main" id="{AFBBD959-54D5-4543-7802-9B4345D64D4D}"/>
              </a:ext>
            </a:extLst>
          </p:cNvPr>
          <p:cNvPicPr>
            <a:picLocks noChangeAspect="1"/>
          </p:cNvPicPr>
          <p:nvPr/>
        </p:nvPicPr>
        <p:blipFill>
          <a:blip r:embed="rId3"/>
          <a:stretch>
            <a:fillRect/>
          </a:stretch>
        </p:blipFill>
        <p:spPr>
          <a:xfrm>
            <a:off x="457201" y="4699337"/>
            <a:ext cx="5426764" cy="624077"/>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F640AB-3614-9826-2C8D-DFB4E59D9C22}"/>
              </a:ext>
            </a:extLst>
          </p:cNvPr>
          <p:cNvPicPr>
            <a:picLocks noChangeAspect="1"/>
          </p:cNvPicPr>
          <p:nvPr/>
        </p:nvPicPr>
        <p:blipFill>
          <a:blip r:embed="rId4"/>
          <a:stretch>
            <a:fillRect/>
          </a:stretch>
        </p:blipFill>
        <p:spPr>
          <a:xfrm>
            <a:off x="7063867" y="321734"/>
            <a:ext cx="3915098" cy="6069922"/>
          </a:xfrm>
          <a:prstGeom prst="rect">
            <a:avLst/>
          </a:prstGeom>
        </p:spPr>
      </p:pic>
    </p:spTree>
    <p:extLst>
      <p:ext uri="{BB962C8B-B14F-4D97-AF65-F5344CB8AC3E}">
        <p14:creationId xmlns:p14="http://schemas.microsoft.com/office/powerpoint/2010/main" val="2696398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3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B2E1338-493E-A1A0-D237-63C9675A50D1}"/>
              </a:ext>
            </a:extLst>
          </p:cNvPr>
          <p:cNvPicPr>
            <a:picLocks noChangeAspect="1"/>
          </p:cNvPicPr>
          <p:nvPr/>
        </p:nvPicPr>
        <p:blipFill>
          <a:blip r:embed="rId2"/>
          <a:stretch>
            <a:fillRect/>
          </a:stretch>
        </p:blipFill>
        <p:spPr>
          <a:xfrm>
            <a:off x="687197" y="643467"/>
            <a:ext cx="10817605" cy="5571065"/>
          </a:xfrm>
          <a:prstGeom prst="rect">
            <a:avLst/>
          </a:prstGeom>
          <a:ln>
            <a:noFill/>
          </a:ln>
        </p:spPr>
      </p:pic>
      <p:sp>
        <p:nvSpPr>
          <p:cNvPr id="38" name="Isosceles Triangle 3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2">
            <a:extLst>
              <a:ext uri="{FF2B5EF4-FFF2-40B4-BE49-F238E27FC236}">
                <a16:creationId xmlns:a16="http://schemas.microsoft.com/office/drawing/2014/main" id="{54FD0B11-2360-4031-6655-ECACC3400944}"/>
              </a:ext>
            </a:extLst>
          </p:cNvPr>
          <p:cNvGraphicFramePr/>
          <p:nvPr>
            <p:extLst>
              <p:ext uri="{D42A27DB-BD31-4B8C-83A1-F6EECF244321}">
                <p14:modId xmlns:p14="http://schemas.microsoft.com/office/powerpoint/2010/main" val="4161449639"/>
              </p:ext>
            </p:extLst>
          </p:nvPr>
        </p:nvGraphicFramePr>
        <p:xfrm>
          <a:off x="838200" y="1057013"/>
          <a:ext cx="10515600" cy="566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2819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755342-0F01-B5D5-CA9D-5B2FDCCDD5AD}"/>
              </a:ext>
            </a:extLst>
          </p:cNvPr>
          <p:cNvPicPr>
            <a:picLocks noChangeAspect="1"/>
          </p:cNvPicPr>
          <p:nvPr/>
        </p:nvPicPr>
        <p:blipFill>
          <a:blip r:embed="rId2"/>
          <a:stretch>
            <a:fillRect/>
          </a:stretch>
        </p:blipFill>
        <p:spPr>
          <a:xfrm>
            <a:off x="2293225" y="643467"/>
            <a:ext cx="7605549" cy="5571065"/>
          </a:xfrm>
          <a:prstGeom prst="rect">
            <a:avLst/>
          </a:prstGeom>
          <a:ln>
            <a:noFill/>
          </a:ln>
        </p:spPr>
      </p:pic>
    </p:spTree>
    <p:extLst>
      <p:ext uri="{BB962C8B-B14F-4D97-AF65-F5344CB8AC3E}">
        <p14:creationId xmlns:p14="http://schemas.microsoft.com/office/powerpoint/2010/main" val="4278533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C897582-CB19-41B5-9426-8BD7BD008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71106" cy="4631426"/>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0E7066FC-B004-4B5A-B02B-599B51EF3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0" y="515619"/>
            <a:ext cx="36576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424AD6-7A7C-BBD1-B273-51F37517D5B6}"/>
              </a:ext>
            </a:extLst>
          </p:cNvPr>
          <p:cNvPicPr>
            <a:picLocks noChangeAspect="1"/>
          </p:cNvPicPr>
          <p:nvPr/>
        </p:nvPicPr>
        <p:blipFill>
          <a:blip r:embed="rId2"/>
          <a:stretch>
            <a:fillRect/>
          </a:stretch>
        </p:blipFill>
        <p:spPr>
          <a:xfrm>
            <a:off x="5200678" y="3480893"/>
            <a:ext cx="6020048" cy="2228415"/>
          </a:xfrm>
          <a:prstGeom prst="rect">
            <a:avLst/>
          </a:prstGeom>
        </p:spPr>
      </p:pic>
      <p:pic>
        <p:nvPicPr>
          <p:cNvPr id="5" name="Picture 4">
            <a:extLst>
              <a:ext uri="{FF2B5EF4-FFF2-40B4-BE49-F238E27FC236}">
                <a16:creationId xmlns:a16="http://schemas.microsoft.com/office/drawing/2014/main" id="{B96378CA-7431-2487-8FFF-8A73E7C2C88E}"/>
              </a:ext>
            </a:extLst>
          </p:cNvPr>
          <p:cNvPicPr>
            <a:picLocks noChangeAspect="1"/>
          </p:cNvPicPr>
          <p:nvPr/>
        </p:nvPicPr>
        <p:blipFill>
          <a:blip r:embed="rId3"/>
          <a:stretch>
            <a:fillRect/>
          </a:stretch>
        </p:blipFill>
        <p:spPr>
          <a:xfrm>
            <a:off x="1700785" y="1148694"/>
            <a:ext cx="7466856" cy="906334"/>
          </a:xfrm>
          <a:prstGeom prst="rect">
            <a:avLst/>
          </a:prstGeom>
        </p:spPr>
      </p:pic>
    </p:spTree>
    <p:extLst>
      <p:ext uri="{BB962C8B-B14F-4D97-AF65-F5344CB8AC3E}">
        <p14:creationId xmlns:p14="http://schemas.microsoft.com/office/powerpoint/2010/main" val="4003805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8610E25-0029-4037-F762-E6D3639312C0}"/>
              </a:ext>
            </a:extLst>
          </p:cNvPr>
          <p:cNvPicPr>
            <a:picLocks noChangeAspect="1"/>
          </p:cNvPicPr>
          <p:nvPr/>
        </p:nvPicPr>
        <p:blipFill>
          <a:blip r:embed="rId2"/>
          <a:stretch>
            <a:fillRect/>
          </a:stretch>
        </p:blipFill>
        <p:spPr>
          <a:xfrm>
            <a:off x="2866397" y="643467"/>
            <a:ext cx="6459205" cy="5571065"/>
          </a:xfrm>
          <a:prstGeom prst="rect">
            <a:avLst/>
          </a:prstGeom>
          <a:ln>
            <a:noFill/>
          </a:ln>
        </p:spPr>
      </p:pic>
      <p:graphicFrame>
        <p:nvGraphicFramePr>
          <p:cNvPr id="5" name="TextBox 2">
            <a:extLst>
              <a:ext uri="{FF2B5EF4-FFF2-40B4-BE49-F238E27FC236}">
                <a16:creationId xmlns:a16="http://schemas.microsoft.com/office/drawing/2014/main" id="{F8B0B403-20E6-9CE4-516B-D107076EF4DC}"/>
              </a:ext>
            </a:extLst>
          </p:cNvPr>
          <p:cNvGraphicFramePr/>
          <p:nvPr>
            <p:extLst>
              <p:ext uri="{D42A27DB-BD31-4B8C-83A1-F6EECF244321}">
                <p14:modId xmlns:p14="http://schemas.microsoft.com/office/powerpoint/2010/main" val="2347413143"/>
              </p:ext>
            </p:extLst>
          </p:nvPr>
        </p:nvGraphicFramePr>
        <p:xfrm>
          <a:off x="838200" y="1057013"/>
          <a:ext cx="10515600" cy="566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076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6D698-6FDF-9222-A6B8-D7FE5FD2FF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59" y="3094031"/>
            <a:ext cx="1357135" cy="1737360"/>
          </a:xfrm>
          <a:prstGeom prst="rect">
            <a:avLst/>
          </a:prstGeom>
          <a:noFill/>
          <a:ln>
            <a:noFill/>
          </a:ln>
        </p:spPr>
      </p:pic>
      <p:pic>
        <p:nvPicPr>
          <p:cNvPr id="6" name="Picture 5">
            <a:extLst>
              <a:ext uri="{FF2B5EF4-FFF2-40B4-BE49-F238E27FC236}">
                <a16:creationId xmlns:a16="http://schemas.microsoft.com/office/drawing/2014/main" id="{176E8138-7051-5797-1CCF-02FA5BC6B0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9249" y="3094031"/>
            <a:ext cx="1554128" cy="1737360"/>
          </a:xfrm>
          <a:prstGeom prst="rect">
            <a:avLst/>
          </a:prstGeom>
          <a:noFill/>
          <a:ln>
            <a:noFill/>
          </a:ln>
        </p:spPr>
      </p:pic>
      <p:pic>
        <p:nvPicPr>
          <p:cNvPr id="8" name="Picture 7">
            <a:extLst>
              <a:ext uri="{FF2B5EF4-FFF2-40B4-BE49-F238E27FC236}">
                <a16:creationId xmlns:a16="http://schemas.microsoft.com/office/drawing/2014/main" id="{504537D8-890B-62FB-D406-92DBBA2AF1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06"/>
          <a:stretch/>
        </p:blipFill>
        <p:spPr bwMode="auto">
          <a:xfrm>
            <a:off x="3435632" y="3094031"/>
            <a:ext cx="1713932" cy="1737360"/>
          </a:xfrm>
          <a:prstGeom prst="rect">
            <a:avLst/>
          </a:prstGeom>
          <a:noFill/>
          <a:ln>
            <a:noFill/>
          </a:ln>
        </p:spPr>
      </p:pic>
      <p:pic>
        <p:nvPicPr>
          <p:cNvPr id="11" name="Picture 10" descr="A person wearing a tie&#10;&#10;Description automatically generated with low confidence">
            <a:extLst>
              <a:ext uri="{FF2B5EF4-FFF2-40B4-BE49-F238E27FC236}">
                <a16:creationId xmlns:a16="http://schemas.microsoft.com/office/drawing/2014/main" id="{0F1F62A5-9856-F9E6-DE1F-09983D509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358" y="1041910"/>
            <a:ext cx="1692384" cy="1737360"/>
          </a:xfrm>
          <a:prstGeom prst="rect">
            <a:avLst/>
          </a:prstGeom>
        </p:spPr>
      </p:pic>
      <p:graphicFrame>
        <p:nvGraphicFramePr>
          <p:cNvPr id="28" name="Subtitle 2">
            <a:extLst>
              <a:ext uri="{FF2B5EF4-FFF2-40B4-BE49-F238E27FC236}">
                <a16:creationId xmlns:a16="http://schemas.microsoft.com/office/drawing/2014/main" id="{DA9E3F1E-C7B7-EC46-2057-4075DBDCD321}"/>
              </a:ext>
            </a:extLst>
          </p:cNvPr>
          <p:cNvGraphicFramePr/>
          <p:nvPr>
            <p:extLst>
              <p:ext uri="{D42A27DB-BD31-4B8C-83A1-F6EECF244321}">
                <p14:modId xmlns:p14="http://schemas.microsoft.com/office/powerpoint/2010/main" val="1223547323"/>
              </p:ext>
            </p:extLst>
          </p:nvPr>
        </p:nvGraphicFramePr>
        <p:xfrm>
          <a:off x="5828131" y="1595787"/>
          <a:ext cx="5691973" cy="48889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E685F5BC-8FF5-77E5-026E-02C524DC5C69}"/>
              </a:ext>
            </a:extLst>
          </p:cNvPr>
          <p:cNvSpPr txBox="1"/>
          <p:nvPr/>
        </p:nvSpPr>
        <p:spPr>
          <a:xfrm>
            <a:off x="5937161" y="718745"/>
            <a:ext cx="55829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SÁCH GIÁO VIÊN VẬT LÍ 11</a:t>
            </a:r>
            <a:endParaRPr kumimoji="0" lang="en-US"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19755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low confidence">
            <a:extLst>
              <a:ext uri="{FF2B5EF4-FFF2-40B4-BE49-F238E27FC236}">
                <a16:creationId xmlns:a16="http://schemas.microsoft.com/office/drawing/2014/main" id="{837543B3-76C2-B99D-5E85-A49274F7C42C}"/>
              </a:ext>
            </a:extLst>
          </p:cNvPr>
          <p:cNvPicPr>
            <a:picLocks noChangeAspect="1"/>
          </p:cNvPicPr>
          <p:nvPr/>
        </p:nvPicPr>
        <p:blipFill>
          <a:blip r:embed="rId2"/>
          <a:stretch>
            <a:fillRect/>
          </a:stretch>
        </p:blipFill>
        <p:spPr>
          <a:xfrm>
            <a:off x="739206" y="643467"/>
            <a:ext cx="10713587" cy="5571065"/>
          </a:xfrm>
          <a:prstGeom prst="rect">
            <a:avLst/>
          </a:prstGeom>
          <a:ln>
            <a:noFill/>
          </a:ln>
        </p:spPr>
      </p:pic>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63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DA396E-9734-AE3B-451B-E1DAEDC1344F}"/>
              </a:ext>
            </a:extLst>
          </p:cNvPr>
          <p:cNvPicPr>
            <a:picLocks noChangeAspect="1"/>
          </p:cNvPicPr>
          <p:nvPr/>
        </p:nvPicPr>
        <p:blipFill rotWithShape="1">
          <a:blip r:embed="rId2"/>
          <a:srcRect r="4125"/>
          <a:stretch/>
        </p:blipFill>
        <p:spPr>
          <a:xfrm>
            <a:off x="484632" y="1166129"/>
            <a:ext cx="6439231" cy="4951413"/>
          </a:xfrm>
          <a:prstGeom prst="rect">
            <a:avLst/>
          </a:prstGeom>
        </p:spPr>
      </p:pic>
      <p:pic>
        <p:nvPicPr>
          <p:cNvPr id="4" name="Picture 3">
            <a:extLst>
              <a:ext uri="{FF2B5EF4-FFF2-40B4-BE49-F238E27FC236}">
                <a16:creationId xmlns:a16="http://schemas.microsoft.com/office/drawing/2014/main" id="{441B6558-FEDD-93CE-89A3-97B8997737DA}"/>
              </a:ext>
            </a:extLst>
          </p:cNvPr>
          <p:cNvPicPr>
            <a:picLocks noChangeAspect="1"/>
          </p:cNvPicPr>
          <p:nvPr/>
        </p:nvPicPr>
        <p:blipFill>
          <a:blip r:embed="rId3"/>
          <a:stretch>
            <a:fillRect/>
          </a:stretch>
        </p:blipFill>
        <p:spPr>
          <a:xfrm>
            <a:off x="7534655" y="484632"/>
            <a:ext cx="3518519" cy="5888737"/>
          </a:xfrm>
          <a:prstGeom prst="rect">
            <a:avLst/>
          </a:prstGeom>
        </p:spPr>
      </p:pic>
      <p:pic>
        <p:nvPicPr>
          <p:cNvPr id="8" name="Picture 7">
            <a:extLst>
              <a:ext uri="{FF2B5EF4-FFF2-40B4-BE49-F238E27FC236}">
                <a16:creationId xmlns:a16="http://schemas.microsoft.com/office/drawing/2014/main" id="{BEFD11BD-F4C8-8406-7DD4-97FC187A8005}"/>
              </a:ext>
            </a:extLst>
          </p:cNvPr>
          <p:cNvPicPr>
            <a:picLocks noChangeAspect="1"/>
          </p:cNvPicPr>
          <p:nvPr/>
        </p:nvPicPr>
        <p:blipFill>
          <a:blip r:embed="rId4"/>
          <a:stretch>
            <a:fillRect/>
          </a:stretch>
        </p:blipFill>
        <p:spPr>
          <a:xfrm>
            <a:off x="484632" y="245332"/>
            <a:ext cx="6439231" cy="920797"/>
          </a:xfrm>
          <a:prstGeom prst="rect">
            <a:avLst/>
          </a:prstGeom>
        </p:spPr>
      </p:pic>
    </p:spTree>
    <p:extLst>
      <p:ext uri="{BB962C8B-B14F-4D97-AF65-F5344CB8AC3E}">
        <p14:creationId xmlns:p14="http://schemas.microsoft.com/office/powerpoint/2010/main" val="1791905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58C8DD1-5169-E338-41E9-8B7157916C32}"/>
              </a:ext>
            </a:extLst>
          </p:cNvPr>
          <p:cNvPicPr>
            <a:picLocks noChangeAspect="1"/>
          </p:cNvPicPr>
          <p:nvPr/>
        </p:nvPicPr>
        <p:blipFill>
          <a:blip r:embed="rId2"/>
          <a:stretch>
            <a:fillRect/>
          </a:stretch>
        </p:blipFill>
        <p:spPr>
          <a:xfrm>
            <a:off x="1639148" y="643467"/>
            <a:ext cx="8913703" cy="5571065"/>
          </a:xfrm>
          <a:prstGeom prst="rect">
            <a:avLst/>
          </a:prstGeom>
          <a:ln>
            <a:noFill/>
          </a:ln>
        </p:spPr>
      </p:pic>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2">
            <a:extLst>
              <a:ext uri="{FF2B5EF4-FFF2-40B4-BE49-F238E27FC236}">
                <a16:creationId xmlns:a16="http://schemas.microsoft.com/office/drawing/2014/main" id="{062641F5-BC9C-649B-C49C-D5E864DB7D35}"/>
              </a:ext>
            </a:extLst>
          </p:cNvPr>
          <p:cNvGraphicFramePr/>
          <p:nvPr>
            <p:extLst>
              <p:ext uri="{D42A27DB-BD31-4B8C-83A1-F6EECF244321}">
                <p14:modId xmlns:p14="http://schemas.microsoft.com/office/powerpoint/2010/main" val="1341768501"/>
              </p:ext>
            </p:extLst>
          </p:nvPr>
        </p:nvGraphicFramePr>
        <p:xfrm>
          <a:off x="838200" y="1057013"/>
          <a:ext cx="10515600" cy="5662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3288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3A2DB7-687A-4A92-DFED-13B746CEA74E}"/>
              </a:ext>
            </a:extLst>
          </p:cNvPr>
          <p:cNvPicPr>
            <a:picLocks noChangeAspect="1"/>
          </p:cNvPicPr>
          <p:nvPr/>
        </p:nvPicPr>
        <p:blipFill>
          <a:blip r:embed="rId2"/>
          <a:stretch>
            <a:fillRect/>
          </a:stretch>
        </p:blipFill>
        <p:spPr>
          <a:xfrm>
            <a:off x="984930" y="643467"/>
            <a:ext cx="10222140" cy="5571065"/>
          </a:xfrm>
          <a:prstGeom prst="rect">
            <a:avLst/>
          </a:prstGeom>
          <a:ln>
            <a:noFill/>
          </a:ln>
        </p:spPr>
      </p:pic>
    </p:spTree>
    <p:extLst>
      <p:ext uri="{BB962C8B-B14F-4D97-AF65-F5344CB8AC3E}">
        <p14:creationId xmlns:p14="http://schemas.microsoft.com/office/powerpoint/2010/main" val="4218523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A44919-88E4-B8A0-9B14-68AD230E73B3}"/>
              </a:ext>
            </a:extLst>
          </p:cNvPr>
          <p:cNvPicPr>
            <a:picLocks noChangeAspect="1"/>
          </p:cNvPicPr>
          <p:nvPr/>
        </p:nvPicPr>
        <p:blipFill>
          <a:blip r:embed="rId2"/>
          <a:stretch>
            <a:fillRect/>
          </a:stretch>
        </p:blipFill>
        <p:spPr>
          <a:xfrm>
            <a:off x="516330" y="4295468"/>
            <a:ext cx="6278851" cy="1102287"/>
          </a:xfrm>
          <a:prstGeom prst="rect">
            <a:avLst/>
          </a:prstGeom>
        </p:spPr>
      </p:pic>
      <p:sp>
        <p:nvSpPr>
          <p:cNvPr id="43" name="Rectangle 4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6616E3-1565-3C2A-0C13-E0903A20CAC3}"/>
              </a:ext>
            </a:extLst>
          </p:cNvPr>
          <p:cNvPicPr>
            <a:picLocks noChangeAspect="1"/>
          </p:cNvPicPr>
          <p:nvPr/>
        </p:nvPicPr>
        <p:blipFill>
          <a:blip r:embed="rId3"/>
          <a:stretch>
            <a:fillRect/>
          </a:stretch>
        </p:blipFill>
        <p:spPr>
          <a:xfrm>
            <a:off x="516591" y="644023"/>
            <a:ext cx="6278852" cy="1287165"/>
          </a:xfrm>
          <a:prstGeom prst="rect">
            <a:avLst/>
          </a:prstGeom>
        </p:spPr>
      </p:pic>
      <p:sp>
        <p:nvSpPr>
          <p:cNvPr id="45" name="Rectangle 44">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9D6206-CBBE-B358-22EE-98EBF58811F2}"/>
              </a:ext>
            </a:extLst>
          </p:cNvPr>
          <p:cNvPicPr>
            <a:picLocks noChangeAspect="1"/>
          </p:cNvPicPr>
          <p:nvPr/>
        </p:nvPicPr>
        <p:blipFill>
          <a:blip r:embed="rId4"/>
          <a:stretch>
            <a:fillRect/>
          </a:stretch>
        </p:blipFill>
        <p:spPr>
          <a:xfrm>
            <a:off x="8074578" y="4529902"/>
            <a:ext cx="3440644" cy="1621246"/>
          </a:xfrm>
          <a:prstGeom prst="rect">
            <a:avLst/>
          </a:prstGeom>
        </p:spPr>
      </p:pic>
      <p:sp>
        <p:nvSpPr>
          <p:cNvPr id="47" name="Rectangle 46">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77BD7-A88B-4B5D-8FC1-6C2B600F1E02}"/>
              </a:ext>
            </a:extLst>
          </p:cNvPr>
          <p:cNvPicPr>
            <a:picLocks noChangeAspect="1"/>
          </p:cNvPicPr>
          <p:nvPr/>
        </p:nvPicPr>
        <p:blipFill>
          <a:blip r:embed="rId5"/>
          <a:stretch>
            <a:fillRect/>
          </a:stretch>
        </p:blipFill>
        <p:spPr>
          <a:xfrm>
            <a:off x="8074578" y="913654"/>
            <a:ext cx="3440383" cy="1307345"/>
          </a:xfrm>
          <a:prstGeom prst="rect">
            <a:avLst/>
          </a:prstGeom>
        </p:spPr>
      </p:pic>
    </p:spTree>
    <p:extLst>
      <p:ext uri="{BB962C8B-B14F-4D97-AF65-F5344CB8AC3E}">
        <p14:creationId xmlns:p14="http://schemas.microsoft.com/office/powerpoint/2010/main" val="131342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5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5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56" name="Freeform: Shape 5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5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6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8A6289-70FA-72C6-A024-F976F4CBD6FB}"/>
              </a:ext>
            </a:extLst>
          </p:cNvPr>
          <p:cNvPicPr>
            <a:picLocks noChangeAspect="1"/>
          </p:cNvPicPr>
          <p:nvPr/>
        </p:nvPicPr>
        <p:blipFill>
          <a:blip r:embed="rId2"/>
          <a:stretch>
            <a:fillRect/>
          </a:stretch>
        </p:blipFill>
        <p:spPr>
          <a:xfrm>
            <a:off x="2158850" y="643467"/>
            <a:ext cx="7874299" cy="5571065"/>
          </a:xfrm>
          <a:prstGeom prst="rect">
            <a:avLst/>
          </a:prstGeom>
          <a:ln>
            <a:noFill/>
          </a:ln>
        </p:spPr>
      </p:pic>
    </p:spTree>
    <p:extLst>
      <p:ext uri="{BB962C8B-B14F-4D97-AF65-F5344CB8AC3E}">
        <p14:creationId xmlns:p14="http://schemas.microsoft.com/office/powerpoint/2010/main" val="2181677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57F85F-3466-DA8F-44D7-DA9544719DCD}"/>
              </a:ext>
            </a:extLst>
          </p:cNvPr>
          <p:cNvPicPr>
            <a:picLocks noChangeAspect="1"/>
          </p:cNvPicPr>
          <p:nvPr/>
        </p:nvPicPr>
        <p:blipFill>
          <a:blip r:embed="rId2"/>
          <a:stretch>
            <a:fillRect/>
          </a:stretch>
        </p:blipFill>
        <p:spPr>
          <a:xfrm>
            <a:off x="643467" y="770889"/>
            <a:ext cx="10905066" cy="5316220"/>
          </a:xfrm>
          <a:prstGeom prst="rect">
            <a:avLst/>
          </a:prstGeom>
          <a:ln>
            <a:noFill/>
          </a:ln>
        </p:spPr>
      </p:pic>
    </p:spTree>
    <p:extLst>
      <p:ext uri="{BB962C8B-B14F-4D97-AF65-F5344CB8AC3E}">
        <p14:creationId xmlns:p14="http://schemas.microsoft.com/office/powerpoint/2010/main" val="3767028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60413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A15B99-341F-E8E1-AE4B-5821BBF90A3B}"/>
              </a:ext>
            </a:extLst>
          </p:cNvPr>
          <p:cNvPicPr>
            <a:picLocks noChangeAspect="1"/>
          </p:cNvPicPr>
          <p:nvPr/>
        </p:nvPicPr>
        <p:blipFill>
          <a:blip r:embed="rId2"/>
          <a:stretch>
            <a:fillRect/>
          </a:stretch>
        </p:blipFill>
        <p:spPr>
          <a:xfrm>
            <a:off x="655286" y="1773894"/>
            <a:ext cx="5192217" cy="934597"/>
          </a:xfrm>
          <a:prstGeom prst="rect">
            <a:avLst/>
          </a:prstGeom>
        </p:spPr>
      </p:pic>
      <p:sp>
        <p:nvSpPr>
          <p:cNvPr id="22" name="Rectangle 21">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A02BDC-65F2-9764-4BCC-5AABC7095CEB}"/>
              </a:ext>
            </a:extLst>
          </p:cNvPr>
          <p:cNvPicPr>
            <a:picLocks noChangeAspect="1"/>
          </p:cNvPicPr>
          <p:nvPr/>
        </p:nvPicPr>
        <p:blipFill>
          <a:blip r:embed="rId3"/>
          <a:stretch>
            <a:fillRect/>
          </a:stretch>
        </p:blipFill>
        <p:spPr>
          <a:xfrm>
            <a:off x="667866" y="4582321"/>
            <a:ext cx="2333643" cy="1367096"/>
          </a:xfrm>
          <a:prstGeom prst="rect">
            <a:avLst/>
          </a:prstGeom>
        </p:spPr>
      </p:pic>
      <p:sp>
        <p:nvSpPr>
          <p:cNvPr id="24" name="Rectangle 23">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FDE0D3C-9F26-E10E-B647-E96EA6FDA9AF}"/>
              </a:ext>
            </a:extLst>
          </p:cNvPr>
          <p:cNvPicPr>
            <a:picLocks noChangeAspect="1"/>
          </p:cNvPicPr>
          <p:nvPr/>
        </p:nvPicPr>
        <p:blipFill>
          <a:blip r:embed="rId4"/>
          <a:stretch>
            <a:fillRect/>
          </a:stretch>
        </p:blipFill>
        <p:spPr>
          <a:xfrm>
            <a:off x="3508169" y="4634539"/>
            <a:ext cx="2333643" cy="1305258"/>
          </a:xfrm>
          <a:prstGeom prst="rect">
            <a:avLst/>
          </a:prstGeom>
        </p:spPr>
      </p:pic>
      <p:sp>
        <p:nvSpPr>
          <p:cNvPr id="26" name="Rectangle 25">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FBC5D34-0FDE-9ECE-E035-CA3F45810AD4}"/>
              </a:ext>
            </a:extLst>
          </p:cNvPr>
          <p:cNvPicPr>
            <a:picLocks noChangeAspect="1"/>
          </p:cNvPicPr>
          <p:nvPr/>
        </p:nvPicPr>
        <p:blipFill>
          <a:blip r:embed="rId5"/>
          <a:stretch>
            <a:fillRect/>
          </a:stretch>
        </p:blipFill>
        <p:spPr>
          <a:xfrm>
            <a:off x="6373177" y="1605688"/>
            <a:ext cx="5157201" cy="3648718"/>
          </a:xfrm>
          <a:prstGeom prst="rect">
            <a:avLst/>
          </a:prstGeom>
        </p:spPr>
      </p:pic>
    </p:spTree>
    <p:extLst>
      <p:ext uri="{BB962C8B-B14F-4D97-AF65-F5344CB8AC3E}">
        <p14:creationId xmlns:p14="http://schemas.microsoft.com/office/powerpoint/2010/main" val="393474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5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Isosceles Triangle 6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9EB4FB-C146-A739-7BFD-10F373BE1C20}"/>
              </a:ext>
            </a:extLst>
          </p:cNvPr>
          <p:cNvPicPr>
            <a:picLocks noChangeAspect="1"/>
          </p:cNvPicPr>
          <p:nvPr/>
        </p:nvPicPr>
        <p:blipFill>
          <a:blip r:embed="rId2"/>
          <a:stretch>
            <a:fillRect/>
          </a:stretch>
        </p:blipFill>
        <p:spPr>
          <a:xfrm>
            <a:off x="2921604" y="643467"/>
            <a:ext cx="6348791" cy="5571065"/>
          </a:xfrm>
          <a:prstGeom prst="rect">
            <a:avLst/>
          </a:prstGeom>
          <a:ln>
            <a:noFill/>
          </a:ln>
        </p:spPr>
      </p:pic>
      <p:sp>
        <p:nvSpPr>
          <p:cNvPr id="65" name="Isosceles Triangle 6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842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Isosceles Triangle 3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low confidence">
            <a:extLst>
              <a:ext uri="{FF2B5EF4-FFF2-40B4-BE49-F238E27FC236}">
                <a16:creationId xmlns:a16="http://schemas.microsoft.com/office/drawing/2014/main" id="{4E90A3AA-7C55-26AC-2322-4EF32EF1758C}"/>
              </a:ext>
            </a:extLst>
          </p:cNvPr>
          <p:cNvPicPr>
            <a:picLocks noChangeAspect="1"/>
          </p:cNvPicPr>
          <p:nvPr/>
        </p:nvPicPr>
        <p:blipFill>
          <a:blip r:embed="rId2"/>
          <a:stretch>
            <a:fillRect/>
          </a:stretch>
        </p:blipFill>
        <p:spPr>
          <a:xfrm>
            <a:off x="643467" y="1561507"/>
            <a:ext cx="10905066" cy="3734985"/>
          </a:xfrm>
          <a:prstGeom prst="rect">
            <a:avLst/>
          </a:prstGeom>
          <a:ln>
            <a:noFill/>
          </a:ln>
        </p:spPr>
      </p:pic>
      <p:sp>
        <p:nvSpPr>
          <p:cNvPr id="33" name="Isosceles Triangle 3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77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7173-0A52-49E8-9C4F-FD68B0BC0825}"/>
              </a:ext>
            </a:extLst>
          </p:cNvPr>
          <p:cNvSpPr>
            <a:spLocks noGrp="1"/>
          </p:cNvSpPr>
          <p:nvPr>
            <p:ph type="ctrTitle"/>
          </p:nvPr>
        </p:nvSpPr>
        <p:spPr>
          <a:xfrm>
            <a:off x="1524001" y="1123036"/>
            <a:ext cx="9144000" cy="646331"/>
          </a:xfrm>
        </p:spPr>
        <p:txBody>
          <a:bodyPr>
            <a:spAutoFit/>
          </a:bodyPr>
          <a:lstStyle/>
          <a:p>
            <a:r>
              <a:rPr lang="en-US" sz="4000">
                <a:latin typeface="Times New Roman" panose="02020603050405020304" pitchFamily="18" charset="0"/>
                <a:cs typeface="Times New Roman" panose="02020603050405020304" pitchFamily="18" charset="0"/>
              </a:rPr>
              <a:t>NỘI DUNG</a:t>
            </a:r>
          </a:p>
        </p:txBody>
      </p:sp>
      <p:graphicFrame>
        <p:nvGraphicFramePr>
          <p:cNvPr id="8" name="TextBox 5">
            <a:extLst>
              <a:ext uri="{FF2B5EF4-FFF2-40B4-BE49-F238E27FC236}">
                <a16:creationId xmlns:a16="http://schemas.microsoft.com/office/drawing/2014/main" id="{2FB57431-E60E-86DD-44FD-EB438B6D503F}"/>
              </a:ext>
            </a:extLst>
          </p:cNvPr>
          <p:cNvGraphicFramePr/>
          <p:nvPr/>
        </p:nvGraphicFramePr>
        <p:xfrm>
          <a:off x="1523999" y="1915608"/>
          <a:ext cx="9144001" cy="2093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978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8CC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B61CBC-54CE-C29A-3FDB-3F983449F4CB}"/>
              </a:ext>
            </a:extLst>
          </p:cNvPr>
          <p:cNvPicPr>
            <a:picLocks noChangeAspect="1"/>
          </p:cNvPicPr>
          <p:nvPr/>
        </p:nvPicPr>
        <p:blipFill>
          <a:blip r:embed="rId2"/>
          <a:stretch>
            <a:fillRect/>
          </a:stretch>
        </p:blipFill>
        <p:spPr>
          <a:xfrm>
            <a:off x="641180" y="1089155"/>
            <a:ext cx="5129784" cy="4693750"/>
          </a:xfrm>
          <a:prstGeom prst="rect">
            <a:avLst/>
          </a:prstGeom>
        </p:spPr>
      </p:pic>
      <p:sp>
        <p:nvSpPr>
          <p:cNvPr id="42" name="Rectangle 4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8CC3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93F192-E37C-55C0-D2F0-1CBB4FE44298}"/>
              </a:ext>
            </a:extLst>
          </p:cNvPr>
          <p:cNvPicPr>
            <a:picLocks noChangeAspect="1"/>
          </p:cNvPicPr>
          <p:nvPr/>
        </p:nvPicPr>
        <p:blipFill>
          <a:blip r:embed="rId3"/>
          <a:stretch>
            <a:fillRect/>
          </a:stretch>
        </p:blipFill>
        <p:spPr>
          <a:xfrm>
            <a:off x="6421034" y="2672357"/>
            <a:ext cx="5129784" cy="1513286"/>
          </a:xfrm>
          <a:prstGeom prst="rect">
            <a:avLst/>
          </a:prstGeom>
        </p:spPr>
      </p:pic>
    </p:spTree>
    <p:extLst>
      <p:ext uri="{BB962C8B-B14F-4D97-AF65-F5344CB8AC3E}">
        <p14:creationId xmlns:p14="http://schemas.microsoft.com/office/powerpoint/2010/main" val="1999294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Isosceles Triangle 8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96439F-EB0A-B961-7E88-B6633FB0AE04}"/>
              </a:ext>
            </a:extLst>
          </p:cNvPr>
          <p:cNvPicPr>
            <a:picLocks noChangeAspect="1"/>
          </p:cNvPicPr>
          <p:nvPr/>
        </p:nvPicPr>
        <p:blipFill>
          <a:blip r:embed="rId2"/>
          <a:stretch>
            <a:fillRect/>
          </a:stretch>
        </p:blipFill>
        <p:spPr>
          <a:xfrm>
            <a:off x="2939588" y="643467"/>
            <a:ext cx="6312823" cy="5571065"/>
          </a:xfrm>
          <a:prstGeom prst="rect">
            <a:avLst/>
          </a:prstGeom>
          <a:ln>
            <a:noFill/>
          </a:ln>
        </p:spPr>
      </p:pic>
      <p:sp>
        <p:nvSpPr>
          <p:cNvPr id="89" name="Isosceles Triangle 8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733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Isosceles Triangle 8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BA7B76-C1B1-2EA3-E359-60C9BB066E8F}"/>
              </a:ext>
            </a:extLst>
          </p:cNvPr>
          <p:cNvPicPr>
            <a:picLocks noChangeAspect="1"/>
          </p:cNvPicPr>
          <p:nvPr/>
        </p:nvPicPr>
        <p:blipFill>
          <a:blip r:embed="rId2"/>
          <a:stretch>
            <a:fillRect/>
          </a:stretch>
        </p:blipFill>
        <p:spPr>
          <a:xfrm>
            <a:off x="1143940" y="643467"/>
            <a:ext cx="9904120" cy="5571065"/>
          </a:xfrm>
          <a:prstGeom prst="rect">
            <a:avLst/>
          </a:prstGeom>
          <a:ln>
            <a:noFill/>
          </a:ln>
        </p:spPr>
      </p:pic>
      <p:sp>
        <p:nvSpPr>
          <p:cNvPr id="89" name="Isosceles Triangle 8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038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2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EEDA93-ACA7-6802-C8F7-0E0A5BE73475}"/>
              </a:ext>
            </a:extLst>
          </p:cNvPr>
          <p:cNvSpPr txBox="1"/>
          <p:nvPr/>
        </p:nvSpPr>
        <p:spPr>
          <a:xfrm>
            <a:off x="283779" y="2330505"/>
            <a:ext cx="5052849" cy="4093943"/>
          </a:xfrm>
          <a:prstGeom prst="rect">
            <a:avLst/>
          </a:prstGeom>
        </p:spPr>
        <p:txBody>
          <a:bodyPr vert="horz" lIns="91440" tIns="45720" rIns="91440" bIns="45720" rtlCol="0" anchor="ctr">
            <a:normAutofit/>
          </a:bodyPr>
          <a:lstStyle/>
          <a:p>
            <a:pPr defTabSz="914400">
              <a:lnSpc>
                <a:spcPct val="90000"/>
              </a:lnSpc>
              <a:spcAft>
                <a:spcPts val="600"/>
              </a:spcAft>
            </a:pPr>
            <a:r>
              <a:rPr lang="en-US" sz="1400" dirty="0" err="1"/>
              <a:t>Cảm</a:t>
            </a:r>
            <a:r>
              <a:rPr lang="en-US" sz="1400" dirty="0"/>
              <a:t> </a:t>
            </a:r>
            <a:r>
              <a:rPr lang="en-US" sz="1400" dirty="0" err="1"/>
              <a:t>biến</a:t>
            </a:r>
            <a:r>
              <a:rPr lang="en-US" sz="1400" dirty="0"/>
              <a:t> </a:t>
            </a:r>
            <a:r>
              <a:rPr lang="en-US" sz="1400" dirty="0" err="1"/>
              <a:t>là</a:t>
            </a:r>
            <a:r>
              <a:rPr lang="en-US" sz="1400" dirty="0"/>
              <a:t> </a:t>
            </a:r>
            <a:r>
              <a:rPr lang="en-US" sz="1400" dirty="0" err="1"/>
              <a:t>thiết</a:t>
            </a:r>
            <a:r>
              <a:rPr lang="en-US" sz="1400" dirty="0"/>
              <a:t> </a:t>
            </a:r>
            <a:r>
              <a:rPr lang="en-US" sz="1400" dirty="0" err="1"/>
              <a:t>bị</a:t>
            </a:r>
            <a:r>
              <a:rPr lang="en-US" sz="1400" dirty="0"/>
              <a:t> </a:t>
            </a:r>
            <a:r>
              <a:rPr lang="en-US" sz="1400" dirty="0" err="1"/>
              <a:t>có</a:t>
            </a:r>
            <a:r>
              <a:rPr lang="en-US" sz="1400" dirty="0"/>
              <a:t> </a:t>
            </a:r>
            <a:r>
              <a:rPr lang="en-US" sz="1400" dirty="0" err="1"/>
              <a:t>đặc</a:t>
            </a:r>
            <a:r>
              <a:rPr lang="en-US" sz="1400" dirty="0"/>
              <a:t> </a:t>
            </a:r>
            <a:r>
              <a:rPr lang="en-US" sz="1400" dirty="0" err="1"/>
              <a:t>tính</a:t>
            </a:r>
            <a:r>
              <a:rPr lang="en-US" sz="1400" dirty="0"/>
              <a:t> </a:t>
            </a:r>
            <a:r>
              <a:rPr lang="en-US" sz="1400" dirty="0" err="1"/>
              <a:t>thay</a:t>
            </a:r>
            <a:r>
              <a:rPr lang="en-US" sz="1400" dirty="0"/>
              <a:t> </a:t>
            </a:r>
            <a:r>
              <a:rPr lang="en-US" sz="1400" dirty="0" err="1"/>
              <a:t>đổi</a:t>
            </a:r>
            <a:r>
              <a:rPr lang="en-US" sz="1400" dirty="0"/>
              <a:t> </a:t>
            </a:r>
            <a:r>
              <a:rPr lang="en-US" sz="1400" dirty="0" err="1"/>
              <a:t>khi</a:t>
            </a:r>
            <a:r>
              <a:rPr lang="en-US" sz="1400" dirty="0"/>
              <a:t> </a:t>
            </a:r>
            <a:r>
              <a:rPr lang="en-US" sz="1400" dirty="0" err="1"/>
              <a:t>có</a:t>
            </a:r>
            <a:r>
              <a:rPr lang="en-US" sz="1400" dirty="0"/>
              <a:t> </a:t>
            </a:r>
            <a:r>
              <a:rPr lang="en-US" sz="1400" dirty="0" err="1"/>
              <a:t>một</a:t>
            </a:r>
            <a:r>
              <a:rPr lang="en-US" sz="1400" dirty="0"/>
              <a:t> </a:t>
            </a:r>
            <a:r>
              <a:rPr lang="en-US" sz="1400" dirty="0" err="1"/>
              <a:t>yếu</a:t>
            </a:r>
            <a:r>
              <a:rPr lang="en-US" sz="1400" dirty="0"/>
              <a:t> </a:t>
            </a:r>
            <a:r>
              <a:rPr lang="en-US" sz="1400" dirty="0" err="1"/>
              <a:t>tố</a:t>
            </a:r>
            <a:r>
              <a:rPr lang="en-US" sz="1400" dirty="0"/>
              <a:t> </a:t>
            </a:r>
            <a:r>
              <a:rPr lang="en-US" sz="1400" dirty="0" err="1"/>
              <a:t>tác</a:t>
            </a:r>
            <a:r>
              <a:rPr lang="en-US" sz="1400" dirty="0"/>
              <a:t> </a:t>
            </a:r>
            <a:r>
              <a:rPr lang="en-US" sz="1400" dirty="0" err="1"/>
              <a:t>động</a:t>
            </a:r>
            <a:r>
              <a:rPr lang="en-US" sz="1400" dirty="0"/>
              <a:t> </a:t>
            </a:r>
            <a:r>
              <a:rPr lang="en-US" sz="1400" dirty="0" err="1"/>
              <a:t>lên</a:t>
            </a:r>
            <a:r>
              <a:rPr lang="en-US" sz="1400" dirty="0"/>
              <a:t> </a:t>
            </a:r>
            <a:r>
              <a:rPr lang="en-US" sz="1400" dirty="0" err="1"/>
              <a:t>nó</a:t>
            </a:r>
            <a:r>
              <a:rPr lang="en-US" sz="1400" dirty="0"/>
              <a:t> (</a:t>
            </a:r>
            <a:r>
              <a:rPr lang="en-US" sz="1400" dirty="0" err="1"/>
              <a:t>như</a:t>
            </a:r>
            <a:r>
              <a:rPr lang="en-US" sz="1400" dirty="0"/>
              <a:t> </a:t>
            </a:r>
            <a:r>
              <a:rPr lang="en-US" sz="1400" dirty="0" err="1"/>
              <a:t>nhiệt</a:t>
            </a:r>
            <a:r>
              <a:rPr lang="en-US" sz="1400" dirty="0"/>
              <a:t> </a:t>
            </a:r>
            <a:r>
              <a:rPr lang="en-US" sz="1400" dirty="0" err="1"/>
              <a:t>độ</a:t>
            </a:r>
            <a:r>
              <a:rPr lang="en-US" sz="1400" dirty="0"/>
              <a:t>, </a:t>
            </a:r>
            <a:r>
              <a:rPr lang="en-US" sz="1400" dirty="0" err="1"/>
              <a:t>áp</a:t>
            </a:r>
            <a:r>
              <a:rPr lang="en-US" sz="1400" dirty="0"/>
              <a:t> </a:t>
            </a:r>
            <a:r>
              <a:rPr lang="en-US" sz="1400" dirty="0" err="1"/>
              <a:t>suất</a:t>
            </a:r>
            <a:r>
              <a:rPr lang="en-US" sz="1400" dirty="0"/>
              <a:t>, </a:t>
            </a:r>
            <a:r>
              <a:rPr lang="en-US" sz="1400" dirty="0" err="1"/>
              <a:t>cường</a:t>
            </a:r>
            <a:r>
              <a:rPr lang="en-US" sz="1400" dirty="0"/>
              <a:t> </a:t>
            </a:r>
            <a:r>
              <a:rPr lang="en-US" sz="1400" dirty="0" err="1"/>
              <a:t>độ</a:t>
            </a:r>
            <a:r>
              <a:rPr lang="en-US" sz="1400" dirty="0"/>
              <a:t> </a:t>
            </a:r>
            <a:r>
              <a:rPr lang="en-US" sz="1400" dirty="0" err="1"/>
              <a:t>ánh</a:t>
            </a:r>
            <a:r>
              <a:rPr lang="en-US" sz="1400" dirty="0"/>
              <a:t> </a:t>
            </a:r>
            <a:r>
              <a:rPr lang="en-US" sz="1400" dirty="0" err="1"/>
              <a:t>sáng</a:t>
            </a:r>
            <a:r>
              <a:rPr lang="en-US" sz="1400" dirty="0"/>
              <a:t>,...) </a:t>
            </a:r>
            <a:r>
              <a:rPr lang="en-US" sz="1400" dirty="0" err="1"/>
              <a:t>thay</a:t>
            </a:r>
            <a:r>
              <a:rPr lang="en-US" sz="1400" dirty="0"/>
              <a:t> </a:t>
            </a:r>
            <a:r>
              <a:rPr lang="en-US" sz="1400" dirty="0" err="1"/>
              <a:t>đổi</a:t>
            </a:r>
            <a:r>
              <a:rPr lang="en-US" sz="1400" dirty="0"/>
              <a:t>.</a:t>
            </a:r>
          </a:p>
          <a:p>
            <a:pPr defTabSz="914400">
              <a:lnSpc>
                <a:spcPct val="90000"/>
              </a:lnSpc>
              <a:spcAft>
                <a:spcPts val="600"/>
              </a:spcAft>
            </a:pPr>
            <a:r>
              <a:rPr lang="en-US" sz="1400" dirty="0" err="1"/>
              <a:t>Một</a:t>
            </a:r>
            <a:r>
              <a:rPr lang="en-US" sz="1400" dirty="0"/>
              <a:t> </a:t>
            </a:r>
            <a:r>
              <a:rPr lang="en-US" sz="1400" dirty="0" err="1"/>
              <a:t>bộ</a:t>
            </a:r>
            <a:r>
              <a:rPr lang="en-US" sz="1400" dirty="0"/>
              <a:t> </a:t>
            </a:r>
            <a:r>
              <a:rPr lang="en-US" sz="1400" dirty="0" err="1"/>
              <a:t>cảm</a:t>
            </a:r>
            <a:r>
              <a:rPr lang="en-US" sz="1400" dirty="0"/>
              <a:t> </a:t>
            </a:r>
            <a:r>
              <a:rPr lang="en-US" sz="1400" dirty="0" err="1"/>
              <a:t>biến</a:t>
            </a:r>
            <a:r>
              <a:rPr lang="en-US" sz="1400" dirty="0"/>
              <a:t> </a:t>
            </a:r>
            <a:r>
              <a:rPr lang="en-US" sz="1400" dirty="0" err="1"/>
              <a:t>thường</a:t>
            </a:r>
            <a:r>
              <a:rPr lang="en-US" sz="1400" dirty="0"/>
              <a:t> </a:t>
            </a:r>
            <a:r>
              <a:rPr lang="en-US" sz="1400" dirty="0" err="1"/>
              <a:t>có</a:t>
            </a:r>
            <a:r>
              <a:rPr lang="en-US" sz="1400" dirty="0"/>
              <a:t> </a:t>
            </a:r>
            <a:r>
              <a:rPr lang="en-US" sz="1400" dirty="0" err="1"/>
              <a:t>cấu</a:t>
            </a:r>
            <a:r>
              <a:rPr lang="en-US" sz="1400" dirty="0"/>
              <a:t> </a:t>
            </a:r>
            <a:r>
              <a:rPr lang="en-US" sz="1400" dirty="0" err="1"/>
              <a:t>trúc</a:t>
            </a:r>
            <a:r>
              <a:rPr lang="en-US" sz="1400" dirty="0"/>
              <a:t> </a:t>
            </a:r>
            <a:r>
              <a:rPr lang="en-US" sz="1400" dirty="0" err="1"/>
              <a:t>gồm</a:t>
            </a:r>
            <a:r>
              <a:rPr lang="en-US" sz="1400" dirty="0"/>
              <a:t> </a:t>
            </a:r>
            <a:r>
              <a:rPr lang="en-US" sz="1400" dirty="0" err="1"/>
              <a:t>hai</a:t>
            </a:r>
            <a:r>
              <a:rPr lang="en-US" sz="1400" dirty="0"/>
              <a:t> </a:t>
            </a:r>
            <a:r>
              <a:rPr lang="en-US" sz="1400" dirty="0" err="1"/>
              <a:t>phần</a:t>
            </a:r>
            <a:r>
              <a:rPr lang="en-US" sz="1400" dirty="0"/>
              <a:t> </a:t>
            </a:r>
            <a:r>
              <a:rPr lang="en-US" sz="1400" dirty="0" err="1"/>
              <a:t>chính</a:t>
            </a:r>
            <a:r>
              <a:rPr lang="en-US" sz="1400" dirty="0"/>
              <a:t> </a:t>
            </a:r>
            <a:r>
              <a:rPr lang="en-US" sz="1400" dirty="0" err="1"/>
              <a:t>là</a:t>
            </a:r>
            <a:r>
              <a:rPr lang="en-US" sz="1400" dirty="0"/>
              <a:t> </a:t>
            </a:r>
            <a:r>
              <a:rPr lang="en-US" sz="1400" dirty="0" err="1"/>
              <a:t>phần</a:t>
            </a:r>
            <a:r>
              <a:rPr lang="en-US" sz="1400" dirty="0"/>
              <a:t> </a:t>
            </a:r>
            <a:r>
              <a:rPr lang="en-US" sz="1400" dirty="0" err="1"/>
              <a:t>tử</a:t>
            </a:r>
            <a:r>
              <a:rPr lang="en-US" sz="1400" dirty="0"/>
              <a:t> </a:t>
            </a:r>
            <a:r>
              <a:rPr lang="en-US" sz="1400" dirty="0" err="1"/>
              <a:t>cảm</a:t>
            </a:r>
            <a:r>
              <a:rPr lang="en-US" sz="1400" dirty="0"/>
              <a:t> </a:t>
            </a:r>
            <a:r>
              <a:rPr lang="en-US" sz="1400" dirty="0" err="1"/>
              <a:t>biến</a:t>
            </a:r>
            <a:r>
              <a:rPr lang="en-US" sz="1400" dirty="0"/>
              <a:t> </a:t>
            </a:r>
            <a:r>
              <a:rPr lang="en-US" sz="1400" dirty="0" err="1"/>
              <a:t>và</a:t>
            </a:r>
            <a:r>
              <a:rPr lang="en-US" sz="1400" dirty="0"/>
              <a:t> </a:t>
            </a:r>
            <a:r>
              <a:rPr lang="en-US" sz="1400" dirty="0" err="1"/>
              <a:t>bộ</a:t>
            </a:r>
            <a:r>
              <a:rPr lang="en-US" sz="1400" dirty="0"/>
              <a:t> </a:t>
            </a:r>
            <a:r>
              <a:rPr lang="en-US" sz="1400" dirty="0" err="1"/>
              <a:t>xử</a:t>
            </a:r>
            <a:r>
              <a:rPr lang="en-US" sz="1400" dirty="0"/>
              <a:t> </a:t>
            </a:r>
            <a:r>
              <a:rPr lang="en-US" sz="1400" dirty="0" err="1"/>
              <a:t>lí</a:t>
            </a:r>
            <a:r>
              <a:rPr lang="en-US" sz="1400" dirty="0"/>
              <a:t>.</a:t>
            </a:r>
          </a:p>
          <a:p>
            <a:pPr indent="-228600" defTabSz="914400">
              <a:lnSpc>
                <a:spcPct val="90000"/>
              </a:lnSpc>
              <a:spcAft>
                <a:spcPts val="600"/>
              </a:spcAft>
              <a:buFont typeface="Arial" panose="020B0604020202020204" pitchFamily="34" charset="0"/>
              <a:buChar char="•"/>
            </a:pPr>
            <a:r>
              <a:rPr lang="en-US" sz="1400" dirty="0" err="1"/>
              <a:t>Phần</a:t>
            </a:r>
            <a:r>
              <a:rPr lang="en-US" sz="1400" dirty="0"/>
              <a:t> </a:t>
            </a:r>
            <a:r>
              <a:rPr lang="en-US" sz="1400" dirty="0" err="1"/>
              <a:t>tử</a:t>
            </a:r>
            <a:r>
              <a:rPr lang="en-US" sz="1400" dirty="0"/>
              <a:t> </a:t>
            </a:r>
            <a:r>
              <a:rPr lang="en-US" sz="1400" dirty="0" err="1"/>
              <a:t>cảm</a:t>
            </a:r>
            <a:r>
              <a:rPr lang="en-US" sz="1400" dirty="0"/>
              <a:t> </a:t>
            </a:r>
            <a:r>
              <a:rPr lang="en-US" sz="1400" dirty="0" err="1"/>
              <a:t>biến</a:t>
            </a:r>
            <a:r>
              <a:rPr lang="en-US" sz="1400" dirty="0"/>
              <a:t> </a:t>
            </a:r>
            <a:r>
              <a:rPr lang="en-US" sz="1400" dirty="0" err="1"/>
              <a:t>là</a:t>
            </a:r>
            <a:r>
              <a:rPr lang="en-US" sz="1400" dirty="0"/>
              <a:t> </a:t>
            </a:r>
            <a:r>
              <a:rPr lang="en-US" sz="1400" dirty="0" err="1"/>
              <a:t>phần</a:t>
            </a:r>
            <a:r>
              <a:rPr lang="en-US" sz="1400" dirty="0"/>
              <a:t> </a:t>
            </a:r>
            <a:r>
              <a:rPr lang="en-US" sz="1400" dirty="0" err="1"/>
              <a:t>tử</a:t>
            </a:r>
            <a:r>
              <a:rPr lang="en-US" sz="1400" dirty="0"/>
              <a:t> </a:t>
            </a:r>
            <a:r>
              <a:rPr lang="en-US" sz="1400" dirty="0" err="1"/>
              <a:t>có</a:t>
            </a:r>
            <a:r>
              <a:rPr lang="en-US" sz="1400" dirty="0"/>
              <a:t> thể </a:t>
            </a:r>
            <a:r>
              <a:rPr lang="en-US" sz="1400" dirty="0" err="1"/>
              <a:t>phát</a:t>
            </a:r>
            <a:r>
              <a:rPr lang="en-US" sz="1400" dirty="0"/>
              <a:t> </a:t>
            </a:r>
            <a:r>
              <a:rPr lang="en-US" sz="1400" dirty="0" err="1"/>
              <a:t>hiện</a:t>
            </a:r>
            <a:r>
              <a:rPr lang="en-US" sz="1400" dirty="0"/>
              <a:t>/</a:t>
            </a:r>
            <a:r>
              <a:rPr lang="en-US" sz="1400" dirty="0" err="1"/>
              <a:t>nhận</a:t>
            </a:r>
            <a:r>
              <a:rPr lang="en-US" sz="1400" dirty="0"/>
              <a:t> </a:t>
            </a:r>
            <a:r>
              <a:rPr lang="en-US" sz="1400" dirty="0" err="1"/>
              <a:t>biết</a:t>
            </a:r>
            <a:r>
              <a:rPr lang="en-US" sz="1400" dirty="0"/>
              <a:t> </a:t>
            </a:r>
            <a:r>
              <a:rPr lang="en-US" sz="1400" dirty="0" err="1"/>
              <a:t>và</a:t>
            </a:r>
            <a:r>
              <a:rPr lang="en-US" sz="1400" dirty="0"/>
              <a:t> </a:t>
            </a:r>
            <a:r>
              <a:rPr lang="en-US" sz="1400" dirty="0" err="1"/>
              <a:t>đáp</a:t>
            </a:r>
            <a:r>
              <a:rPr lang="en-US" sz="1400" dirty="0"/>
              <a:t> </a:t>
            </a:r>
            <a:r>
              <a:rPr lang="en-US" sz="1400" dirty="0" err="1"/>
              <a:t>ứng</a:t>
            </a:r>
            <a:r>
              <a:rPr lang="en-US" sz="1400" dirty="0"/>
              <a:t> </a:t>
            </a:r>
            <a:r>
              <a:rPr lang="en-US" sz="1400" dirty="0" err="1"/>
              <a:t>một</a:t>
            </a:r>
            <a:r>
              <a:rPr lang="en-US" sz="1400" dirty="0"/>
              <a:t> </a:t>
            </a:r>
            <a:r>
              <a:rPr lang="en-US" sz="1400" dirty="0" err="1"/>
              <a:t>kích</a:t>
            </a:r>
            <a:r>
              <a:rPr lang="en-US" sz="1400" dirty="0"/>
              <a:t> </a:t>
            </a:r>
            <a:r>
              <a:rPr lang="en-US" sz="1400" dirty="0" err="1"/>
              <a:t>thích</a:t>
            </a:r>
            <a:r>
              <a:rPr lang="en-US" sz="1400" dirty="0"/>
              <a:t> </a:t>
            </a:r>
            <a:r>
              <a:rPr lang="en-US" sz="1400" dirty="0" err="1"/>
              <a:t>của</a:t>
            </a:r>
            <a:r>
              <a:rPr lang="en-US" sz="1400" dirty="0"/>
              <a:t> </a:t>
            </a:r>
            <a:r>
              <a:rPr lang="en-US" sz="1400" dirty="0" err="1"/>
              <a:t>môi</a:t>
            </a:r>
            <a:r>
              <a:rPr lang="en-US" sz="1400" dirty="0"/>
              <a:t> </a:t>
            </a:r>
            <a:r>
              <a:rPr lang="en-US" sz="1400" dirty="0" err="1"/>
              <a:t>trường</a:t>
            </a:r>
            <a:r>
              <a:rPr lang="en-US" sz="1400" dirty="0"/>
              <a:t>. </a:t>
            </a:r>
            <a:r>
              <a:rPr lang="en-US" sz="1400" dirty="0" err="1"/>
              <a:t>Đây</a:t>
            </a:r>
            <a:r>
              <a:rPr lang="en-US" sz="1400" dirty="0"/>
              <a:t> </a:t>
            </a:r>
            <a:r>
              <a:rPr lang="en-US" sz="1400" dirty="0" err="1"/>
              <a:t>là</a:t>
            </a:r>
            <a:r>
              <a:rPr lang="en-US" sz="1400" dirty="0"/>
              <a:t> </a:t>
            </a:r>
            <a:r>
              <a:rPr lang="en-US" sz="1400" dirty="0" err="1"/>
              <a:t>phần</a:t>
            </a:r>
            <a:r>
              <a:rPr lang="en-US" sz="1400" dirty="0"/>
              <a:t> </a:t>
            </a:r>
            <a:r>
              <a:rPr lang="en-US" sz="1400" dirty="0" err="1"/>
              <a:t>quan</a:t>
            </a:r>
            <a:r>
              <a:rPr lang="en-US" sz="1400" dirty="0"/>
              <a:t> </a:t>
            </a:r>
            <a:r>
              <a:rPr lang="en-US" sz="1400" dirty="0" err="1"/>
              <a:t>trọng</a:t>
            </a:r>
            <a:r>
              <a:rPr lang="en-US" sz="1400" dirty="0"/>
              <a:t> </a:t>
            </a:r>
            <a:r>
              <a:rPr lang="en-US" sz="1400" dirty="0" err="1"/>
              <a:t>nhất</a:t>
            </a:r>
            <a:r>
              <a:rPr lang="en-US" sz="1400" dirty="0"/>
              <a:t> </a:t>
            </a:r>
            <a:r>
              <a:rPr lang="en-US" sz="1400" dirty="0" err="1"/>
              <a:t>của</a:t>
            </a:r>
            <a:r>
              <a:rPr lang="en-US" sz="1400" dirty="0"/>
              <a:t> </a:t>
            </a:r>
            <a:r>
              <a:rPr lang="en-US" sz="1400" dirty="0" err="1"/>
              <a:t>một</a:t>
            </a:r>
            <a:r>
              <a:rPr lang="en-US" sz="1400" dirty="0"/>
              <a:t> </a:t>
            </a:r>
            <a:r>
              <a:rPr lang="en-US" sz="1400" dirty="0" err="1"/>
              <a:t>bộ</a:t>
            </a:r>
            <a:r>
              <a:rPr lang="en-US" sz="1400" dirty="0"/>
              <a:t> </a:t>
            </a:r>
            <a:r>
              <a:rPr lang="en-US" sz="1400" dirty="0" err="1"/>
              <a:t>cảm</a:t>
            </a:r>
            <a:r>
              <a:rPr lang="en-US" sz="1400" dirty="0"/>
              <a:t> </a:t>
            </a:r>
            <a:r>
              <a:rPr lang="en-US" sz="1400" dirty="0" err="1"/>
              <a:t>biến</a:t>
            </a:r>
            <a:r>
              <a:rPr lang="en-US" sz="1400" dirty="0"/>
              <a:t>. </a:t>
            </a:r>
            <a:r>
              <a:rPr lang="en-US" sz="1400" dirty="0" err="1"/>
              <a:t>Chức</a:t>
            </a:r>
            <a:r>
              <a:rPr lang="en-US" sz="1400" dirty="0"/>
              <a:t> </a:t>
            </a:r>
            <a:r>
              <a:rPr lang="en-US" sz="1400" dirty="0" err="1"/>
              <a:t>năng</a:t>
            </a:r>
            <a:r>
              <a:rPr lang="en-US" sz="1400" dirty="0"/>
              <a:t> </a:t>
            </a:r>
            <a:r>
              <a:rPr lang="en-US" sz="1400" dirty="0" err="1"/>
              <a:t>của</a:t>
            </a:r>
            <a:r>
              <a:rPr lang="en-US" sz="1400" dirty="0"/>
              <a:t> </a:t>
            </a:r>
            <a:r>
              <a:rPr lang="en-US" sz="1400" dirty="0" err="1"/>
              <a:t>nó</a:t>
            </a:r>
            <a:r>
              <a:rPr lang="en-US" sz="1400" dirty="0"/>
              <a:t> </a:t>
            </a:r>
            <a:r>
              <a:rPr lang="en-US" sz="1400" dirty="0" err="1"/>
              <a:t>là</a:t>
            </a:r>
            <a:r>
              <a:rPr lang="en-US" sz="1400" dirty="0"/>
              <a:t> </a:t>
            </a:r>
            <a:r>
              <a:rPr lang="en-US" sz="1400" dirty="0" err="1"/>
              <a:t>cảm</a:t>
            </a:r>
            <a:r>
              <a:rPr lang="en-US" sz="1400" dirty="0"/>
              <a:t> </a:t>
            </a:r>
            <a:r>
              <a:rPr lang="en-US" sz="1400" dirty="0" err="1"/>
              <a:t>nhận</a:t>
            </a:r>
            <a:r>
              <a:rPr lang="en-US" sz="1400" dirty="0"/>
              <a:t> </a:t>
            </a:r>
            <a:r>
              <a:rPr lang="en-US" sz="1400" dirty="0" err="1"/>
              <a:t>sự</a:t>
            </a:r>
            <a:r>
              <a:rPr lang="en-US" sz="1400" dirty="0"/>
              <a:t> </a:t>
            </a:r>
            <a:r>
              <a:rPr lang="en-US" sz="1400" dirty="0" err="1"/>
              <a:t>biến</a:t>
            </a:r>
            <a:r>
              <a:rPr lang="en-US" sz="1400" dirty="0"/>
              <a:t> </a:t>
            </a:r>
            <a:r>
              <a:rPr lang="en-US" sz="1400" dirty="0" err="1"/>
              <a:t>thiên</a:t>
            </a:r>
            <a:r>
              <a:rPr lang="en-US" sz="1400" dirty="0"/>
              <a:t> </a:t>
            </a:r>
            <a:r>
              <a:rPr lang="en-US" sz="1400" dirty="0" err="1"/>
              <a:t>của</a:t>
            </a:r>
            <a:r>
              <a:rPr lang="en-US" sz="1400" dirty="0"/>
              <a:t> </a:t>
            </a:r>
            <a:r>
              <a:rPr lang="en-US" sz="1400" dirty="0" err="1"/>
              <a:t>yếu</a:t>
            </a:r>
            <a:r>
              <a:rPr lang="en-US" sz="1400" dirty="0"/>
              <a:t> </a:t>
            </a:r>
            <a:r>
              <a:rPr lang="en-US" sz="1400" dirty="0" err="1"/>
              <a:t>tố</a:t>
            </a:r>
            <a:r>
              <a:rPr lang="en-US" sz="1400" dirty="0"/>
              <a:t> </a:t>
            </a:r>
            <a:r>
              <a:rPr lang="en-US" sz="1400" dirty="0" err="1"/>
              <a:t>tác</a:t>
            </a:r>
            <a:r>
              <a:rPr lang="en-US" sz="1400" dirty="0"/>
              <a:t> </a:t>
            </a:r>
            <a:r>
              <a:rPr lang="en-US" sz="1400" dirty="0" err="1"/>
              <a:t>động</a:t>
            </a:r>
            <a:r>
              <a:rPr lang="en-US" sz="1400" dirty="0"/>
              <a:t> </a:t>
            </a:r>
            <a:r>
              <a:rPr lang="en-US" sz="1400" dirty="0" err="1"/>
              <a:t>lên</a:t>
            </a:r>
            <a:r>
              <a:rPr lang="en-US" sz="1400" dirty="0"/>
              <a:t> </a:t>
            </a:r>
            <a:r>
              <a:rPr lang="en-US" sz="1400" dirty="0" err="1"/>
              <a:t>nó</a:t>
            </a:r>
            <a:r>
              <a:rPr lang="en-US" sz="1400" dirty="0"/>
              <a:t> (</a:t>
            </a:r>
            <a:r>
              <a:rPr lang="en-US" sz="1400" dirty="0" err="1"/>
              <a:t>như</a:t>
            </a:r>
            <a:r>
              <a:rPr lang="en-US" sz="1400" dirty="0"/>
              <a:t> </a:t>
            </a:r>
            <a:r>
              <a:rPr lang="en-US" sz="1400" dirty="0" err="1"/>
              <a:t>nhiệt</a:t>
            </a:r>
            <a:r>
              <a:rPr lang="en-US" sz="1400" dirty="0"/>
              <a:t> </a:t>
            </a:r>
            <a:r>
              <a:rPr lang="en-US" sz="1400" dirty="0" err="1"/>
              <a:t>độ</a:t>
            </a:r>
            <a:r>
              <a:rPr lang="en-US" sz="1400" dirty="0"/>
              <a:t>, </a:t>
            </a:r>
            <a:r>
              <a:rPr lang="en-US" sz="1400" dirty="0" err="1"/>
              <a:t>áp</a:t>
            </a:r>
            <a:r>
              <a:rPr lang="en-US" sz="1400" dirty="0"/>
              <a:t> </a:t>
            </a:r>
            <a:r>
              <a:rPr lang="en-US" sz="1400" dirty="0" err="1"/>
              <a:t>suất</a:t>
            </a:r>
            <a:r>
              <a:rPr lang="en-US" sz="1400" dirty="0"/>
              <a:t>, </a:t>
            </a:r>
            <a:r>
              <a:rPr lang="en-US" sz="1400" dirty="0" err="1"/>
              <a:t>cường</a:t>
            </a:r>
            <a:r>
              <a:rPr lang="en-US" sz="1400" dirty="0"/>
              <a:t> </a:t>
            </a:r>
            <a:r>
              <a:rPr lang="en-US" sz="1400" dirty="0" err="1"/>
              <a:t>độ</a:t>
            </a:r>
            <a:r>
              <a:rPr lang="en-US" sz="1400" dirty="0"/>
              <a:t> </a:t>
            </a:r>
            <a:r>
              <a:rPr lang="en-US" sz="1400" dirty="0" err="1"/>
              <a:t>ánh</a:t>
            </a:r>
            <a:r>
              <a:rPr lang="en-US" sz="1400" dirty="0"/>
              <a:t> </a:t>
            </a:r>
            <a:r>
              <a:rPr lang="en-US" sz="1400" dirty="0" err="1"/>
              <a:t>sáng</a:t>
            </a:r>
            <a:r>
              <a:rPr lang="en-US" sz="1400" dirty="0"/>
              <a:t>,...).</a:t>
            </a:r>
          </a:p>
          <a:p>
            <a:pPr indent="-228600" defTabSz="914400">
              <a:lnSpc>
                <a:spcPct val="90000"/>
              </a:lnSpc>
              <a:spcAft>
                <a:spcPts val="600"/>
              </a:spcAft>
              <a:buFont typeface="Arial" panose="020B0604020202020204" pitchFamily="34" charset="0"/>
              <a:buChar char="•"/>
            </a:pPr>
            <a:r>
              <a:rPr lang="en-US" sz="1400" dirty="0" err="1"/>
              <a:t>Bộ</a:t>
            </a:r>
            <a:r>
              <a:rPr lang="en-US" sz="1400" dirty="0"/>
              <a:t> </a:t>
            </a:r>
            <a:r>
              <a:rPr lang="en-US" sz="1400" dirty="0" err="1"/>
              <a:t>xử</a:t>
            </a:r>
            <a:r>
              <a:rPr lang="en-US" sz="1400" dirty="0"/>
              <a:t> </a:t>
            </a:r>
            <a:r>
              <a:rPr lang="en-US" sz="1400" dirty="0" err="1"/>
              <a:t>lí</a:t>
            </a:r>
            <a:r>
              <a:rPr lang="en-US" sz="1400" dirty="0"/>
              <a:t> </a:t>
            </a:r>
            <a:r>
              <a:rPr lang="en-US" sz="1400" dirty="0" err="1"/>
              <a:t>là</a:t>
            </a:r>
            <a:r>
              <a:rPr lang="en-US" sz="1400" dirty="0"/>
              <a:t> </a:t>
            </a:r>
            <a:r>
              <a:rPr lang="en-US" sz="1400" dirty="0" err="1"/>
              <a:t>phần</a:t>
            </a:r>
            <a:r>
              <a:rPr lang="en-US" sz="1400" dirty="0"/>
              <a:t> </a:t>
            </a:r>
            <a:r>
              <a:rPr lang="en-US" sz="1400" dirty="0" err="1"/>
              <a:t>tử</a:t>
            </a:r>
            <a:r>
              <a:rPr lang="en-US" sz="1400" dirty="0"/>
              <a:t> </a:t>
            </a:r>
            <a:r>
              <a:rPr lang="en-US" sz="1400" dirty="0" err="1"/>
              <a:t>chuyển</a:t>
            </a:r>
            <a:r>
              <a:rPr lang="en-US" sz="1400" dirty="0"/>
              <a:t> </a:t>
            </a:r>
            <a:r>
              <a:rPr lang="en-US" sz="1400" dirty="0" err="1"/>
              <a:t>đổi</a:t>
            </a:r>
            <a:r>
              <a:rPr lang="en-US" sz="1400" dirty="0"/>
              <a:t> </a:t>
            </a:r>
            <a:r>
              <a:rPr lang="en-US" sz="1400" dirty="0" err="1"/>
              <a:t>đáp</a:t>
            </a:r>
            <a:r>
              <a:rPr lang="en-US" sz="1400" dirty="0"/>
              <a:t> </a:t>
            </a:r>
            <a:r>
              <a:rPr lang="en-US" sz="1400" dirty="0" err="1"/>
              <a:t>ứng</a:t>
            </a:r>
            <a:r>
              <a:rPr lang="en-US" sz="1400" dirty="0"/>
              <a:t> </a:t>
            </a:r>
            <a:r>
              <a:rPr lang="en-US" sz="1400" dirty="0" err="1"/>
              <a:t>của</a:t>
            </a:r>
            <a:r>
              <a:rPr lang="en-US" sz="1400" dirty="0"/>
              <a:t> </a:t>
            </a:r>
            <a:r>
              <a:rPr lang="en-US" sz="1400" dirty="0" err="1"/>
              <a:t>phần</a:t>
            </a:r>
            <a:r>
              <a:rPr lang="en-US" sz="1400" dirty="0"/>
              <a:t> </a:t>
            </a:r>
            <a:r>
              <a:rPr lang="en-US" sz="1400" dirty="0" err="1"/>
              <a:t>tử</a:t>
            </a:r>
            <a:r>
              <a:rPr lang="en-US" sz="1400" dirty="0"/>
              <a:t> </a:t>
            </a:r>
            <a:r>
              <a:rPr lang="en-US" sz="1400" dirty="0" err="1"/>
              <a:t>cảm</a:t>
            </a:r>
            <a:r>
              <a:rPr lang="en-US" sz="1400" dirty="0"/>
              <a:t> </a:t>
            </a:r>
            <a:r>
              <a:rPr lang="en-US" sz="1400" dirty="0" err="1"/>
              <a:t>biến</a:t>
            </a:r>
            <a:r>
              <a:rPr lang="en-US" sz="1400" dirty="0"/>
              <a:t> </a:t>
            </a:r>
            <a:r>
              <a:rPr lang="en-US" sz="1400" dirty="0" err="1"/>
              <a:t>thành</a:t>
            </a:r>
            <a:r>
              <a:rPr lang="en-US" sz="1400" dirty="0"/>
              <a:t> </a:t>
            </a:r>
            <a:r>
              <a:rPr lang="en-US" sz="1400" dirty="0" err="1"/>
              <a:t>tín</a:t>
            </a:r>
            <a:r>
              <a:rPr lang="en-US" sz="1400" dirty="0"/>
              <a:t> </a:t>
            </a:r>
            <a:r>
              <a:rPr lang="en-US" sz="1400" dirty="0" err="1"/>
              <a:t>hiệu</a:t>
            </a:r>
            <a:r>
              <a:rPr lang="en-US" sz="1400" dirty="0"/>
              <a:t> </a:t>
            </a:r>
            <a:r>
              <a:rPr lang="en-US" sz="1400" dirty="0" err="1"/>
              <a:t>điện</a:t>
            </a:r>
            <a:r>
              <a:rPr lang="en-US" sz="1400" dirty="0"/>
              <a:t>. </a:t>
            </a:r>
            <a:r>
              <a:rPr lang="en-US" sz="1400" dirty="0" err="1"/>
              <a:t>Tín</a:t>
            </a:r>
            <a:r>
              <a:rPr lang="en-US" sz="1400" dirty="0"/>
              <a:t> </a:t>
            </a:r>
            <a:r>
              <a:rPr lang="en-US" sz="1400" dirty="0" err="1"/>
              <a:t>hiệu</a:t>
            </a:r>
            <a:r>
              <a:rPr lang="en-US" sz="1400" dirty="0"/>
              <a:t> </a:t>
            </a:r>
            <a:r>
              <a:rPr lang="en-US" sz="1400" dirty="0" err="1"/>
              <a:t>điện</a:t>
            </a:r>
            <a:r>
              <a:rPr lang="en-US" sz="1400" dirty="0"/>
              <a:t> </a:t>
            </a:r>
            <a:r>
              <a:rPr lang="en-US" sz="1400" dirty="0" err="1"/>
              <a:t>này</a:t>
            </a:r>
            <a:r>
              <a:rPr lang="en-US" sz="1400" dirty="0"/>
              <a:t> </a:t>
            </a:r>
            <a:r>
              <a:rPr lang="en-US" sz="1400" dirty="0" err="1"/>
              <a:t>có</a:t>
            </a:r>
            <a:r>
              <a:rPr lang="en-US" sz="1400" dirty="0"/>
              <a:t> thể </a:t>
            </a:r>
            <a:r>
              <a:rPr lang="en-US" sz="1400" dirty="0" err="1"/>
              <a:t>được</a:t>
            </a:r>
            <a:r>
              <a:rPr lang="en-US" sz="1400" dirty="0"/>
              <a:t> </a:t>
            </a:r>
            <a:r>
              <a:rPr lang="en-US" sz="1400" dirty="0" err="1"/>
              <a:t>hiển</a:t>
            </a:r>
            <a:r>
              <a:rPr lang="en-US" sz="1400" dirty="0"/>
              <a:t> </a:t>
            </a:r>
            <a:r>
              <a:rPr lang="en-US" sz="1400" dirty="0" err="1"/>
              <a:t>thị</a:t>
            </a:r>
            <a:r>
              <a:rPr lang="en-US" sz="1400" dirty="0"/>
              <a:t> </a:t>
            </a:r>
            <a:r>
              <a:rPr lang="en-US" sz="1400" dirty="0" err="1"/>
              <a:t>hoặc</a:t>
            </a:r>
            <a:r>
              <a:rPr lang="en-US" sz="1400" dirty="0"/>
              <a:t> </a:t>
            </a:r>
            <a:r>
              <a:rPr lang="en-US" sz="1400" dirty="0" err="1"/>
              <a:t>tác</a:t>
            </a:r>
            <a:r>
              <a:rPr lang="en-US" sz="1400" dirty="0"/>
              <a:t> </a:t>
            </a:r>
            <a:r>
              <a:rPr lang="en-US" sz="1400" dirty="0" err="1"/>
              <a:t>động</a:t>
            </a:r>
            <a:r>
              <a:rPr lang="en-US" sz="1400" dirty="0"/>
              <a:t> </a:t>
            </a:r>
            <a:r>
              <a:rPr lang="en-US" sz="1400" dirty="0" err="1"/>
              <a:t>lên</a:t>
            </a:r>
            <a:r>
              <a:rPr lang="en-US" sz="1400" dirty="0"/>
              <a:t> </a:t>
            </a:r>
            <a:r>
              <a:rPr lang="en-US" sz="1400" dirty="0" err="1"/>
              <a:t>các</a:t>
            </a:r>
            <a:r>
              <a:rPr lang="en-US" sz="1400" dirty="0"/>
              <a:t> </a:t>
            </a:r>
            <a:r>
              <a:rPr lang="en-US" sz="1400" dirty="0" err="1"/>
              <a:t>thiết</a:t>
            </a:r>
            <a:r>
              <a:rPr lang="en-US" sz="1400" dirty="0"/>
              <a:t> </a:t>
            </a:r>
            <a:r>
              <a:rPr lang="en-US" sz="1400" dirty="0" err="1"/>
              <a:t>bị</a:t>
            </a:r>
            <a:r>
              <a:rPr lang="en-US" sz="1400" dirty="0"/>
              <a:t> </a:t>
            </a:r>
            <a:r>
              <a:rPr lang="en-US" sz="1400" dirty="0" err="1"/>
              <a:t>khác</a:t>
            </a:r>
            <a:r>
              <a:rPr lang="en-US" sz="1400" dirty="0"/>
              <a:t>, </a:t>
            </a:r>
            <a:r>
              <a:rPr lang="en-US" sz="1400" dirty="0" err="1"/>
              <a:t>gọi</a:t>
            </a:r>
            <a:r>
              <a:rPr lang="en-US" sz="1400" dirty="0"/>
              <a:t> </a:t>
            </a:r>
            <a:r>
              <a:rPr lang="en-US" sz="1400" dirty="0" err="1"/>
              <a:t>chung</a:t>
            </a:r>
            <a:r>
              <a:rPr lang="en-US" sz="1400" dirty="0"/>
              <a:t> </a:t>
            </a:r>
            <a:r>
              <a:rPr lang="en-US" sz="1400" dirty="0" err="1"/>
              <a:t>là</a:t>
            </a:r>
            <a:r>
              <a:rPr lang="en-US" sz="1400" dirty="0"/>
              <a:t> </a:t>
            </a:r>
            <a:r>
              <a:rPr lang="en-US" sz="1400" dirty="0" err="1"/>
              <a:t>thiết</a:t>
            </a:r>
            <a:r>
              <a:rPr lang="en-US" sz="1400" dirty="0"/>
              <a:t> </a:t>
            </a:r>
            <a:r>
              <a:rPr lang="en-US" sz="1400" dirty="0" err="1"/>
              <a:t>bị</a:t>
            </a:r>
            <a:r>
              <a:rPr lang="en-US" sz="1400" dirty="0"/>
              <a:t> </a:t>
            </a:r>
            <a:r>
              <a:rPr lang="en-US" sz="1400" dirty="0" err="1"/>
              <a:t>đầu</a:t>
            </a:r>
            <a:r>
              <a:rPr lang="en-US" sz="1400" dirty="0"/>
              <a:t> </a:t>
            </a:r>
            <a:r>
              <a:rPr lang="en-US" sz="1400" dirty="0" err="1"/>
              <a:t>ra.</a:t>
            </a:r>
            <a:endParaRPr lang="en-US" sz="1400" dirty="0"/>
          </a:p>
          <a:p>
            <a:pPr defTabSz="914400">
              <a:lnSpc>
                <a:spcPct val="90000"/>
              </a:lnSpc>
              <a:spcAft>
                <a:spcPts val="600"/>
              </a:spcAft>
            </a:pPr>
            <a:r>
              <a:rPr lang="en-US" sz="1400" dirty="0" err="1"/>
              <a:t>Ví</a:t>
            </a:r>
            <a:r>
              <a:rPr lang="en-US" sz="1400" dirty="0"/>
              <a:t> </a:t>
            </a:r>
            <a:r>
              <a:rPr lang="en-US" sz="1400" dirty="0" err="1"/>
              <a:t>dụ</a:t>
            </a:r>
            <a:r>
              <a:rPr lang="en-US" sz="1400" dirty="0"/>
              <a:t>, </a:t>
            </a:r>
            <a:r>
              <a:rPr lang="en-US" sz="1400" dirty="0" err="1"/>
              <a:t>sự</a:t>
            </a:r>
            <a:r>
              <a:rPr lang="en-US" sz="1400" dirty="0"/>
              <a:t> </a:t>
            </a:r>
            <a:r>
              <a:rPr lang="en-US" sz="1400" dirty="0" err="1"/>
              <a:t>thay</a:t>
            </a:r>
            <a:r>
              <a:rPr lang="en-US" sz="1400" dirty="0"/>
              <a:t> </a:t>
            </a:r>
            <a:r>
              <a:rPr lang="en-US" sz="1400" dirty="0" err="1"/>
              <a:t>đổi</a:t>
            </a:r>
            <a:r>
              <a:rPr lang="en-US" sz="1400" dirty="0"/>
              <a:t> </a:t>
            </a:r>
            <a:r>
              <a:rPr lang="en-US" sz="1400" dirty="0" err="1"/>
              <a:t>nhiệt</a:t>
            </a:r>
            <a:r>
              <a:rPr lang="en-US" sz="1400" dirty="0"/>
              <a:t> </a:t>
            </a:r>
            <a:r>
              <a:rPr lang="en-US" sz="1400" dirty="0" err="1"/>
              <a:t>độ</a:t>
            </a:r>
            <a:r>
              <a:rPr lang="en-US" sz="1400" dirty="0"/>
              <a:t> </a:t>
            </a:r>
            <a:r>
              <a:rPr lang="en-US" sz="1400" dirty="0" err="1"/>
              <a:t>của</a:t>
            </a:r>
            <a:r>
              <a:rPr lang="en-US" sz="1400" dirty="0"/>
              <a:t> </a:t>
            </a:r>
            <a:r>
              <a:rPr lang="en-US" sz="1400" dirty="0" err="1"/>
              <a:t>không</a:t>
            </a:r>
            <a:r>
              <a:rPr lang="en-US" sz="1400" dirty="0"/>
              <a:t> </a:t>
            </a:r>
            <a:r>
              <a:rPr lang="en-US" sz="1400" dirty="0" err="1"/>
              <a:t>khí</a:t>
            </a:r>
            <a:r>
              <a:rPr lang="en-US" sz="1400" dirty="0"/>
              <a:t> </a:t>
            </a:r>
            <a:r>
              <a:rPr lang="en-US" sz="1400" dirty="0" err="1"/>
              <a:t>trong</a:t>
            </a:r>
            <a:r>
              <a:rPr lang="en-US" sz="1400" dirty="0"/>
              <a:t> </a:t>
            </a:r>
            <a:r>
              <a:rPr lang="en-US" sz="1400" dirty="0" err="1"/>
              <a:t>lồng</a:t>
            </a:r>
            <a:r>
              <a:rPr lang="en-US" sz="1400" dirty="0"/>
              <a:t> </a:t>
            </a:r>
            <a:r>
              <a:rPr lang="en-US" sz="1400" dirty="0" err="1"/>
              <a:t>ấp</a:t>
            </a:r>
            <a:r>
              <a:rPr lang="en-US" sz="1400" dirty="0"/>
              <a:t> </a:t>
            </a:r>
            <a:r>
              <a:rPr lang="en-US" sz="1400" dirty="0" err="1"/>
              <a:t>trứng</a:t>
            </a:r>
            <a:r>
              <a:rPr lang="en-US" sz="1400" dirty="0"/>
              <a:t> ở </a:t>
            </a:r>
            <a:r>
              <a:rPr lang="en-US" sz="1400" dirty="0" err="1"/>
              <a:t>Hình</a:t>
            </a:r>
            <a:r>
              <a:rPr lang="en-US" sz="1400" dirty="0"/>
              <a:t> 1.1 </a:t>
            </a:r>
            <a:r>
              <a:rPr lang="en-US" sz="1400" dirty="0" err="1"/>
              <a:t>tác</a:t>
            </a:r>
            <a:r>
              <a:rPr lang="en-US" sz="1400" dirty="0"/>
              <a:t> </a:t>
            </a:r>
            <a:r>
              <a:rPr lang="en-US" sz="1400" dirty="0" err="1"/>
              <a:t>động</a:t>
            </a:r>
            <a:r>
              <a:rPr lang="en-US" sz="1400" dirty="0"/>
              <a:t> </a:t>
            </a:r>
            <a:r>
              <a:rPr lang="en-US" sz="1400" dirty="0" err="1"/>
              <a:t>vào</a:t>
            </a:r>
            <a:r>
              <a:rPr lang="en-US" sz="1400" dirty="0"/>
              <a:t> </a:t>
            </a:r>
            <a:r>
              <a:rPr lang="en-US" sz="1400" dirty="0" err="1"/>
              <a:t>cảm</a:t>
            </a:r>
            <a:r>
              <a:rPr lang="en-US" sz="1400" dirty="0"/>
              <a:t> </a:t>
            </a:r>
            <a:r>
              <a:rPr lang="en-US" sz="1400" dirty="0" err="1"/>
              <a:t>biến</a:t>
            </a:r>
            <a:r>
              <a:rPr lang="en-US" sz="1400" dirty="0"/>
              <a:t> </a:t>
            </a:r>
            <a:r>
              <a:rPr lang="en-US" sz="1400" dirty="0" err="1"/>
              <a:t>sẽ</a:t>
            </a:r>
            <a:r>
              <a:rPr lang="en-US" sz="1400" dirty="0"/>
              <a:t> </a:t>
            </a:r>
            <a:r>
              <a:rPr lang="en-US" sz="1400" dirty="0" err="1"/>
              <a:t>khiến</a:t>
            </a:r>
            <a:r>
              <a:rPr lang="en-US" sz="1400" dirty="0"/>
              <a:t> </a:t>
            </a:r>
            <a:r>
              <a:rPr lang="en-US" sz="1400" dirty="0" err="1"/>
              <a:t>bộ</a:t>
            </a:r>
            <a:r>
              <a:rPr lang="en-US" sz="1400" dirty="0"/>
              <a:t> </a:t>
            </a:r>
            <a:r>
              <a:rPr lang="en-US" sz="1400" dirty="0" err="1"/>
              <a:t>xử</a:t>
            </a:r>
            <a:r>
              <a:rPr lang="en-US" sz="1400" dirty="0"/>
              <a:t> </a:t>
            </a:r>
            <a:r>
              <a:rPr lang="en-US" sz="1400" dirty="0" err="1"/>
              <a:t>lí</a:t>
            </a:r>
            <a:r>
              <a:rPr lang="en-US" sz="1400" dirty="0"/>
              <a:t> </a:t>
            </a:r>
            <a:r>
              <a:rPr lang="en-US" sz="1400" dirty="0" err="1"/>
              <a:t>bật</a:t>
            </a:r>
            <a:r>
              <a:rPr lang="en-US" sz="1400" dirty="0"/>
              <a:t> </a:t>
            </a:r>
            <a:r>
              <a:rPr lang="en-US" sz="1400" dirty="0" err="1"/>
              <a:t>hoặc</a:t>
            </a:r>
            <a:r>
              <a:rPr lang="en-US" sz="1400" dirty="0"/>
              <a:t> </a:t>
            </a:r>
            <a:r>
              <a:rPr lang="en-US" sz="1400" dirty="0" err="1"/>
              <a:t>tắt</a:t>
            </a:r>
            <a:r>
              <a:rPr lang="en-US" sz="1400" dirty="0"/>
              <a:t> </a:t>
            </a:r>
            <a:r>
              <a:rPr lang="en-US" sz="1400" dirty="0" err="1"/>
              <a:t>bộ</a:t>
            </a:r>
            <a:r>
              <a:rPr lang="en-US" sz="1400" dirty="0"/>
              <a:t> </a:t>
            </a:r>
            <a:r>
              <a:rPr lang="en-US" sz="1400" dirty="0" err="1"/>
              <a:t>phận</a:t>
            </a:r>
            <a:r>
              <a:rPr lang="en-US" sz="1400" dirty="0"/>
              <a:t> </a:t>
            </a:r>
            <a:r>
              <a:rPr lang="en-US" sz="1400" dirty="0" err="1"/>
              <a:t>làm</a:t>
            </a:r>
            <a:r>
              <a:rPr lang="en-US" sz="1400" dirty="0"/>
              <a:t> </a:t>
            </a:r>
            <a:r>
              <a:rPr lang="en-US" sz="1400" dirty="0" err="1"/>
              <a:t>nóng</a:t>
            </a:r>
            <a:r>
              <a:rPr lang="en-US" sz="1400" dirty="0"/>
              <a:t> </a:t>
            </a:r>
            <a:r>
              <a:rPr lang="en-US" sz="1400" dirty="0" err="1"/>
              <a:t>và</a:t>
            </a:r>
            <a:r>
              <a:rPr lang="en-US" sz="1400" dirty="0"/>
              <a:t> </a:t>
            </a:r>
            <a:r>
              <a:rPr lang="en-US" sz="1400" dirty="0" err="1"/>
              <a:t>nhờ</a:t>
            </a:r>
            <a:r>
              <a:rPr lang="en-US" sz="1400" dirty="0"/>
              <a:t> </a:t>
            </a:r>
            <a:r>
              <a:rPr lang="en-US" sz="1400" dirty="0" err="1"/>
              <a:t>đó</a:t>
            </a:r>
            <a:r>
              <a:rPr lang="en-US" sz="1400" dirty="0"/>
              <a:t> </a:t>
            </a:r>
            <a:r>
              <a:rPr lang="en-US" sz="1400" dirty="0" err="1"/>
              <a:t>mà</a:t>
            </a:r>
            <a:r>
              <a:rPr lang="en-US" sz="1400" dirty="0"/>
              <a:t> </a:t>
            </a:r>
            <a:r>
              <a:rPr lang="en-US" sz="1400" dirty="0" err="1"/>
              <a:t>giữ</a:t>
            </a:r>
            <a:r>
              <a:rPr lang="en-US" sz="1400" dirty="0"/>
              <a:t> </a:t>
            </a:r>
            <a:r>
              <a:rPr lang="en-US" sz="1400" dirty="0" err="1"/>
              <a:t>cho</a:t>
            </a:r>
            <a:r>
              <a:rPr lang="en-US" sz="1400" dirty="0"/>
              <a:t> </a:t>
            </a:r>
            <a:r>
              <a:rPr lang="en-US" sz="1400" dirty="0" err="1"/>
              <a:t>trứng</a:t>
            </a:r>
            <a:r>
              <a:rPr lang="en-US" sz="1400" dirty="0"/>
              <a:t> </a:t>
            </a:r>
            <a:r>
              <a:rPr lang="en-US" sz="1400" dirty="0" err="1"/>
              <a:t>được</a:t>
            </a:r>
            <a:r>
              <a:rPr lang="en-US" sz="1400" dirty="0"/>
              <a:t> </a:t>
            </a:r>
            <a:r>
              <a:rPr lang="en-US" sz="1400" dirty="0" err="1"/>
              <a:t>ấp</a:t>
            </a:r>
            <a:r>
              <a:rPr lang="en-US" sz="1400" dirty="0"/>
              <a:t> ở </a:t>
            </a:r>
            <a:r>
              <a:rPr lang="en-US" sz="1400" dirty="0" err="1"/>
              <a:t>nhiệt</a:t>
            </a:r>
            <a:r>
              <a:rPr lang="en-US" sz="1400" dirty="0"/>
              <a:t> </a:t>
            </a:r>
            <a:r>
              <a:rPr lang="en-US" sz="1400" dirty="0" err="1"/>
              <a:t>độ</a:t>
            </a:r>
            <a:r>
              <a:rPr lang="en-US" sz="1400" dirty="0"/>
              <a:t> </a:t>
            </a:r>
            <a:r>
              <a:rPr lang="en-US" sz="1400" dirty="0" err="1"/>
              <a:t>thích</a:t>
            </a:r>
            <a:r>
              <a:rPr lang="en-US" sz="1400" dirty="0"/>
              <a:t> </a:t>
            </a:r>
            <a:r>
              <a:rPr lang="en-US" sz="1400" dirty="0" err="1"/>
              <a:t>hợp</a:t>
            </a:r>
            <a:r>
              <a:rPr lang="en-US" sz="1400" dirty="0"/>
              <a:t>.</a:t>
            </a:r>
          </a:p>
        </p:txBody>
      </p:sp>
      <p:sp>
        <p:nvSpPr>
          <p:cNvPr id="39" name="Rectangle 3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eggs in a container&#10;&#10;Description automatically generated with low confidence">
            <a:extLst>
              <a:ext uri="{FF2B5EF4-FFF2-40B4-BE49-F238E27FC236}">
                <a16:creationId xmlns:a16="http://schemas.microsoft.com/office/drawing/2014/main" id="{04BEEFE2-58A6-5540-8098-41E39E73237A}"/>
              </a:ext>
            </a:extLst>
          </p:cNvPr>
          <p:cNvPicPr>
            <a:picLocks noChangeAspect="1"/>
          </p:cNvPicPr>
          <p:nvPr/>
        </p:nvPicPr>
        <p:blipFill rotWithShape="1">
          <a:blip r:embed="rId2"/>
          <a:srcRect l="25175" r="16540" b="-1"/>
          <a:stretch/>
        </p:blipFill>
        <p:spPr>
          <a:xfrm>
            <a:off x="5977788" y="799352"/>
            <a:ext cx="5425410" cy="5259296"/>
          </a:xfrm>
          <a:prstGeom prst="rect">
            <a:avLst/>
          </a:prstGeom>
        </p:spPr>
      </p:pic>
    </p:spTree>
    <p:extLst>
      <p:ext uri="{BB962C8B-B14F-4D97-AF65-F5344CB8AC3E}">
        <p14:creationId xmlns:p14="http://schemas.microsoft.com/office/powerpoint/2010/main" val="162062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082" y="759805"/>
            <a:ext cx="10889507"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lang="en-US" sz="3200" b="1" kern="1200" dirty="0">
                <a:solidFill>
                  <a:srgbClr val="FFFFFF"/>
                </a:solidFill>
                <a:latin typeface="Times New Roman" panose="02020603050405020304" pitchFamily="18" charset="0"/>
                <a:ea typeface="Tahoma" panose="020B0604030504040204" pitchFamily="34" charset="0"/>
                <a:cs typeface="Times New Roman" panose="02020603050405020304" pitchFamily="18" charset="0"/>
              </a:rPr>
              <a:t>MỚI VỀ DẠY HỌC TÍCH HỢP VÀ PHÙ HỢP VỚI KHẢ NĂNG DẠY HỌC CỦA GIÁO VIÊN</a:t>
            </a:r>
          </a:p>
        </p:txBody>
      </p:sp>
      <p:pic>
        <p:nvPicPr>
          <p:cNvPr id="5" name="Picture 4">
            <a:extLst>
              <a:ext uri="{FF2B5EF4-FFF2-40B4-BE49-F238E27FC236}">
                <a16:creationId xmlns:a16="http://schemas.microsoft.com/office/drawing/2014/main" id="{1C5D9CAF-F3F7-AEF0-5934-C4351EC74651}"/>
              </a:ext>
            </a:extLst>
          </p:cNvPr>
          <p:cNvPicPr>
            <a:picLocks noChangeAspect="1"/>
          </p:cNvPicPr>
          <p:nvPr/>
        </p:nvPicPr>
        <p:blipFill>
          <a:blip r:embed="rId2"/>
          <a:stretch>
            <a:fillRect/>
          </a:stretch>
        </p:blipFill>
        <p:spPr>
          <a:xfrm>
            <a:off x="6768040" y="0"/>
            <a:ext cx="4992062" cy="6858000"/>
          </a:xfrm>
          <a:prstGeom prst="rect">
            <a:avLst/>
          </a:prstGeom>
        </p:spPr>
      </p:pic>
      <p:graphicFrame>
        <p:nvGraphicFramePr>
          <p:cNvPr id="27" name="TextBox 1">
            <a:extLst>
              <a:ext uri="{FF2B5EF4-FFF2-40B4-BE49-F238E27FC236}">
                <a16:creationId xmlns:a16="http://schemas.microsoft.com/office/drawing/2014/main" id="{2C285273-D7C9-02EC-88D5-8EA21B3397BD}"/>
              </a:ext>
            </a:extLst>
          </p:cNvPr>
          <p:cNvGraphicFramePr/>
          <p:nvPr>
            <p:extLst>
              <p:ext uri="{D42A27DB-BD31-4B8C-83A1-F6EECF244321}">
                <p14:modId xmlns:p14="http://schemas.microsoft.com/office/powerpoint/2010/main" val="2755290826"/>
              </p:ext>
            </p:extLst>
          </p:nvPr>
        </p:nvGraphicFramePr>
        <p:xfrm>
          <a:off x="551017" y="236585"/>
          <a:ext cx="6140728" cy="5416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543689-C7D5-48D8-B2A9-B2CD96889D70}"/>
              </a:ext>
            </a:extLst>
          </p:cNvPr>
          <p:cNvSpPr txBox="1">
            <a:spLocks/>
          </p:cNvSpPr>
          <p:nvPr/>
        </p:nvSpPr>
        <p:spPr>
          <a:xfrm>
            <a:off x="409732" y="142806"/>
            <a:ext cx="11372536"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cực</a:t>
            </a:r>
            <a:r>
              <a:rPr lang="en-US" sz="3200" b="1" dirty="0">
                <a:latin typeface="Times New Roman" panose="02020603050405020304" pitchFamily="18" charset="0"/>
                <a:cs typeface="Times New Roman" panose="02020603050405020304" pitchFamily="18" charset="0"/>
              </a:rPr>
              <a:t>?</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pic>
        <p:nvPicPr>
          <p:cNvPr id="6" name="Picture 5" descr="A close up of a sign&#10;&#10;Description automatically generated">
            <a:extLst>
              <a:ext uri="{FF2B5EF4-FFF2-40B4-BE49-F238E27FC236}">
                <a16:creationId xmlns:a16="http://schemas.microsoft.com/office/drawing/2014/main" id="{04BC8805-4E80-4385-B12D-66C6BEBC192E}"/>
              </a:ext>
            </a:extLst>
          </p:cNvPr>
          <p:cNvPicPr>
            <a:picLocks noChangeAspect="1"/>
          </p:cNvPicPr>
          <p:nvPr/>
        </p:nvPicPr>
        <p:blipFill>
          <a:blip r:embed="rId3"/>
          <a:stretch>
            <a:fillRect/>
          </a:stretch>
        </p:blipFill>
        <p:spPr>
          <a:xfrm>
            <a:off x="1118137" y="1093905"/>
            <a:ext cx="9157234" cy="4670190"/>
          </a:xfrm>
          <a:prstGeom prst="rect">
            <a:avLst/>
          </a:prstGeom>
        </p:spPr>
      </p:pic>
    </p:spTree>
    <p:extLst>
      <p:ext uri="{BB962C8B-B14F-4D97-AF65-F5344CB8AC3E}">
        <p14:creationId xmlns:p14="http://schemas.microsoft.com/office/powerpoint/2010/main" val="1770919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514350" indent="-514350">
              <a:buAutoNum type="arabicPeriod"/>
            </a:pPr>
            <a:r>
              <a:rPr lang="en-US" sz="2600" b="1">
                <a:latin typeface="Times New Roman" pitchFamily="18" charset="0"/>
                <a:cs typeface="Times New Roman" pitchFamily="18" charset="0"/>
              </a:rPr>
              <a:t>Các nguyên tắc kiểm tra, đánh giá</a:t>
            </a:r>
          </a:p>
          <a:p>
            <a:pPr marL="0" indent="0">
              <a:spcBef>
                <a:spcPts val="600"/>
              </a:spcBef>
              <a:buFont typeface="Wingdings" pitchFamily="2" charset="2"/>
              <a:buNone/>
            </a:pPr>
            <a:r>
              <a:rPr lang="nl-NL" sz="2600" b="1">
                <a:latin typeface="Times New Roman" pitchFamily="18" charset="0"/>
                <a:cs typeface="Times New Roman" pitchFamily="18" charset="0"/>
              </a:rPr>
              <a:t>Đảm bảo đúng mục đích kiểm tra đánh giá</a:t>
            </a:r>
            <a:endParaRPr lang="en-US" sz="2600">
              <a:latin typeface="Times New Roman" pitchFamily="18" charset="0"/>
              <a:cs typeface="Times New Roman" pitchFamily="18" charset="0"/>
            </a:endParaRPr>
          </a:p>
          <a:p>
            <a:pPr marL="0" indent="0">
              <a:spcBef>
                <a:spcPts val="600"/>
              </a:spcBef>
              <a:buFont typeface="Wingdings" pitchFamily="2" charset="2"/>
              <a:buNone/>
            </a:pPr>
            <a:r>
              <a:rPr lang="nl-NL" sz="2600">
                <a:latin typeface="Times New Roman" pitchFamily="18" charset="0"/>
                <a:cs typeface="Times New Roman" pitchFamily="18" charset="0"/>
              </a:rPr>
              <a:t>Thông tin thu được có giá trị đối với </a:t>
            </a:r>
            <a:r>
              <a:rPr lang="vi-VN" sz="2600">
                <a:latin typeface="Times New Roman" pitchFamily="18" charset="0"/>
                <a:cs typeface="Times New Roman" pitchFamily="18" charset="0"/>
              </a:rPr>
              <a:t>n/dạy</a:t>
            </a:r>
            <a:r>
              <a:rPr lang="nl-NL" sz="2600">
                <a:latin typeface="Times New Roman" pitchFamily="18" charset="0"/>
                <a:cs typeface="Times New Roman" pitchFamily="18" charset="0"/>
              </a:rPr>
              <a:t>, </a:t>
            </a:r>
            <a:r>
              <a:rPr lang="vi-VN" sz="2600">
                <a:latin typeface="Times New Roman" pitchFamily="18" charset="0"/>
                <a:cs typeface="Times New Roman" pitchFamily="18" charset="0"/>
              </a:rPr>
              <a:t>n/học</a:t>
            </a:r>
            <a:r>
              <a:rPr lang="nl-NL" sz="2600">
                <a:latin typeface="Times New Roman" pitchFamily="18" charset="0"/>
                <a:cs typeface="Times New Roman" pitchFamily="18" charset="0"/>
              </a:rPr>
              <a:t> và </a:t>
            </a:r>
            <a:r>
              <a:rPr lang="vi-VN" sz="2600">
                <a:latin typeface="Times New Roman" pitchFamily="18" charset="0"/>
                <a:cs typeface="Times New Roman" pitchFamily="18" charset="0"/>
              </a:rPr>
              <a:t>n/trường?</a:t>
            </a:r>
            <a:endParaRPr lang="en-US" sz="2600">
              <a:latin typeface="Times New Roman" pitchFamily="18" charset="0"/>
              <a:cs typeface="Times New Roman" pitchFamily="18" charset="0"/>
            </a:endParaRPr>
          </a:p>
          <a:p>
            <a:pPr marL="0" indent="0">
              <a:spcBef>
                <a:spcPts val="600"/>
              </a:spcBef>
              <a:buFont typeface="Wingdings" pitchFamily="2" charset="2"/>
              <a:buNone/>
            </a:pPr>
            <a:r>
              <a:rPr lang="nl-NL" sz="2600" b="1">
                <a:latin typeface="Times New Roman" pitchFamily="18" charset="0"/>
                <a:cs typeface="Times New Roman" pitchFamily="18" charset="0"/>
              </a:rPr>
              <a:t>Đảm bảo đúng mục tiêu môn học</a:t>
            </a:r>
            <a:endParaRPr lang="en-US" sz="2600" b="1">
              <a:latin typeface="Times New Roman" pitchFamily="18" charset="0"/>
              <a:cs typeface="Times New Roman" pitchFamily="18" charset="0"/>
            </a:endParaRPr>
          </a:p>
          <a:p>
            <a:pPr marL="0" indent="0">
              <a:spcBef>
                <a:spcPts val="600"/>
              </a:spcBef>
              <a:buFont typeface="Wingdings" pitchFamily="2" charset="2"/>
              <a:buNone/>
            </a:pPr>
            <a:r>
              <a:rPr lang="nl-NL" sz="2600">
                <a:latin typeface="Times New Roman" pitchFamily="18" charset="0"/>
                <a:cs typeface="Times New Roman" pitchFamily="18" charset="0"/>
              </a:rPr>
              <a:t>Thông tin thu được có đánh giá được mục tiêu/chuẩn </a:t>
            </a:r>
            <a:r>
              <a:rPr lang="vi-VN" sz="2600">
                <a:latin typeface="Times New Roman" pitchFamily="18" charset="0"/>
                <a:cs typeface="Times New Roman" pitchFamily="18" charset="0"/>
              </a:rPr>
              <a:t>đầu</a:t>
            </a:r>
            <a:r>
              <a:rPr lang="en-US" sz="2600">
                <a:latin typeface="Times New Roman" pitchFamily="18" charset="0"/>
                <a:cs typeface="Times New Roman" pitchFamily="18" charset="0"/>
              </a:rPr>
              <a:t> ra</a:t>
            </a:r>
            <a:r>
              <a:rPr lang="nl-NL" sz="2600">
                <a:latin typeface="Times New Roman" pitchFamily="18" charset="0"/>
                <a:cs typeface="Times New Roman" pitchFamily="18" charset="0"/>
              </a:rPr>
              <a:t> môn học được thực hiện đến mức nào?</a:t>
            </a:r>
          </a:p>
          <a:p>
            <a:pPr marL="0" indent="0">
              <a:spcBef>
                <a:spcPts val="600"/>
              </a:spcBef>
              <a:buFont typeface="Wingdings" pitchFamily="2" charset="2"/>
              <a:buNone/>
            </a:pPr>
            <a:r>
              <a:rPr lang="nl-NL" sz="2600" b="1">
                <a:latin typeface="Times New Roman" pitchFamily="18" charset="0"/>
                <a:cs typeface="Times New Roman" pitchFamily="18" charset="0"/>
              </a:rPr>
              <a:t>Dùng các công cụ và phương pháp kiểm tra, đánh giá có độ giá trị, độ tin cậy và độ phân biệt cao</a:t>
            </a:r>
            <a:endParaRPr lang="en-US" sz="2600" b="1">
              <a:latin typeface="Times New Roman" pitchFamily="18" charset="0"/>
              <a:cs typeface="Times New Roman" pitchFamily="18" charset="0"/>
            </a:endParaRPr>
          </a:p>
          <a:p>
            <a:pPr marL="0" indent="0">
              <a:spcBef>
                <a:spcPts val="600"/>
              </a:spcBef>
              <a:buFont typeface="Wingdings" pitchFamily="2" charset="2"/>
              <a:buNone/>
            </a:pPr>
            <a:r>
              <a:rPr lang="nl-NL" sz="2600">
                <a:latin typeface="Times New Roman" pitchFamily="18" charset="0"/>
                <a:cs typeface="Times New Roman" pitchFamily="18" charset="0"/>
              </a:rPr>
              <a:t>Các công cụ và phương pháp kiểm tra, đánh giá đảm bảo thu được những thông tin mong muốn chính xác, khách quan.</a:t>
            </a:r>
            <a:endParaRPr lang="en-US" sz="2600">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002016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514350" indent="-514350">
              <a:buAutoNum type="arabicPeriod"/>
            </a:pPr>
            <a:r>
              <a:rPr lang="en-US" sz="2600" b="1" dirty="0" err="1">
                <a:latin typeface="Times New Roman" pitchFamily="18" charset="0"/>
                <a:cs typeface="Times New Roman" pitchFamily="18" charset="0"/>
              </a:rPr>
              <a:t>Các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nguyên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tắc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kiểm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đánh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giá</a:t>
            </a:r>
            <a:endParaRPr lang="en-US" sz="2600" b="1" dirty="0">
              <a:latin typeface="Times New Roman" pitchFamily="18" charset="0"/>
              <a:cs typeface="Times New Roman" pitchFamily="18" charset="0"/>
            </a:endParaRPr>
          </a:p>
          <a:p>
            <a:pPr>
              <a:buFont typeface="Wingdings" pitchFamily="2" charset="2"/>
              <a:buNone/>
            </a:pPr>
            <a:r>
              <a:rPr lang="nl-NL" sz="2800" b="1" dirty="0">
                <a:solidFill>
                  <a:srgbClr val="C00000"/>
                </a:solidFill>
                <a:latin typeface="Times New Roman" pitchFamily="18" charset="0"/>
                <a:cs typeface="Times New Roman" pitchFamily="18" charset="0"/>
              </a:rPr>
              <a:t>Tác động tích cực đến người học</a:t>
            </a:r>
            <a:endParaRPr lang="en-US" sz="2800" b="1" dirty="0">
              <a:solidFill>
                <a:srgbClr val="C00000"/>
              </a:solidFill>
              <a:latin typeface="Times New Roman" pitchFamily="18" charset="0"/>
              <a:cs typeface="Times New Roman" pitchFamily="18" charset="0"/>
            </a:endParaRPr>
          </a:p>
          <a:p>
            <a:r>
              <a:rPr lang="nl-NL" sz="2800" dirty="0">
                <a:latin typeface="Times New Roman" pitchFamily="18" charset="0"/>
                <a:cs typeface="Times New Roman" pitchFamily="18" charset="0"/>
              </a:rPr>
              <a:t>Nâng cao trình độ nhận thức và tư duy</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Nâng cao động cơ học tập</a:t>
            </a:r>
            <a:endParaRPr lang="en-US" sz="2800" dirty="0">
              <a:latin typeface="Times New Roman" pitchFamily="18" charset="0"/>
              <a:cs typeface="Times New Roman" pitchFamily="18" charset="0"/>
            </a:endParaRPr>
          </a:p>
          <a:p>
            <a:pPr>
              <a:buFont typeface="Wingdings" pitchFamily="2" charset="2"/>
              <a:buNone/>
            </a:pPr>
            <a:r>
              <a:rPr lang="nl-NL" sz="2800" b="1" dirty="0">
                <a:solidFill>
                  <a:srgbClr val="C00000"/>
                </a:solidFill>
                <a:latin typeface="Times New Roman" pitchFamily="18" charset="0"/>
                <a:cs typeface="Times New Roman" pitchFamily="18" charset="0"/>
              </a:rPr>
              <a:t>Tác động tích cực đến người dạy</a:t>
            </a:r>
            <a:endParaRPr lang="en-US" sz="2800" b="1" dirty="0">
              <a:solidFill>
                <a:srgbClr val="C00000"/>
              </a:solidFill>
              <a:latin typeface="Times New Roman" pitchFamily="18" charset="0"/>
              <a:cs typeface="Times New Roman" pitchFamily="18" charset="0"/>
            </a:endParaRPr>
          </a:p>
          <a:p>
            <a:r>
              <a:rPr lang="nl-NL" sz="2800" dirty="0">
                <a:latin typeface="Times New Roman" pitchFamily="18" charset="0"/>
                <a:cs typeface="Times New Roman" pitchFamily="18" charset="0"/>
              </a:rPr>
              <a:t>Nâng cao chuyên môn, nghiệp vụ</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Nâng cao tâm thế và trách nhiệm</a:t>
            </a:r>
            <a:endParaRPr lang="en-US" sz="2800" dirty="0">
              <a:latin typeface="Times New Roman" pitchFamily="18" charset="0"/>
              <a:cs typeface="Times New Roman" pitchFamily="18" charset="0"/>
            </a:endParaRPr>
          </a:p>
          <a:p>
            <a:pPr>
              <a:buNone/>
            </a:pPr>
            <a:r>
              <a:rPr lang="nl-NL" sz="2800" b="1" dirty="0">
                <a:solidFill>
                  <a:srgbClr val="C00000"/>
                </a:solidFill>
                <a:latin typeface="Times New Roman" pitchFamily="18" charset="0"/>
                <a:cs typeface="Times New Roman" pitchFamily="18" charset="0"/>
              </a:rPr>
              <a:t>Đảm bảo tính khả thi và hiệu quả</a:t>
            </a:r>
            <a:endParaRPr lang="en-US" sz="2800" b="1" dirty="0">
              <a:solidFill>
                <a:srgbClr val="C00000"/>
              </a:solidFill>
              <a:latin typeface="Times New Roman" pitchFamily="18" charset="0"/>
              <a:cs typeface="Times New Roman" pitchFamily="18" charset="0"/>
            </a:endParaRPr>
          </a:p>
          <a:p>
            <a:pPr marL="0">
              <a:lnSpc>
                <a:spcPct val="100000"/>
              </a:lnSpc>
              <a:spcBef>
                <a:spcPts val="0"/>
              </a:spcBef>
              <a:buFont typeface="Wingdings" pitchFamily="2" charset="2"/>
              <a:buNone/>
            </a:pPr>
            <a:r>
              <a:rPr lang="nl-NL" sz="2800" dirty="0">
                <a:latin typeface="Times New Roman" pitchFamily="18" charset="0"/>
                <a:cs typeface="Times New Roman" pitchFamily="18" charset="0"/>
              </a:rPr>
              <a:t>Về thời gian cần thiết, quy trình thực hiện, chi phí nguồn lực.</a:t>
            </a:r>
            <a:endParaRPr lang="en-US" sz="2800" dirty="0">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985026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182880" indent="-182880" algn="just">
              <a:lnSpc>
                <a:spcPct val="100000"/>
              </a:lnSpc>
              <a:spcBef>
                <a:spcPts val="600"/>
              </a:spcBef>
              <a:spcAft>
                <a:spcPts val="0"/>
              </a:spcAft>
              <a:buNone/>
            </a:pPr>
            <a:r>
              <a:rPr lang="nl-NL" sz="2800" b="1" dirty="0">
                <a:latin typeface="Times New Roman"/>
                <a:ea typeface="Calibri"/>
                <a:cs typeface="Times New Roman"/>
              </a:rPr>
              <a:t>2. Triết lý, mục đích kiểm tra, đánh giá</a:t>
            </a:r>
            <a:endParaRPr lang="nl-NL" sz="2800" dirty="0">
              <a:latin typeface="Times New Roman"/>
              <a:ea typeface="Calibri"/>
              <a:cs typeface="Times New Roman"/>
            </a:endParaRPr>
          </a:p>
          <a:p>
            <a:pPr marL="182880" indent="-182880" algn="just">
              <a:lnSpc>
                <a:spcPct val="100000"/>
              </a:lnSpc>
              <a:spcBef>
                <a:spcPts val="600"/>
              </a:spcBef>
              <a:spcAft>
                <a:spcPts val="0"/>
              </a:spcAft>
              <a:buFont typeface="Times New Roman" pitchFamily="18" charset="0"/>
              <a:buChar char="+"/>
            </a:pPr>
            <a:r>
              <a:rPr lang="nl-NL" sz="2800" dirty="0">
                <a:solidFill>
                  <a:srgbClr val="002060"/>
                </a:solidFill>
                <a:latin typeface="Times New Roman"/>
                <a:ea typeface="Calibri"/>
                <a:cs typeface="Times New Roman"/>
              </a:rPr>
              <a:t> </a:t>
            </a:r>
            <a:r>
              <a:rPr lang="nl-NL" sz="2800" dirty="0">
                <a:latin typeface="Times New Roman"/>
                <a:ea typeface="Calibri"/>
                <a:cs typeface="Times New Roman"/>
              </a:rPr>
              <a:t>Đánh giá </a:t>
            </a:r>
            <a:r>
              <a:rPr lang="nl-NL" sz="2800" b="1" dirty="0">
                <a:latin typeface="Times New Roman"/>
                <a:ea typeface="Calibri"/>
                <a:cs typeface="Times New Roman"/>
              </a:rPr>
              <a:t>vì</a:t>
            </a:r>
            <a:r>
              <a:rPr lang="nl-NL" sz="2800" dirty="0">
                <a:latin typeface="Times New Roman"/>
                <a:ea typeface="Calibri"/>
                <a:cs typeface="Times New Roman"/>
              </a:rPr>
              <a:t> hoạt động </a:t>
            </a:r>
            <a:r>
              <a:rPr lang="nl-NL" sz="2800" dirty="0">
                <a:latin typeface="Times New Roman" pitchFamily="18" charset="0"/>
                <a:ea typeface="Calibri"/>
                <a:cs typeface="Times New Roman" pitchFamily="18" charset="0"/>
              </a:rPr>
              <a:t>học tập = </a:t>
            </a:r>
            <a:r>
              <a:rPr lang="nl-NL" sz="2800" i="1" dirty="0">
                <a:solidFill>
                  <a:srgbClr val="C00000"/>
                </a:solidFill>
                <a:latin typeface="Times New Roman" pitchFamily="18" charset="0"/>
                <a:ea typeface="Calibri"/>
                <a:cs typeface="Times New Roman" pitchFamily="18" charset="0"/>
              </a:rPr>
              <a:t>Assessment for learning</a:t>
            </a:r>
            <a:endParaRPr lang="en-US" sz="2800" dirty="0">
              <a:solidFill>
                <a:srgbClr val="C00000"/>
              </a:solidFill>
              <a:latin typeface="Times New Roman" pitchFamily="18" charset="0"/>
              <a:ea typeface="Calibri"/>
              <a:cs typeface="Times New Roman" pitchFamily="18" charset="0"/>
            </a:endParaRPr>
          </a:p>
          <a:p>
            <a:pPr marL="182880" indent="-182880" algn="just">
              <a:lnSpc>
                <a:spcPct val="100000"/>
              </a:lnSpc>
              <a:spcBef>
                <a:spcPts val="600"/>
              </a:spcBef>
              <a:spcAft>
                <a:spcPts val="0"/>
              </a:spcAft>
              <a:buFont typeface="Times New Roman" pitchFamily="18" charset="0"/>
              <a:buChar char="+"/>
            </a:pPr>
            <a:r>
              <a:rPr lang="nl-NL" sz="2800" dirty="0">
                <a:solidFill>
                  <a:srgbClr val="002060"/>
                </a:solidFill>
                <a:latin typeface="Times New Roman" pitchFamily="18" charset="0"/>
                <a:ea typeface="Calibri"/>
                <a:cs typeface="Times New Roman" pitchFamily="18" charset="0"/>
              </a:rPr>
              <a:t> </a:t>
            </a:r>
            <a:r>
              <a:rPr lang="nl-NL" sz="2800" dirty="0">
                <a:latin typeface="Times New Roman" pitchFamily="18" charset="0"/>
                <a:ea typeface="Calibri"/>
                <a:cs typeface="Times New Roman" pitchFamily="18" charset="0"/>
              </a:rPr>
              <a:t>Đánh giá </a:t>
            </a:r>
            <a:r>
              <a:rPr lang="nl-NL" sz="2800" b="1" dirty="0">
                <a:latin typeface="Times New Roman" pitchFamily="18" charset="0"/>
                <a:ea typeface="Calibri"/>
                <a:cs typeface="Times New Roman" pitchFamily="18" charset="0"/>
              </a:rPr>
              <a:t>như</a:t>
            </a:r>
            <a:r>
              <a:rPr lang="nl-NL" sz="2800" dirty="0">
                <a:latin typeface="Times New Roman" pitchFamily="18" charset="0"/>
                <a:ea typeface="Calibri"/>
                <a:cs typeface="Times New Roman" pitchFamily="18" charset="0"/>
              </a:rPr>
              <a:t> hoạt động học tập = </a:t>
            </a:r>
            <a:r>
              <a:rPr lang="nl-NL" sz="2800" i="1" dirty="0">
                <a:solidFill>
                  <a:srgbClr val="C00000"/>
                </a:solidFill>
                <a:latin typeface="Times New Roman" pitchFamily="18" charset="0"/>
                <a:ea typeface="Calibri"/>
                <a:cs typeface="Times New Roman" pitchFamily="18" charset="0"/>
              </a:rPr>
              <a:t>Assessment as learning</a:t>
            </a:r>
            <a:endParaRPr lang="en-US" sz="2800" dirty="0">
              <a:solidFill>
                <a:srgbClr val="C00000"/>
              </a:solidFill>
              <a:latin typeface="Times New Roman" pitchFamily="18" charset="0"/>
              <a:ea typeface="Calibri"/>
              <a:cs typeface="Times New Roman" pitchFamily="18" charset="0"/>
            </a:endParaRPr>
          </a:p>
          <a:p>
            <a:pPr marL="182880" indent="-182880" algn="just">
              <a:lnSpc>
                <a:spcPct val="100000"/>
              </a:lnSpc>
              <a:spcBef>
                <a:spcPts val="600"/>
              </a:spcBef>
              <a:spcAft>
                <a:spcPts val="0"/>
              </a:spcAft>
              <a:buFont typeface="Times New Roman" pitchFamily="18" charset="0"/>
              <a:buChar char="+"/>
            </a:pPr>
            <a:r>
              <a:rPr lang="nl-NL" sz="2800" dirty="0">
                <a:solidFill>
                  <a:srgbClr val="002060"/>
                </a:solidFill>
                <a:latin typeface="Times New Roman" pitchFamily="18" charset="0"/>
                <a:ea typeface="Calibri"/>
                <a:cs typeface="Times New Roman" pitchFamily="18" charset="0"/>
              </a:rPr>
              <a:t> </a:t>
            </a:r>
            <a:r>
              <a:rPr lang="nl-NL" sz="2800" dirty="0">
                <a:latin typeface="Times New Roman" pitchFamily="18" charset="0"/>
                <a:ea typeface="Calibri"/>
                <a:cs typeface="Times New Roman" pitchFamily="18" charset="0"/>
              </a:rPr>
              <a:t>Đánh giá kết quả học tập = </a:t>
            </a:r>
            <a:r>
              <a:rPr lang="nl-NL" sz="2800" i="1" dirty="0">
                <a:solidFill>
                  <a:srgbClr val="C00000"/>
                </a:solidFill>
                <a:latin typeface="Times New Roman" pitchFamily="18" charset="0"/>
                <a:ea typeface="Calibri"/>
                <a:cs typeface="Times New Roman" pitchFamily="18" charset="0"/>
              </a:rPr>
              <a:t>Assessment </a:t>
            </a:r>
            <a:r>
              <a:rPr lang="nl-NL" sz="2800" i="1" dirty="0">
                <a:solidFill>
                  <a:srgbClr val="C00000"/>
                </a:solidFill>
                <a:latin typeface="Times New Roman"/>
                <a:ea typeface="Calibri"/>
                <a:cs typeface="Times New Roman"/>
              </a:rPr>
              <a:t>of learning</a:t>
            </a:r>
          </a:p>
        </p:txBody>
      </p:sp>
    </p:spTree>
    <p:extLst>
      <p:ext uri="{BB962C8B-B14F-4D97-AF65-F5344CB8AC3E}">
        <p14:creationId xmlns:p14="http://schemas.microsoft.com/office/powerpoint/2010/main" val="208656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182880" indent="-182880" algn="just">
              <a:lnSpc>
                <a:spcPct val="100000"/>
              </a:lnSpc>
              <a:spcBef>
                <a:spcPts val="600"/>
              </a:spcBef>
              <a:spcAft>
                <a:spcPts val="0"/>
              </a:spcAft>
              <a:buNone/>
            </a:pPr>
            <a:r>
              <a:rPr lang="nl-NL" sz="2800" b="1" dirty="0">
                <a:latin typeface="Times New Roman"/>
                <a:ea typeface="Calibri"/>
                <a:cs typeface="Times New Roman"/>
              </a:rPr>
              <a:t>3. Mục tiêu, nội dung kiểm tra, đánh giá</a:t>
            </a:r>
            <a:endParaRPr lang="nl-NL" sz="2800" dirty="0">
              <a:latin typeface="Times New Roman"/>
              <a:ea typeface="Calibri"/>
              <a:cs typeface="Times New Roman"/>
            </a:endParaRPr>
          </a:p>
          <a:p>
            <a:pPr marL="182880" indent="-182880" algn="just">
              <a:lnSpc>
                <a:spcPct val="100000"/>
              </a:lnSpc>
              <a:spcBef>
                <a:spcPts val="600"/>
              </a:spcBef>
              <a:buFont typeface="Times New Roman" pitchFamily="18" charset="0"/>
              <a:buChar char="+"/>
            </a:pPr>
            <a:r>
              <a:rPr lang="nl-NL" sz="2800" dirty="0">
                <a:latin typeface="Times New Roman" pitchFamily="18" charset="0"/>
                <a:ea typeface="Calibri"/>
                <a:cs typeface="Times New Roman" pitchFamily="18" charset="0"/>
              </a:rPr>
              <a:t> Đánh giá tổng kết/thành tích (Summative Assessment) </a:t>
            </a:r>
            <a:endParaRPr lang="en-US" sz="2800" dirty="0">
              <a:latin typeface="Times New Roman" pitchFamily="18" charset="0"/>
              <a:ea typeface="Calibri"/>
              <a:cs typeface="Times New Roman" pitchFamily="18" charset="0"/>
            </a:endParaRPr>
          </a:p>
          <a:p>
            <a:pPr marL="182880" indent="-182880" algn="just">
              <a:lnSpc>
                <a:spcPct val="100000"/>
              </a:lnSpc>
              <a:spcBef>
                <a:spcPts val="600"/>
              </a:spcBef>
              <a:buFont typeface="Times New Roman" pitchFamily="18" charset="0"/>
              <a:buChar char="+"/>
            </a:pPr>
            <a:r>
              <a:rPr lang="nl-NL" sz="2800" dirty="0">
                <a:latin typeface="Times New Roman" pitchFamily="18" charset="0"/>
                <a:ea typeface="Calibri"/>
                <a:cs typeface="Times New Roman" pitchFamily="18" charset="0"/>
              </a:rPr>
              <a:t> Đánh giá quá trình/phát triển (Formative Assessment)</a:t>
            </a:r>
            <a:endParaRPr lang="en-US" sz="2800" dirty="0">
              <a:latin typeface="Times New Roman" pitchFamily="18" charset="0"/>
              <a:ea typeface="Calibri"/>
              <a:cs typeface="Times New Roman" pitchFamily="18" charset="0"/>
            </a:endParaRPr>
          </a:p>
          <a:p>
            <a:pPr marL="182880" indent="-182880" algn="just">
              <a:lnSpc>
                <a:spcPct val="100000"/>
              </a:lnSpc>
              <a:spcBef>
                <a:spcPts val="600"/>
              </a:spcBef>
              <a:buFont typeface="Times New Roman" pitchFamily="18" charset="0"/>
              <a:buChar char="+"/>
            </a:pPr>
            <a:r>
              <a:rPr lang="nl-NL" sz="2800" dirty="0">
                <a:latin typeface="Times New Roman" pitchFamily="18" charset="0"/>
                <a:ea typeface="Calibri"/>
                <a:cs typeface="Times New Roman" pitchFamily="18" charset="0"/>
              </a:rPr>
              <a:t> Đánh giá vận dụng/</a:t>
            </a:r>
            <a:r>
              <a:rPr lang="vi-VN" sz="2800" dirty="0">
                <a:latin typeface="Times New Roman" pitchFamily="18" charset="0"/>
                <a:ea typeface="Calibri"/>
                <a:cs typeface="Times New Roman" pitchFamily="18" charset="0"/>
              </a:rPr>
              <a:t>xác </a:t>
            </a:r>
            <a:r>
              <a:rPr lang="nl-NL" sz="2800" dirty="0">
                <a:latin typeface="Times New Roman" pitchFamily="18" charset="0"/>
                <a:ea typeface="Calibri"/>
                <a:cs typeface="Times New Roman" pitchFamily="18" charset="0"/>
              </a:rPr>
              <a:t>thực (Authentic Assessment)</a:t>
            </a:r>
            <a:endParaRPr lang="en-US" sz="2800" dirty="0">
              <a:latin typeface="Times New Roman" pitchFamily="18" charset="0"/>
              <a:ea typeface="Calibri"/>
              <a:cs typeface="Times New Roman" pitchFamily="18" charset="0"/>
            </a:endParaRPr>
          </a:p>
          <a:p>
            <a:pPr marL="182880" indent="-182880" algn="just">
              <a:lnSpc>
                <a:spcPct val="100000"/>
              </a:lnSpc>
              <a:spcBef>
                <a:spcPts val="600"/>
              </a:spcBef>
              <a:buFont typeface="Times New Roman" pitchFamily="18" charset="0"/>
              <a:buChar char="+"/>
            </a:pPr>
            <a:r>
              <a:rPr lang="nl-NL" sz="2800" dirty="0">
                <a:latin typeface="Times New Roman" pitchFamily="18" charset="0"/>
                <a:ea typeface="Calibri"/>
                <a:cs typeface="Times New Roman" pitchFamily="18" charset="0"/>
              </a:rPr>
              <a:t> Đánh giá sáng tạo (Alternative Assessment)</a:t>
            </a:r>
            <a:endParaRPr lang="en-US" sz="2800" dirty="0">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31640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444717" y="1848766"/>
            <a:ext cx="11159454" cy="117697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30000"/>
              </a:lnSpc>
              <a:spcBef>
                <a:spcPct val="0"/>
              </a:spcBef>
              <a:spcAft>
                <a:spcPts val="600"/>
              </a:spcAft>
              <a:buClrTx/>
              <a:buSzTx/>
              <a:buFontTx/>
              <a:buNone/>
              <a:defRPr/>
            </a:pPr>
            <a:r>
              <a:rPr kumimoji="0" lang="en-US" sz="4400" b="1" i="0" u="none" strike="noStrike" kern="1200" cap="none" spc="0" normalizeH="0" baseline="0" noProof="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A. MÔN VẬT LÍ TRONG CT GDPT 2018</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lnSpcReduction="10000"/>
          </a:bodyPr>
          <a:lstStyle/>
          <a:p>
            <a:pPr marL="182880" indent="-182880" algn="just">
              <a:lnSpc>
                <a:spcPct val="100000"/>
              </a:lnSpc>
              <a:spcBef>
                <a:spcPts val="600"/>
              </a:spcBef>
              <a:spcAft>
                <a:spcPts val="0"/>
              </a:spcAft>
              <a:buNone/>
            </a:pPr>
            <a:r>
              <a:rPr lang="nl-NL" sz="2800" b="1" dirty="0">
                <a:latin typeface="Times New Roman"/>
                <a:ea typeface="Calibri"/>
                <a:cs typeface="Times New Roman"/>
              </a:rPr>
              <a:t>3. Mục tiêu, nội dung kiểm tra, đánh giá</a:t>
            </a:r>
            <a:endParaRPr lang="nl-NL" sz="2800" dirty="0">
              <a:latin typeface="Times New Roman"/>
              <a:ea typeface="Calibri"/>
              <a:cs typeface="Times New Roman"/>
            </a:endParaRPr>
          </a:p>
          <a:p>
            <a:pPr marL="0" indent="0">
              <a:buNone/>
            </a:pPr>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ần chú trọng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vi-VN" dirty="0">
                <a:latin typeface="Times New Roman" panose="02020603050405020304" pitchFamily="18" charset="0"/>
                <a:cs typeface="Times New Roman" panose="02020603050405020304" pitchFamily="18" charset="0"/>
              </a:rPr>
              <a:t> khả năng vận dụng sáng tạo tri thức trong những tình huống ứng dụng khác nhau.</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Đ</a:t>
            </a:r>
            <a:r>
              <a:rPr lang="vi-VN" dirty="0">
                <a:latin typeface="Times New Roman" panose="02020603050405020304" pitchFamily="18" charset="0"/>
                <a:cs typeface="Times New Roman" panose="02020603050405020304" pitchFamily="18" charset="0"/>
              </a:rPr>
              <a:t>ánh giá năng lực được coi là bước phát triển cao hơn so với đánh giá kiến thức, kĩ năng.</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Để chứng minh HS có năng lực ở một mức độ nào đó, phải tạo cơ hội cho HS được giải quyết vấn đề trong tình huống mang tính thực tiễn.</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Khi đó HS vừa phải vận dụng những kiến thức, kĩ năng đã được học ở nhà trường, vừa sử dụng những kinh nghiệm của bản thân thu được từ những trải nghiệm bên ngoài nhà trường để giải quyết vấn đề của thực tiễn.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497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VI. ĐÁNH GIÁ</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182880" indent="-182880" algn="just">
              <a:lnSpc>
                <a:spcPct val="100000"/>
              </a:lnSpc>
              <a:spcBef>
                <a:spcPts val="600"/>
              </a:spcBef>
              <a:spcAft>
                <a:spcPts val="0"/>
              </a:spcAft>
              <a:buNone/>
            </a:pPr>
            <a:r>
              <a:rPr lang="nl-NL" sz="2800" b="1" dirty="0">
                <a:latin typeface="Times New Roman"/>
                <a:ea typeface="Calibri"/>
                <a:cs typeface="Times New Roman"/>
              </a:rPr>
              <a:t>3. Mục tiêu, nội dung kiểm tra, đánh giá</a:t>
            </a:r>
            <a:endParaRPr lang="nl-NL" sz="2800" dirty="0">
              <a:latin typeface="Times New Roman"/>
              <a:ea typeface="Calibri"/>
              <a:cs typeface="Times New Roman"/>
            </a:endParaRPr>
          </a:p>
          <a:p>
            <a:pPr marL="0" indent="0">
              <a:buNone/>
            </a:pPr>
            <a:r>
              <a:rPr lang="vi-VN" dirty="0">
                <a:latin typeface="Times New Roman" panose="02020603050405020304" pitchFamily="18" charset="0"/>
                <a:cs typeface="Times New Roman" panose="02020603050405020304" pitchFamily="18" charset="0"/>
              </a:rPr>
              <a:t>Như vậy, thông qua việc hoàn thành một nhiệm vụ trong bối cảnh thực, có thể đồng thời đánh giá được cả khả năng nhận thức, kĩ năng thực hiện và những giá trị, tình cảm của người học</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Mặt khác, đánh giá năng lực không hoàn toàn phải dựa vào chương trình giáo dục của từng môn học như đánh giá kiến thức, kĩ năng, bởi năng lực là tổng hóa, kết tinh kiến thức, kĩ năng, thái độ, tình cảm, giá trị, chuẩn mực đạo đức,… được hình thành từ nhiều môn học, lĩnh vực học tập khác nhau, và từ sự phát triển tự nhiên về mặt xã hội của một con người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256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90478-B3FA-B101-7BB2-562A6F12DCC2}"/>
              </a:ext>
            </a:extLst>
          </p:cNvPr>
          <p:cNvSpPr>
            <a:spLocks noGrp="1"/>
          </p:cNvSpPr>
          <p:nvPr>
            <p:ph type="title"/>
          </p:nvPr>
        </p:nvSpPr>
        <p:spPr>
          <a:xfrm>
            <a:off x="686834" y="591344"/>
            <a:ext cx="3200400" cy="5585619"/>
          </a:xfrm>
        </p:spPr>
        <p:txBody>
          <a:bodyPr>
            <a:normAutofit/>
          </a:bodyPr>
          <a:lstStyle/>
          <a:p>
            <a:r>
              <a:rPr lang="en-US" b="1" dirty="0">
                <a:solidFill>
                  <a:srgbClr val="FFFFFF"/>
                </a:solidFill>
              </a:rPr>
              <a:t>VI. ĐÁNH GIÁ</a:t>
            </a:r>
            <a:endParaRPr lang="en-US" dirty="0">
              <a:solidFill>
                <a:srgbClr val="FFFFFF"/>
              </a:solidFill>
            </a:endParaRPr>
          </a:p>
        </p:txBody>
      </p:sp>
      <p:sp>
        <p:nvSpPr>
          <p:cNvPr id="25"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55F9C3-2D57-40AE-0684-A8782DEF32B0}"/>
              </a:ext>
            </a:extLst>
          </p:cNvPr>
          <p:cNvSpPr>
            <a:spLocks noGrp="1"/>
          </p:cNvSpPr>
          <p:nvPr>
            <p:ph idx="1"/>
          </p:nvPr>
        </p:nvSpPr>
        <p:spPr>
          <a:xfrm>
            <a:off x="4447308" y="591344"/>
            <a:ext cx="6906491" cy="5585619"/>
          </a:xfrm>
        </p:spPr>
        <p:txBody>
          <a:bodyPr lIns="0" tIns="0" rIns="0" bIns="0" anchor="ctr">
            <a:normAutofit/>
          </a:bodyPr>
          <a:lstStyle/>
          <a:p>
            <a:pPr marL="182880" indent="-182880">
              <a:spcBef>
                <a:spcPts val="600"/>
              </a:spcBef>
              <a:spcAft>
                <a:spcPts val="0"/>
              </a:spcAft>
              <a:buNone/>
            </a:pPr>
            <a:r>
              <a:rPr lang="nl-NL" b="1" dirty="0">
                <a:latin typeface="Times New Roman"/>
                <a:ea typeface="Calibri"/>
                <a:cs typeface="Times New Roman"/>
              </a:rPr>
              <a:t>4. Hỗ trợ đánh giá</a:t>
            </a:r>
            <a:endParaRPr lang="nl-NL" dirty="0">
              <a:latin typeface="Times New Roman"/>
              <a:ea typeface="Calibri"/>
              <a:cs typeface="Times New Roman"/>
            </a:endParaRPr>
          </a:p>
          <a:p>
            <a:pPr marL="0" lvl="0" indent="0">
              <a:buNone/>
            </a:pPr>
            <a:r>
              <a:rPr lang="en-US" dirty="0" err="1">
                <a:latin typeface="Times New Roman" panose="02020603050405020304" pitchFamily="18" charset="0"/>
                <a:cs typeface="Times New Roman" panose="02020603050405020304" pitchFamily="18" charset="0"/>
              </a:rPr>
              <a:t>Cuối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thể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thể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SGK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11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917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6431-ACBC-57BB-A754-39D06C2F141C}"/>
              </a:ext>
            </a:extLst>
          </p:cNvPr>
          <p:cNvSpPr>
            <a:spLocks noGrp="1"/>
          </p:cNvSpPr>
          <p:nvPr>
            <p:ph type="title"/>
          </p:nvPr>
        </p:nvSpPr>
        <p:spPr>
          <a:xfrm>
            <a:off x="179408" y="2373333"/>
            <a:ext cx="1620456" cy="1325563"/>
          </a:xfrm>
        </p:spPr>
        <p:txBody>
          <a:bodyPr>
            <a:noAutofit/>
          </a:bodyPr>
          <a:lstStyle/>
          <a:p>
            <a:r>
              <a:rPr lang="en-US" sz="3200" dirty="0"/>
              <a:t>TIÊU CHÍ ĐÁNH GIÁ</a:t>
            </a:r>
          </a:p>
        </p:txBody>
      </p:sp>
      <p:pic>
        <p:nvPicPr>
          <p:cNvPr id="9" name="Picture 8">
            <a:extLst>
              <a:ext uri="{FF2B5EF4-FFF2-40B4-BE49-F238E27FC236}">
                <a16:creationId xmlns:a16="http://schemas.microsoft.com/office/drawing/2014/main" id="{57BF5907-3052-0F20-FB62-AE6599AA2C39}"/>
              </a:ext>
            </a:extLst>
          </p:cNvPr>
          <p:cNvPicPr>
            <a:picLocks noChangeAspect="1"/>
          </p:cNvPicPr>
          <p:nvPr/>
        </p:nvPicPr>
        <p:blipFill>
          <a:blip r:embed="rId2"/>
          <a:stretch>
            <a:fillRect/>
          </a:stretch>
        </p:blipFill>
        <p:spPr>
          <a:xfrm>
            <a:off x="2506330" y="0"/>
            <a:ext cx="9008140" cy="6858000"/>
          </a:xfrm>
          <a:prstGeom prst="rect">
            <a:avLst/>
          </a:prstGeom>
        </p:spPr>
      </p:pic>
    </p:spTree>
    <p:extLst>
      <p:ext uri="{BB962C8B-B14F-4D97-AF65-F5344CB8AC3E}">
        <p14:creationId xmlns:p14="http://schemas.microsoft.com/office/powerpoint/2010/main" val="1955813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6431-ACBC-57BB-A754-39D06C2F141C}"/>
              </a:ext>
            </a:extLst>
          </p:cNvPr>
          <p:cNvSpPr>
            <a:spLocks noGrp="1"/>
          </p:cNvSpPr>
          <p:nvPr>
            <p:ph type="title"/>
          </p:nvPr>
        </p:nvSpPr>
        <p:spPr>
          <a:xfrm>
            <a:off x="179408" y="2373333"/>
            <a:ext cx="1620456" cy="1325563"/>
          </a:xfrm>
        </p:spPr>
        <p:txBody>
          <a:bodyPr>
            <a:noAutofit/>
          </a:bodyPr>
          <a:lstStyle/>
          <a:p>
            <a:r>
              <a:rPr lang="en-US" sz="3200" dirty="0"/>
              <a:t>TIÊU CHÍ ĐÁNH GIÁ</a:t>
            </a:r>
          </a:p>
        </p:txBody>
      </p:sp>
      <p:pic>
        <p:nvPicPr>
          <p:cNvPr id="4" name="Picture 3">
            <a:extLst>
              <a:ext uri="{FF2B5EF4-FFF2-40B4-BE49-F238E27FC236}">
                <a16:creationId xmlns:a16="http://schemas.microsoft.com/office/drawing/2014/main" id="{23D40676-838D-A0AD-10C0-076533128FA1}"/>
              </a:ext>
            </a:extLst>
          </p:cNvPr>
          <p:cNvPicPr>
            <a:picLocks noChangeAspect="1"/>
          </p:cNvPicPr>
          <p:nvPr/>
        </p:nvPicPr>
        <p:blipFill>
          <a:blip r:embed="rId2"/>
          <a:stretch>
            <a:fillRect/>
          </a:stretch>
        </p:blipFill>
        <p:spPr>
          <a:xfrm>
            <a:off x="2663246" y="0"/>
            <a:ext cx="8959551" cy="6858000"/>
          </a:xfrm>
          <a:prstGeom prst="rect">
            <a:avLst/>
          </a:prstGeom>
        </p:spPr>
      </p:pic>
    </p:spTree>
    <p:extLst>
      <p:ext uri="{BB962C8B-B14F-4D97-AF65-F5344CB8AC3E}">
        <p14:creationId xmlns:p14="http://schemas.microsoft.com/office/powerpoint/2010/main" val="3395908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6431-ACBC-57BB-A754-39D06C2F141C}"/>
              </a:ext>
            </a:extLst>
          </p:cNvPr>
          <p:cNvSpPr>
            <a:spLocks noGrp="1"/>
          </p:cNvSpPr>
          <p:nvPr>
            <p:ph type="title"/>
          </p:nvPr>
        </p:nvSpPr>
        <p:spPr>
          <a:xfrm>
            <a:off x="179408" y="2373333"/>
            <a:ext cx="1620456" cy="1325563"/>
          </a:xfrm>
        </p:spPr>
        <p:txBody>
          <a:bodyPr>
            <a:noAutofit/>
          </a:bodyPr>
          <a:lstStyle/>
          <a:p>
            <a:r>
              <a:rPr lang="en-US" sz="3200" dirty="0"/>
              <a:t>TIÊU CHÍ ĐÁNH GIÁ</a:t>
            </a:r>
          </a:p>
        </p:txBody>
      </p:sp>
      <p:pic>
        <p:nvPicPr>
          <p:cNvPr id="5" name="Picture 4">
            <a:extLst>
              <a:ext uri="{FF2B5EF4-FFF2-40B4-BE49-F238E27FC236}">
                <a16:creationId xmlns:a16="http://schemas.microsoft.com/office/drawing/2014/main" id="{DF435DE4-E428-BB03-A5F9-05A842495F42}"/>
              </a:ext>
            </a:extLst>
          </p:cNvPr>
          <p:cNvPicPr>
            <a:picLocks noChangeAspect="1"/>
          </p:cNvPicPr>
          <p:nvPr/>
        </p:nvPicPr>
        <p:blipFill>
          <a:blip r:embed="rId2"/>
          <a:stretch>
            <a:fillRect/>
          </a:stretch>
        </p:blipFill>
        <p:spPr>
          <a:xfrm>
            <a:off x="1908120" y="686419"/>
            <a:ext cx="9646146" cy="5150115"/>
          </a:xfrm>
          <a:prstGeom prst="rect">
            <a:avLst/>
          </a:prstGeom>
        </p:spPr>
      </p:pic>
    </p:spTree>
    <p:extLst>
      <p:ext uri="{BB962C8B-B14F-4D97-AF65-F5344CB8AC3E}">
        <p14:creationId xmlns:p14="http://schemas.microsoft.com/office/powerpoint/2010/main" val="2343764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328F6B-0A61-ABFD-DC3A-CE7D2F238CE3}"/>
              </a:ext>
            </a:extLst>
          </p:cNvPr>
          <p:cNvPicPr>
            <a:picLocks noChangeAspect="1"/>
          </p:cNvPicPr>
          <p:nvPr/>
        </p:nvPicPr>
        <p:blipFill rotWithShape="1">
          <a:blip r:embed="rId2">
            <a:duotone>
              <a:schemeClr val="bg2">
                <a:shade val="45000"/>
                <a:satMod val="135000"/>
              </a:schemeClr>
              <a:prstClr val="white"/>
            </a:duotone>
          </a:blip>
          <a:srcRect t="3859" b="11872"/>
          <a:stretch/>
        </p:blipFill>
        <p:spPr>
          <a:xfrm>
            <a:off x="20" y="10"/>
            <a:ext cx="12191980" cy="6857990"/>
          </a:xfrm>
          <a:prstGeom prst="rect">
            <a:avLst/>
          </a:prstGeom>
        </p:spPr>
      </p:pic>
      <p:sp>
        <p:nvSpPr>
          <p:cNvPr id="14"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9F071D-D361-0CD0-DE62-37B814591845}"/>
              </a:ext>
            </a:extLst>
          </p:cNvPr>
          <p:cNvSpPr txBox="1"/>
          <p:nvPr/>
        </p:nvSpPr>
        <p:spPr>
          <a:xfrm>
            <a:off x="838199" y="365125"/>
            <a:ext cx="10939041"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VII. PHÙ HỢP VỚI ĐIỀU KIỆN CỦA ĐỊA PHƯƠNG </a:t>
            </a:r>
          </a:p>
        </p:txBody>
      </p:sp>
      <p:graphicFrame>
        <p:nvGraphicFramePr>
          <p:cNvPr id="5" name="TextBox 2">
            <a:extLst>
              <a:ext uri="{FF2B5EF4-FFF2-40B4-BE49-F238E27FC236}">
                <a16:creationId xmlns:a16="http://schemas.microsoft.com/office/drawing/2014/main" id="{E3C140A9-2B4E-2DCD-0C54-EF818A974EB3}"/>
              </a:ext>
            </a:extLst>
          </p:cNvPr>
          <p:cNvGraphicFramePr/>
          <p:nvPr>
            <p:extLst>
              <p:ext uri="{D42A27DB-BD31-4B8C-83A1-F6EECF244321}">
                <p14:modId xmlns:p14="http://schemas.microsoft.com/office/powerpoint/2010/main" val="39211256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7720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18674-0C4F-1351-EBF7-5EBAEEAA3C2C}"/>
              </a:ext>
            </a:extLst>
          </p:cNvPr>
          <p:cNvPicPr>
            <a:picLocks noChangeAspect="1"/>
          </p:cNvPicPr>
          <p:nvPr/>
        </p:nvPicPr>
        <p:blipFill rotWithShape="1">
          <a:blip r:embed="rId2"/>
          <a:srcRect r="-1" b="1630"/>
          <a:stretch/>
        </p:blipFill>
        <p:spPr>
          <a:xfrm>
            <a:off x="321734" y="557189"/>
            <a:ext cx="4276956" cy="5743616"/>
          </a:xfrm>
          <a:prstGeom prst="rect">
            <a:avLst/>
          </a:prstGeom>
        </p:spPr>
      </p:pic>
      <p:pic>
        <p:nvPicPr>
          <p:cNvPr id="3" name="Hình ảnh 2">
            <a:extLst>
              <a:ext uri="{FF2B5EF4-FFF2-40B4-BE49-F238E27FC236}">
                <a16:creationId xmlns:a16="http://schemas.microsoft.com/office/drawing/2014/main" id="{E3B304CE-7746-406A-BB5C-707280AB1B71}"/>
              </a:ext>
            </a:extLst>
          </p:cNvPr>
          <p:cNvPicPr>
            <a:picLocks noChangeAspect="1"/>
          </p:cNvPicPr>
          <p:nvPr/>
        </p:nvPicPr>
        <p:blipFill rotWithShape="1">
          <a:blip r:embed="rId3">
            <a:extLst>
              <a:ext uri="{28A0092B-C50C-407E-A947-70E740481C1C}">
                <a14:useLocalDpi xmlns:a14="http://schemas.microsoft.com/office/drawing/2010/main" val="0"/>
              </a:ext>
            </a:extLst>
          </a:blip>
          <a:srcRect l="30489" r="-1" b="-1"/>
          <a:stretch/>
        </p:blipFill>
        <p:spPr>
          <a:xfrm>
            <a:off x="4772525" y="557189"/>
            <a:ext cx="7097742" cy="5743616"/>
          </a:xfrm>
          <a:prstGeom prst="rect">
            <a:avLst/>
          </a:prstGeom>
        </p:spPr>
      </p:pic>
    </p:spTree>
    <p:extLst>
      <p:ext uri="{BB962C8B-B14F-4D97-AF65-F5344CB8AC3E}">
        <p14:creationId xmlns:p14="http://schemas.microsoft.com/office/powerpoint/2010/main" val="391097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8DD9F-59F9-4644-BBCB-0D1E491D4592}"/>
              </a:ext>
            </a:extLst>
          </p:cNvPr>
          <p:cNvSpPr>
            <a:spLocks noGrp="1"/>
          </p:cNvSpPr>
          <p:nvPr>
            <p:ph idx="1"/>
          </p:nvPr>
        </p:nvSpPr>
        <p:spPr>
          <a:xfrm>
            <a:off x="609600" y="820940"/>
            <a:ext cx="10972800" cy="4524315"/>
          </a:xfrm>
        </p:spPr>
        <p:txBody>
          <a:bodyPr>
            <a:spAutoFit/>
          </a:bodyPr>
          <a:lstStyle/>
          <a:p>
            <a:pPr marL="0" indent="0">
              <a:lnSpc>
                <a:spcPct val="100000"/>
              </a:lnSpc>
              <a:spcBef>
                <a:spcPts val="0"/>
              </a:spcBef>
              <a:buNone/>
            </a:pPr>
            <a:r>
              <a:rPr lang="en-US" altLang="vi-VN" sz="3200" b="1">
                <a:solidFill>
                  <a:srgbClr val="FF0000"/>
                </a:solidFill>
                <a:latin typeface="Times New Roman" panose="02020603050405020304" pitchFamily="18" charset="0"/>
                <a:cs typeface="Times New Roman" panose="02020603050405020304" pitchFamily="18" charset="0"/>
              </a:rPr>
              <a:t>NQ 29 TW, 88 </a:t>
            </a:r>
            <a:r>
              <a:rPr lang="en-US" altLang="vi-VN" sz="3200" b="1" err="1">
                <a:solidFill>
                  <a:srgbClr val="FF0000"/>
                </a:solidFill>
                <a:latin typeface="Times New Roman" panose="02020603050405020304" pitchFamily="18" charset="0"/>
                <a:cs typeface="Times New Roman" panose="02020603050405020304" pitchFamily="18" charset="0"/>
              </a:rPr>
              <a:t>của</a:t>
            </a:r>
            <a:r>
              <a:rPr lang="en-US" altLang="vi-VN" sz="3200" b="1">
                <a:solidFill>
                  <a:srgbClr val="FF0000"/>
                </a:solidFill>
                <a:latin typeface="Times New Roman" panose="02020603050405020304" pitchFamily="18" charset="0"/>
                <a:cs typeface="Times New Roman" panose="02020603050405020304" pitchFamily="18" charset="0"/>
              </a:rPr>
              <a:t> QH, QĐ 404 </a:t>
            </a:r>
            <a:r>
              <a:rPr lang="en-US" altLang="vi-VN" sz="3200" b="1" err="1">
                <a:solidFill>
                  <a:srgbClr val="FF0000"/>
                </a:solidFill>
                <a:latin typeface="Times New Roman" panose="02020603050405020304" pitchFamily="18" charset="0"/>
                <a:cs typeface="Times New Roman" panose="02020603050405020304" pitchFamily="18" charset="0"/>
              </a:rPr>
              <a:t>của</a:t>
            </a:r>
            <a:r>
              <a:rPr lang="en-US" altLang="vi-VN" sz="3200" b="1">
                <a:solidFill>
                  <a:srgbClr val="FF0000"/>
                </a:solidFill>
                <a:latin typeface="Times New Roman" panose="02020603050405020304" pitchFamily="18" charset="0"/>
                <a:cs typeface="Times New Roman" panose="02020603050405020304" pitchFamily="18" charset="0"/>
              </a:rPr>
              <a:t> CP, </a:t>
            </a:r>
            <a:r>
              <a:rPr lang="en-US" altLang="vi-VN" sz="3200" b="1" err="1">
                <a:solidFill>
                  <a:srgbClr val="FF0000"/>
                </a:solidFill>
                <a:latin typeface="Times New Roman" panose="02020603050405020304" pitchFamily="18" charset="0"/>
                <a:cs typeface="Times New Roman" panose="02020603050405020304" pitchFamily="18" charset="0"/>
              </a:rPr>
              <a:t>Luật</a:t>
            </a:r>
            <a:r>
              <a:rPr lang="en-US" altLang="vi-VN" sz="3200" b="1">
                <a:solidFill>
                  <a:srgbClr val="FF0000"/>
                </a:solidFill>
                <a:latin typeface="Times New Roman" panose="02020603050405020304" pitchFamily="18" charset="0"/>
                <a:cs typeface="Times New Roman" panose="02020603050405020304" pitchFamily="18" charset="0"/>
              </a:rPr>
              <a:t> GD </a:t>
            </a:r>
            <a:r>
              <a:rPr lang="en-US" altLang="vi-VN" sz="3200" b="1" err="1">
                <a:solidFill>
                  <a:srgbClr val="FF0000"/>
                </a:solidFill>
                <a:latin typeface="Times New Roman" panose="02020603050405020304" pitchFamily="18" charset="0"/>
                <a:cs typeface="Times New Roman" panose="02020603050405020304" pitchFamily="18" charset="0"/>
              </a:rPr>
              <a:t>và</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pháp</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luật</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liên</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quan</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Thông</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tư</a:t>
            </a:r>
            <a:r>
              <a:rPr lang="en-US" altLang="vi-VN" sz="3200" b="1">
                <a:solidFill>
                  <a:srgbClr val="FF0000"/>
                </a:solidFill>
                <a:latin typeface="Times New Roman" panose="02020603050405020304" pitchFamily="18" charset="0"/>
                <a:cs typeface="Times New Roman" panose="02020603050405020304" pitchFamily="18" charset="0"/>
              </a:rPr>
              <a:t> 14 </a:t>
            </a:r>
            <a:r>
              <a:rPr lang="en-US" altLang="vi-VN" sz="3200" b="1" err="1">
                <a:solidFill>
                  <a:srgbClr val="FF0000"/>
                </a:solidFill>
                <a:latin typeface="Times New Roman" panose="02020603050405020304" pitchFamily="18" charset="0"/>
                <a:cs typeface="Times New Roman" panose="02020603050405020304" pitchFamily="18" charset="0"/>
              </a:rPr>
              <a:t>của</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Bộ</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trưởng</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về</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xây</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dựng</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điều</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chỉnh</a:t>
            </a:r>
            <a:r>
              <a:rPr lang="en-US" altLang="vi-VN" sz="3200" b="1">
                <a:solidFill>
                  <a:srgbClr val="FF0000"/>
                </a:solidFill>
                <a:latin typeface="Times New Roman" panose="02020603050405020304" pitchFamily="18" charset="0"/>
                <a:cs typeface="Times New Roman" panose="02020603050405020304" pitchFamily="18" charset="0"/>
              </a:rPr>
              <a:t> CT </a:t>
            </a:r>
            <a:r>
              <a:rPr lang="en-US" altLang="vi-VN" sz="3200" b="1" err="1">
                <a:solidFill>
                  <a:srgbClr val="FF0000"/>
                </a:solidFill>
                <a:latin typeface="Times New Roman" panose="02020603050405020304" pitchFamily="18" charset="0"/>
                <a:cs typeface="Times New Roman" panose="02020603050405020304" pitchFamily="18" charset="0"/>
              </a:rPr>
              <a:t>giáo</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dục</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phổ</a:t>
            </a:r>
            <a:r>
              <a:rPr lang="en-US" altLang="vi-VN" sz="3200" b="1">
                <a:solidFill>
                  <a:srgbClr val="FF0000"/>
                </a:solidFill>
                <a:latin typeface="Times New Roman" panose="02020603050405020304" pitchFamily="18" charset="0"/>
                <a:cs typeface="Times New Roman" panose="02020603050405020304" pitchFamily="18" charset="0"/>
              </a:rPr>
              <a:t> </a:t>
            </a:r>
            <a:r>
              <a:rPr lang="en-US" altLang="vi-VN" sz="3200" b="1" err="1">
                <a:solidFill>
                  <a:srgbClr val="FF0000"/>
                </a:solidFill>
                <a:latin typeface="Times New Roman" panose="02020603050405020304" pitchFamily="18" charset="0"/>
                <a:cs typeface="Times New Roman" panose="02020603050405020304" pitchFamily="18" charset="0"/>
              </a:rPr>
              <a:t>thông</a:t>
            </a:r>
            <a:r>
              <a:rPr lang="en-US" altLang="vi-VN" sz="3200" b="1">
                <a:solidFill>
                  <a:srgbClr val="FF0000"/>
                </a:solidFill>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Phân</a:t>
            </a:r>
            <a:r>
              <a:rPr lang="en-US" altLang="vi-VN" sz="3200">
                <a:latin typeface="Times New Roman" panose="02020603050405020304" pitchFamily="18" charset="0"/>
                <a:cs typeface="Times New Roman" panose="02020603050405020304" pitchFamily="18" charset="0"/>
              </a:rPr>
              <a:t> chia </a:t>
            </a:r>
            <a:r>
              <a:rPr lang="en-US" altLang="vi-VN" sz="3200" err="1">
                <a:latin typeface="Times New Roman" panose="02020603050405020304" pitchFamily="18" charset="0"/>
                <a:cs typeface="Times New Roman" panose="02020603050405020304" pitchFamily="18" charset="0"/>
              </a:rPr>
              <a:t>hai</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giai</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đoạn</a:t>
            </a:r>
            <a:r>
              <a:rPr lang="en-US" altLang="vi-VN" sz="3200">
                <a:latin typeface="Times New Roman" panose="02020603050405020304" pitchFamily="18" charset="0"/>
                <a:cs typeface="Times New Roman" panose="02020603050405020304" pitchFamily="18" charset="0"/>
              </a:rPr>
              <a:t> GD.</a:t>
            </a:r>
          </a:p>
          <a:p>
            <a:pPr marL="0" indent="0">
              <a:lnSpc>
                <a:spcPct val="100000"/>
              </a:lnSpc>
              <a:spcBef>
                <a:spcPts val="0"/>
              </a:spcBef>
              <a:buNone/>
            </a:pP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Tích</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hợp</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cao</a:t>
            </a:r>
            <a:r>
              <a:rPr lang="en-US" altLang="vi-VN" sz="3200">
                <a:latin typeface="Times New Roman" panose="02020603050405020304" pitchFamily="18" charset="0"/>
                <a:cs typeface="Times New Roman" panose="02020603050405020304" pitchFamily="18" charset="0"/>
              </a:rPr>
              <a:t> ở </a:t>
            </a:r>
            <a:r>
              <a:rPr lang="en-US" altLang="vi-VN" sz="3200" err="1">
                <a:latin typeface="Times New Roman" panose="02020603050405020304" pitchFamily="18" charset="0"/>
                <a:cs typeface="Times New Roman" panose="02020603050405020304" pitchFamily="18" charset="0"/>
              </a:rPr>
              <a:t>các</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lớp</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dưới</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phân</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hóa</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dần</a:t>
            </a:r>
            <a:r>
              <a:rPr lang="en-US" altLang="vi-VN" sz="3200">
                <a:latin typeface="Times New Roman" panose="02020603050405020304" pitchFamily="18" charset="0"/>
                <a:cs typeface="Times New Roman" panose="02020603050405020304" pitchFamily="18" charset="0"/>
              </a:rPr>
              <a:t> ở </a:t>
            </a:r>
            <a:r>
              <a:rPr lang="en-US" altLang="vi-VN" sz="3200" err="1">
                <a:latin typeface="Times New Roman" panose="02020603050405020304" pitchFamily="18" charset="0"/>
                <a:cs typeface="Times New Roman" panose="02020603050405020304" pitchFamily="18" charset="0"/>
              </a:rPr>
              <a:t>các</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lớp</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trên</a:t>
            </a:r>
            <a:r>
              <a:rPr lang="en-US" altLang="vi-VN" sz="320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altLang="vi-VN" sz="3200">
                <a:latin typeface="Times New Roman" panose="02020603050405020304" pitchFamily="18" charset="0"/>
                <a:cs typeface="Times New Roman" panose="02020603050405020304" pitchFamily="18" charset="0"/>
              </a:rPr>
              <a:t>+ CT </a:t>
            </a:r>
            <a:r>
              <a:rPr lang="en-US" altLang="vi-VN" sz="3200" err="1">
                <a:latin typeface="Times New Roman" panose="02020603050405020304" pitchFamily="18" charset="0"/>
                <a:cs typeface="Times New Roman" panose="02020603050405020304" pitchFamily="18" charset="0"/>
              </a:rPr>
              <a:t>có</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tính</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mở</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ba</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cấp</a:t>
            </a:r>
            <a:r>
              <a:rPr lang="en-US" altLang="vi-VN" sz="3200">
                <a:latin typeface="Times New Roman" panose="02020603050405020304" pitchFamily="18" charset="0"/>
                <a:cs typeface="Times New Roman" panose="02020603050405020304" pitchFamily="18" charset="0"/>
              </a:rPr>
              <a:t> CT </a:t>
            </a:r>
            <a:r>
              <a:rPr lang="en-US" altLang="vi-VN" sz="3200" err="1">
                <a:latin typeface="Times New Roman" panose="02020603050405020304" pitchFamily="18" charset="0"/>
                <a:cs typeface="Times New Roman" panose="02020603050405020304" pitchFamily="18" charset="0"/>
              </a:rPr>
              <a:t>và</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quyền</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của</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địa</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phương</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cơ</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sở</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tính</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mở</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về</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nội</a:t>
            </a:r>
            <a:r>
              <a:rPr lang="en-US" altLang="vi-VN" sz="3200">
                <a:latin typeface="Times New Roman" panose="02020603050405020304" pitchFamily="18" charset="0"/>
                <a:cs typeface="Times New Roman" panose="02020603050405020304" pitchFamily="18" charset="0"/>
              </a:rPr>
              <a:t> dung GD, </a:t>
            </a:r>
            <a:r>
              <a:rPr lang="en-US" altLang="vi-VN" sz="3200" err="1">
                <a:latin typeface="Times New Roman" panose="02020603050405020304" pitchFamily="18" charset="0"/>
                <a:cs typeface="Times New Roman" panose="02020603050405020304" pitchFamily="18" charset="0"/>
              </a:rPr>
              <a:t>một</a:t>
            </a:r>
            <a:r>
              <a:rPr lang="en-US" altLang="vi-VN" sz="3200">
                <a:latin typeface="Times New Roman" panose="02020603050405020304" pitchFamily="18" charset="0"/>
                <a:cs typeface="Times New Roman" panose="02020603050405020304" pitchFamily="18" charset="0"/>
              </a:rPr>
              <a:t> CT </a:t>
            </a:r>
            <a:r>
              <a:rPr lang="en-US" altLang="vi-VN" sz="3200" err="1">
                <a:latin typeface="Times New Roman" panose="02020603050405020304" pitchFamily="18" charset="0"/>
                <a:cs typeface="Times New Roman" panose="02020603050405020304" pitchFamily="18" charset="0"/>
              </a:rPr>
              <a:t>nhiều</a:t>
            </a:r>
            <a:r>
              <a:rPr lang="en-US" altLang="vi-VN" sz="3200">
                <a:latin typeface="Times New Roman" panose="02020603050405020304" pitchFamily="18" charset="0"/>
                <a:cs typeface="Times New Roman" panose="02020603050405020304" pitchFamily="18" charset="0"/>
              </a:rPr>
              <a:t> SGK; </a:t>
            </a:r>
            <a:r>
              <a:rPr lang="en-US" altLang="vi-VN" sz="3200" err="1">
                <a:latin typeface="Times New Roman" panose="02020603050405020304" pitchFamily="18" charset="0"/>
                <a:cs typeface="Times New Roman" panose="02020603050405020304" pitchFamily="18" charset="0"/>
              </a:rPr>
              <a:t>quyền</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của</a:t>
            </a:r>
            <a:r>
              <a:rPr lang="en-US" altLang="vi-VN" sz="3200">
                <a:latin typeface="Times New Roman" panose="02020603050405020304" pitchFamily="18" charset="0"/>
                <a:cs typeface="Times New Roman" panose="02020603050405020304" pitchFamily="18" charset="0"/>
              </a:rPr>
              <a:t> GV </a:t>
            </a:r>
            <a:r>
              <a:rPr lang="en-US" altLang="vi-VN" sz="3200" err="1">
                <a:latin typeface="Times New Roman" panose="02020603050405020304" pitchFamily="18" charset="0"/>
                <a:cs typeface="Times New Roman" panose="02020603050405020304" pitchFamily="18" charset="0"/>
              </a:rPr>
              <a:t>và</a:t>
            </a:r>
            <a:r>
              <a:rPr lang="en-US" altLang="vi-VN" sz="3200">
                <a:latin typeface="Times New Roman" panose="02020603050405020304" pitchFamily="18" charset="0"/>
                <a:cs typeface="Times New Roman" panose="02020603050405020304" pitchFamily="18" charset="0"/>
              </a:rPr>
              <a:t> HS).</a:t>
            </a:r>
          </a:p>
          <a:p>
            <a:pPr marL="0" indent="0">
              <a:lnSpc>
                <a:spcPct val="100000"/>
              </a:lnSpc>
              <a:spcBef>
                <a:spcPts val="0"/>
              </a:spcBef>
              <a:buNone/>
            </a:pP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Kế</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thừa</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phát</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triển</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các</a:t>
            </a:r>
            <a:r>
              <a:rPr lang="en-US" altLang="vi-VN" sz="3200">
                <a:latin typeface="Times New Roman" panose="02020603050405020304" pitchFamily="18" charset="0"/>
                <a:cs typeface="Times New Roman" panose="02020603050405020304" pitchFamily="18" charset="0"/>
              </a:rPr>
              <a:t> CT </a:t>
            </a:r>
            <a:r>
              <a:rPr lang="en-US" altLang="vi-VN" sz="3200" err="1">
                <a:latin typeface="Times New Roman" panose="02020603050405020304" pitchFamily="18" charset="0"/>
                <a:cs typeface="Times New Roman" panose="02020603050405020304" pitchFamily="18" charset="0"/>
              </a:rPr>
              <a:t>đã</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có</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tiếp</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thu</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kinh</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nghiệm</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quốc</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tế</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phù</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hợp</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với</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điều</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kiện</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thực</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tiễn</a:t>
            </a:r>
            <a:r>
              <a:rPr lang="en-US" altLang="vi-VN" sz="3200">
                <a:latin typeface="Times New Roman" panose="02020603050405020304" pitchFamily="18" charset="0"/>
                <a:cs typeface="Times New Roman" panose="02020603050405020304" pitchFamily="18" charset="0"/>
              </a:rPr>
              <a:t>.</a:t>
            </a:r>
          </a:p>
        </p:txBody>
      </p:sp>
      <p:sp>
        <p:nvSpPr>
          <p:cNvPr id="8" name="Title 1">
            <a:extLst>
              <a:ext uri="{FF2B5EF4-FFF2-40B4-BE49-F238E27FC236}">
                <a16:creationId xmlns:a16="http://schemas.microsoft.com/office/drawing/2014/main" id="{90CA4A2B-0F90-46EA-933E-F4FEDC80A2BD}"/>
              </a:ext>
            </a:extLst>
          </p:cNvPr>
          <p:cNvSpPr>
            <a:spLocks noGrp="1"/>
          </p:cNvSpPr>
          <p:nvPr>
            <p:ph type="title"/>
          </p:nvPr>
        </p:nvSpPr>
        <p:spPr>
          <a:xfrm>
            <a:off x="609600" y="295206"/>
            <a:ext cx="10972800" cy="642040"/>
          </a:xfrm>
        </p:spPr>
        <p:txBody>
          <a:bodyPr>
            <a:normAutofit/>
          </a:bodyPr>
          <a:lstStyle/>
          <a:p>
            <a:r>
              <a:rPr lang="en-US" sz="3200" b="1" kern="0" dirty="0">
                <a:solidFill>
                  <a:prstClr val="black"/>
                </a:solidFill>
                <a:latin typeface="Times New Roman" panose="02020603050405020304" pitchFamily="18" charset="0"/>
                <a:cs typeface="Times New Roman" panose="02020603050405020304" pitchFamily="18" charset="0"/>
              </a:rPr>
              <a:t>ĐẶC ĐIỂM NỔI BẬT CỦA CT GDPT 2018</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4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8DD9F-59F9-4644-BBCB-0D1E491D4592}"/>
              </a:ext>
            </a:extLst>
          </p:cNvPr>
          <p:cNvSpPr>
            <a:spLocks noGrp="1"/>
          </p:cNvSpPr>
          <p:nvPr>
            <p:ph idx="1"/>
          </p:nvPr>
        </p:nvSpPr>
        <p:spPr>
          <a:xfrm>
            <a:off x="609599" y="820940"/>
            <a:ext cx="10972799" cy="3778470"/>
          </a:xfrm>
        </p:spPr>
        <p:txBody>
          <a:bodyPr wrap="square">
            <a:spAutoFit/>
          </a:bodyPr>
          <a:lstStyle/>
          <a:p>
            <a:pPr marL="0" indent="0" algn="just">
              <a:lnSpc>
                <a:spcPct val="100000"/>
              </a:lnSpc>
              <a:spcBef>
                <a:spcPts val="0"/>
              </a:spcBef>
              <a:buNone/>
            </a:pPr>
            <a:r>
              <a:rPr lang="en-US" altLang="vi-VN" sz="3200" b="1" err="1">
                <a:latin typeface="Times New Roman" panose="02020603050405020304" pitchFamily="18" charset="0"/>
                <a:cs typeface="Times New Roman" panose="02020603050405020304" pitchFamily="18" charset="0"/>
              </a:rPr>
              <a:t>Phẩm</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chất</a:t>
            </a:r>
            <a:r>
              <a:rPr lang="en-US" altLang="vi-VN" sz="3200" b="1">
                <a:latin typeface="Times New Roman" panose="02020603050405020304" pitchFamily="18" charset="0"/>
                <a:cs typeface="Times New Roman" panose="02020603050405020304" pitchFamily="18" charset="0"/>
              </a:rPr>
              <a:t> </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Phẩm</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chất</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tâm</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lí</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Đức</a:t>
            </a:r>
            <a:r>
              <a:rPr lang="en-US" altLang="vi-VN" sz="3200">
                <a:latin typeface="Times New Roman" panose="02020603050405020304" pitchFamily="18" charset="0"/>
                <a:cs typeface="Times New Roman" panose="02020603050405020304" pitchFamily="18" charset="0"/>
              </a:rPr>
              <a:t>) + </a:t>
            </a:r>
            <a:r>
              <a:rPr lang="en-US" altLang="vi-VN" sz="3200" err="1">
                <a:latin typeface="Times New Roman" panose="02020603050405020304" pitchFamily="18" charset="0"/>
                <a:cs typeface="Times New Roman" panose="02020603050405020304" pitchFamily="18" charset="0"/>
              </a:rPr>
              <a:t>Phẩm</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chất</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trí</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tuệ</a:t>
            </a:r>
            <a:r>
              <a:rPr lang="en-US" altLang="vi-VN" sz="3200">
                <a:latin typeface="Times New Roman" panose="02020603050405020304" pitchFamily="18" charset="0"/>
                <a:cs typeface="Times New Roman" panose="02020603050405020304" pitchFamily="18" charset="0"/>
              </a:rPr>
              <a:t> (</a:t>
            </a:r>
            <a:r>
              <a:rPr lang="en-US" altLang="vi-VN" sz="3200" err="1">
                <a:latin typeface="Times New Roman" panose="02020603050405020304" pitchFamily="18" charset="0"/>
                <a:cs typeface="Times New Roman" panose="02020603050405020304" pitchFamily="18" charset="0"/>
              </a:rPr>
              <a:t>Tài</a:t>
            </a:r>
            <a:r>
              <a:rPr lang="en-US" altLang="vi-VN" sz="3200">
                <a:latin typeface="Times New Roman" panose="02020603050405020304" pitchFamily="18" charset="0"/>
                <a:cs typeface="Times New Roman" panose="02020603050405020304" pitchFamily="18" charset="0"/>
              </a:rPr>
              <a:t>).</a:t>
            </a:r>
          </a:p>
          <a:p>
            <a:pPr marL="0" indent="0" algn="just">
              <a:lnSpc>
                <a:spcPct val="100000"/>
              </a:lnSpc>
              <a:spcBef>
                <a:spcPts val="0"/>
              </a:spcBef>
              <a:buNone/>
            </a:pPr>
            <a:r>
              <a:rPr lang="en-US" altLang="vi-VN" sz="3200" b="1" err="1">
                <a:latin typeface="Times New Roman" panose="02020603050405020304" pitchFamily="18" charset="0"/>
                <a:cs typeface="Times New Roman" panose="02020603050405020304" pitchFamily="18" charset="0"/>
              </a:rPr>
              <a:t>Phẩm</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chất</a:t>
            </a:r>
            <a:r>
              <a:rPr lang="en-US" altLang="vi-VN" sz="3200">
                <a:latin typeface="Times New Roman" panose="02020603050405020304" pitchFamily="18" charset="0"/>
                <a:cs typeface="Times New Roman" panose="02020603050405020304" pitchFamily="18" charset="0"/>
              </a:rPr>
              <a:t> = </a:t>
            </a:r>
            <a:r>
              <a:rPr lang="en-US" altLang="vi-VN" sz="3200" err="1">
                <a:latin typeface="Times New Roman" panose="02020603050405020304" pitchFamily="18" charset="0"/>
                <a:cs typeface="Times New Roman" panose="02020603050405020304" pitchFamily="18" charset="0"/>
              </a:rPr>
              <a:t>Đức</a:t>
            </a:r>
            <a:r>
              <a:rPr lang="en-US" altLang="vi-VN" sz="3200">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Năng</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lực</a:t>
            </a:r>
            <a:r>
              <a:rPr lang="en-US" altLang="vi-VN" sz="3200">
                <a:latin typeface="Times New Roman" panose="02020603050405020304" pitchFamily="18" charset="0"/>
                <a:cs typeface="Times New Roman" panose="02020603050405020304" pitchFamily="18" charset="0"/>
              </a:rPr>
              <a:t> = </a:t>
            </a:r>
            <a:r>
              <a:rPr lang="en-US" altLang="vi-VN" sz="3200" err="1">
                <a:latin typeface="Times New Roman" panose="02020603050405020304" pitchFamily="18" charset="0"/>
                <a:cs typeface="Times New Roman" panose="02020603050405020304" pitchFamily="18" charset="0"/>
              </a:rPr>
              <a:t>Tài</a:t>
            </a:r>
            <a:r>
              <a:rPr lang="en-US" altLang="vi-VN" sz="3200">
                <a:latin typeface="Times New Roman" panose="02020603050405020304" pitchFamily="18" charset="0"/>
                <a:cs typeface="Times New Roman" panose="02020603050405020304" pitchFamily="18" charset="0"/>
              </a:rPr>
              <a:t>.</a:t>
            </a:r>
          </a:p>
          <a:p>
            <a:pPr marL="0" indent="0" algn="just">
              <a:lnSpc>
                <a:spcPct val="100000"/>
              </a:lnSpc>
              <a:spcBef>
                <a:spcPts val="0"/>
              </a:spcBef>
              <a:buNone/>
            </a:pPr>
            <a:r>
              <a:rPr lang="en-US" altLang="vi-VN" sz="3200" b="1" err="1">
                <a:latin typeface="Times New Roman" panose="02020603050405020304" pitchFamily="18" charset="0"/>
                <a:cs typeface="Times New Roman" panose="02020603050405020304" pitchFamily="18" charset="0"/>
              </a:rPr>
              <a:t>Phẩm</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chất</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chủ</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yếu</a:t>
            </a:r>
            <a:endParaRPr lang="en-US" altLang="vi-VN" sz="3200" b="1">
              <a:latin typeface="Times New Roman" panose="02020603050405020304" pitchFamily="18" charset="0"/>
              <a:cs typeface="Times New Roman" panose="02020603050405020304" pitchFamily="18" charset="0"/>
            </a:endParaRPr>
          </a:p>
          <a:p>
            <a:pPr marL="0" indent="0" algn="just">
              <a:buNone/>
              <a:defRPr/>
            </a:pPr>
            <a:r>
              <a:rPr lang="en-US" sz="3200" err="1">
                <a:solidFill>
                  <a:srgbClr val="000000"/>
                </a:solidFill>
                <a:latin typeface="Times New Roman" panose="02020603050405020304" pitchFamily="18" charset="0"/>
                <a:cs typeface="Times New Roman" panose="02020603050405020304" pitchFamily="18" charset="0"/>
              </a:rPr>
              <a:t>Yêu</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nước</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Nhân</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ái</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Chăm</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chỉ</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Trung</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thực</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Trách</a:t>
            </a:r>
            <a:r>
              <a:rPr lang="en-US" sz="320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nhiệm</a:t>
            </a:r>
            <a:r>
              <a:rPr lang="en-US" sz="3200">
                <a:solidFill>
                  <a:srgbClr val="000000"/>
                </a:solidFill>
                <a:latin typeface="Times New Roman" panose="02020603050405020304" pitchFamily="18" charset="0"/>
                <a:cs typeface="Times New Roman" panose="02020603050405020304" pitchFamily="18" charset="0"/>
              </a:rPr>
              <a:t>.</a:t>
            </a:r>
          </a:p>
          <a:p>
            <a:pPr marL="0" indent="0">
              <a:spcBef>
                <a:spcPts val="1200"/>
              </a:spcBef>
              <a:buNone/>
              <a:defRPr/>
            </a:pPr>
            <a:r>
              <a:rPr lang="en-US" altLang="vi-VN" sz="3200" b="1" err="1">
                <a:latin typeface="Times New Roman" panose="02020603050405020304" pitchFamily="18" charset="0"/>
                <a:cs typeface="Times New Roman" panose="02020603050405020304" pitchFamily="18" charset="0"/>
              </a:rPr>
              <a:t>Phát</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triển</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phẩm</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chất</a:t>
            </a:r>
            <a:r>
              <a:rPr lang="en-US" altLang="vi-VN" sz="3200" b="1">
                <a:latin typeface="Times New Roman" panose="02020603050405020304" pitchFamily="18" charset="0"/>
                <a:cs typeface="Times New Roman" panose="02020603050405020304" pitchFamily="18" charset="0"/>
              </a:rPr>
              <a:t> qua </a:t>
            </a:r>
            <a:r>
              <a:rPr lang="en-US" altLang="vi-VN" sz="3200" b="1" err="1">
                <a:latin typeface="Times New Roman" panose="02020603050405020304" pitchFamily="18" charset="0"/>
                <a:cs typeface="Times New Roman" panose="02020603050405020304" pitchFamily="18" charset="0"/>
              </a:rPr>
              <a:t>dạy</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học</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như</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thế</a:t>
            </a:r>
            <a:r>
              <a:rPr lang="en-US" altLang="vi-VN" sz="3200" b="1">
                <a:latin typeface="Times New Roman" panose="02020603050405020304" pitchFamily="18" charset="0"/>
                <a:cs typeface="Times New Roman" panose="02020603050405020304" pitchFamily="18" charset="0"/>
              </a:rPr>
              <a:t> </a:t>
            </a:r>
            <a:r>
              <a:rPr lang="en-US" altLang="vi-VN" sz="3200" b="1" err="1">
                <a:latin typeface="Times New Roman" panose="02020603050405020304" pitchFamily="18" charset="0"/>
                <a:cs typeface="Times New Roman" panose="02020603050405020304" pitchFamily="18" charset="0"/>
              </a:rPr>
              <a:t>nào</a:t>
            </a:r>
            <a:r>
              <a:rPr lang="en-US" altLang="vi-VN" sz="3200" b="1">
                <a:latin typeface="Times New Roman" panose="02020603050405020304" pitchFamily="18" charset="0"/>
                <a:cs typeface="Times New Roman" panose="02020603050405020304" pitchFamily="18" charset="0"/>
              </a:rPr>
              <a:t>?</a:t>
            </a:r>
          </a:p>
          <a:p>
            <a:pPr marL="0" indent="0" algn="just">
              <a:spcBef>
                <a:spcPts val="600"/>
              </a:spcBef>
              <a:buNone/>
              <a:defRPr/>
            </a:pP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Thông</a:t>
            </a:r>
            <a:r>
              <a:rPr lang="en-US" sz="3200">
                <a:latin typeface="Times New Roman" panose="02020603050405020304" pitchFamily="18" charset="0"/>
                <a:cs typeface="Times New Roman" panose="02020603050405020304" pitchFamily="18" charset="0"/>
              </a:rPr>
              <a:t> qua </a:t>
            </a:r>
            <a:r>
              <a:rPr lang="en-US" sz="3200" err="1">
                <a:latin typeface="Times New Roman" panose="02020603050405020304" pitchFamily="18" charset="0"/>
                <a:cs typeface="Times New Roman" panose="02020603050405020304" pitchFamily="18" charset="0"/>
              </a:rPr>
              <a:t>nội</a:t>
            </a:r>
            <a:r>
              <a:rPr lang="en-US" sz="3200">
                <a:latin typeface="Times New Roman" panose="02020603050405020304" pitchFamily="18" charset="0"/>
                <a:cs typeface="Times New Roman" panose="02020603050405020304" pitchFamily="18" charset="0"/>
              </a:rPr>
              <a:t> dung </a:t>
            </a:r>
            <a:r>
              <a:rPr lang="en-US" sz="3200" err="1">
                <a:latin typeface="Times New Roman" panose="02020603050405020304" pitchFamily="18" charset="0"/>
                <a:cs typeface="Times New Roman" panose="02020603050405020304" pitchFamily="18" charset="0"/>
              </a:rPr>
              <a:t>dạy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a:t>
            </a:r>
          </a:p>
          <a:p>
            <a:pPr marL="0" indent="0" algn="just">
              <a:spcBef>
                <a:spcPts val="600"/>
              </a:spcBef>
              <a:buNone/>
              <a:defRPr/>
            </a:pP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Thông</a:t>
            </a:r>
            <a:r>
              <a:rPr lang="en-US" sz="3200">
                <a:latin typeface="Times New Roman" panose="02020603050405020304" pitchFamily="18" charset="0"/>
                <a:cs typeface="Times New Roman" panose="02020603050405020304" pitchFamily="18" charset="0"/>
              </a:rPr>
              <a:t> qua </a:t>
            </a:r>
            <a:r>
              <a:rPr lang="en-US" sz="3200" err="1">
                <a:latin typeface="Times New Roman" panose="02020603050405020304" pitchFamily="18" charset="0"/>
                <a:cs typeface="Times New Roman" panose="02020603050405020304" pitchFamily="18" charset="0"/>
              </a:rPr>
              <a:t>phương</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pháp</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dạy</a:t>
            </a:r>
            <a:r>
              <a:rPr lang="en-US" sz="320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 (PP </a:t>
            </a:r>
            <a:r>
              <a:rPr lang="en-US" sz="3200" b="1" err="1">
                <a:latin typeface="Times New Roman" panose="02020603050405020304" pitchFamily="18" charset="0"/>
                <a:cs typeface="Times New Roman" panose="02020603050405020304" pitchFamily="18" charset="0"/>
              </a:rPr>
              <a:t>tổ</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chức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hoạt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động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học</a:t>
            </a:r>
            <a:r>
              <a:rPr lang="en-US" sz="3200">
                <a:latin typeface="Times New Roman" panose="02020603050405020304" pitchFamily="18" charset="0"/>
                <a:cs typeface="Times New Roman" panose="02020603050405020304" pitchFamily="18" charset="0"/>
              </a:rPr>
              <a:t>).</a:t>
            </a:r>
            <a:endParaRPr lang="en-US" sz="3200" b="1">
              <a:solidFill>
                <a:srgbClr val="FFFFFF"/>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7C6650D-71DA-4E6F-8590-F29F475CA62C}"/>
              </a:ext>
            </a:extLst>
          </p:cNvPr>
          <p:cNvSpPr>
            <a:spLocks noGrp="1"/>
          </p:cNvSpPr>
          <p:nvPr>
            <p:ph type="title"/>
          </p:nvPr>
        </p:nvSpPr>
        <p:spPr>
          <a:xfrm>
            <a:off x="609600" y="295206"/>
            <a:ext cx="10972800" cy="642040"/>
          </a:xfrm>
        </p:spPr>
        <p:txBody>
          <a:bodyPr>
            <a:normAutofit/>
          </a:bodyPr>
          <a:lstStyle/>
          <a:p>
            <a:pPr>
              <a:lnSpc>
                <a:spcPct val="100000"/>
              </a:lnSpc>
              <a:spcBef>
                <a:spcPts val="1200"/>
              </a:spcBef>
              <a:defRPr/>
            </a:pPr>
            <a:r>
              <a:rPr lang="en-US" sz="3000" b="1" kern="0">
                <a:solidFill>
                  <a:sysClr val="windowText" lastClr="000000"/>
                </a:solidFill>
                <a:latin typeface="Times New Roman" panose="02020603050405020304" pitchFamily="18" charset="0"/>
                <a:cs typeface="Times New Roman" panose="02020603050405020304" pitchFamily="18" charset="0"/>
              </a:rPr>
              <a:t>KHÁI NIỆM PHẨM CHẤT</a:t>
            </a:r>
          </a:p>
        </p:txBody>
      </p:sp>
    </p:spTree>
    <p:extLst>
      <p:ext uri="{BB962C8B-B14F-4D97-AF65-F5344CB8AC3E}">
        <p14:creationId xmlns:p14="http://schemas.microsoft.com/office/powerpoint/2010/main" val="21085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1346</TotalTime>
  <Words>5239</Words>
  <Application>Microsoft Office PowerPoint</Application>
  <PresentationFormat>Widescreen</PresentationFormat>
  <Paragraphs>391</Paragraphs>
  <Slides>77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Calibri</vt:lpstr>
      <vt:lpstr>Calibri Light</vt:lpstr>
      <vt:lpstr>Helvetica Neue Medium</vt:lpstr>
      <vt:lpstr>Open Sans</vt:lpstr>
      <vt:lpstr>Tahoma</vt:lpstr>
      <vt:lpstr>Times New Roman</vt:lpstr>
      <vt:lpstr>Wingdings</vt:lpstr>
      <vt:lpstr>Office Theme</vt:lpstr>
      <vt:lpstr>TẬP HUẤN GIÁO VIÊN SỬ DỤNG</vt:lpstr>
      <vt:lpstr>PowerPoint Presentation</vt:lpstr>
      <vt:lpstr>PowerPoint Presentation</vt:lpstr>
      <vt:lpstr>PowerPoint Presentation</vt:lpstr>
      <vt:lpstr>PowerPoint Presentation</vt:lpstr>
      <vt:lpstr>NỘI DUNG</vt:lpstr>
      <vt:lpstr>PowerPoint Presentation</vt:lpstr>
      <vt:lpstr>ĐẶC ĐIỂM NỔI BẬT CỦA CT GDPT 2018</vt:lpstr>
      <vt:lpstr>KHÁI NIỆM PHẨM CHẤT</vt:lpstr>
      <vt:lpstr>PowerPoint Presentation</vt:lpstr>
      <vt:lpstr>PowerPoint Presentation</vt:lpstr>
      <vt:lpstr>PowerPoint Presentation</vt:lpstr>
      <vt:lpstr>PHÁT TRIỂN NĂNG LỰC QUA DẠY HỌC </vt:lpstr>
      <vt:lpstr>CÁC NĂNG LỰC CẦN PHÁT TRIỂN CHO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ĐÁNH GIÁ</vt:lpstr>
      <vt:lpstr>VI. ĐÁNH GIÁ</vt:lpstr>
      <vt:lpstr>VI. ĐÁNH GIÁ</vt:lpstr>
      <vt:lpstr>VI. ĐÁNH GIÁ</vt:lpstr>
      <vt:lpstr>VI. ĐÁNH GIÁ</vt:lpstr>
      <vt:lpstr>VI. ĐÁNH GIÁ</vt:lpstr>
      <vt:lpstr>VI. ĐÁNH GIÁ</vt:lpstr>
      <vt:lpstr>TIÊU CHÍ ĐÁNH GIÁ</vt:lpstr>
      <vt:lpstr>TIÊU CHÍ ĐÁNH GIÁ</vt:lpstr>
      <vt:lpstr>TIÊU CHÍ ĐÁNH GIÁ</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DẠY HỌC CHƯƠNG TRÌNH GDPT 2018</dc:title>
  <dc:creator>Nguyễn Văn Khánh</dc:creator>
  <cp:lastModifiedBy>Administrator</cp:lastModifiedBy>
  <cp:revision>11</cp:revision>
  <dcterms:created xsi:type="dcterms:W3CDTF">2019-09-02T01:33:29Z</dcterms:created>
  <dcterms:modified xsi:type="dcterms:W3CDTF">2023-06-06T10:14:11Z</dcterms:modified>
</cp:coreProperties>
</file>