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Droid Serif" panose="020B0604020202020204" charset="0"/>
      <p:regular r:id="rId28"/>
      <p:bold r:id="rId29"/>
      <p:italic r:id="rId30"/>
      <p:boldItalic r:id="rId31"/>
    </p:embeddedFont>
    <p:embeddedFont>
      <p:font typeface="Roboto Slab" panose="020B0604020202020204" charset="0"/>
      <p:regular r:id="rId32"/>
      <p:bold r:id="rId33"/>
    </p:embeddedFont>
    <p:embeddedFont>
      <p:font typeface="Old Standard TT" panose="020B0604020202020204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93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72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76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9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756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11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72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88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7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71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3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274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408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556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49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596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94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47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64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75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65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45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2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or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506700" y="422225"/>
            <a:ext cx="8130600" cy="42989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59659" y="575260"/>
            <a:ext cx="7824600" cy="39929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 background imag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06700" y="422225"/>
            <a:ext cx="8130600" cy="4298999"/>
          </a:xfrm>
          <a:prstGeom prst="rect">
            <a:avLst/>
          </a:prstGeom>
          <a:noFill/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659659" y="575260"/>
            <a:ext cx="7824600" cy="39929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31750" y="3582789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03719" y="163437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rot="2077429">
            <a:off x="8263206" y="2349939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106137" y="808111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1796885" y="655682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6425387" y="3952045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2170727" y="741238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1699035" y="1481737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601950" y="4013871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1628974" y="3153060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6640285" y="3560276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6558267" y="1948110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1120609" y="2430925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6744418" y="2778253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6725338" y="2572067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050450" y="2524227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14219" y="3582597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2077429">
            <a:off x="8486381" y="155376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028475" y="663361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2852650">
            <a:off x="6814499" y="655682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-7785253">
            <a:off x="2259903" y="3952045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632801">
            <a:off x="6574644" y="741238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4824913">
            <a:off x="6684509" y="1481737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1344825" y="1479050"/>
            <a:ext cx="342350" cy="489500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flipH="1">
            <a:off x="1730907" y="803275"/>
            <a:ext cx="522625" cy="399973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528500" y="1783500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rot="2952317">
            <a:off x="6613650" y="3153060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4528936">
            <a:off x="1902471" y="3560276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6558267" y="2329110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flipH="1">
            <a:off x="1120609" y="1745125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-4024582" flipH="1">
            <a:off x="1866974" y="2778253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2089101">
            <a:off x="1903585" y="2589254"/>
            <a:ext cx="581098" cy="1124621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 rot="3404055">
            <a:off x="4279974" y="165053"/>
            <a:ext cx="584050" cy="761217"/>
          </a:xfrm>
          <a:custGeom>
            <a:avLst/>
            <a:gdLst/>
            <a:ahLst/>
            <a:cxnLst/>
            <a:rect l="0" t="0" r="0" b="0"/>
            <a:pathLst>
              <a:path w="23363" h="30450" extrusionOk="0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i="1"/>
            </a:lvl1pPr>
            <a:lvl2pPr lvl="1">
              <a:spcBef>
                <a:spcPts val="0"/>
              </a:spcBef>
              <a:defRPr i="1"/>
            </a:lvl2pPr>
            <a:lvl3pPr lvl="2">
              <a:spcBef>
                <a:spcPts val="0"/>
              </a:spcBef>
              <a:defRPr i="1"/>
            </a:lvl3pPr>
            <a:lvl4pPr lvl="3">
              <a:spcBef>
                <a:spcPts val="0"/>
              </a:spcBef>
              <a:defRPr i="1"/>
            </a:lvl4pPr>
            <a:lvl5pPr lvl="4">
              <a:spcBef>
                <a:spcPts val="0"/>
              </a:spcBef>
              <a:defRPr i="1"/>
            </a:lvl5pPr>
            <a:lvl6pPr lvl="5">
              <a:spcBef>
                <a:spcPts val="0"/>
              </a:spcBef>
              <a:defRPr i="1"/>
            </a:lvl6pPr>
            <a:lvl7pPr lvl="6">
              <a:spcBef>
                <a:spcPts val="0"/>
              </a:spcBef>
              <a:defRPr i="1"/>
            </a:lvl7pPr>
            <a:lvl8pPr lvl="7">
              <a:spcBef>
                <a:spcPts val="0"/>
              </a:spcBef>
              <a:defRPr i="1"/>
            </a:lvl8pPr>
            <a:lvl9pPr lvl="8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857787" y="1433925"/>
            <a:ext cx="5428499" cy="239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21450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52398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641061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5530873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 rot="3731686" flipH="1">
            <a:off x="7719892" y="3183655"/>
            <a:ext cx="337873" cy="884411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3048944">
            <a:off x="7635907" y="2626857"/>
            <a:ext cx="327671" cy="675686"/>
          </a:xfrm>
          <a:custGeom>
            <a:avLst/>
            <a:gdLst/>
            <a:ahLst/>
            <a:cxnLst/>
            <a:rect l="0" t="0" r="0" b="0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4552656" flipH="1">
            <a:off x="7731168" y="3452553"/>
            <a:ext cx="558563" cy="1091576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7413025" y="3000800"/>
            <a:ext cx="1335503" cy="352564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8313175" y="2788528"/>
            <a:ext cx="383790" cy="40307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2077429">
            <a:off x="8570831" y="4050614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040525" y="2193086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-7484905">
            <a:off x="1212369" y="1114531"/>
            <a:ext cx="277787" cy="995520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-5563591" flipH="1">
            <a:off x="1124665" y="807291"/>
            <a:ext cx="453130" cy="118610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-4571370">
            <a:off x="1004019" y="1708694"/>
            <a:ext cx="450421" cy="88024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0" t="0" r="0" b="0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956724">
            <a:off x="842609" y="556784"/>
            <a:ext cx="533116" cy="525935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484725" y="231352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33269" y="158612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519975" y="873600"/>
            <a:ext cx="6104099" cy="3396299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634809" y="994500"/>
            <a:ext cx="5874299" cy="31544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556175" y="3764400"/>
            <a:ext cx="6031800" cy="464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CE2F1C"/>
              </a:buClr>
              <a:buSzPct val="100000"/>
              <a:buNone/>
              <a:defRPr sz="1200">
                <a:solidFill>
                  <a:srgbClr val="CE2F1C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temporausch.com/" TargetMode="External"/><Relationship Id="rId5" Type="http://schemas.openxmlformats.org/officeDocument/2006/relationships/hyperlink" Target="http://blogcongdong.com/" TargetMode="External"/><Relationship Id="rId4" Type="http://schemas.openxmlformats.org/officeDocument/2006/relationships/hyperlink" Target="https://www.flickr.com/photos/markusspisk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#slide=id.g35ed75ccf_0141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Old+Standard+TT:400,400italic,700|Droid+Serif:400,400italic,700,700itali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2635750" y="1829392"/>
            <a:ext cx="3881428" cy="117512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Slide PowerPoint Đẹp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3013365" y="3158596"/>
            <a:ext cx="317961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http</a:t>
            </a:r>
            <a:r>
              <a:rPr lang="en-US" sz="1800">
                <a:solidFill>
                  <a:schemeClr val="bg1"/>
                </a:solidFill>
              </a:rPr>
              <a:t>://</a:t>
            </a:r>
            <a:r>
              <a:rPr lang="en-US" sz="1800" smtClean="0">
                <a:solidFill>
                  <a:schemeClr val="bg1"/>
                </a:solidFill>
              </a:rPr>
              <a:t>www.phamlocblog.com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dirty="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Photo by Markus</a:t>
            </a:r>
            <a:r>
              <a:rPr lang="en" sz="1000" dirty="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  <a:hlinkClick r:id="rId4"/>
              </a:rPr>
              <a:t> </a:t>
            </a:r>
            <a:r>
              <a:rPr lang="en" sz="1000" dirty="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Spiske · CC-License: CC BY · </a:t>
            </a:r>
            <a:r>
              <a:rPr lang="en" sz="1000" dirty="0" smtClean="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  <a:hlinkClick r:id="rId5"/>
              </a:rPr>
              <a:t>blogcongdong.com</a:t>
            </a:r>
            <a:endParaRPr lang="en" sz="1000" dirty="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  <a:hlinkClick r:id="rId6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665350" y="572775"/>
            <a:ext cx="7810800" cy="39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CE2F1C"/>
                </a:highlight>
                <a:latin typeface="Droid Serif"/>
                <a:ea typeface="Droid Serif"/>
                <a:cs typeface="Droid Serif"/>
                <a:sym typeface="Droid Serif"/>
              </a:rPr>
              <a:t>Want big celebration?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000" b="1">
                <a:solidFill>
                  <a:srgbClr val="FFFFFF"/>
                </a:solidFill>
                <a:highlight>
                  <a:srgbClr val="CE2F1C"/>
                </a:highlight>
                <a:latin typeface="Droid Serif"/>
                <a:ea typeface="Droid Serif"/>
                <a:cs typeface="Droid Serif"/>
                <a:sym typeface="Droid Serif"/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dashing charts to explain your ideas</a:t>
            </a:r>
          </a:p>
        </p:txBody>
      </p:sp>
      <p:sp>
        <p:nvSpPr>
          <p:cNvPr id="267" name="Shape 267"/>
          <p:cNvSpPr/>
          <p:nvPr/>
        </p:nvSpPr>
        <p:spPr>
          <a:xfrm>
            <a:off x="3706392" y="1927725"/>
            <a:ext cx="1707300" cy="1731299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56737"/>
                </a:solidFill>
                <a:latin typeface="Droid Serif"/>
                <a:ea typeface="Droid Serif"/>
                <a:cs typeface="Droid Serif"/>
                <a:sym typeface="Droid Serif"/>
              </a:rPr>
              <a:t>Spirit</a:t>
            </a:r>
          </a:p>
        </p:txBody>
      </p:sp>
      <p:sp>
        <p:nvSpPr>
          <p:cNvPr id="268" name="Shape 268"/>
          <p:cNvSpPr/>
          <p:nvPr/>
        </p:nvSpPr>
        <p:spPr>
          <a:xfrm>
            <a:off x="2166300" y="1927725"/>
            <a:ext cx="1707300" cy="1731299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5E9B54"/>
                </a:solidFill>
                <a:latin typeface="Droid Serif"/>
                <a:ea typeface="Droid Serif"/>
                <a:cs typeface="Droid Serif"/>
                <a:sym typeface="Droid Serif"/>
              </a:rPr>
              <a:t>Bells</a:t>
            </a:r>
          </a:p>
        </p:txBody>
      </p:sp>
      <p:sp>
        <p:nvSpPr>
          <p:cNvPr id="269" name="Shape 269"/>
          <p:cNvSpPr/>
          <p:nvPr/>
        </p:nvSpPr>
        <p:spPr>
          <a:xfrm>
            <a:off x="5270362" y="1927725"/>
            <a:ext cx="1707300" cy="1731299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Carols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275" name="Shape 275"/>
          <p:cNvGraphicFramePr/>
          <p:nvPr/>
        </p:nvGraphicFramePr>
        <p:xfrm>
          <a:off x="1855600" y="1564481"/>
          <a:ext cx="5444400" cy="2366500"/>
        </p:xfrm>
        <a:graphic>
          <a:graphicData uri="http://schemas.openxmlformats.org/drawingml/2006/table">
            <a:tbl>
              <a:tblPr>
                <a:noFill/>
                <a:tableStyleId>{320F44C6-24CD-47BB-AA9A-A0C70CC583C6}</a:tableStyleId>
              </a:tblPr>
              <a:tblGrid>
                <a:gridCol w="13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>
                        <a:solidFill>
                          <a:srgbClr val="134F5C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23</a:t>
                      </a:r>
                      <a:r>
                        <a:rPr lang="en" sz="1100" baseline="300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rd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24</a:t>
                      </a:r>
                      <a:r>
                        <a:rPr lang="en" sz="1100" baseline="300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th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Dec 25</a:t>
                      </a:r>
                      <a:r>
                        <a:rPr lang="en" sz="1100" baseline="300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th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Cookies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Carols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134F5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Gifts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500" b="1">
                          <a:solidFill>
                            <a:srgbClr val="CE2F1C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9C6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79C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860749" y="843349"/>
            <a:ext cx="7679531" cy="365835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title" idx="4294967295"/>
          </p:nvPr>
        </p:nvSpPr>
        <p:spPr>
          <a:xfrm>
            <a:off x="1857712" y="4271936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282" name="Shape 282"/>
          <p:cNvSpPr/>
          <p:nvPr/>
        </p:nvSpPr>
        <p:spPr>
          <a:xfrm>
            <a:off x="2932125" y="693875"/>
            <a:ext cx="846000" cy="202500"/>
          </a:xfrm>
          <a:prstGeom prst="wedgeRectCallout">
            <a:avLst>
              <a:gd name="adj1" fmla="val 8990"/>
              <a:gd name="adj2" fmla="val 107349"/>
            </a:avLst>
          </a:pr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i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Santa Claus</a:t>
            </a:r>
          </a:p>
        </p:txBody>
      </p:sp>
      <p:sp>
        <p:nvSpPr>
          <p:cNvPr id="283" name="Shape 283"/>
          <p:cNvSpPr/>
          <p:nvPr/>
        </p:nvSpPr>
        <p:spPr>
          <a:xfrm>
            <a:off x="1475350" y="2019225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368325" y="1818700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983575" y="3515875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4669200" y="3726125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4017375" y="1818700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686575" y="2272100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348100" y="3830425"/>
            <a:ext cx="150299" cy="150299"/>
          </a:xfrm>
          <a:prstGeom prst="star4">
            <a:avLst>
              <a:gd name="adj" fmla="val 20489"/>
            </a:avLst>
          </a:prstGeom>
          <a:solidFill>
            <a:srgbClr val="CE2F1C"/>
          </a:solidFill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>
          <a:xfrm>
            <a:off x="685800" y="1737434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b="1" i="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89,526,124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>
          <a:xfrm>
            <a:off x="685800" y="2746496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Hugs &amp; kisses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301" name="Shape 301"/>
          <p:cNvSpPr/>
          <p:nvPr/>
        </p:nvSpPr>
        <p:spPr>
          <a:xfrm>
            <a:off x="1823200" y="2023550"/>
            <a:ext cx="1965299" cy="1325100"/>
          </a:xfrm>
          <a:prstGeom prst="homePlate">
            <a:avLst>
              <a:gd name="adj" fmla="val 30129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79C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Make gifts</a:t>
            </a:r>
          </a:p>
        </p:txBody>
      </p:sp>
      <p:sp>
        <p:nvSpPr>
          <p:cNvPr id="302" name="Shape 302"/>
          <p:cNvSpPr/>
          <p:nvPr/>
        </p:nvSpPr>
        <p:spPr>
          <a:xfrm>
            <a:off x="3527504" y="2023550"/>
            <a:ext cx="2003099" cy="1325100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5E9B5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Prepare sleigh</a:t>
            </a:r>
          </a:p>
        </p:txBody>
      </p:sp>
      <p:sp>
        <p:nvSpPr>
          <p:cNvPr id="303" name="Shape 303"/>
          <p:cNvSpPr/>
          <p:nvPr/>
        </p:nvSpPr>
        <p:spPr>
          <a:xfrm>
            <a:off x="5269602" y="2023550"/>
            <a:ext cx="2003099" cy="1325100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18776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Deliver gifts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825024" y="158115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Apple cider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2"/>
          </p:nvPr>
        </p:nvSpPr>
        <p:spPr>
          <a:xfrm>
            <a:off x="3686586" y="158115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Hot cocoa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Heated beverage typically consisting of shaved chocolate, melted chocolate or cocoa powder, heated milk or water, and sugar.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3"/>
          </p:nvPr>
        </p:nvSpPr>
        <p:spPr>
          <a:xfrm>
            <a:off x="5548148" y="158115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Pecan pie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Pecan pie is a pie made primarily with corn syrup and pecan nuts. Variations may include white or brown sugar, sugar syrup, molasses, maple syrup, or honey.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rgbClr val="134F5C"/>
              </a:solidFill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4"/>
          </p:nvPr>
        </p:nvSpPr>
        <p:spPr>
          <a:xfrm>
            <a:off x="1825024" y="278130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Apple cider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5"/>
          </p:nvPr>
        </p:nvSpPr>
        <p:spPr>
          <a:xfrm>
            <a:off x="3686586" y="278130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Hot cocoa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Heated beverage typically consisting of shaved chocolate, melted chocolate or cocoa powder, heated milk or water, and sugar.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6"/>
          </p:nvPr>
        </p:nvSpPr>
        <p:spPr>
          <a:xfrm>
            <a:off x="5548148" y="2781300"/>
            <a:ext cx="1770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b="1">
                <a:solidFill>
                  <a:srgbClr val="134F5C"/>
                </a:solidFill>
              </a:rPr>
              <a:t>Pecan pie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134F5C"/>
                </a:solidFill>
              </a:rPr>
              <a:t>Pecan pie is a pie made primarily with corn syrup and pecan nuts. Variations may include white or brown sugar, sugar syrup, molasses, maple syrup, or honey.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solidFill>
                <a:srgbClr val="134F5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556175" y="3688200"/>
            <a:ext cx="6031800" cy="46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E2F1C"/>
                </a:solidFill>
              </a:rPr>
              <a:t>You can copy&amp;paste wintry graphs from </a:t>
            </a:r>
            <a:r>
              <a:rPr lang="en" u="sng">
                <a:solidFill>
                  <a:srgbClr val="CE2F1C"/>
                </a:solidFill>
                <a:hlinkClick r:id="rId3"/>
              </a:rPr>
              <a:t>Google Sheets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 l="22877" t="16901" r="22180" b="16400"/>
          <a:stretch/>
        </p:blipFill>
        <p:spPr>
          <a:xfrm>
            <a:off x="3326775" y="1145575"/>
            <a:ext cx="2522575" cy="25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4294967295"/>
          </p:nvPr>
        </p:nvSpPr>
        <p:spPr>
          <a:xfrm>
            <a:off x="360525" y="407300"/>
            <a:ext cx="2138999" cy="14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Android project</a:t>
            </a:r>
          </a:p>
        </p:txBody>
      </p:sp>
      <p:sp>
        <p:nvSpPr>
          <p:cNvPr id="326" name="Shape 326"/>
          <p:cNvSpPr/>
          <p:nvPr/>
        </p:nvSpPr>
        <p:spPr>
          <a:xfrm>
            <a:off x="3443709" y="278899"/>
            <a:ext cx="2256567" cy="4527843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34F5C"/>
          </a:solidFill>
          <a:ln w="9525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545183" y="658601"/>
            <a:ext cx="2053499" cy="364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4294967295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4294967295"/>
          </p:nvPr>
        </p:nvSpPr>
        <p:spPr>
          <a:xfrm>
            <a:off x="360525" y="407300"/>
            <a:ext cx="2138999" cy="14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iPhone project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4294967295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</a:p>
        </p:txBody>
      </p:sp>
      <p:sp>
        <p:nvSpPr>
          <p:cNvPr id="335" name="Shape 335"/>
          <p:cNvSpPr/>
          <p:nvPr/>
        </p:nvSpPr>
        <p:spPr>
          <a:xfrm>
            <a:off x="3491350" y="315900"/>
            <a:ext cx="2161296" cy="4548291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134F5C"/>
          </a:solidFill>
          <a:ln w="9525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3650181" y="965033"/>
            <a:ext cx="1843499" cy="32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673437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233275" y="4616325"/>
            <a:ext cx="5488799" cy="22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i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To the extent possible under law, http://www.slidescarnival.com has waived all copyright and related or neighboring rights to Christmas 2015 template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848000" y="1433525"/>
            <a:ext cx="5447999" cy="6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000" b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You have to be signed in to your Google account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848000" y="2212325"/>
            <a:ext cx="2500200" cy="16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000" b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Go to the </a:t>
            </a:r>
            <a:r>
              <a:rPr lang="en" sz="1000" b="1" i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File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 menu and select </a:t>
            </a:r>
            <a:r>
              <a:rPr lang="en" sz="1000" b="1" i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Make a copy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686496" y="2212325"/>
            <a:ext cx="2609399" cy="16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000" b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Go to the </a:t>
            </a:r>
            <a:r>
              <a:rPr lang="en" sz="1000" b="1" i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File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 menu and select </a:t>
            </a:r>
            <a:r>
              <a:rPr lang="en" sz="1000" b="1" i="1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Download as Microsoft PowerPoint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  <a:hlinkClick r:id="rId4"/>
              </a:rPr>
              <a:t>Presentation design slide</a:t>
            </a:r>
            <a:r>
              <a:rPr lang="en" sz="10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rPr>
              <a:t>)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530000" y="4148643"/>
            <a:ext cx="6084000" cy="6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 b="1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More info on how to use this template at </a:t>
            </a:r>
            <a:r>
              <a:rPr lang="en" sz="1000" b="1" u="sng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  <a:hlinkClick r:id="rId5"/>
              </a:rPr>
              <a:t>www.slidescarnival.com/help-use-presentation-template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4294967295"/>
          </p:nvPr>
        </p:nvSpPr>
        <p:spPr>
          <a:xfrm>
            <a:off x="360525" y="407300"/>
            <a:ext cx="2138999" cy="14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Tablet project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4294967295"/>
          </p:nvPr>
        </p:nvSpPr>
        <p:spPr>
          <a:xfrm>
            <a:off x="6473200" y="3615550"/>
            <a:ext cx="2256600" cy="10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</a:p>
        </p:txBody>
      </p:sp>
      <p:sp>
        <p:nvSpPr>
          <p:cNvPr id="343" name="Shape 343"/>
          <p:cNvSpPr/>
          <p:nvPr/>
        </p:nvSpPr>
        <p:spPr>
          <a:xfrm>
            <a:off x="3160201" y="5819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134F5C"/>
          </a:solidFill>
          <a:ln w="9525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358900" y="956625"/>
            <a:ext cx="2493299" cy="3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4294967295"/>
          </p:nvPr>
        </p:nvSpPr>
        <p:spPr>
          <a:xfrm>
            <a:off x="208125" y="178700"/>
            <a:ext cx="2138999" cy="14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solidFill>
                  <a:srgbClr val="CE2F1C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Desktop project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4294967295"/>
          </p:nvPr>
        </p:nvSpPr>
        <p:spPr>
          <a:xfrm>
            <a:off x="6052850" y="3996550"/>
            <a:ext cx="2753099" cy="10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rgbClr val="134F5C"/>
                </a:solidFill>
              </a:rPr>
              <a:t>Show and explain your web, app or software projects using these gadget templates.</a:t>
            </a:r>
          </a:p>
        </p:txBody>
      </p:sp>
      <p:sp>
        <p:nvSpPr>
          <p:cNvPr id="351" name="Shape 351"/>
          <p:cNvSpPr/>
          <p:nvPr/>
        </p:nvSpPr>
        <p:spPr>
          <a:xfrm>
            <a:off x="2136488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34F5C"/>
          </a:solidFill>
          <a:ln w="9525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2340296" y="916921"/>
            <a:ext cx="4463700" cy="28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79C6CC"/>
                </a:solidFill>
                <a:latin typeface="Droid Serif"/>
                <a:ea typeface="Droid Serif"/>
                <a:cs typeface="Droid Serif"/>
                <a:sym typeface="Droid Serif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ctrTitle" idx="4294967295"/>
          </p:nvPr>
        </p:nvSpPr>
        <p:spPr>
          <a:xfrm>
            <a:off x="1541575" y="2306975"/>
            <a:ext cx="60608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Merry Christmas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000"/>
              <a:t>and a Happy New Year!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4294967295"/>
          </p:nvPr>
        </p:nvSpPr>
        <p:spPr>
          <a:xfrm>
            <a:off x="1042500" y="3583743"/>
            <a:ext cx="70589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/>
              <a:t>Find us at @northpole</a:t>
            </a:r>
          </a:p>
        </p:txBody>
      </p:sp>
      <p:sp>
        <p:nvSpPr>
          <p:cNvPr id="359" name="Shape 359"/>
          <p:cNvSpPr/>
          <p:nvPr/>
        </p:nvSpPr>
        <p:spPr>
          <a:xfrm>
            <a:off x="3769075" y="618096"/>
            <a:ext cx="1605876" cy="1767946"/>
          </a:xfrm>
          <a:custGeom>
            <a:avLst/>
            <a:gdLst/>
            <a:ahLst/>
            <a:cxnLst/>
            <a:rect l="0" t="0" r="0" b="0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2301725" y="1428750"/>
            <a:ext cx="4588800" cy="142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As a Christmas gift, SlidesCarnival releases for free this template (and icons) under the public domain.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505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2233275" y="4293425"/>
            <a:ext cx="5488799" cy="22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To the extent possible under law, http://www.slidescarnival.com has waived all copyright and related or neighboring rights to Christmas 2014 template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848175" y="1461825"/>
            <a:ext cx="5447699" cy="265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134F5C"/>
                </a:solidFill>
              </a:rPr>
              <a:t>This presentations uses the following typographies and colors: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rgbClr val="134F5C"/>
              </a:buClr>
              <a:buSzPct val="100000"/>
            </a:pPr>
            <a:r>
              <a:rPr lang="en" sz="1000">
                <a:solidFill>
                  <a:srgbClr val="134F5C"/>
                </a:solidFill>
              </a:rPr>
              <a:t>Titles: </a:t>
            </a:r>
            <a:r>
              <a:rPr lang="en" sz="1000" b="1">
                <a:solidFill>
                  <a:srgbClr val="134F5C"/>
                </a:solidFill>
              </a:rPr>
              <a:t>Old Standard TT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rgbClr val="134F5C"/>
              </a:buClr>
              <a:buSzPct val="100000"/>
            </a:pPr>
            <a:r>
              <a:rPr lang="en" sz="1000">
                <a:solidFill>
                  <a:srgbClr val="134F5C"/>
                </a:solidFill>
              </a:rPr>
              <a:t>Body copy: </a:t>
            </a:r>
            <a:r>
              <a:rPr lang="en" sz="1000" b="1">
                <a:solidFill>
                  <a:srgbClr val="134F5C"/>
                </a:solidFill>
              </a:rPr>
              <a:t>Droid serif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134F5C"/>
                </a:solidFill>
              </a:rPr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34F5C"/>
                </a:solidFill>
                <a:hlinkClick r:id="rId3"/>
              </a:rPr>
              <a:t>https://www.google.com/fonts#UsePlace:use/Collection:Old+Standard+TT:400,400italic,700|Droid+Serif:400,400italic,700,700italic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134F5C"/>
                </a:solidFill>
              </a:rPr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134F5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134F5C"/>
                </a:solidFill>
              </a:rPr>
              <a:t>Cozy red </a:t>
            </a:r>
            <a:r>
              <a:rPr lang="en" sz="1000" b="1">
                <a:solidFill>
                  <a:srgbClr val="CE2F1C"/>
                </a:solidFill>
                <a:highlight>
                  <a:srgbClr val="FFFFFF"/>
                </a:highlight>
              </a:rPr>
              <a:t>#ce2f1c</a:t>
            </a:r>
            <a:r>
              <a:rPr lang="en" sz="1000" b="1">
                <a:solidFill>
                  <a:srgbClr val="134F5C"/>
                </a:solidFill>
                <a:highlight>
                  <a:srgbClr val="FFFFFF"/>
                </a:highlight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Fire orange </a:t>
            </a:r>
            <a:r>
              <a:rPr lang="en" sz="1000" b="1">
                <a:solidFill>
                  <a:srgbClr val="F56737"/>
                </a:solidFill>
                <a:highlight>
                  <a:srgbClr val="FFFFFF"/>
                </a:highlight>
              </a:rPr>
              <a:t>#f56737</a:t>
            </a:r>
            <a:r>
              <a:rPr lang="en" sz="1000" b="1">
                <a:solidFill>
                  <a:srgbClr val="134F5C"/>
                </a:solidFill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Ice blue </a:t>
            </a:r>
            <a:r>
              <a:rPr lang="en" sz="1000" b="1">
                <a:solidFill>
                  <a:srgbClr val="79C6CC"/>
                </a:solidFill>
              </a:rPr>
              <a:t>#79c6cc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134F5C"/>
                </a:solidFill>
              </a:rPr>
              <a:t>Pine green </a:t>
            </a:r>
            <a:r>
              <a:rPr lang="en" sz="1000" b="1">
                <a:solidFill>
                  <a:srgbClr val="187767"/>
                </a:solidFill>
              </a:rPr>
              <a:t>#187767</a:t>
            </a:r>
            <a:r>
              <a:rPr lang="en" sz="1000" b="1">
                <a:solidFill>
                  <a:srgbClr val="134F5C"/>
                </a:solidFill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Elf green </a:t>
            </a:r>
            <a:r>
              <a:rPr lang="en" sz="1000" b="1">
                <a:solidFill>
                  <a:srgbClr val="5E9B54"/>
                </a:solidFill>
              </a:rPr>
              <a:t>#5e9b54</a:t>
            </a:r>
            <a:r>
              <a:rPr lang="en" sz="1000" b="1">
                <a:solidFill>
                  <a:srgbClr val="134F5C"/>
                </a:solidFill>
              </a:rPr>
              <a:t> | </a:t>
            </a:r>
            <a:r>
              <a:rPr lang="en" sz="1000">
                <a:solidFill>
                  <a:srgbClr val="134F5C"/>
                </a:solidFill>
              </a:rPr>
              <a:t>Gold </a:t>
            </a:r>
            <a:r>
              <a:rPr lang="en" sz="1000" b="1">
                <a:solidFill>
                  <a:srgbClr val="B5975B"/>
                </a:solidFill>
              </a:rPr>
              <a:t>#b5975b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1483475" y="4438350"/>
            <a:ext cx="61770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i="1">
                <a:solidFill>
                  <a:srgbClr val="CE2F1C"/>
                </a:solidFill>
                <a:latin typeface="Droid Serif"/>
                <a:ea typeface="Droid Serif"/>
                <a:cs typeface="Droid Serif"/>
                <a:sym typeface="Droid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i="1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 rtl="0">
              <a:spcBef>
                <a:spcPts val="0"/>
              </a:spcBef>
              <a:buNone/>
            </a:pPr>
            <a:endParaRPr sz="1000" i="1">
              <a:solidFill>
                <a:srgbClr val="CE2F1C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825" y="2908568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30537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221725" y="4238710"/>
            <a:ext cx="5500200" cy="22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To the extent possible under law, http://www.slidescarnival.com has waived all copyright and related or neighboring rights to these Christmas Icons.</a:t>
            </a:r>
          </a:p>
        </p:txBody>
      </p:sp>
      <p:sp>
        <p:nvSpPr>
          <p:cNvPr id="382" name="Shape 382"/>
          <p:cNvSpPr/>
          <p:nvPr/>
        </p:nvSpPr>
        <p:spPr>
          <a:xfrm>
            <a:off x="2373145" y="244889"/>
            <a:ext cx="553412" cy="639647"/>
          </a:xfrm>
          <a:custGeom>
            <a:avLst/>
            <a:gdLst/>
            <a:ahLst/>
            <a:cxnLst/>
            <a:rect l="0" t="0" r="0" b="0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918106" y="244889"/>
            <a:ext cx="553412" cy="639647"/>
          </a:xfrm>
          <a:custGeom>
            <a:avLst/>
            <a:gdLst/>
            <a:ahLst/>
            <a:cxnLst/>
            <a:rect l="0" t="0" r="0" b="0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3133589" y="241550"/>
            <a:ext cx="577504" cy="646325"/>
          </a:xfrm>
          <a:custGeom>
            <a:avLst/>
            <a:gdLst/>
            <a:ahLst/>
            <a:cxnLst/>
            <a:rect l="0" t="0" r="0" b="0"/>
            <a:pathLst>
              <a:path w="34758" h="38906" extrusionOk="0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4678534" y="241550"/>
            <a:ext cx="577504" cy="646325"/>
          </a:xfrm>
          <a:custGeom>
            <a:avLst/>
            <a:gdLst/>
            <a:ahLst/>
            <a:cxnLst/>
            <a:rect l="0" t="0" r="0" b="0"/>
            <a:pathLst>
              <a:path w="34758" h="38906" extrusionOk="0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5463067" y="244889"/>
            <a:ext cx="553412" cy="639647"/>
          </a:xfrm>
          <a:custGeom>
            <a:avLst/>
            <a:gdLst/>
            <a:ahLst/>
            <a:cxnLst/>
            <a:rect l="0" t="0" r="0" b="0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6213461" y="257598"/>
            <a:ext cx="597575" cy="614213"/>
          </a:xfrm>
          <a:custGeom>
            <a:avLst/>
            <a:gdLst/>
            <a:ahLst/>
            <a:cxnLst/>
            <a:rect l="0" t="0" r="0" b="0"/>
            <a:pathLst>
              <a:path w="35966" h="36973" extrusionOk="0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2367463" y="1115403"/>
            <a:ext cx="564461" cy="564708"/>
          </a:xfrm>
          <a:custGeom>
            <a:avLst/>
            <a:gdLst/>
            <a:ahLst/>
            <a:cxnLst/>
            <a:rect l="0" t="0" r="0" b="0"/>
            <a:pathLst>
              <a:path w="33973" h="33993" extrusionOk="0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3138606" y="1072243"/>
            <a:ext cx="567468" cy="651010"/>
          </a:xfrm>
          <a:custGeom>
            <a:avLst/>
            <a:gdLst/>
            <a:ahLst/>
            <a:cxnLst/>
            <a:rect l="0" t="0" r="0" b="0"/>
            <a:pathLst>
              <a:path w="34154" h="39188" extrusionOk="0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3945534" y="1125106"/>
            <a:ext cx="498549" cy="545305"/>
          </a:xfrm>
          <a:custGeom>
            <a:avLst/>
            <a:gdLst/>
            <a:ahLst/>
            <a:cxnLst/>
            <a:rect l="0" t="0" r="0" b="0"/>
            <a:pathLst>
              <a:path w="30006" h="32825" extrusionOk="0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4798315" y="1096664"/>
            <a:ext cx="337932" cy="602169"/>
          </a:xfrm>
          <a:custGeom>
            <a:avLst/>
            <a:gdLst/>
            <a:ahLst/>
            <a:cxnLst/>
            <a:rect l="0" t="0" r="0" b="0"/>
            <a:pathLst>
              <a:path w="20339" h="36248" extrusionOk="0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5452020" y="1187322"/>
            <a:ext cx="575493" cy="420861"/>
          </a:xfrm>
          <a:custGeom>
            <a:avLst/>
            <a:gdLst/>
            <a:ahLst/>
            <a:cxnLst/>
            <a:rect l="0" t="0" r="0" b="0"/>
            <a:pathLst>
              <a:path w="34637" h="25334" extrusionOk="0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6293088" y="1089304"/>
            <a:ext cx="438320" cy="616888"/>
          </a:xfrm>
          <a:custGeom>
            <a:avLst/>
            <a:gdLst/>
            <a:ahLst/>
            <a:cxnLst/>
            <a:rect l="0" t="0" r="0" b="0"/>
            <a:pathLst>
              <a:path w="26381" h="37134" extrusionOk="0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126894" y="1888206"/>
            <a:ext cx="591228" cy="564044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893685" y="1838699"/>
            <a:ext cx="602260" cy="663054"/>
          </a:xfrm>
          <a:custGeom>
            <a:avLst/>
            <a:gdLst/>
            <a:ahLst/>
            <a:cxnLst/>
            <a:rect l="0" t="0" r="0" b="0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478784" y="1880846"/>
            <a:ext cx="521960" cy="578762"/>
          </a:xfrm>
          <a:custGeom>
            <a:avLst/>
            <a:gdLst/>
            <a:ahLst/>
            <a:cxnLst/>
            <a:rect l="0" t="0" r="0" b="0"/>
            <a:pathLst>
              <a:path w="31415" h="34839" extrusionOk="0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6311146" y="1922329"/>
            <a:ext cx="402182" cy="495800"/>
          </a:xfrm>
          <a:custGeom>
            <a:avLst/>
            <a:gdLst/>
            <a:ahLst/>
            <a:cxnLst/>
            <a:rect l="0" t="0" r="0" b="0"/>
            <a:pathLst>
              <a:path w="24206" h="29845" extrusionOk="0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2430360" y="2613179"/>
            <a:ext cx="438984" cy="659051"/>
          </a:xfrm>
          <a:custGeom>
            <a:avLst/>
            <a:gdLst/>
            <a:ahLst/>
            <a:cxnLst/>
            <a:rect l="0" t="0" r="0" b="0"/>
            <a:pathLst>
              <a:path w="26421" h="39672" extrusionOk="0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199144" y="2647634"/>
            <a:ext cx="446361" cy="590142"/>
          </a:xfrm>
          <a:custGeom>
            <a:avLst/>
            <a:gdLst/>
            <a:ahLst/>
            <a:cxnLst/>
            <a:rect l="0" t="0" r="0" b="0"/>
            <a:pathLst>
              <a:path w="26865" h="35524" extrusionOk="0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3888335" y="2606832"/>
            <a:ext cx="612960" cy="671759"/>
          </a:xfrm>
          <a:custGeom>
            <a:avLst/>
            <a:gdLst/>
            <a:ahLst/>
            <a:cxnLst/>
            <a:rect l="0" t="0" r="0" b="0"/>
            <a:pathLst>
              <a:path w="36892" h="40437" extrusionOk="0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4730051" y="2698819"/>
            <a:ext cx="474457" cy="487776"/>
          </a:xfrm>
          <a:custGeom>
            <a:avLst/>
            <a:gdLst/>
            <a:ahLst/>
            <a:cxnLst/>
            <a:rect l="0" t="0" r="0" b="0"/>
            <a:pathLst>
              <a:path w="28556" h="29362" extrusionOk="0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5513921" y="2645973"/>
            <a:ext cx="451695" cy="593464"/>
          </a:xfrm>
          <a:custGeom>
            <a:avLst/>
            <a:gdLst/>
            <a:ahLst/>
            <a:cxnLst/>
            <a:rect l="0" t="0" r="0" b="0"/>
            <a:pathLst>
              <a:path w="27186" h="35724" extrusionOk="0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215803" y="2669048"/>
            <a:ext cx="592889" cy="547315"/>
          </a:xfrm>
          <a:custGeom>
            <a:avLst/>
            <a:gdLst/>
            <a:ahLst/>
            <a:cxnLst/>
            <a:rect l="0" t="0" r="0" b="0"/>
            <a:pathLst>
              <a:path w="35684" h="32946" extrusionOk="0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4656787" y="1860113"/>
            <a:ext cx="621002" cy="620227"/>
          </a:xfrm>
          <a:custGeom>
            <a:avLst/>
            <a:gdLst/>
            <a:ahLst/>
            <a:cxnLst/>
            <a:rect l="0" t="0" r="0" b="0"/>
            <a:pathLst>
              <a:path w="37376" h="37335" extrusionOk="0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4706976" y="3421450"/>
            <a:ext cx="520963" cy="587467"/>
          </a:xfrm>
          <a:custGeom>
            <a:avLst/>
            <a:gdLst/>
            <a:ahLst/>
            <a:cxnLst/>
            <a:rect l="0" t="0" r="0" b="0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2376833" y="1835359"/>
            <a:ext cx="546051" cy="669749"/>
          </a:xfrm>
          <a:custGeom>
            <a:avLst/>
            <a:gdLst/>
            <a:ahLst/>
            <a:cxnLst/>
            <a:rect l="0" t="0" r="0" b="0"/>
            <a:pathLst>
              <a:path w="32865" h="40316" extrusionOk="0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2332675" y="3404720"/>
            <a:ext cx="634377" cy="620908"/>
          </a:xfrm>
          <a:custGeom>
            <a:avLst/>
            <a:gdLst/>
            <a:ahLst/>
            <a:cxnLst/>
            <a:rect l="0" t="0" r="0" b="0"/>
            <a:pathLst>
              <a:path w="38181" h="37376" extrusionOk="0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114517" y="3432830"/>
            <a:ext cx="615652" cy="564708"/>
          </a:xfrm>
          <a:custGeom>
            <a:avLst/>
            <a:gdLst/>
            <a:ahLst/>
            <a:cxnLst/>
            <a:rect l="0" t="0" r="0" b="0"/>
            <a:pathLst>
              <a:path w="37054" h="33993" extrusionOk="0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945867" y="3428809"/>
            <a:ext cx="497885" cy="572749"/>
          </a:xfrm>
          <a:custGeom>
            <a:avLst/>
            <a:gdLst/>
            <a:ahLst/>
            <a:cxnLst/>
            <a:rect l="0" t="0" r="0" b="0"/>
            <a:pathLst>
              <a:path w="29966" h="34477" extrusionOk="0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5459712" y="3450888"/>
            <a:ext cx="560108" cy="528244"/>
          </a:xfrm>
          <a:custGeom>
            <a:avLst/>
            <a:gdLst/>
            <a:ahLst/>
            <a:cxnLst/>
            <a:rect l="0" t="0" r="0" b="0"/>
            <a:pathLst>
              <a:path w="33711" h="31798" extrusionOk="0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6213129" y="3431483"/>
            <a:ext cx="598239" cy="567383"/>
          </a:xfrm>
          <a:custGeom>
            <a:avLst/>
            <a:gdLst/>
            <a:ahLst/>
            <a:cxnLst/>
            <a:rect l="0" t="0" r="0" b="0"/>
            <a:pathLst>
              <a:path w="36006" h="34154" extrusionOk="0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 idx="4294967295"/>
          </p:nvPr>
        </p:nvSpPr>
        <p:spPr>
          <a:xfrm>
            <a:off x="1813500" y="1773575"/>
            <a:ext cx="55169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Hello!</a:t>
            </a:r>
          </a:p>
          <a:p>
            <a:pPr lvl="0">
              <a:spcBef>
                <a:spcPts val="0"/>
              </a:spcBef>
              <a:buNone/>
            </a:pPr>
            <a:r>
              <a:rPr lang="en" sz="6000" b="0">
                <a:solidFill>
                  <a:srgbClr val="CE2F1C"/>
                </a:solidFill>
              </a:rPr>
              <a:t>I am Rudolf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2519400" y="2892164"/>
            <a:ext cx="4105199" cy="1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/>
              <a:t>I’ve come a long way to bring you this presentation. You can find me at @northpole</a:t>
            </a:r>
          </a:p>
        </p:txBody>
      </p:sp>
      <p:sp>
        <p:nvSpPr>
          <p:cNvPr id="216" name="Shape 216"/>
          <p:cNvSpPr/>
          <p:nvPr/>
        </p:nvSpPr>
        <p:spPr>
          <a:xfrm>
            <a:off x="3959999" y="576748"/>
            <a:ext cx="1224000" cy="1167728"/>
          </a:xfrm>
          <a:custGeom>
            <a:avLst/>
            <a:gdLst/>
            <a:ahLst/>
            <a:cxnLst/>
            <a:rect l="0" t="0" r="0" b="0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 ho ho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Fa la la la la, la la la la.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festive title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857787" y="1433925"/>
            <a:ext cx="5428499" cy="23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Oh! what fun it is to ride in a one-horse open sleigh.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 idx="4294967295"/>
          </p:nvPr>
        </p:nvSpPr>
        <p:spPr>
          <a:xfrm>
            <a:off x="2056650" y="2250100"/>
            <a:ext cx="5030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Rejoice!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4294967295"/>
          </p:nvPr>
        </p:nvSpPr>
        <p:spPr>
          <a:xfrm>
            <a:off x="2056650" y="3202022"/>
            <a:ext cx="50307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Bring the attention of your audience over a key concept using icons or illustrations</a:t>
            </a:r>
          </a:p>
        </p:txBody>
      </p:sp>
      <p:sp>
        <p:nvSpPr>
          <p:cNvPr id="240" name="Shape 240"/>
          <p:cNvSpPr/>
          <p:nvPr/>
        </p:nvSpPr>
        <p:spPr>
          <a:xfrm>
            <a:off x="3854576" y="673083"/>
            <a:ext cx="1434847" cy="1650586"/>
          </a:xfrm>
          <a:custGeom>
            <a:avLst/>
            <a:gdLst/>
            <a:ahLst/>
            <a:cxnLst/>
            <a:rect l="0" t="0" r="0" b="0"/>
            <a:pathLst>
              <a:path w="29966" h="34477" extrusionOk="0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821450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Gingerbread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a sweet food-product flavored with ginger and typically using honey or molasses (treacle) rather than just sugar.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joyful content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2"/>
          </p:nvPr>
        </p:nvSpPr>
        <p:spPr>
          <a:xfrm>
            <a:off x="4652398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Candy cane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857712" y="1064668"/>
            <a:ext cx="5428499" cy="45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merry columns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Apple cider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3641061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Hot cocoa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Heated beverage typically consisting of shaved chocolate, melted chocolate or cocoa powder, heated milk or water, and sugar.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3"/>
          </p:nvPr>
        </p:nvSpPr>
        <p:spPr>
          <a:xfrm>
            <a:off x="5530873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Pecan pie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PresentationFormat>On-screen Show (16:9)</PresentationFormat>
  <Paragraphs>117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Droid Serif</vt:lpstr>
      <vt:lpstr>Roboto Slab</vt:lpstr>
      <vt:lpstr>Old Standard TT</vt:lpstr>
      <vt:lpstr>Arial</vt:lpstr>
      <vt:lpstr>Christmas 2015 special template</vt:lpstr>
      <vt:lpstr>Slide PowerPoint Đẹp</vt:lpstr>
      <vt:lpstr>Instructions for use</vt:lpstr>
      <vt:lpstr>Hello! I am Rudolf</vt:lpstr>
      <vt:lpstr>Ho ho ho</vt:lpstr>
      <vt:lpstr>PowerPoint Presentation</vt:lpstr>
      <vt:lpstr>This is a festive title</vt:lpstr>
      <vt:lpstr>Rejoice!</vt:lpstr>
      <vt:lpstr>You can also split your joyful content</vt:lpstr>
      <vt:lpstr>In two or three merry columns</vt:lpstr>
      <vt:lpstr>PowerPoint Presentation</vt:lpstr>
      <vt:lpstr>Use dashing charts to explain your ideas</vt:lpstr>
      <vt:lpstr>And tables to compare data</vt:lpstr>
      <vt:lpstr>Maps</vt:lpstr>
      <vt:lpstr>89,526,124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Merry Christmas and a Happy New Year!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2016-11-26T09:39:39Z</dcterms:modified>
</cp:coreProperties>
</file>