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427" r:id="rId3"/>
    <p:sldId id="428" r:id="rId4"/>
    <p:sldId id="436" r:id="rId5"/>
    <p:sldId id="437" r:id="rId6"/>
    <p:sldId id="340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0066"/>
    <a:srgbClr val="C5F3F3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6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gi&#7843;i%20ngh&#297;a%20t&#7915;/l&#7921;c%20l&#432;&#7905;ng.pptx" TargetMode="External"/><Relationship Id="rId2" Type="http://schemas.openxmlformats.org/officeDocument/2006/relationships/hyperlink" Target="gi&#7843;i%20ngh&#297;a%20t&#7915;/s&#7853;y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&#7843;i%20ngh&#297;a%20t&#7915;/&#273;&#417;n%20&#273;&#7897;c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46821" y="4137819"/>
            <a:ext cx="13382995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CUỐI HỌC KÌ 1 (TIẾT 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2)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3A7D6CF-3036-493F-8FE8-02B61E05DED0}"/>
              </a:ext>
            </a:extLst>
          </p:cNvPr>
          <p:cNvSpPr/>
          <p:nvPr/>
        </p:nvSpPr>
        <p:spPr>
          <a:xfrm>
            <a:off x="1356519" y="2081910"/>
            <a:ext cx="13792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Đánh giá kĩ năng đọc thành tiếng, học thuộc lòng: Mỗi học sinh đọc một đoạn văn, đoạn thơ khoảng 60 - 65 tiếng hoặc đọc thuộc lòng một đoạn thơ (bài thơ) đã học.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2)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A0C92AC7-3F75-45B3-9E34-F6FE85D841E5}"/>
              </a:ext>
            </a:extLst>
          </p:cNvPr>
          <p:cNvSpPr/>
          <p:nvPr/>
        </p:nvSpPr>
        <p:spPr>
          <a:xfrm>
            <a:off x="823119" y="1443311"/>
            <a:ext cx="53554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B93317-567B-0395-3F55-CED39998B1BD}"/>
              </a:ext>
            </a:extLst>
          </p:cNvPr>
          <p:cNvSpPr txBox="1"/>
          <p:nvPr/>
        </p:nvSpPr>
        <p:spPr>
          <a:xfrm>
            <a:off x="213519" y="1872263"/>
            <a:ext cx="157734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32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Cây </a:t>
            </a:r>
            <a:r>
              <a:rPr lang="vi-VN" sz="32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vi-VN" sz="32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vi-VN" sz="32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endParaRPr lang="vi-VN" sz="3200" b="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ven sông.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sừng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sững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xem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chân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hôm,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Mưa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dội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gục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sông.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tươi xanh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hai bên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cây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Sao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ớt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Anh to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nhưng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đơn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tôi tuy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nhưng luôn quây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bên nhau.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nhau nên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Nghe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cây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coi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r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3200" b="0" i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200" b="0" i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vi-VN" sz="3200" b="0" i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vui</a:t>
            </a:r>
          </a:p>
          <a:p>
            <a:endParaRPr lang="vi-VN" sz="3200" b="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043701C-0DA1-7714-4603-E981D5B80EDE}"/>
              </a:ext>
            </a:extLst>
          </p:cNvPr>
          <p:cNvSpPr/>
          <p:nvPr/>
        </p:nvSpPr>
        <p:spPr>
          <a:xfrm>
            <a:off x="507720" y="7531119"/>
            <a:ext cx="467799" cy="62228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3" name="TextBox 22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4FBC4EDF-E71A-FE2F-2E57-3FFEE4A16991}"/>
              </a:ext>
            </a:extLst>
          </p:cNvPr>
          <p:cNvSpPr txBox="1"/>
          <p:nvPr/>
        </p:nvSpPr>
        <p:spPr>
          <a:xfrm>
            <a:off x="926123" y="7492425"/>
            <a:ext cx="140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4" name="TextBox 23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35F8A697-BC9F-A106-472A-F32F28FBA3AB}"/>
              </a:ext>
            </a:extLst>
          </p:cNvPr>
          <p:cNvSpPr txBox="1"/>
          <p:nvPr/>
        </p:nvSpPr>
        <p:spPr>
          <a:xfrm>
            <a:off x="926123" y="8025825"/>
            <a:ext cx="140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to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TextBox 24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77948CE5-1A24-351F-2FCB-078F77D50DB8}"/>
              </a:ext>
            </a:extLst>
          </p:cNvPr>
          <p:cNvSpPr txBox="1"/>
          <p:nvPr/>
        </p:nvSpPr>
        <p:spPr>
          <a:xfrm>
            <a:off x="899319" y="8559225"/>
            <a:ext cx="1402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37703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087FBB-265A-2A9D-0C7E-FFBCEEDAE8DC}"/>
              </a:ext>
            </a:extLst>
          </p:cNvPr>
          <p:cNvSpPr txBox="1"/>
          <p:nvPr/>
        </p:nvSpPr>
        <p:spPr>
          <a:xfrm>
            <a:off x="394028" y="1437531"/>
            <a:ext cx="1584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nhau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772AB9-F30B-35C3-EC3C-EBC0433F6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619" y="2606705"/>
            <a:ext cx="11887200" cy="6494402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DF6597C-1A09-0A91-1DB4-AD9F383A3CBE}"/>
              </a:ext>
            </a:extLst>
          </p:cNvPr>
          <p:cNvCxnSpPr>
            <a:cxnSpLocks/>
          </p:cNvCxnSpPr>
          <p:nvPr/>
        </p:nvCxnSpPr>
        <p:spPr>
          <a:xfrm>
            <a:off x="7226417" y="6848802"/>
            <a:ext cx="1747604" cy="17153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0E18E55-1B18-B691-7FD0-EB47706B17D9}"/>
              </a:ext>
            </a:extLst>
          </p:cNvPr>
          <p:cNvCxnSpPr>
            <a:cxnSpLocks/>
          </p:cNvCxnSpPr>
          <p:nvPr/>
        </p:nvCxnSpPr>
        <p:spPr>
          <a:xfrm flipV="1">
            <a:off x="7172210" y="6892529"/>
            <a:ext cx="1801811" cy="8302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AF994E-0542-D2EC-E529-BF8742979F08}"/>
              </a:ext>
            </a:extLst>
          </p:cNvPr>
          <p:cNvCxnSpPr>
            <a:cxnSpLocks/>
          </p:cNvCxnSpPr>
          <p:nvPr/>
        </p:nvCxnSpPr>
        <p:spPr>
          <a:xfrm flipV="1">
            <a:off x="7148968" y="7916187"/>
            <a:ext cx="1902502" cy="6916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064CC7D-625F-32B9-5CE5-A542DFEB2EBD}"/>
              </a:ext>
            </a:extLst>
          </p:cNvPr>
          <p:cNvSpPr txBox="1"/>
          <p:nvPr/>
        </p:nvSpPr>
        <p:spPr>
          <a:xfrm>
            <a:off x="4617134" y="4289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EDDD4133-1EC7-066D-84D0-75F7BA643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1 (TIẾT 2))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68E0E70-CEF9-84F8-8223-11BA5F5007F5}"/>
              </a:ext>
            </a:extLst>
          </p:cNvPr>
          <p:cNvSpPr txBox="1"/>
          <p:nvPr/>
        </p:nvSpPr>
        <p:spPr>
          <a:xfrm>
            <a:off x="6597628" y="533400"/>
            <a:ext cx="230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</p:spTree>
    <p:extLst>
      <p:ext uri="{BB962C8B-B14F-4D97-AF65-F5344CB8AC3E}">
        <p14:creationId xmlns:p14="http://schemas.microsoft.com/office/powerpoint/2010/main" val="374240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087FBB-265A-2A9D-0C7E-FFBCEEDAE8DC}"/>
              </a:ext>
            </a:extLst>
          </p:cNvPr>
          <p:cNvSpPr txBox="1"/>
          <p:nvPr/>
        </p:nvSpPr>
        <p:spPr>
          <a:xfrm>
            <a:off x="394028" y="1437531"/>
            <a:ext cx="15849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ớt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cơn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64CC7D-625F-32B9-5CE5-A542DFEB2EBD}"/>
              </a:ext>
            </a:extLst>
          </p:cNvPr>
          <p:cNvSpPr txBox="1"/>
          <p:nvPr/>
        </p:nvSpPr>
        <p:spPr>
          <a:xfrm>
            <a:off x="4617134" y="4289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EDDD4133-1EC7-066D-84D0-75F7BA643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1 (TIẾT 2))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68E0E70-CEF9-84F8-8223-11BA5F5007F5}"/>
              </a:ext>
            </a:extLst>
          </p:cNvPr>
          <p:cNvSpPr txBox="1"/>
          <p:nvPr/>
        </p:nvSpPr>
        <p:spPr>
          <a:xfrm>
            <a:off x="6597628" y="533400"/>
            <a:ext cx="230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106016-352D-E578-414E-A23C1A9CBE99}"/>
              </a:ext>
            </a:extLst>
          </p:cNvPr>
          <p:cNvSpPr txBox="1"/>
          <p:nvPr/>
        </p:nvSpPr>
        <p:spPr>
          <a:xfrm>
            <a:off x="361017" y="2247394"/>
            <a:ext cx="156259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ớt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cơn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luôn quây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bên nhau.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nhau nên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6DCBB5-579D-8739-D540-A78C9F3B6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775" y="4572001"/>
            <a:ext cx="12021143" cy="4038600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DDC0B9-9296-A9C3-AB02-088E20ACF49C}"/>
              </a:ext>
            </a:extLst>
          </p:cNvPr>
          <p:cNvCxnSpPr>
            <a:cxnSpLocks/>
          </p:cNvCxnSpPr>
          <p:nvPr/>
        </p:nvCxnSpPr>
        <p:spPr>
          <a:xfrm>
            <a:off x="7071519" y="5181600"/>
            <a:ext cx="1676400" cy="2743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87A5D99-2FA7-C5F2-4196-3CE000005619}"/>
              </a:ext>
            </a:extLst>
          </p:cNvPr>
          <p:cNvCxnSpPr>
            <a:cxnSpLocks/>
          </p:cNvCxnSpPr>
          <p:nvPr/>
        </p:nvCxnSpPr>
        <p:spPr>
          <a:xfrm>
            <a:off x="7071519" y="6591301"/>
            <a:ext cx="18266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A6829C5-1E1B-55E8-BDA9-4AD14CABF1C2}"/>
              </a:ext>
            </a:extLst>
          </p:cNvPr>
          <p:cNvCxnSpPr>
            <a:cxnSpLocks/>
          </p:cNvCxnSpPr>
          <p:nvPr/>
        </p:nvCxnSpPr>
        <p:spPr>
          <a:xfrm flipV="1">
            <a:off x="6986961" y="5410200"/>
            <a:ext cx="1760958" cy="2667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2C19BD3-95DC-9C50-C368-71B774A25A15}"/>
              </a:ext>
            </a:extLst>
          </p:cNvPr>
          <p:cNvSpPr txBox="1"/>
          <p:nvPr/>
        </p:nvSpPr>
        <p:spPr>
          <a:xfrm>
            <a:off x="361017" y="3637427"/>
            <a:ext cx="95580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câu tương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15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10277</TotalTime>
  <Words>467</Words>
  <Application>Microsoft Office PowerPoint</Application>
  <PresentationFormat>Custom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1147</cp:revision>
  <dcterms:created xsi:type="dcterms:W3CDTF">2008-09-09T22:52:10Z</dcterms:created>
  <dcterms:modified xsi:type="dcterms:W3CDTF">2022-08-02T08:21:14Z</dcterms:modified>
</cp:coreProperties>
</file>