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Lào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Viêng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19: ÔN TẬP CUỐI NĂM (T2)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38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1047</cp:revision>
  <dcterms:created xsi:type="dcterms:W3CDTF">2008-09-09T22:52:10Z</dcterms:created>
  <dcterms:modified xsi:type="dcterms:W3CDTF">2022-08-01T08:16:38Z</dcterms:modified>
</cp:coreProperties>
</file>