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4"/>
  </p:sldMasterIdLst>
  <p:notesMasterIdLst>
    <p:notesMasterId r:id="rId13"/>
  </p:notesMasterIdLst>
  <p:sldIdLst>
    <p:sldId id="288" r:id="rId5"/>
    <p:sldId id="324" r:id="rId6"/>
    <p:sldId id="326" r:id="rId7"/>
    <p:sldId id="327" r:id="rId8"/>
    <p:sldId id="314" r:id="rId9"/>
    <p:sldId id="328" r:id="rId10"/>
    <p:sldId id="329" r:id="rId11"/>
    <p:sldId id="319" r:id="rId12"/>
  </p:sldIdLst>
  <p:sldSz cx="9144000" cy="5143500" type="screen16x9"/>
  <p:notesSz cx="6858000" cy="9144000"/>
  <p:custDataLst>
    <p:tags r:id="rId1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88"/>
            <p14:sldId id="324"/>
            <p14:sldId id="326"/>
            <p14:sldId id="327"/>
          </p14:sldIdLst>
        </p14:section>
        <p14:section name="Tiết 1" id="{5306D87E-7522-4F86-AA24-B22D8455523B}">
          <p14:sldIdLst>
            <p14:sldId id="314"/>
            <p14:sldId id="328"/>
            <p14:sldId id="329"/>
            <p14:sldId id="319"/>
          </p14:sldIdLst>
        </p14:section>
        <p14:section name="Tiết 2" id="{D26EF98B-2085-49F3-B273-FBF6FCCC601C}">
          <p14:sldIdLst/>
        </p14:section>
        <p14:section name="Tiết 3" id="{4D846693-4418-42A5-976A-89DDAFEED3E5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napToGrid="0">
      <p:cViewPr>
        <p:scale>
          <a:sx n="100" d="100"/>
          <a:sy n="100" d="100"/>
        </p:scale>
        <p:origin x="-516" y="-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2020/12/12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8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225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110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671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071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76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69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2020/12/12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698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2020/12/12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242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2020/12/12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1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675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902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2020/12/12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79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1975" y="243235"/>
            <a:ext cx="8258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 9: PHÒNG 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TRÁNH BỊ BẮT NẠT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WordArt 17"/>
          <p:cNvSpPr>
            <a:spLocks noChangeArrowheads="1" noChangeShapeType="1"/>
          </p:cNvSpPr>
          <p:nvPr/>
        </p:nvSpPr>
        <p:spPr bwMode="auto">
          <a:xfrm>
            <a:off x="2485812" y="1557021"/>
            <a:ext cx="3752850" cy="64473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0" cap="none" spc="0" normalizeH="0" baseline="0" noProof="0" dirty="0">
                <a:ln w="9525" cmpd="sng">
                  <a:noFill/>
                  <a:round/>
                  <a:headEnd/>
                  <a:tailEnd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KHỞI ĐỘNG</a:t>
            </a:r>
            <a:endParaRPr kumimoji="0" lang="zh-CN" altLang="en-US" sz="2400" i="0" u="none" strike="noStrike" kern="0" cap="none" spc="0" normalizeH="0" baseline="0" noProof="0" dirty="0">
              <a:ln w="9525" cmpd="sng">
                <a:noFill/>
                <a:round/>
                <a:headEnd/>
                <a:tailEnd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08492" y="482078"/>
            <a:ext cx="52098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Hành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bị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bắt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nạt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cách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ứng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xử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157215" y="454362"/>
            <a:ext cx="1608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1: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xmlns="" id="{28D79EED-4026-443A-AE3C-A239AD56CAFE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3332" y="943743"/>
            <a:ext cx="81381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a)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Nhận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biết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hành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bắt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nạt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WordArt 17"/>
          <p:cNvSpPr>
            <a:spLocks noChangeArrowheads="1" noChangeShapeType="1"/>
          </p:cNvSpPr>
          <p:nvPr/>
        </p:nvSpPr>
        <p:spPr bwMode="auto">
          <a:xfrm>
            <a:off x="157215" y="81611"/>
            <a:ext cx="1985910" cy="2838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 w="9525" cmpd="sng">
                  <a:noFill/>
                  <a:round/>
                  <a:headEnd/>
                  <a:tailEnd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KHÁM PHÁ – KẾT NỐI</a:t>
            </a:r>
            <a:endParaRPr kumimoji="0" lang="zh-CN" altLang="en-US" sz="2400" b="1" i="0" u="none" strike="noStrike" kern="0" cap="none" spc="0" normalizeH="0" baseline="0" noProof="0" dirty="0">
              <a:ln w="9525" cmpd="sng">
                <a:noFill/>
                <a:round/>
                <a:headEnd/>
                <a:tailEnd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50EF903-2FCA-4B37-B8B1-5A81AAE6578F}"/>
              </a:ext>
            </a:extLst>
          </p:cNvPr>
          <p:cNvGrpSpPr/>
          <p:nvPr/>
        </p:nvGrpSpPr>
        <p:grpSpPr>
          <a:xfrm>
            <a:off x="1247775" y="1543049"/>
            <a:ext cx="7143750" cy="3486151"/>
            <a:chOff x="2265285" y="1229256"/>
            <a:chExt cx="5212795" cy="354510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5DF4056F-AB0B-4A86-AAAE-B5B938D88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2" t="28941" r="47669" b="44186"/>
            <a:stretch/>
          </p:blipFill>
          <p:spPr>
            <a:xfrm>
              <a:off x="2265285" y="1244181"/>
              <a:ext cx="2402957" cy="159931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7CE6B03F-2010-4F4A-A752-FA17FFFB3F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86" t="24190" r="9785" b="45143"/>
            <a:stretch/>
          </p:blipFill>
          <p:spPr>
            <a:xfrm>
              <a:off x="4771437" y="1229256"/>
              <a:ext cx="2706643" cy="16455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AB47682-8507-4504-B7D1-5F55BC3BF8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2" t="54857" r="52791" b="14476"/>
            <a:stretch/>
          </p:blipFill>
          <p:spPr>
            <a:xfrm>
              <a:off x="2265285" y="3047999"/>
              <a:ext cx="2402957" cy="17263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75C47780-E697-47AB-9B73-E8F5C418C8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77" t="54857" r="8327" b="14476"/>
            <a:stretch/>
          </p:blipFill>
          <p:spPr>
            <a:xfrm>
              <a:off x="4771437" y="3047999"/>
              <a:ext cx="2706643" cy="17263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94977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:a16="http://schemas.microsoft.com/office/drawing/2014/main" xmlns="" id="{33EFA448-3DDF-4BE1-8EA3-7365B4BDA715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35665" y="150671"/>
            <a:ext cx="72726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hành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bắt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nạt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là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" name="文本框 6">
            <a:extLst>
              <a:ext uri="{FF2B5EF4-FFF2-40B4-BE49-F238E27FC236}">
                <a16:creationId xmlns:a16="http://schemas.microsoft.com/office/drawing/2014/main" xmlns="" id="{715B559C-B3CB-426E-AC9F-9E1BEB85874B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5220" y="712739"/>
            <a:ext cx="80482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  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biểu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hiện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hành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vi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bắt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nạt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là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đuổi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đánh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trấn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lột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đồ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ăn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sáng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bắt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xách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cặp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bắt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nộp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tiền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chế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giễu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…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Đó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là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hành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vi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xấu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đáng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phê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phán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endParaRPr lang="vi-VN" altLang="zh-CN" sz="24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D6384C-9C12-4497-826A-4DB59DE092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7" t="54857" r="8327" b="14476"/>
          <a:stretch/>
        </p:blipFill>
        <p:spPr>
          <a:xfrm>
            <a:off x="4814855" y="2209800"/>
            <a:ext cx="3415583" cy="2309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86384F2-4EE2-4B56-9718-D265C8C1A0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" t="28941" r="47669" b="44186"/>
          <a:stretch/>
        </p:blipFill>
        <p:spPr>
          <a:xfrm>
            <a:off x="1000319" y="2209800"/>
            <a:ext cx="3194611" cy="2309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2102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6">
            <a:extLst>
              <a:ext uri="{FF2B5EF4-FFF2-40B4-BE49-F238E27FC236}">
                <a16:creationId xmlns:a16="http://schemas.microsoft.com/office/drawing/2014/main" xmlns="" id="{F9D409A6-95FD-4D94-AD08-F5EFAB166FBB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63972" y="1142013"/>
            <a:ext cx="76304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b)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Lựa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chọn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cách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ứng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xử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khi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bị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bắt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nạt</a:t>
            </a:r>
            <a:endParaRPr lang="zh-CN" altLang="en-US" sz="2800" b="1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E50E6126-8F5F-4821-AF91-3EB12E6D4163}"/>
              </a:ext>
            </a:extLst>
          </p:cNvPr>
          <p:cNvSpPr txBox="1"/>
          <p:nvPr/>
        </p:nvSpPr>
        <p:spPr>
          <a:xfrm>
            <a:off x="116730" y="639751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1: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xmlns="" id="{A712D5CF-E28B-4434-8869-9D2FA5C337BC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36910" y="650852"/>
            <a:ext cx="59847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Hành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bị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bắt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nạt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cách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ứng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xử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3D71BBA-7887-43C8-B4C7-CAC233F097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4" t="11079" r="26755" b="65990"/>
          <a:stretch/>
        </p:blipFill>
        <p:spPr>
          <a:xfrm>
            <a:off x="378101" y="1952625"/>
            <a:ext cx="2451652" cy="2929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DCB266E-6522-4A55-8B8E-DB39F3C49D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6" t="32722" r="50000" b="44090"/>
          <a:stretch/>
        </p:blipFill>
        <p:spPr>
          <a:xfrm>
            <a:off x="3121303" y="1942644"/>
            <a:ext cx="2835965" cy="2820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91C01A9-A3D6-4966-A395-E8E2716C12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2" t="32979" r="9683" b="44606"/>
          <a:stretch/>
        </p:blipFill>
        <p:spPr>
          <a:xfrm>
            <a:off x="6248816" y="2100545"/>
            <a:ext cx="2345635" cy="247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3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5549" y="405022"/>
            <a:ext cx="84548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Khi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bị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người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khác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bắt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nạt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cần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</a:t>
            </a:r>
            <a:endParaRPr lang="vi-VN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xmlns="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3340" y="1300472"/>
            <a:ext cx="89393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vi-VN" altLang="zh-CN" sz="28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</a:t>
            </a:r>
            <a:r>
              <a:rPr lang="en-US" altLang="zh-CN" sz="28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Yêu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cầu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người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hành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vi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bắt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nạt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dừng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  <a:endParaRPr lang="vi-VN" altLang="zh-CN" sz="2800" b="1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xmlns="" id="{3556C26F-C632-4FB8-AF0B-2972EAEA8C9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8588" y="1823692"/>
            <a:ext cx="8845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vi-VN" altLang="zh-CN" sz="28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r>
              <a:rPr lang="en-US" altLang="zh-CN" sz="28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Mách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thầy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cô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người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lớn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người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trách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nhiệm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  <a:endParaRPr lang="vi-VN" altLang="zh-CN" sz="2800" b="1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xmlns="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8588" y="2346912"/>
            <a:ext cx="59892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vi-VN" altLang="zh-CN" sz="28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</a:t>
            </a:r>
            <a:r>
              <a:rPr lang="en-US" altLang="zh-CN" sz="28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Kêu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to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mọi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người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đến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giúp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  <a:endParaRPr lang="vi-VN" altLang="zh-CN" sz="2800" b="1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0579339D-E4B6-4ECE-B633-8D2FB3EA9341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8588" y="2844896"/>
            <a:ext cx="23860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4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  <a:r>
              <a:rPr lang="en-US" altLang="zh-CN" sz="28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Gọi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911.</a:t>
            </a:r>
            <a:endParaRPr lang="vi-VN" altLang="zh-CN" sz="2800" b="1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68458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7"/>
          <p:cNvSpPr>
            <a:spLocks noChangeArrowheads="1" noChangeShapeType="1"/>
          </p:cNvSpPr>
          <p:nvPr/>
        </p:nvSpPr>
        <p:spPr bwMode="auto">
          <a:xfrm>
            <a:off x="91461" y="219074"/>
            <a:ext cx="2127864" cy="32480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0" cap="none" spc="0" normalizeH="0" baseline="0" noProof="0" dirty="0">
                <a:ln w="9525" cmpd="sng">
                  <a:noFill/>
                  <a:round/>
                  <a:headEnd/>
                  <a:tailEnd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THỰC HÀNH</a:t>
            </a:r>
            <a:endParaRPr kumimoji="0" lang="zh-CN" altLang="en-US" sz="2400" i="0" u="none" strike="noStrike" kern="0" cap="none" spc="0" normalizeH="0" baseline="0" noProof="0" dirty="0">
              <a:ln w="9525" cmpd="sng">
                <a:noFill/>
                <a:round/>
                <a:headEnd/>
                <a:tailEnd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23795" y="673487"/>
            <a:ext cx="51062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Xử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lí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tình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huống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bị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bắt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nạt</a:t>
            </a:r>
            <a:endParaRPr lang="zh-CN" altLang="en-US" sz="2800" b="1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91461" y="671205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2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xmlns="" id="{3E5071F3-7B05-429A-A5A8-D9A283E09E5B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34570" y="1197269"/>
            <a:ext cx="32135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Tình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huống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1:</a:t>
            </a:r>
            <a:endParaRPr lang="zh-CN" altLang="en-US" sz="2800" b="1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3F4D384-409C-48C9-84AD-AE0248F3BE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9" t="62355" r="44015" b="7396"/>
          <a:stretch/>
        </p:blipFill>
        <p:spPr>
          <a:xfrm>
            <a:off x="533624" y="1720489"/>
            <a:ext cx="4506426" cy="342301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94402A65-155A-4CEA-A2CE-ED227AFC508A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27670" y="1276912"/>
            <a:ext cx="30734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Tình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huống</a:t>
            </a:r>
            <a:r>
              <a:rPr lang="en-US" altLang="zh-CN" sz="28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2:</a:t>
            </a:r>
            <a:endParaRPr lang="zh-CN" altLang="en-US" sz="2800" b="1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FFE31AC-EE88-4FDF-831E-EF6D4719BE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6" t="72193" r="14464" b="7493"/>
          <a:stretch/>
        </p:blipFill>
        <p:spPr>
          <a:xfrm>
            <a:off x="3787956" y="2381250"/>
            <a:ext cx="4164179" cy="27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4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7"/>
          <p:cNvSpPr>
            <a:spLocks noChangeArrowheads="1" noChangeShapeType="1"/>
          </p:cNvSpPr>
          <p:nvPr/>
        </p:nvSpPr>
        <p:spPr bwMode="auto">
          <a:xfrm>
            <a:off x="152401" y="195017"/>
            <a:ext cx="1609724" cy="28791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0" cap="none" spc="0" normalizeH="0" baseline="0" noProof="0" dirty="0">
                <a:ln w="9525" cmpd="sng">
                  <a:noFill/>
                  <a:round/>
                  <a:headEnd/>
                  <a:tailEnd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VẬN DỤNG</a:t>
            </a:r>
            <a:endParaRPr kumimoji="0" lang="zh-CN" altLang="en-US" sz="2400" i="0" u="none" strike="noStrike" kern="0" cap="none" spc="0" normalizeH="0" baseline="0" noProof="0" dirty="0">
              <a:ln w="9525" cmpd="sng">
                <a:noFill/>
                <a:round/>
                <a:headEnd/>
                <a:tailEnd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0612" y="1136729"/>
            <a:ext cx="8372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Thực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hiện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ứng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xử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phù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hợp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bị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bắt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nạt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cuộc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sống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61024" y="685195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3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771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66775" y="1028972"/>
            <a:ext cx="79438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   </a:t>
            </a:r>
            <a:r>
              <a:rPr lang="vi-VN" altLang="zh-CN" sz="36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Khi </a:t>
            </a:r>
            <a:r>
              <a:rPr lang="en-US" altLang="zh-CN" sz="36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bị</a:t>
            </a:r>
            <a:r>
              <a:rPr lang="en-US" altLang="zh-CN" sz="36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bắt</a:t>
            </a:r>
            <a:r>
              <a:rPr lang="en-US" altLang="zh-CN" sz="36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nạt</a:t>
            </a:r>
            <a:r>
              <a:rPr lang="en-US" altLang="zh-CN" sz="36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6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ép</a:t>
            </a:r>
            <a:r>
              <a:rPr lang="en-US" altLang="zh-CN" sz="36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buộc</a:t>
            </a:r>
            <a:r>
              <a:rPr lang="en-US" altLang="zh-CN" sz="36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vi-VN" altLang="zh-CN" sz="36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hãy</a:t>
            </a:r>
            <a:r>
              <a:rPr lang="en-US" altLang="zh-CN" sz="36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nói</a:t>
            </a:r>
            <a:r>
              <a:rPr lang="en-US" altLang="zh-CN" sz="36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không</a:t>
            </a:r>
            <a:r>
              <a:rPr lang="en-US" altLang="zh-CN" sz="36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36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tìm</a:t>
            </a:r>
            <a:r>
              <a:rPr lang="en-US" altLang="zh-CN" sz="36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kiếm</a:t>
            </a:r>
            <a:r>
              <a:rPr lang="vi-VN" altLang="zh-CN" sz="36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sự</a:t>
            </a:r>
            <a:r>
              <a:rPr lang="en-US" altLang="zh-CN" sz="36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giúp</a:t>
            </a:r>
            <a:r>
              <a:rPr lang="en-US" altLang="zh-CN" sz="36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đỡ</a:t>
            </a:r>
            <a:r>
              <a:rPr lang="en-US" altLang="zh-CN" sz="36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từ</a:t>
            </a:r>
            <a:r>
              <a:rPr lang="en-US" altLang="zh-CN" sz="36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36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người</a:t>
            </a:r>
            <a:r>
              <a:rPr lang="en-US" altLang="zh-CN" sz="36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đáng</a:t>
            </a:r>
            <a:r>
              <a:rPr lang="en-US" altLang="zh-CN" sz="36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tin </a:t>
            </a:r>
            <a:r>
              <a:rPr lang="en-US" altLang="zh-CN" sz="3600" b="1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cậy</a:t>
            </a:r>
            <a:r>
              <a:rPr lang="en-US" altLang="zh-CN" sz="3600" b="1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  <a:endParaRPr lang="vi-VN" altLang="zh-CN" sz="3600" b="1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5" y="13335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335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88&quot;/&gt;&lt;/object&gt;&lt;object type=&quot;3&quot; unique_id=&quot;10013&quot;&gt;&lt;property id=&quot;20148&quot; value=&quot;5&quot;/&gt;&lt;property id=&quot;20300&quot; value=&quot;Slide 5&quot;/&gt;&lt;property id=&quot;20307&quot; value=&quot;314&quot;/&gt;&lt;/object&gt;&lt;object type=&quot;3&quot; unique_id=&quot;10018&quot;&gt;&lt;property id=&quot;20148&quot; value=&quot;5&quot;/&gt;&lt;property id=&quot;20300&quot; value=&quot;Slide 8&quot;/&gt;&lt;property id=&quot;20307&quot; value=&quot;319&quot;/&gt;&lt;/object&gt;&lt;object type=&quot;3&quot; unique_id=&quot;10175&quot;&gt;&lt;property id=&quot;20148&quot; value=&quot;5&quot;/&gt;&lt;property id=&quot;20300&quot; value=&quot;Slide 2&quot;/&gt;&lt;property id=&quot;20307&quot; value=&quot;324&quot;/&gt;&lt;/object&gt;&lt;object type=&quot;3&quot; unique_id=&quot;10177&quot;&gt;&lt;property id=&quot;20148&quot; value=&quot;5&quot;/&gt;&lt;property id=&quot;20300&quot; value=&quot;Slide 3&quot;/&gt;&lt;property id=&quot;20307&quot; value=&quot;326&quot;/&gt;&lt;/object&gt;&lt;object type=&quot;3&quot; unique_id=&quot;10178&quot;&gt;&lt;property id=&quot;20148&quot; value=&quot;5&quot;/&gt;&lt;property id=&quot;20300&quot; value=&quot;Slide 4&quot;/&gt;&lt;property id=&quot;20307&quot; value=&quot;327&quot;/&gt;&lt;/object&gt;&lt;object type=&quot;3&quot; unique_id=&quot;10179&quot;&gt;&lt;property id=&quot;20148&quot; value=&quot;5&quot;/&gt;&lt;property id=&quot;20300&quot; value=&quot;Slide 6&quot;/&gt;&lt;property id=&quot;20307&quot; value=&quot;328&quot;/&gt;&lt;/object&gt;&lt;object type=&quot;3&quot; unique_id=&quot;10250&quot;&gt;&lt;property id=&quot;20148&quot; value=&quot;5&quot;/&gt;&lt;property id=&quot;20300&quot; value=&quot;Slide 7&quot;/&gt;&lt;property id=&quot;20307&quot; value=&quot;329&quot;/&gt;&lt;/object&gt;&lt;/object&gt;&lt;object type=&quot;8&quot; unique_id=&quot;10036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0C27DA-E208-437B-BF76-CF6E81518E3A}">
  <ds:schemaRefs>
    <ds:schemaRef ds:uri="http://purl.org/dc/elements/1.1/"/>
    <ds:schemaRef ds:uri="http://schemas.microsoft.com/office/infopath/2007/PartnerControls"/>
    <ds:schemaRef ds:uri="2954521b-b4ab-4ce3-8aa8-8bfa99a4c36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230</Words>
  <PresentationFormat>On-screen Show (16:9)</PresentationFormat>
  <Paragraphs>29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2017-03-04T06:55:50Z</dcterms:created>
  <dcterms:modified xsi:type="dcterms:W3CDTF">2020-12-12T06:42:25Z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