
<file path=[Content_Types].xml><?xml version="1.0" encoding="utf-8"?>
<Types xmlns="http://schemas.openxmlformats.org/package/2006/content-types">
  <Default Extension="png" ContentType="image/png"/>
  <Default Extension="tmp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31"/>
  </p:notesMasterIdLst>
  <p:sldIdLst>
    <p:sldId id="269" r:id="rId2"/>
    <p:sldId id="257" r:id="rId3"/>
    <p:sldId id="259" r:id="rId4"/>
    <p:sldId id="291" r:id="rId5"/>
    <p:sldId id="285" r:id="rId6"/>
    <p:sldId id="292" r:id="rId7"/>
    <p:sldId id="286" r:id="rId8"/>
    <p:sldId id="309" r:id="rId9"/>
    <p:sldId id="275" r:id="rId10"/>
    <p:sldId id="272" r:id="rId11"/>
    <p:sldId id="287" r:id="rId12"/>
    <p:sldId id="293" r:id="rId13"/>
    <p:sldId id="289" r:id="rId14"/>
    <p:sldId id="290" r:id="rId15"/>
    <p:sldId id="294" r:id="rId16"/>
    <p:sldId id="295" r:id="rId17"/>
    <p:sldId id="296" r:id="rId18"/>
    <p:sldId id="297" r:id="rId19"/>
    <p:sldId id="298" r:id="rId20"/>
    <p:sldId id="299" r:id="rId21"/>
    <p:sldId id="300" r:id="rId22"/>
    <p:sldId id="301" r:id="rId23"/>
    <p:sldId id="302" r:id="rId24"/>
    <p:sldId id="303" r:id="rId25"/>
    <p:sldId id="304" r:id="rId26"/>
    <p:sldId id="305" r:id="rId27"/>
    <p:sldId id="306" r:id="rId28"/>
    <p:sldId id="307" r:id="rId29"/>
    <p:sldId id="279" r:id="rId30"/>
  </p:sldIdLst>
  <p:sldSz cx="9144000" cy="6858000" type="screen4x3"/>
  <p:notesSz cx="9144000" cy="6858000"/>
  <p:defaultTextStyle>
    <a:defPPr>
      <a:defRPr lang="en-US"/>
    </a:defPPr>
    <a:lvl1pPr marL="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31BE"/>
    <a:srgbClr val="008A3E"/>
    <a:srgbClr val="ECB2CB"/>
    <a:srgbClr val="E9A5C2"/>
    <a:srgbClr val="E183AB"/>
    <a:srgbClr val="FFFF66"/>
    <a:srgbClr val="FFCD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23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BDE7E-B355-40A4-9B7E-E581E1043B22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6A8AD-F3E6-47DE-B783-16C0EDA73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80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CD967-5C2A-4176-9658-5E92363C71A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6461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3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754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8262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006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57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32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830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50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73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885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85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3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95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7" Type="http://schemas.openxmlformats.org/officeDocument/2006/relationships/image" Target="../media/image17.tmp"/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mp"/><Relationship Id="rId5" Type="http://schemas.openxmlformats.org/officeDocument/2006/relationships/image" Target="../media/image15.tmp"/><Relationship Id="rId4" Type="http://schemas.openxmlformats.org/officeDocument/2006/relationships/image" Target="../media/image14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0.png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bb63f59c772f80c241f5a32592359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908" y="0"/>
            <a:ext cx="10260330" cy="68237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1257300"/>
            <a:ext cx="7162800" cy="92332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.VnAvant" pitchFamily="34" charset="0"/>
              </a:rPr>
              <a:t>Bµi 36: am     ap</a:t>
            </a:r>
            <a:endParaRPr lang="en-US" sz="5400" b="1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74746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669" y="4744194"/>
            <a:ext cx="5538060" cy="12951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147" y="257911"/>
            <a:ext cx="5570409" cy="6160821"/>
          </a:xfrm>
          <a:prstGeom prst="rect">
            <a:avLst/>
          </a:prstGeom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3921066" y="2829227"/>
            <a:ext cx="1327751" cy="1809455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rmAutofit/>
          </a:bodyPr>
          <a:lstStyle/>
          <a:p>
            <a:pPr algn="ctr" defTabSz="685800">
              <a:lnSpc>
                <a:spcPct val="110000"/>
              </a:lnSpc>
              <a:spcBef>
                <a:spcPct val="0"/>
              </a:spcBef>
            </a:pPr>
            <a:r>
              <a:rPr lang="zh-CN" altLang="en-US" sz="4400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校园</a:t>
            </a:r>
            <a:endParaRPr lang="en-US" altLang="zh-CN" sz="4400" dirty="0">
              <a:solidFill>
                <a:schemeClr val="bg1"/>
              </a:solidFill>
              <a:latin typeface="方正粗圆简体" panose="02010601030101010101" pitchFamily="2" charset="-122"/>
              <a:ea typeface="方正粗圆简体" panose="02010601030101010101" pitchFamily="2" charset="-122"/>
              <a:cs typeface="+mj-cs"/>
            </a:endParaRPr>
          </a:p>
          <a:p>
            <a:pPr algn="ctr" defTabSz="685800">
              <a:lnSpc>
                <a:spcPct val="110000"/>
              </a:lnSpc>
              <a:spcBef>
                <a:spcPct val="0"/>
              </a:spcBef>
            </a:pPr>
            <a:r>
              <a:rPr lang="zh-CN" altLang="en-US" sz="4400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安全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43200" y="3200400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HP001 4 hàng" pitchFamily="34" charset="0"/>
              </a:rPr>
              <a:t>Thư giãn</a:t>
            </a:r>
            <a:endParaRPr lang="en-US" sz="5400" b="1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3" name="ChiecBungDoi-ThanhNganTheVoiceKids-5237837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183062" y="4316425"/>
            <a:ext cx="777875" cy="77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30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Tiết 2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748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762000"/>
            <a:ext cx="2753109" cy="1638529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509" y="904895"/>
            <a:ext cx="3124636" cy="1495634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608" y="785816"/>
            <a:ext cx="2095792" cy="1733792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70" y="3505200"/>
            <a:ext cx="2676899" cy="1657581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509" y="3566907"/>
            <a:ext cx="3124636" cy="1600423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63" y="3505200"/>
            <a:ext cx="1638529" cy="159089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81233" y="2573363"/>
            <a:ext cx="13436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latin typeface=".VnAvant" pitchFamily="34" charset="0"/>
              </a:rPr>
              <a:t>kh¸m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80373" y="2585934"/>
            <a:ext cx="8418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am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081708" y="5375482"/>
            <a:ext cx="15648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latin typeface=".VnAvant" pitchFamily="34" charset="0"/>
              </a:rPr>
              <a:t>s¸p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nÎ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86200" y="5343515"/>
            <a:ext cx="19271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latin typeface=".VnAvant" pitchFamily="34" charset="0"/>
              </a:rPr>
              <a:t>m</a:t>
            </a:r>
            <a:r>
              <a:rPr lang="en-US" sz="3200" b="1" dirty="0" err="1" smtClean="0">
                <a:latin typeface=".VnAvant" pitchFamily="34" charset="0"/>
              </a:rPr>
              <a:t>óa</a:t>
            </a:r>
            <a:r>
              <a:rPr lang="en-US" sz="3200" b="1" dirty="0" smtClean="0">
                <a:latin typeface=".VnAvant" pitchFamily="34" charset="0"/>
              </a:rPr>
              <a:t> s¹p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27158" y="2516595"/>
            <a:ext cx="20746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latin typeface=".VnAvant" pitchFamily="34" charset="0"/>
              </a:rPr>
              <a:t>qu</a:t>
            </a:r>
            <a:r>
              <a:rPr lang="en-US" sz="3200" b="1" dirty="0" smtClean="0">
                <a:latin typeface=".VnAvant" pitchFamily="34" charset="0"/>
              </a:rPr>
              <a:t>¶ </a:t>
            </a:r>
            <a:r>
              <a:rPr lang="en-US" sz="3200" b="1" dirty="0" err="1" smtClean="0">
                <a:latin typeface=".VnAvant" pitchFamily="34" charset="0"/>
              </a:rPr>
              <a:t>tr¸m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86200" y="2514600"/>
            <a:ext cx="20185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latin typeface=".VnAvant" pitchFamily="34" charset="0"/>
              </a:rPr>
              <a:t>Th¸p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Rïa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77970" y="5357443"/>
            <a:ext cx="17363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latin typeface=".VnAvant" pitchFamily="34" charset="0"/>
              </a:rPr>
              <a:t>v¹m </a:t>
            </a:r>
            <a:r>
              <a:rPr lang="en-US" sz="3200" b="1" dirty="0" err="1" smtClean="0">
                <a:latin typeface=".VnAvant" pitchFamily="34" charset="0"/>
              </a:rPr>
              <a:t>vì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4427" y="231818"/>
            <a:ext cx="9448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.VnAvant" pitchFamily="34" charset="0"/>
              </a:rPr>
              <a:t>3</a:t>
            </a:r>
            <a:r>
              <a:rPr lang="en-US" sz="3000" dirty="0" smtClean="0">
                <a:latin typeface=".VnAvant" pitchFamily="34" charset="0"/>
              </a:rPr>
              <a:t>. </a:t>
            </a:r>
            <a:r>
              <a:rPr lang="en-US" sz="3000" dirty="0" err="1" smtClean="0">
                <a:latin typeface=".VnAvant" pitchFamily="34" charset="0"/>
              </a:rPr>
              <a:t>TiÕng</a:t>
            </a:r>
            <a:r>
              <a:rPr lang="en-US" sz="3000" dirty="0" smtClean="0">
                <a:latin typeface=".VnAvant" pitchFamily="34" charset="0"/>
              </a:rPr>
              <a:t> </a:t>
            </a:r>
            <a:r>
              <a:rPr lang="en-US" sz="3000" dirty="0" err="1" smtClean="0">
                <a:latin typeface=".VnAvant" pitchFamily="34" charset="0"/>
              </a:rPr>
              <a:t>nµo</a:t>
            </a:r>
            <a:r>
              <a:rPr lang="en-US" sz="3000" dirty="0" smtClean="0">
                <a:latin typeface=".VnAvant" pitchFamily="34" charset="0"/>
              </a:rPr>
              <a:t> </a:t>
            </a:r>
            <a:r>
              <a:rPr lang="en-US" sz="3000" dirty="0" err="1" smtClean="0">
                <a:latin typeface=".VnAvant" pitchFamily="34" charset="0"/>
              </a:rPr>
              <a:t>cã</a:t>
            </a:r>
            <a:r>
              <a:rPr lang="en-US" sz="3000" dirty="0" smtClean="0">
                <a:latin typeface=".VnAvant" pitchFamily="34" charset="0"/>
              </a:rPr>
              <a:t> </a:t>
            </a:r>
            <a:r>
              <a:rPr lang="en-US" sz="3000" dirty="0" err="1" smtClean="0">
                <a:latin typeface=".VnAvant" pitchFamily="34" charset="0"/>
              </a:rPr>
              <a:t>vÇn</a:t>
            </a:r>
            <a:r>
              <a:rPr lang="en-US" sz="3000" dirty="0" smtClean="0">
                <a:latin typeface=".VnAvant" pitchFamily="34" charset="0"/>
              </a:rPr>
              <a:t> </a:t>
            </a:r>
            <a:r>
              <a:rPr lang="en-US" sz="3000" b="1" dirty="0" smtClean="0">
                <a:solidFill>
                  <a:srgbClr val="FF0000"/>
                </a:solidFill>
                <a:latin typeface=".VnAvant" pitchFamily="34" charset="0"/>
              </a:rPr>
              <a:t>am</a:t>
            </a:r>
            <a:r>
              <a:rPr lang="en-US" sz="3000" dirty="0" smtClean="0">
                <a:latin typeface=".VnAvant" pitchFamily="34" charset="0"/>
              </a:rPr>
              <a:t>? </a:t>
            </a:r>
            <a:r>
              <a:rPr lang="en-US" sz="3000" dirty="0" err="1" smtClean="0">
                <a:latin typeface=".VnAvant" pitchFamily="34" charset="0"/>
              </a:rPr>
              <a:t>TiÕng</a:t>
            </a:r>
            <a:r>
              <a:rPr lang="en-US" sz="3000" dirty="0" smtClean="0">
                <a:latin typeface=".VnAvant" pitchFamily="34" charset="0"/>
              </a:rPr>
              <a:t> </a:t>
            </a:r>
            <a:r>
              <a:rPr lang="en-US" sz="3000" dirty="0" err="1" smtClean="0">
                <a:latin typeface=".VnAvant" pitchFamily="34" charset="0"/>
              </a:rPr>
              <a:t>nµo</a:t>
            </a:r>
            <a:r>
              <a:rPr lang="en-US" sz="3000" dirty="0" smtClean="0">
                <a:latin typeface=".VnAvant" pitchFamily="34" charset="0"/>
              </a:rPr>
              <a:t> </a:t>
            </a:r>
            <a:r>
              <a:rPr lang="en-US" sz="3000" dirty="0" err="1" smtClean="0">
                <a:latin typeface=".VnAvant" pitchFamily="34" charset="0"/>
              </a:rPr>
              <a:t>cã</a:t>
            </a:r>
            <a:r>
              <a:rPr lang="en-US" sz="3000" dirty="0" smtClean="0">
                <a:latin typeface=".VnAvant" pitchFamily="34" charset="0"/>
              </a:rPr>
              <a:t> </a:t>
            </a:r>
            <a:r>
              <a:rPr lang="en-US" sz="3000" dirty="0" err="1" smtClean="0">
                <a:latin typeface=".VnAvant" pitchFamily="34" charset="0"/>
              </a:rPr>
              <a:t>vÇn</a:t>
            </a:r>
            <a:r>
              <a:rPr lang="en-US" sz="3000" dirty="0" smtClean="0">
                <a:latin typeface=".VnAvant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.VnAvant" pitchFamily="34" charset="0"/>
              </a:rPr>
              <a:t>ap</a:t>
            </a:r>
            <a:r>
              <a:rPr lang="en-US" sz="3000" dirty="0" smtClean="0">
                <a:latin typeface=".VnAvant" pitchFamily="34" charset="0"/>
              </a:rPr>
              <a:t>?</a:t>
            </a:r>
            <a:endParaRPr lang="en-US" sz="3000" dirty="0">
              <a:latin typeface=".VnAvant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073503" y="2514600"/>
            <a:ext cx="8418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am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81233" y="5366225"/>
            <a:ext cx="8418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am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240634" y="5366224"/>
            <a:ext cx="7264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FF6600"/>
                </a:solidFill>
                <a:latin typeface=".VnAvant" pitchFamily="34" charset="0"/>
              </a:rPr>
              <a:t>ap</a:t>
            </a:r>
            <a:endParaRPr lang="en-US" sz="3200" b="1" dirty="0">
              <a:solidFill>
                <a:srgbClr val="FF6600"/>
              </a:solidFill>
              <a:latin typeface=".VnAvant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086850" y="5342474"/>
            <a:ext cx="7264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FF6600"/>
                </a:solidFill>
                <a:latin typeface=".VnAvant" pitchFamily="34" charset="0"/>
              </a:rPr>
              <a:t>ap</a:t>
            </a:r>
            <a:endParaRPr lang="en-US" sz="3200" b="1" dirty="0">
              <a:solidFill>
                <a:srgbClr val="FF6600"/>
              </a:solidFill>
              <a:latin typeface=".VnAvant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319420" y="2539425"/>
            <a:ext cx="7264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FF6600"/>
                </a:solidFill>
                <a:latin typeface=".VnAvant" pitchFamily="34" charset="0"/>
              </a:rPr>
              <a:t>ap</a:t>
            </a:r>
            <a:endParaRPr lang="en-US" sz="3200" b="1" dirty="0">
              <a:solidFill>
                <a:srgbClr val="FF66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5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0800"/>
            <a:ext cx="67818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4</a:t>
            </a:r>
            <a:r>
              <a:rPr lang="en-US" sz="440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. TËp viÕt (b¶ng con)</a:t>
            </a:r>
            <a:endParaRPr lang="en-US" sz="440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00200"/>
            <a:ext cx="460057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581400"/>
            <a:ext cx="37719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5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v am,a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" y="609600"/>
            <a:ext cx="84582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44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2917"/>
            <a:ext cx="8610600" cy="665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45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28600"/>
            <a:ext cx="9448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 smtClean="0">
                <a:solidFill>
                  <a:srgbClr val="FF0000"/>
                </a:solidFill>
                <a:latin typeface=".VnAvant" pitchFamily="34" charset="0"/>
              </a:rPr>
              <a:t>Ve</a:t>
            </a:r>
            <a:r>
              <a:rPr lang="en-US" sz="3000" dirty="0" smtClean="0">
                <a:solidFill>
                  <a:srgbClr val="FF0000"/>
                </a:solidFill>
                <a:latin typeface=".VnAvant" pitchFamily="34" charset="0"/>
              </a:rPr>
              <a:t> vµ gµ( 1)</a:t>
            </a:r>
          </a:p>
          <a:p>
            <a:r>
              <a:rPr lang="en-US" sz="3000" dirty="0" smtClean="0">
                <a:latin typeface=".VnAvant" pitchFamily="34" charset="0"/>
              </a:rPr>
              <a:t>       C¶ </a:t>
            </a:r>
            <a:r>
              <a:rPr lang="en-US" sz="3000" dirty="0" err="1" smtClean="0">
                <a:latin typeface=".VnAvant" pitchFamily="34" charset="0"/>
              </a:rPr>
              <a:t>mïa</a:t>
            </a:r>
            <a:r>
              <a:rPr lang="en-US" sz="3000" dirty="0" smtClean="0">
                <a:latin typeface=".VnAvant" pitchFamily="34" charset="0"/>
              </a:rPr>
              <a:t> </a:t>
            </a:r>
            <a:r>
              <a:rPr lang="en-US" sz="3000" dirty="0" err="1" smtClean="0">
                <a:latin typeface=".VnAvant" pitchFamily="34" charset="0"/>
              </a:rPr>
              <a:t>hÌ</a:t>
            </a:r>
            <a:r>
              <a:rPr lang="en-US" sz="3000" dirty="0" smtClean="0">
                <a:latin typeface=".VnAvant" pitchFamily="34" charset="0"/>
              </a:rPr>
              <a:t>, </a:t>
            </a:r>
            <a:r>
              <a:rPr lang="en-US" sz="3000" dirty="0" err="1" smtClean="0">
                <a:latin typeface=".VnAvant" pitchFamily="34" charset="0"/>
              </a:rPr>
              <a:t>ve</a:t>
            </a:r>
            <a:r>
              <a:rPr lang="en-US" sz="3000" dirty="0" smtClean="0">
                <a:latin typeface=".VnAvant" pitchFamily="34" charset="0"/>
              </a:rPr>
              <a:t> </a:t>
            </a:r>
            <a:r>
              <a:rPr lang="en-US" sz="3000" dirty="0" err="1" smtClean="0">
                <a:latin typeface=".VnAvant" pitchFamily="34" charset="0"/>
              </a:rPr>
              <a:t>chØ</a:t>
            </a:r>
            <a:r>
              <a:rPr lang="en-US" sz="3000" dirty="0" smtClean="0">
                <a:latin typeface=".VnAvant" pitchFamily="34" charset="0"/>
              </a:rPr>
              <a:t> ham </a:t>
            </a:r>
            <a:r>
              <a:rPr lang="en-US" sz="3000" dirty="0" err="1" smtClean="0">
                <a:latin typeface=".VnAvant" pitchFamily="34" charset="0"/>
              </a:rPr>
              <a:t>móa</a:t>
            </a:r>
            <a:r>
              <a:rPr lang="en-US" sz="3000" dirty="0" smtClean="0">
                <a:latin typeface=".VnAvant" pitchFamily="34" charset="0"/>
              </a:rPr>
              <a:t> ca. </a:t>
            </a:r>
            <a:r>
              <a:rPr lang="en-US" sz="3000" dirty="0" err="1" smtClean="0">
                <a:latin typeface=".VnAvant" pitchFamily="34" charset="0"/>
              </a:rPr>
              <a:t>Ngã</a:t>
            </a:r>
            <a:r>
              <a:rPr lang="en-US" sz="3000" dirty="0" smtClean="0">
                <a:latin typeface=".VnAvant" pitchFamily="34" charset="0"/>
              </a:rPr>
              <a:t> </a:t>
            </a:r>
            <a:r>
              <a:rPr lang="en-US" sz="3000" dirty="0" err="1" smtClean="0">
                <a:latin typeface=".VnAvant" pitchFamily="34" charset="0"/>
              </a:rPr>
              <a:t>chÞ</a:t>
            </a:r>
            <a:r>
              <a:rPr lang="en-US" sz="3000" dirty="0" smtClean="0">
                <a:latin typeface=".VnAvant" pitchFamily="34" charset="0"/>
              </a:rPr>
              <a:t> gµ ®¹p ®¹p, </a:t>
            </a:r>
            <a:r>
              <a:rPr lang="en-US" sz="3000" dirty="0" err="1" smtClean="0">
                <a:latin typeface=".VnAvant" pitchFamily="34" charset="0"/>
              </a:rPr>
              <a:t>giò</a:t>
            </a:r>
            <a:r>
              <a:rPr lang="en-US" sz="3000" dirty="0" smtClean="0">
                <a:latin typeface=".VnAvant" pitchFamily="34" charset="0"/>
              </a:rPr>
              <a:t> </a:t>
            </a:r>
            <a:r>
              <a:rPr lang="en-US" sz="3000" dirty="0" err="1" smtClean="0">
                <a:latin typeface=".VnAvant" pitchFamily="34" charset="0"/>
              </a:rPr>
              <a:t>giò</a:t>
            </a:r>
            <a:r>
              <a:rPr lang="en-US" sz="3000" dirty="0" smtClean="0">
                <a:latin typeface=".VnAvant" pitchFamily="34" charset="0"/>
              </a:rPr>
              <a:t> </a:t>
            </a:r>
            <a:r>
              <a:rPr lang="en-US" sz="3000" dirty="0" err="1" smtClean="0">
                <a:latin typeface=".VnAvant" pitchFamily="34" charset="0"/>
              </a:rPr>
              <a:t>lóa</a:t>
            </a:r>
            <a:r>
              <a:rPr lang="en-US" sz="3000" dirty="0" smtClean="0">
                <a:latin typeface=".VnAvant" pitchFamily="34" charset="0"/>
              </a:rPr>
              <a:t>, </a:t>
            </a:r>
            <a:r>
              <a:rPr lang="en-US" sz="3000" dirty="0" err="1" smtClean="0">
                <a:latin typeface=".VnAvant" pitchFamily="34" charset="0"/>
              </a:rPr>
              <a:t>ve</a:t>
            </a:r>
            <a:r>
              <a:rPr lang="en-US" sz="3000" dirty="0" smtClean="0">
                <a:latin typeface=".VnAvant" pitchFamily="34" charset="0"/>
              </a:rPr>
              <a:t> </a:t>
            </a:r>
            <a:r>
              <a:rPr lang="en-US" sz="3000" dirty="0" err="1" smtClean="0">
                <a:latin typeface=".VnAvant" pitchFamily="34" charset="0"/>
              </a:rPr>
              <a:t>thá</a:t>
            </a:r>
            <a:r>
              <a:rPr lang="en-US" sz="3000" dirty="0" smtClean="0">
                <a:latin typeface=".VnAvant" pitchFamily="34" charset="0"/>
              </a:rPr>
              <a:t> </a:t>
            </a:r>
            <a:r>
              <a:rPr lang="en-US" sz="3000" dirty="0" err="1" smtClean="0">
                <a:latin typeface=".VnAvant" pitchFamily="34" charset="0"/>
              </a:rPr>
              <a:t>thÎ</a:t>
            </a:r>
            <a:r>
              <a:rPr lang="en-US" sz="3000" dirty="0" smtClean="0">
                <a:latin typeface=".VnAvant" pitchFamily="34" charset="0"/>
              </a:rPr>
              <a:t>:</a:t>
            </a:r>
          </a:p>
          <a:p>
            <a:r>
              <a:rPr lang="en-US" sz="3000" dirty="0" smtClean="0">
                <a:latin typeface=".VnAvant" pitchFamily="34" charset="0"/>
              </a:rPr>
              <a:t>       - </a:t>
            </a:r>
            <a:r>
              <a:rPr lang="en-US" sz="3000" dirty="0" err="1" smtClean="0">
                <a:latin typeface=".VnAvant" pitchFamily="34" charset="0"/>
              </a:rPr>
              <a:t>Lµm</a:t>
            </a:r>
            <a:r>
              <a:rPr lang="en-US" sz="3000" dirty="0" smtClean="0">
                <a:latin typeface=".VnAvant" pitchFamily="34" charset="0"/>
              </a:rPr>
              <a:t> </a:t>
            </a:r>
            <a:r>
              <a:rPr lang="en-US" sz="3000" dirty="0" err="1" smtClean="0">
                <a:latin typeface=".VnAvant" pitchFamily="34" charset="0"/>
              </a:rPr>
              <a:t>th</a:t>
            </a:r>
            <a:r>
              <a:rPr lang="en-US" sz="3000" dirty="0" smtClean="0">
                <a:latin typeface=".VnAvant" pitchFamily="34" charset="0"/>
              </a:rPr>
              <a:t>× </a:t>
            </a:r>
            <a:r>
              <a:rPr lang="en-US" sz="3000" dirty="0" err="1" smtClean="0">
                <a:latin typeface=".VnAvant" pitchFamily="34" charset="0"/>
              </a:rPr>
              <a:t>cã</a:t>
            </a:r>
            <a:r>
              <a:rPr lang="en-US" sz="3000" dirty="0" smtClean="0">
                <a:latin typeface=".VnAvant" pitchFamily="34" charset="0"/>
              </a:rPr>
              <a:t> g× </a:t>
            </a:r>
            <a:r>
              <a:rPr lang="en-US" sz="3000" dirty="0" err="1" smtClean="0">
                <a:latin typeface=".VnAvant" pitchFamily="34" charset="0"/>
              </a:rPr>
              <a:t>thó</a:t>
            </a:r>
            <a:r>
              <a:rPr lang="en-US" sz="3000" dirty="0" smtClean="0">
                <a:latin typeface=".VnAvant" pitchFamily="34" charset="0"/>
              </a:rPr>
              <a:t> </a:t>
            </a:r>
            <a:r>
              <a:rPr lang="en-US" sz="3000" dirty="0" err="1" smtClean="0">
                <a:latin typeface=".VnAvant" pitchFamily="34" charset="0"/>
              </a:rPr>
              <a:t>vÞ</a:t>
            </a:r>
            <a:r>
              <a:rPr lang="en-US" sz="3000" dirty="0" smtClean="0">
                <a:latin typeface=".VnAvant" pitchFamily="34" charset="0"/>
              </a:rPr>
              <a:t> </a:t>
            </a:r>
            <a:r>
              <a:rPr lang="en-US" sz="3000" dirty="0" err="1" smtClean="0">
                <a:latin typeface=".VnAvant" pitchFamily="34" charset="0"/>
              </a:rPr>
              <a:t>nhØ</a:t>
            </a:r>
            <a:r>
              <a:rPr lang="en-US" sz="3000" dirty="0" smtClean="0">
                <a:latin typeface=".VnAvant" pitchFamily="34" charset="0"/>
              </a:rPr>
              <a:t>?</a:t>
            </a:r>
          </a:p>
          <a:p>
            <a:r>
              <a:rPr lang="en-US" sz="3000" dirty="0" smtClean="0">
                <a:latin typeface=".VnAvant" pitchFamily="34" charset="0"/>
              </a:rPr>
              <a:t>       Gµ ®¸p:</a:t>
            </a:r>
          </a:p>
          <a:p>
            <a:r>
              <a:rPr lang="en-US" sz="3000" dirty="0">
                <a:latin typeface=".VnAvant" pitchFamily="34" charset="0"/>
              </a:rPr>
              <a:t> </a:t>
            </a:r>
            <a:r>
              <a:rPr lang="en-US" sz="3000" dirty="0" smtClean="0">
                <a:latin typeface=".VnAvant" pitchFamily="34" charset="0"/>
              </a:rPr>
              <a:t>      - </a:t>
            </a:r>
            <a:r>
              <a:rPr lang="en-US" sz="3000" dirty="0" err="1" smtClean="0">
                <a:latin typeface=".VnAvant" pitchFamily="34" charset="0"/>
              </a:rPr>
              <a:t>ChÞ</a:t>
            </a:r>
            <a:r>
              <a:rPr lang="en-US" sz="3000" dirty="0" smtClean="0">
                <a:latin typeface=".VnAvant" pitchFamily="34" charset="0"/>
              </a:rPr>
              <a:t> </a:t>
            </a:r>
            <a:r>
              <a:rPr lang="en-US" sz="3000" dirty="0" err="1" smtClean="0">
                <a:latin typeface=".VnAvant" pitchFamily="34" charset="0"/>
              </a:rPr>
              <a:t>lµm</a:t>
            </a:r>
            <a:r>
              <a:rPr lang="en-US" sz="3000" dirty="0" smtClean="0">
                <a:latin typeface=".VnAvant" pitchFamily="34" charset="0"/>
              </a:rPr>
              <a:t> ®Ó </a:t>
            </a:r>
            <a:r>
              <a:rPr lang="en-US" sz="3000" dirty="0" err="1" smtClean="0">
                <a:latin typeface=".VnAvant" pitchFamily="34" charset="0"/>
              </a:rPr>
              <a:t>cã</a:t>
            </a:r>
            <a:r>
              <a:rPr lang="en-US" sz="3000" dirty="0" smtClean="0">
                <a:latin typeface=".VnAvant" pitchFamily="34" charset="0"/>
              </a:rPr>
              <a:t> </a:t>
            </a:r>
            <a:r>
              <a:rPr lang="en-US" sz="3000" dirty="0" err="1" smtClean="0">
                <a:latin typeface=".VnAvant" pitchFamily="34" charset="0"/>
              </a:rPr>
              <a:t>lóa</a:t>
            </a:r>
            <a:r>
              <a:rPr lang="en-US" sz="3000" dirty="0" smtClean="0">
                <a:latin typeface=".VnAvant" pitchFamily="34" charset="0"/>
              </a:rPr>
              <a:t> </a:t>
            </a:r>
            <a:r>
              <a:rPr lang="en-US" sz="3000" dirty="0" err="1" smtClean="0">
                <a:latin typeface=".VnAvant" pitchFamily="34" charset="0"/>
              </a:rPr>
              <a:t>cho</a:t>
            </a:r>
            <a:r>
              <a:rPr lang="en-US" sz="3000" dirty="0" smtClean="0">
                <a:latin typeface=".VnAvant" pitchFamily="34" charset="0"/>
              </a:rPr>
              <a:t> </a:t>
            </a:r>
            <a:r>
              <a:rPr lang="en-US" sz="3000" dirty="0" err="1" smtClean="0">
                <a:latin typeface=".VnAvant" pitchFamily="34" charset="0"/>
              </a:rPr>
              <a:t>lò</a:t>
            </a:r>
            <a:r>
              <a:rPr lang="en-US" sz="3000" dirty="0" smtClean="0">
                <a:latin typeface=".VnAvant" pitchFamily="34" charset="0"/>
              </a:rPr>
              <a:t> </a:t>
            </a:r>
            <a:r>
              <a:rPr lang="en-US" sz="3000" dirty="0" err="1" smtClean="0">
                <a:latin typeface=".VnAvant" pitchFamily="34" charset="0"/>
              </a:rPr>
              <a:t>nhá</a:t>
            </a:r>
            <a:r>
              <a:rPr lang="en-US" sz="3000" dirty="0" smtClean="0">
                <a:latin typeface=".VnAvant" pitchFamily="34" charset="0"/>
              </a:rPr>
              <a:t>.</a:t>
            </a:r>
            <a:endParaRPr lang="en-US" sz="3000" dirty="0">
              <a:latin typeface=".VnAvant" pitchFamily="34" charset="0"/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236" y="3090922"/>
            <a:ext cx="7921763" cy="38184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67200" y="685800"/>
            <a:ext cx="262283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.VnAvant" pitchFamily="34" charset="0"/>
              </a:rPr>
              <a:t>ham </a:t>
            </a:r>
            <a:r>
              <a:rPr lang="en-US" sz="3000" dirty="0" err="1">
                <a:solidFill>
                  <a:srgbClr val="FF0000"/>
                </a:solidFill>
                <a:latin typeface=".VnAvant" pitchFamily="34" charset="0"/>
              </a:rPr>
              <a:t>móa</a:t>
            </a:r>
            <a:r>
              <a:rPr lang="en-US" sz="30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.VnAvant" pitchFamily="34" charset="0"/>
              </a:rPr>
              <a:t>ca</a:t>
            </a:r>
            <a:endParaRPr lang="vi-VN" sz="3000" dirty="0"/>
          </a:p>
        </p:txBody>
      </p:sp>
      <p:sp>
        <p:nvSpPr>
          <p:cNvPr id="8" name="Rectangle 7"/>
          <p:cNvSpPr/>
          <p:nvPr/>
        </p:nvSpPr>
        <p:spPr>
          <a:xfrm>
            <a:off x="0" y="1157175"/>
            <a:ext cx="186781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.VnAvant" pitchFamily="34" charset="0"/>
              </a:rPr>
              <a:t>®¹p ®¹p</a:t>
            </a:r>
            <a:endParaRPr lang="vi-VN" sz="3000" dirty="0"/>
          </a:p>
        </p:txBody>
      </p:sp>
      <p:sp>
        <p:nvSpPr>
          <p:cNvPr id="9" name="Rectangle 8"/>
          <p:cNvSpPr/>
          <p:nvPr/>
        </p:nvSpPr>
        <p:spPr>
          <a:xfrm>
            <a:off x="4542055" y="1135174"/>
            <a:ext cx="151996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err="1">
                <a:solidFill>
                  <a:srgbClr val="FF0000"/>
                </a:solidFill>
                <a:latin typeface=".VnAvant" pitchFamily="34" charset="0"/>
              </a:rPr>
              <a:t>t</a:t>
            </a:r>
            <a:r>
              <a:rPr lang="en-US" sz="3000" dirty="0" err="1" smtClean="0">
                <a:solidFill>
                  <a:srgbClr val="FF0000"/>
                </a:solidFill>
                <a:latin typeface=".VnAvant" pitchFamily="34" charset="0"/>
              </a:rPr>
              <a:t>há</a:t>
            </a:r>
            <a:r>
              <a:rPr lang="en-US" sz="3000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.VnAvant" pitchFamily="34" charset="0"/>
              </a:rPr>
              <a:t>thÎ</a:t>
            </a:r>
            <a:endParaRPr lang="vi-VN" sz="3000" dirty="0"/>
          </a:p>
        </p:txBody>
      </p:sp>
      <p:sp>
        <p:nvSpPr>
          <p:cNvPr id="10" name="Rectangle 9"/>
          <p:cNvSpPr/>
          <p:nvPr/>
        </p:nvSpPr>
        <p:spPr>
          <a:xfrm>
            <a:off x="1414093" y="709891"/>
            <a:ext cx="163217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err="1">
                <a:solidFill>
                  <a:srgbClr val="FF0000"/>
                </a:solidFill>
                <a:latin typeface=".VnAvant" pitchFamily="34" charset="0"/>
              </a:rPr>
              <a:t>m</a:t>
            </a:r>
            <a:r>
              <a:rPr lang="en-US" sz="3000" dirty="0" err="1" smtClean="0">
                <a:solidFill>
                  <a:srgbClr val="FF0000"/>
                </a:solidFill>
                <a:latin typeface=".VnAvant" pitchFamily="34" charset="0"/>
              </a:rPr>
              <a:t>ïa</a:t>
            </a:r>
            <a:r>
              <a:rPr lang="en-US" sz="3000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.VnAvant" pitchFamily="34" charset="0"/>
              </a:rPr>
              <a:t>hÌ</a:t>
            </a:r>
            <a:endParaRPr lang="vi-VN" sz="3000" dirty="0"/>
          </a:p>
        </p:txBody>
      </p:sp>
      <p:sp>
        <p:nvSpPr>
          <p:cNvPr id="11" name="Rectangle 10"/>
          <p:cNvSpPr/>
          <p:nvPr/>
        </p:nvSpPr>
        <p:spPr>
          <a:xfrm>
            <a:off x="1447800" y="2051744"/>
            <a:ext cx="97334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smtClean="0">
                <a:solidFill>
                  <a:srgbClr val="FF0000"/>
                </a:solidFill>
                <a:latin typeface=".VnAvant" pitchFamily="34" charset="0"/>
              </a:rPr>
              <a:t>®¸p</a:t>
            </a:r>
            <a:endParaRPr lang="vi-VN" sz="3000" dirty="0"/>
          </a:p>
        </p:txBody>
      </p:sp>
      <p:sp>
        <p:nvSpPr>
          <p:cNvPr id="12" name="Rectangle 11"/>
          <p:cNvSpPr/>
          <p:nvPr/>
        </p:nvSpPr>
        <p:spPr>
          <a:xfrm>
            <a:off x="5181600" y="2514600"/>
            <a:ext cx="132119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err="1">
                <a:solidFill>
                  <a:srgbClr val="FF0000"/>
                </a:solidFill>
                <a:latin typeface=".VnAvant" pitchFamily="34" charset="0"/>
              </a:rPr>
              <a:t>l</a:t>
            </a:r>
            <a:r>
              <a:rPr lang="en-US" sz="3000" dirty="0" err="1" smtClean="0">
                <a:solidFill>
                  <a:srgbClr val="FF0000"/>
                </a:solidFill>
                <a:latin typeface=".VnAvant" pitchFamily="34" charset="0"/>
              </a:rPr>
              <a:t>ò</a:t>
            </a:r>
            <a:r>
              <a:rPr lang="en-US" sz="3000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.VnAvant" pitchFamily="34" charset="0"/>
              </a:rPr>
              <a:t>nhá</a:t>
            </a:r>
            <a:endParaRPr lang="vi-VN" sz="3000" dirty="0"/>
          </a:p>
        </p:txBody>
      </p:sp>
      <p:sp>
        <p:nvSpPr>
          <p:cNvPr id="13" name="Rectangle 12"/>
          <p:cNvSpPr/>
          <p:nvPr/>
        </p:nvSpPr>
        <p:spPr>
          <a:xfrm>
            <a:off x="3434220" y="1596155"/>
            <a:ext cx="117852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err="1">
                <a:solidFill>
                  <a:srgbClr val="FF0000"/>
                </a:solidFill>
                <a:latin typeface=".VnAvant" pitchFamily="34" charset="0"/>
              </a:rPr>
              <a:t>t</a:t>
            </a:r>
            <a:r>
              <a:rPr lang="en-US" sz="3000" dirty="0" err="1" smtClean="0">
                <a:solidFill>
                  <a:srgbClr val="FF0000"/>
                </a:solidFill>
                <a:latin typeface=".VnAvant" pitchFamily="34" charset="0"/>
              </a:rPr>
              <a:t>hó</a:t>
            </a:r>
            <a:r>
              <a:rPr lang="en-US" sz="3000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.VnAvant" pitchFamily="34" charset="0"/>
              </a:rPr>
              <a:t>vÞ</a:t>
            </a:r>
            <a:endParaRPr lang="vi-VN" sz="3000" dirty="0"/>
          </a:p>
        </p:txBody>
      </p:sp>
      <p:sp>
        <p:nvSpPr>
          <p:cNvPr id="14" name="Rectangle 13"/>
          <p:cNvSpPr/>
          <p:nvPr/>
        </p:nvSpPr>
        <p:spPr>
          <a:xfrm>
            <a:off x="3200400" y="1138955"/>
            <a:ext cx="75854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err="1" smtClean="0">
                <a:solidFill>
                  <a:srgbClr val="FF0000"/>
                </a:solidFill>
                <a:latin typeface=".VnAvant" pitchFamily="34" charset="0"/>
              </a:rPr>
              <a:t>lóa</a:t>
            </a:r>
            <a:endParaRPr lang="vi-VN" sz="3000" dirty="0"/>
          </a:p>
        </p:txBody>
      </p:sp>
    </p:spTree>
    <p:extLst>
      <p:ext uri="{BB962C8B-B14F-4D97-AF65-F5344CB8AC3E}">
        <p14:creationId xmlns:p14="http://schemas.microsoft.com/office/powerpoint/2010/main" val="191157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28600"/>
            <a:ext cx="9448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 smtClean="0">
                <a:solidFill>
                  <a:srgbClr val="FF0000"/>
                </a:solidFill>
                <a:latin typeface=".VnAvant" pitchFamily="34" charset="0"/>
              </a:rPr>
              <a:t>Ve</a:t>
            </a:r>
            <a:r>
              <a:rPr lang="en-US" sz="3000" dirty="0" smtClean="0">
                <a:solidFill>
                  <a:srgbClr val="FF0000"/>
                </a:solidFill>
                <a:latin typeface=".VnAvant" pitchFamily="34" charset="0"/>
              </a:rPr>
              <a:t> vµ gµ(1)</a:t>
            </a:r>
          </a:p>
          <a:p>
            <a:r>
              <a:rPr lang="en-US" sz="3000" dirty="0" smtClean="0">
                <a:latin typeface=".VnAvant" pitchFamily="34" charset="0"/>
              </a:rPr>
              <a:t>       C¶ </a:t>
            </a:r>
            <a:r>
              <a:rPr lang="en-US" sz="3000" dirty="0" err="1" smtClean="0">
                <a:latin typeface=".VnAvant" pitchFamily="34" charset="0"/>
              </a:rPr>
              <a:t>mïa</a:t>
            </a:r>
            <a:r>
              <a:rPr lang="en-US" sz="3000" dirty="0" smtClean="0">
                <a:latin typeface=".VnAvant" pitchFamily="34" charset="0"/>
              </a:rPr>
              <a:t> </a:t>
            </a:r>
            <a:r>
              <a:rPr lang="en-US" sz="3000" dirty="0" err="1" smtClean="0">
                <a:latin typeface=".VnAvant" pitchFamily="34" charset="0"/>
              </a:rPr>
              <a:t>hÌ</a:t>
            </a:r>
            <a:r>
              <a:rPr lang="en-US" sz="3000" dirty="0" smtClean="0">
                <a:latin typeface=".VnAvant" pitchFamily="34" charset="0"/>
              </a:rPr>
              <a:t>, </a:t>
            </a:r>
            <a:r>
              <a:rPr lang="en-US" sz="3000" dirty="0" err="1" smtClean="0">
                <a:latin typeface=".VnAvant" pitchFamily="34" charset="0"/>
              </a:rPr>
              <a:t>ve</a:t>
            </a:r>
            <a:r>
              <a:rPr lang="en-US" sz="3000" dirty="0" smtClean="0">
                <a:latin typeface=".VnAvant" pitchFamily="34" charset="0"/>
              </a:rPr>
              <a:t> </a:t>
            </a:r>
            <a:r>
              <a:rPr lang="en-US" sz="3000" dirty="0" err="1" smtClean="0">
                <a:latin typeface=".VnAvant" pitchFamily="34" charset="0"/>
              </a:rPr>
              <a:t>chØ</a:t>
            </a:r>
            <a:r>
              <a:rPr lang="en-US" sz="3000" dirty="0" smtClean="0">
                <a:latin typeface=".VnAvant" pitchFamily="34" charset="0"/>
              </a:rPr>
              <a:t> ham </a:t>
            </a:r>
            <a:r>
              <a:rPr lang="en-US" sz="3000" dirty="0" err="1" smtClean="0">
                <a:latin typeface=".VnAvant" pitchFamily="34" charset="0"/>
              </a:rPr>
              <a:t>móa</a:t>
            </a:r>
            <a:r>
              <a:rPr lang="en-US" sz="3000" dirty="0" smtClean="0">
                <a:latin typeface=".VnAvant" pitchFamily="34" charset="0"/>
              </a:rPr>
              <a:t> ca.  </a:t>
            </a:r>
            <a:r>
              <a:rPr lang="en-US" sz="3000" dirty="0" err="1" smtClean="0">
                <a:latin typeface=".VnAvant" pitchFamily="34" charset="0"/>
              </a:rPr>
              <a:t>Ngã</a:t>
            </a:r>
            <a:r>
              <a:rPr lang="en-US" sz="3000" dirty="0" smtClean="0">
                <a:latin typeface=".VnAvant" pitchFamily="34" charset="0"/>
              </a:rPr>
              <a:t> </a:t>
            </a:r>
            <a:r>
              <a:rPr lang="en-US" sz="3000" dirty="0" err="1" smtClean="0">
                <a:latin typeface=".VnAvant" pitchFamily="34" charset="0"/>
              </a:rPr>
              <a:t>chÞ</a:t>
            </a:r>
            <a:r>
              <a:rPr lang="en-US" sz="3000" dirty="0" smtClean="0">
                <a:latin typeface=".VnAvant" pitchFamily="34" charset="0"/>
              </a:rPr>
              <a:t> gµ ®¹p ®¹p, </a:t>
            </a:r>
            <a:r>
              <a:rPr lang="en-US" sz="3000" dirty="0" err="1" smtClean="0">
                <a:latin typeface=".VnAvant" pitchFamily="34" charset="0"/>
              </a:rPr>
              <a:t>giò</a:t>
            </a:r>
            <a:r>
              <a:rPr lang="en-US" sz="3000" dirty="0" smtClean="0">
                <a:latin typeface=".VnAvant" pitchFamily="34" charset="0"/>
              </a:rPr>
              <a:t> </a:t>
            </a:r>
            <a:r>
              <a:rPr lang="en-US" sz="3000" dirty="0" err="1" smtClean="0">
                <a:latin typeface=".VnAvant" pitchFamily="34" charset="0"/>
              </a:rPr>
              <a:t>giò</a:t>
            </a:r>
            <a:r>
              <a:rPr lang="en-US" sz="3000" dirty="0" smtClean="0">
                <a:latin typeface=".VnAvant" pitchFamily="34" charset="0"/>
              </a:rPr>
              <a:t> </a:t>
            </a:r>
            <a:r>
              <a:rPr lang="en-US" sz="3000" dirty="0" err="1" smtClean="0">
                <a:latin typeface=".VnAvant" pitchFamily="34" charset="0"/>
              </a:rPr>
              <a:t>lóa</a:t>
            </a:r>
            <a:r>
              <a:rPr lang="en-US" sz="3000" dirty="0" smtClean="0">
                <a:latin typeface=".VnAvant" pitchFamily="34" charset="0"/>
              </a:rPr>
              <a:t>, </a:t>
            </a:r>
            <a:r>
              <a:rPr lang="en-US" sz="3000" dirty="0" err="1" smtClean="0">
                <a:latin typeface=".VnAvant" pitchFamily="34" charset="0"/>
              </a:rPr>
              <a:t>ve</a:t>
            </a:r>
            <a:r>
              <a:rPr lang="en-US" sz="3000" dirty="0" smtClean="0">
                <a:latin typeface=".VnAvant" pitchFamily="34" charset="0"/>
              </a:rPr>
              <a:t> </a:t>
            </a:r>
            <a:r>
              <a:rPr lang="en-US" sz="3000" dirty="0" err="1" smtClean="0">
                <a:latin typeface=".VnAvant" pitchFamily="34" charset="0"/>
              </a:rPr>
              <a:t>thá</a:t>
            </a:r>
            <a:r>
              <a:rPr lang="en-US" sz="3000" dirty="0" smtClean="0">
                <a:latin typeface=".VnAvant" pitchFamily="34" charset="0"/>
              </a:rPr>
              <a:t> </a:t>
            </a:r>
            <a:r>
              <a:rPr lang="en-US" sz="3000" dirty="0" err="1" smtClean="0">
                <a:latin typeface=".VnAvant" pitchFamily="34" charset="0"/>
              </a:rPr>
              <a:t>thÎ</a:t>
            </a:r>
            <a:r>
              <a:rPr lang="en-US" sz="3000" dirty="0" smtClean="0">
                <a:latin typeface=".VnAvant" pitchFamily="34" charset="0"/>
              </a:rPr>
              <a:t>:</a:t>
            </a:r>
          </a:p>
          <a:p>
            <a:r>
              <a:rPr lang="en-US" sz="3000" dirty="0" smtClean="0">
                <a:latin typeface=".VnAvant" pitchFamily="34" charset="0"/>
              </a:rPr>
              <a:t>       - </a:t>
            </a:r>
            <a:r>
              <a:rPr lang="en-US" sz="3000" dirty="0" err="1" smtClean="0">
                <a:latin typeface=".VnAvant" pitchFamily="34" charset="0"/>
              </a:rPr>
              <a:t>Lµm</a:t>
            </a:r>
            <a:r>
              <a:rPr lang="en-US" sz="3000" dirty="0" smtClean="0">
                <a:latin typeface=".VnAvant" pitchFamily="34" charset="0"/>
              </a:rPr>
              <a:t> </a:t>
            </a:r>
            <a:r>
              <a:rPr lang="en-US" sz="3000" dirty="0" err="1" smtClean="0">
                <a:latin typeface=".VnAvant" pitchFamily="34" charset="0"/>
              </a:rPr>
              <a:t>th</a:t>
            </a:r>
            <a:r>
              <a:rPr lang="en-US" sz="3000" dirty="0" smtClean="0">
                <a:latin typeface=".VnAvant" pitchFamily="34" charset="0"/>
              </a:rPr>
              <a:t>× </a:t>
            </a:r>
            <a:r>
              <a:rPr lang="en-US" sz="3000" dirty="0" err="1" smtClean="0">
                <a:latin typeface=".VnAvant" pitchFamily="34" charset="0"/>
              </a:rPr>
              <a:t>cã</a:t>
            </a:r>
            <a:r>
              <a:rPr lang="en-US" sz="3000" dirty="0" smtClean="0">
                <a:latin typeface=".VnAvant" pitchFamily="34" charset="0"/>
              </a:rPr>
              <a:t> g× </a:t>
            </a:r>
            <a:r>
              <a:rPr lang="en-US" sz="3000" dirty="0" err="1" smtClean="0">
                <a:latin typeface=".VnAvant" pitchFamily="34" charset="0"/>
              </a:rPr>
              <a:t>thó</a:t>
            </a:r>
            <a:r>
              <a:rPr lang="en-US" sz="3000" dirty="0" smtClean="0">
                <a:latin typeface=".VnAvant" pitchFamily="34" charset="0"/>
              </a:rPr>
              <a:t> </a:t>
            </a:r>
            <a:r>
              <a:rPr lang="en-US" sz="3000" dirty="0" err="1" smtClean="0">
                <a:latin typeface=".VnAvant" pitchFamily="34" charset="0"/>
              </a:rPr>
              <a:t>vÞ</a:t>
            </a:r>
            <a:r>
              <a:rPr lang="en-US" sz="3000" dirty="0" smtClean="0">
                <a:latin typeface=".VnAvant" pitchFamily="34" charset="0"/>
              </a:rPr>
              <a:t> </a:t>
            </a:r>
            <a:r>
              <a:rPr lang="en-US" sz="3000" dirty="0" err="1" smtClean="0">
                <a:latin typeface=".VnAvant" pitchFamily="34" charset="0"/>
              </a:rPr>
              <a:t>nhØ</a:t>
            </a:r>
            <a:r>
              <a:rPr lang="en-US" sz="3000" dirty="0" smtClean="0">
                <a:latin typeface=".VnAvant" pitchFamily="34" charset="0"/>
              </a:rPr>
              <a:t>?</a:t>
            </a:r>
          </a:p>
          <a:p>
            <a:r>
              <a:rPr lang="en-US" sz="3000" dirty="0" smtClean="0">
                <a:latin typeface=".VnAvant" pitchFamily="34" charset="0"/>
              </a:rPr>
              <a:t>       Gµ ®¸p:</a:t>
            </a:r>
          </a:p>
          <a:p>
            <a:r>
              <a:rPr lang="en-US" sz="3000" dirty="0">
                <a:latin typeface=".VnAvant" pitchFamily="34" charset="0"/>
              </a:rPr>
              <a:t> </a:t>
            </a:r>
            <a:r>
              <a:rPr lang="en-US" sz="3000" dirty="0" smtClean="0">
                <a:latin typeface=".VnAvant" pitchFamily="34" charset="0"/>
              </a:rPr>
              <a:t>      - </a:t>
            </a:r>
            <a:r>
              <a:rPr lang="en-US" sz="3000" dirty="0" err="1" smtClean="0">
                <a:latin typeface=".VnAvant" pitchFamily="34" charset="0"/>
              </a:rPr>
              <a:t>ChÞ</a:t>
            </a:r>
            <a:r>
              <a:rPr lang="en-US" sz="3000" dirty="0" smtClean="0">
                <a:latin typeface=".VnAvant" pitchFamily="34" charset="0"/>
              </a:rPr>
              <a:t> </a:t>
            </a:r>
            <a:r>
              <a:rPr lang="en-US" sz="3000" dirty="0" err="1" smtClean="0">
                <a:latin typeface=".VnAvant" pitchFamily="34" charset="0"/>
              </a:rPr>
              <a:t>lµm</a:t>
            </a:r>
            <a:r>
              <a:rPr lang="en-US" sz="3000" dirty="0" smtClean="0">
                <a:latin typeface=".VnAvant" pitchFamily="34" charset="0"/>
              </a:rPr>
              <a:t> ®Ó </a:t>
            </a:r>
            <a:r>
              <a:rPr lang="en-US" sz="3000" dirty="0" err="1" smtClean="0">
                <a:latin typeface=".VnAvant" pitchFamily="34" charset="0"/>
              </a:rPr>
              <a:t>cã</a:t>
            </a:r>
            <a:r>
              <a:rPr lang="en-US" sz="3000" dirty="0" smtClean="0">
                <a:latin typeface=".VnAvant" pitchFamily="34" charset="0"/>
              </a:rPr>
              <a:t> </a:t>
            </a:r>
            <a:r>
              <a:rPr lang="en-US" sz="3000" dirty="0" err="1" smtClean="0">
                <a:latin typeface=".VnAvant" pitchFamily="34" charset="0"/>
              </a:rPr>
              <a:t>lóa</a:t>
            </a:r>
            <a:r>
              <a:rPr lang="en-US" sz="3000" dirty="0" smtClean="0">
                <a:latin typeface=".VnAvant" pitchFamily="34" charset="0"/>
              </a:rPr>
              <a:t> </a:t>
            </a:r>
            <a:r>
              <a:rPr lang="en-US" sz="3000" dirty="0" err="1" smtClean="0">
                <a:latin typeface=".VnAvant" pitchFamily="34" charset="0"/>
              </a:rPr>
              <a:t>cho</a:t>
            </a:r>
            <a:r>
              <a:rPr lang="en-US" sz="3000" dirty="0" smtClean="0">
                <a:latin typeface=".VnAvant" pitchFamily="34" charset="0"/>
              </a:rPr>
              <a:t> </a:t>
            </a:r>
            <a:r>
              <a:rPr lang="en-US" sz="3000" dirty="0" err="1" smtClean="0">
                <a:latin typeface=".VnAvant" pitchFamily="34" charset="0"/>
              </a:rPr>
              <a:t>lò</a:t>
            </a:r>
            <a:r>
              <a:rPr lang="en-US" sz="3000" dirty="0" smtClean="0">
                <a:latin typeface=".VnAvant" pitchFamily="34" charset="0"/>
              </a:rPr>
              <a:t> </a:t>
            </a:r>
            <a:r>
              <a:rPr lang="en-US" sz="3000" dirty="0" err="1" smtClean="0">
                <a:latin typeface=".VnAvant" pitchFamily="34" charset="0"/>
              </a:rPr>
              <a:t>nhá</a:t>
            </a:r>
            <a:r>
              <a:rPr lang="en-US" sz="3000" dirty="0" smtClean="0">
                <a:latin typeface=".VnAvant" pitchFamily="34" charset="0"/>
              </a:rPr>
              <a:t>.</a:t>
            </a:r>
            <a:endParaRPr lang="en-US" sz="3000" dirty="0">
              <a:latin typeface=".VnAvant" pitchFamily="34" charset="0"/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94" y="3090922"/>
            <a:ext cx="7921763" cy="381840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57200" y="457200"/>
            <a:ext cx="381000" cy="4572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2"/>
                </a:solidFill>
                <a:latin typeface=".VnAvant" panose="020B7200000000000000" pitchFamily="34" charset="0"/>
              </a:rPr>
              <a:t>1</a:t>
            </a:r>
            <a:endParaRPr lang="vi-VN" sz="2000" b="1" dirty="0">
              <a:solidFill>
                <a:schemeClr val="tx2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6781800" y="359812"/>
            <a:ext cx="304800" cy="4572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.VnAvant" panose="020B7200000000000000" pitchFamily="34" charset="0"/>
              </a:rPr>
              <a:t>2</a:t>
            </a:r>
            <a:endParaRPr lang="vi-VN" sz="2000" b="1" dirty="0">
              <a:solidFill>
                <a:schemeClr val="tx2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28198" y="1641882"/>
            <a:ext cx="346881" cy="4572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2"/>
                </a:solidFill>
                <a:latin typeface=".VnAvant" panose="020B7200000000000000" pitchFamily="34" charset="0"/>
              </a:rPr>
              <a:t>3</a:t>
            </a:r>
            <a:endParaRPr lang="vi-VN" sz="2000" b="1" dirty="0">
              <a:solidFill>
                <a:schemeClr val="tx2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46797" y="2099082"/>
            <a:ext cx="362803" cy="4572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.VnAvant" panose="020B7200000000000000" pitchFamily="34" charset="0"/>
              </a:rPr>
              <a:t>4</a:t>
            </a:r>
            <a:endParaRPr lang="vi-VN" sz="2000" b="1" dirty="0">
              <a:solidFill>
                <a:schemeClr val="tx2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94079" y="2595002"/>
            <a:ext cx="381000" cy="4572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2"/>
                </a:solidFill>
                <a:latin typeface=".VnAvant" panose="020B7200000000000000" pitchFamily="34" charset="0"/>
              </a:rPr>
              <a:t>5</a:t>
            </a:r>
            <a:endParaRPr lang="vi-VN" sz="2000" b="1" dirty="0">
              <a:solidFill>
                <a:schemeClr val="tx2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6871599" y="685800"/>
            <a:ext cx="215001" cy="457200"/>
            <a:chOff x="6820519" y="1451337"/>
            <a:chExt cx="215001" cy="457200"/>
          </a:xfrm>
        </p:grpSpPr>
        <p:cxnSp>
          <p:nvCxnSpPr>
            <p:cNvPr id="12" name="Straight Connector 11"/>
            <p:cNvCxnSpPr/>
            <p:nvPr/>
          </p:nvCxnSpPr>
          <p:spPr>
            <a:xfrm flipH="1">
              <a:off x="6820519" y="1451337"/>
              <a:ext cx="152400" cy="4572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6894395" y="1485161"/>
              <a:ext cx="141125" cy="42337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6019800" y="1143000"/>
            <a:ext cx="215001" cy="457200"/>
            <a:chOff x="6820519" y="1451337"/>
            <a:chExt cx="215001" cy="457200"/>
          </a:xfrm>
        </p:grpSpPr>
        <p:cxnSp>
          <p:nvCxnSpPr>
            <p:cNvPr id="18" name="Straight Connector 17"/>
            <p:cNvCxnSpPr/>
            <p:nvPr/>
          </p:nvCxnSpPr>
          <p:spPr>
            <a:xfrm flipH="1">
              <a:off x="6820519" y="1451337"/>
              <a:ext cx="152400" cy="4572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6894395" y="1485161"/>
              <a:ext cx="141125" cy="42337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5334000" y="1694364"/>
            <a:ext cx="215001" cy="457200"/>
            <a:chOff x="6820519" y="1451337"/>
            <a:chExt cx="215001" cy="457200"/>
          </a:xfrm>
        </p:grpSpPr>
        <p:cxnSp>
          <p:nvCxnSpPr>
            <p:cNvPr id="21" name="Straight Connector 20"/>
            <p:cNvCxnSpPr/>
            <p:nvPr/>
          </p:nvCxnSpPr>
          <p:spPr>
            <a:xfrm flipH="1">
              <a:off x="6820519" y="1451337"/>
              <a:ext cx="152400" cy="4572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6894395" y="1485161"/>
              <a:ext cx="141125" cy="42337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2411007" y="2120373"/>
            <a:ext cx="215001" cy="457200"/>
            <a:chOff x="6820519" y="1451337"/>
            <a:chExt cx="215001" cy="457200"/>
          </a:xfrm>
        </p:grpSpPr>
        <p:cxnSp>
          <p:nvCxnSpPr>
            <p:cNvPr id="24" name="Straight Connector 23"/>
            <p:cNvCxnSpPr/>
            <p:nvPr/>
          </p:nvCxnSpPr>
          <p:spPr>
            <a:xfrm flipH="1">
              <a:off x="6820519" y="1451337"/>
              <a:ext cx="152400" cy="4572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6894395" y="1485161"/>
              <a:ext cx="141125" cy="42337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6525807" y="2548321"/>
            <a:ext cx="215001" cy="457200"/>
            <a:chOff x="6820519" y="1451337"/>
            <a:chExt cx="215001" cy="457200"/>
          </a:xfrm>
        </p:grpSpPr>
        <p:cxnSp>
          <p:nvCxnSpPr>
            <p:cNvPr id="27" name="Straight Connector 26"/>
            <p:cNvCxnSpPr/>
            <p:nvPr/>
          </p:nvCxnSpPr>
          <p:spPr>
            <a:xfrm flipH="1">
              <a:off x="6820519" y="1451337"/>
              <a:ext cx="152400" cy="4572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6894395" y="1485161"/>
              <a:ext cx="141125" cy="42337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26310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28600"/>
            <a:ext cx="9448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 smtClean="0">
                <a:solidFill>
                  <a:srgbClr val="FF0000"/>
                </a:solidFill>
                <a:latin typeface=".VnAvant" pitchFamily="34" charset="0"/>
              </a:rPr>
              <a:t>Ve</a:t>
            </a:r>
            <a:r>
              <a:rPr lang="en-US" sz="3000" dirty="0" smtClean="0">
                <a:solidFill>
                  <a:srgbClr val="FF0000"/>
                </a:solidFill>
                <a:latin typeface=".VnAvant" pitchFamily="34" charset="0"/>
              </a:rPr>
              <a:t> vµ gµ(1)</a:t>
            </a:r>
          </a:p>
          <a:p>
            <a:r>
              <a:rPr lang="en-US" sz="3000" dirty="0" smtClean="0">
                <a:latin typeface=".VnAvant" pitchFamily="34" charset="0"/>
              </a:rPr>
              <a:t>       C¶ </a:t>
            </a:r>
            <a:r>
              <a:rPr lang="en-US" sz="3000" dirty="0" err="1" smtClean="0">
                <a:latin typeface=".VnAvant" pitchFamily="34" charset="0"/>
              </a:rPr>
              <a:t>mïa</a:t>
            </a:r>
            <a:r>
              <a:rPr lang="en-US" sz="3000" dirty="0" smtClean="0">
                <a:latin typeface=".VnAvant" pitchFamily="34" charset="0"/>
              </a:rPr>
              <a:t> </a:t>
            </a:r>
            <a:r>
              <a:rPr lang="en-US" sz="3000" dirty="0" err="1" smtClean="0">
                <a:latin typeface=".VnAvant" pitchFamily="34" charset="0"/>
              </a:rPr>
              <a:t>hÌ</a:t>
            </a:r>
            <a:r>
              <a:rPr lang="en-US" sz="3000" dirty="0" smtClean="0">
                <a:latin typeface=".VnAvant" pitchFamily="34" charset="0"/>
              </a:rPr>
              <a:t>, </a:t>
            </a:r>
            <a:r>
              <a:rPr lang="en-US" sz="3000" dirty="0" err="1" smtClean="0">
                <a:latin typeface=".VnAvant" pitchFamily="34" charset="0"/>
              </a:rPr>
              <a:t>ve</a:t>
            </a:r>
            <a:r>
              <a:rPr lang="en-US" sz="3000" dirty="0" smtClean="0">
                <a:latin typeface=".VnAvant" pitchFamily="34" charset="0"/>
              </a:rPr>
              <a:t> </a:t>
            </a:r>
            <a:r>
              <a:rPr lang="en-US" sz="3000" dirty="0" err="1" smtClean="0">
                <a:latin typeface=".VnAvant" pitchFamily="34" charset="0"/>
              </a:rPr>
              <a:t>chØ</a:t>
            </a:r>
            <a:r>
              <a:rPr lang="en-US" sz="3000" dirty="0" smtClean="0">
                <a:latin typeface=".VnAvant" pitchFamily="34" charset="0"/>
              </a:rPr>
              <a:t> ham </a:t>
            </a:r>
            <a:r>
              <a:rPr lang="en-US" sz="3000" dirty="0" err="1" smtClean="0">
                <a:latin typeface=".VnAvant" pitchFamily="34" charset="0"/>
              </a:rPr>
              <a:t>móa</a:t>
            </a:r>
            <a:r>
              <a:rPr lang="en-US" sz="3000" dirty="0" smtClean="0">
                <a:latin typeface=".VnAvant" pitchFamily="34" charset="0"/>
              </a:rPr>
              <a:t> ca. </a:t>
            </a:r>
            <a:r>
              <a:rPr lang="en-US" sz="3000" dirty="0" err="1" smtClean="0">
                <a:latin typeface=".VnAvant" pitchFamily="34" charset="0"/>
              </a:rPr>
              <a:t>Ngã</a:t>
            </a:r>
            <a:r>
              <a:rPr lang="en-US" sz="3000" dirty="0" smtClean="0">
                <a:latin typeface=".VnAvant" pitchFamily="34" charset="0"/>
              </a:rPr>
              <a:t> </a:t>
            </a:r>
            <a:r>
              <a:rPr lang="en-US" sz="3000" dirty="0" err="1" smtClean="0">
                <a:latin typeface=".VnAvant" pitchFamily="34" charset="0"/>
              </a:rPr>
              <a:t>chÞ</a:t>
            </a:r>
            <a:r>
              <a:rPr lang="en-US" sz="3000" dirty="0" smtClean="0">
                <a:latin typeface=".VnAvant" pitchFamily="34" charset="0"/>
              </a:rPr>
              <a:t> gµ ®¹p ®¹p, </a:t>
            </a:r>
            <a:r>
              <a:rPr lang="en-US" sz="3000" dirty="0" err="1" smtClean="0">
                <a:latin typeface=".VnAvant" pitchFamily="34" charset="0"/>
              </a:rPr>
              <a:t>giò</a:t>
            </a:r>
            <a:r>
              <a:rPr lang="en-US" sz="3000" dirty="0" smtClean="0">
                <a:latin typeface=".VnAvant" pitchFamily="34" charset="0"/>
              </a:rPr>
              <a:t> </a:t>
            </a:r>
            <a:r>
              <a:rPr lang="en-US" sz="3000" dirty="0" err="1" smtClean="0">
                <a:latin typeface=".VnAvant" pitchFamily="34" charset="0"/>
              </a:rPr>
              <a:t>giò</a:t>
            </a:r>
            <a:r>
              <a:rPr lang="en-US" sz="3000" dirty="0" smtClean="0">
                <a:latin typeface=".VnAvant" pitchFamily="34" charset="0"/>
              </a:rPr>
              <a:t> </a:t>
            </a:r>
            <a:r>
              <a:rPr lang="en-US" sz="3000" dirty="0" err="1" smtClean="0">
                <a:latin typeface=".VnAvant" pitchFamily="34" charset="0"/>
              </a:rPr>
              <a:t>lóa</a:t>
            </a:r>
            <a:r>
              <a:rPr lang="en-US" sz="3000" dirty="0" smtClean="0">
                <a:latin typeface=".VnAvant" pitchFamily="34" charset="0"/>
              </a:rPr>
              <a:t>, </a:t>
            </a:r>
            <a:r>
              <a:rPr lang="en-US" sz="3000" dirty="0" err="1" smtClean="0">
                <a:latin typeface=".VnAvant" pitchFamily="34" charset="0"/>
              </a:rPr>
              <a:t>ve</a:t>
            </a:r>
            <a:r>
              <a:rPr lang="en-US" sz="3000" dirty="0" smtClean="0">
                <a:latin typeface=".VnAvant" pitchFamily="34" charset="0"/>
              </a:rPr>
              <a:t> </a:t>
            </a:r>
            <a:r>
              <a:rPr lang="en-US" sz="3000" dirty="0" err="1" smtClean="0">
                <a:latin typeface=".VnAvant" pitchFamily="34" charset="0"/>
              </a:rPr>
              <a:t>thá</a:t>
            </a:r>
            <a:r>
              <a:rPr lang="en-US" sz="3000" dirty="0" smtClean="0">
                <a:latin typeface=".VnAvant" pitchFamily="34" charset="0"/>
              </a:rPr>
              <a:t> </a:t>
            </a:r>
            <a:r>
              <a:rPr lang="en-US" sz="3000" dirty="0" err="1" smtClean="0">
                <a:latin typeface=".VnAvant" pitchFamily="34" charset="0"/>
              </a:rPr>
              <a:t>thÎ</a:t>
            </a:r>
            <a:r>
              <a:rPr lang="en-US" sz="3000" dirty="0" smtClean="0">
                <a:latin typeface=".VnAvant" pitchFamily="34" charset="0"/>
              </a:rPr>
              <a:t>:</a:t>
            </a:r>
          </a:p>
          <a:p>
            <a:r>
              <a:rPr lang="en-US" sz="3000" dirty="0" smtClean="0">
                <a:latin typeface=".VnAvant" pitchFamily="34" charset="0"/>
              </a:rPr>
              <a:t>       - </a:t>
            </a:r>
            <a:r>
              <a:rPr lang="en-US" sz="3000" dirty="0" err="1" smtClean="0">
                <a:latin typeface=".VnAvant" pitchFamily="34" charset="0"/>
              </a:rPr>
              <a:t>Lµm</a:t>
            </a:r>
            <a:r>
              <a:rPr lang="en-US" sz="3000" dirty="0" smtClean="0">
                <a:latin typeface=".VnAvant" pitchFamily="34" charset="0"/>
              </a:rPr>
              <a:t> </a:t>
            </a:r>
            <a:r>
              <a:rPr lang="en-US" sz="3000" dirty="0" err="1" smtClean="0">
                <a:latin typeface=".VnAvant" pitchFamily="34" charset="0"/>
              </a:rPr>
              <a:t>th</a:t>
            </a:r>
            <a:r>
              <a:rPr lang="en-US" sz="3000" dirty="0" smtClean="0">
                <a:latin typeface=".VnAvant" pitchFamily="34" charset="0"/>
              </a:rPr>
              <a:t>× </a:t>
            </a:r>
            <a:r>
              <a:rPr lang="en-US" sz="3000" dirty="0" err="1" smtClean="0">
                <a:latin typeface=".VnAvant" pitchFamily="34" charset="0"/>
              </a:rPr>
              <a:t>cã</a:t>
            </a:r>
            <a:r>
              <a:rPr lang="en-US" sz="3000" dirty="0" smtClean="0">
                <a:latin typeface=".VnAvant" pitchFamily="34" charset="0"/>
              </a:rPr>
              <a:t> g× </a:t>
            </a:r>
            <a:r>
              <a:rPr lang="en-US" sz="3000" dirty="0" err="1" smtClean="0">
                <a:latin typeface=".VnAvant" pitchFamily="34" charset="0"/>
              </a:rPr>
              <a:t>thó</a:t>
            </a:r>
            <a:r>
              <a:rPr lang="en-US" sz="3000" dirty="0" smtClean="0">
                <a:latin typeface=".VnAvant" pitchFamily="34" charset="0"/>
              </a:rPr>
              <a:t> </a:t>
            </a:r>
            <a:r>
              <a:rPr lang="en-US" sz="3000" dirty="0" err="1" smtClean="0">
                <a:latin typeface=".VnAvant" pitchFamily="34" charset="0"/>
              </a:rPr>
              <a:t>vÞ</a:t>
            </a:r>
            <a:r>
              <a:rPr lang="en-US" sz="3000" dirty="0" smtClean="0">
                <a:latin typeface=".VnAvant" pitchFamily="34" charset="0"/>
              </a:rPr>
              <a:t> </a:t>
            </a:r>
            <a:r>
              <a:rPr lang="en-US" sz="3000" dirty="0" err="1" smtClean="0">
                <a:latin typeface=".VnAvant" pitchFamily="34" charset="0"/>
              </a:rPr>
              <a:t>nhØ</a:t>
            </a:r>
            <a:r>
              <a:rPr lang="en-US" sz="3000" dirty="0" smtClean="0">
                <a:latin typeface=".VnAvant" pitchFamily="34" charset="0"/>
              </a:rPr>
              <a:t>?</a:t>
            </a:r>
          </a:p>
          <a:p>
            <a:r>
              <a:rPr lang="en-US" sz="3000" dirty="0" smtClean="0">
                <a:latin typeface=".VnAvant" pitchFamily="34" charset="0"/>
              </a:rPr>
              <a:t>       Gµ ®¸p:</a:t>
            </a:r>
          </a:p>
          <a:p>
            <a:r>
              <a:rPr lang="en-US" sz="3000" dirty="0">
                <a:latin typeface=".VnAvant" pitchFamily="34" charset="0"/>
              </a:rPr>
              <a:t> </a:t>
            </a:r>
            <a:r>
              <a:rPr lang="en-US" sz="3000" dirty="0" smtClean="0">
                <a:latin typeface=".VnAvant" pitchFamily="34" charset="0"/>
              </a:rPr>
              <a:t>      - </a:t>
            </a:r>
            <a:r>
              <a:rPr lang="en-US" sz="3000" dirty="0" err="1" smtClean="0">
                <a:latin typeface=".VnAvant" pitchFamily="34" charset="0"/>
              </a:rPr>
              <a:t>ChÞ</a:t>
            </a:r>
            <a:r>
              <a:rPr lang="en-US" sz="3000" dirty="0" smtClean="0">
                <a:latin typeface=".VnAvant" pitchFamily="34" charset="0"/>
              </a:rPr>
              <a:t> </a:t>
            </a:r>
            <a:r>
              <a:rPr lang="en-US" sz="3000" dirty="0" err="1" smtClean="0">
                <a:latin typeface=".VnAvant" pitchFamily="34" charset="0"/>
              </a:rPr>
              <a:t>lµm</a:t>
            </a:r>
            <a:r>
              <a:rPr lang="en-US" sz="3000" dirty="0" smtClean="0">
                <a:latin typeface=".VnAvant" pitchFamily="34" charset="0"/>
              </a:rPr>
              <a:t> ®Ó </a:t>
            </a:r>
            <a:r>
              <a:rPr lang="en-US" sz="3000" dirty="0" err="1" smtClean="0">
                <a:latin typeface=".VnAvant" pitchFamily="34" charset="0"/>
              </a:rPr>
              <a:t>cã</a:t>
            </a:r>
            <a:r>
              <a:rPr lang="en-US" sz="3000" dirty="0" smtClean="0">
                <a:latin typeface=".VnAvant" pitchFamily="34" charset="0"/>
              </a:rPr>
              <a:t> </a:t>
            </a:r>
            <a:r>
              <a:rPr lang="en-US" sz="3000" dirty="0" err="1" smtClean="0">
                <a:latin typeface=".VnAvant" pitchFamily="34" charset="0"/>
              </a:rPr>
              <a:t>lóa</a:t>
            </a:r>
            <a:r>
              <a:rPr lang="en-US" sz="3000" dirty="0" smtClean="0">
                <a:latin typeface=".VnAvant" pitchFamily="34" charset="0"/>
              </a:rPr>
              <a:t> </a:t>
            </a:r>
            <a:r>
              <a:rPr lang="en-US" sz="3000" dirty="0" err="1" smtClean="0">
                <a:latin typeface=".VnAvant" pitchFamily="34" charset="0"/>
              </a:rPr>
              <a:t>cho</a:t>
            </a:r>
            <a:r>
              <a:rPr lang="en-US" sz="3000" dirty="0" smtClean="0">
                <a:latin typeface=".VnAvant" pitchFamily="34" charset="0"/>
              </a:rPr>
              <a:t> </a:t>
            </a:r>
            <a:r>
              <a:rPr lang="en-US" sz="3000" dirty="0" err="1" smtClean="0">
                <a:latin typeface=".VnAvant" pitchFamily="34" charset="0"/>
              </a:rPr>
              <a:t>lò</a:t>
            </a:r>
            <a:r>
              <a:rPr lang="en-US" sz="3000" dirty="0" smtClean="0">
                <a:latin typeface=".VnAvant" pitchFamily="34" charset="0"/>
              </a:rPr>
              <a:t> </a:t>
            </a:r>
            <a:r>
              <a:rPr lang="en-US" sz="3000" dirty="0" err="1" smtClean="0">
                <a:latin typeface=".VnAvant" pitchFamily="34" charset="0"/>
              </a:rPr>
              <a:t>nhá</a:t>
            </a:r>
            <a:r>
              <a:rPr lang="en-US" sz="3000" dirty="0" smtClean="0">
                <a:latin typeface=".VnAvant" pitchFamily="34" charset="0"/>
              </a:rPr>
              <a:t>.</a:t>
            </a:r>
            <a:endParaRPr lang="en-US" sz="3000" dirty="0">
              <a:latin typeface=".VnAvant" pitchFamily="34" charset="0"/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236" y="3090922"/>
            <a:ext cx="7921763" cy="38184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2057400"/>
            <a:ext cx="944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.VnAvant" pitchFamily="34" charset="0"/>
              </a:rPr>
              <a:t>       </a:t>
            </a:r>
            <a:r>
              <a:rPr lang="en-US" sz="3000" dirty="0" smtClean="0">
                <a:solidFill>
                  <a:srgbClr val="C00000"/>
                </a:solidFill>
                <a:latin typeface=".VnAvant" pitchFamily="34" charset="0"/>
              </a:rPr>
              <a:t>Gµ ®¸p:</a:t>
            </a:r>
          </a:p>
          <a:p>
            <a:r>
              <a:rPr lang="en-US" sz="3000" dirty="0" smtClean="0">
                <a:solidFill>
                  <a:srgbClr val="C00000"/>
                </a:solidFill>
                <a:latin typeface=".VnAvant" pitchFamily="34" charset="0"/>
              </a:rPr>
              <a:t>       - </a:t>
            </a:r>
            <a:r>
              <a:rPr lang="en-US" sz="3000" dirty="0" err="1" smtClean="0">
                <a:solidFill>
                  <a:srgbClr val="C00000"/>
                </a:solidFill>
                <a:latin typeface=".VnAvant" pitchFamily="34" charset="0"/>
              </a:rPr>
              <a:t>ChÞ</a:t>
            </a:r>
            <a:r>
              <a:rPr lang="en-US" sz="3000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.VnAvant" pitchFamily="34" charset="0"/>
              </a:rPr>
              <a:t>lµm</a:t>
            </a:r>
            <a:r>
              <a:rPr lang="en-US" sz="3000" dirty="0" smtClean="0">
                <a:solidFill>
                  <a:srgbClr val="C00000"/>
                </a:solidFill>
                <a:latin typeface=".VnAvant" pitchFamily="34" charset="0"/>
              </a:rPr>
              <a:t> ®Ó </a:t>
            </a:r>
            <a:r>
              <a:rPr lang="en-US" sz="3000" dirty="0" err="1" smtClean="0">
                <a:solidFill>
                  <a:srgbClr val="C00000"/>
                </a:solidFill>
                <a:latin typeface=".VnAvant" pitchFamily="34" charset="0"/>
              </a:rPr>
              <a:t>cã</a:t>
            </a:r>
            <a:r>
              <a:rPr lang="en-US" sz="3000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.VnAvant" pitchFamily="34" charset="0"/>
              </a:rPr>
              <a:t>lóa</a:t>
            </a:r>
            <a:r>
              <a:rPr lang="en-US" sz="3000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.VnAvant" pitchFamily="34" charset="0"/>
              </a:rPr>
              <a:t>cho</a:t>
            </a:r>
            <a:r>
              <a:rPr lang="en-US" sz="3000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.VnAvant" pitchFamily="34" charset="0"/>
              </a:rPr>
              <a:t>lò</a:t>
            </a:r>
            <a:r>
              <a:rPr lang="en-US" sz="3000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.VnAvant" pitchFamily="34" charset="0"/>
              </a:rPr>
              <a:t>nhá</a:t>
            </a:r>
            <a:r>
              <a:rPr lang="en-US" sz="3000" dirty="0" smtClean="0">
                <a:solidFill>
                  <a:srgbClr val="C00000"/>
                </a:solidFill>
                <a:latin typeface=".VnAvant" pitchFamily="34" charset="0"/>
              </a:rPr>
              <a:t>.</a:t>
            </a:r>
            <a:endParaRPr lang="en-US" sz="3000" dirty="0">
              <a:solidFill>
                <a:srgbClr val="C000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1750" y="685800"/>
            <a:ext cx="93843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.VnAvant" pitchFamily="34" charset="0"/>
              </a:rPr>
              <a:t>       </a:t>
            </a:r>
            <a:r>
              <a:rPr lang="en-US" sz="3000" dirty="0" smtClean="0">
                <a:solidFill>
                  <a:srgbClr val="002060"/>
                </a:solidFill>
                <a:latin typeface=".VnAvant" pitchFamily="34" charset="0"/>
              </a:rPr>
              <a:t>C¶ </a:t>
            </a:r>
            <a:r>
              <a:rPr lang="en-US" sz="3000" dirty="0" err="1" smtClean="0">
                <a:solidFill>
                  <a:srgbClr val="002060"/>
                </a:solidFill>
                <a:latin typeface=".VnAvant" pitchFamily="34" charset="0"/>
              </a:rPr>
              <a:t>mïa</a:t>
            </a:r>
            <a:r>
              <a:rPr lang="en-US" sz="3000" dirty="0" smtClean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.VnAvant" pitchFamily="34" charset="0"/>
              </a:rPr>
              <a:t>hÌ</a:t>
            </a:r>
            <a:r>
              <a:rPr lang="en-US" sz="3000" dirty="0" smtClean="0">
                <a:solidFill>
                  <a:srgbClr val="002060"/>
                </a:solidFill>
                <a:latin typeface=".VnAvant" pitchFamily="34" charset="0"/>
              </a:rPr>
              <a:t>, </a:t>
            </a:r>
            <a:r>
              <a:rPr lang="en-US" sz="3000" dirty="0" err="1" smtClean="0">
                <a:solidFill>
                  <a:srgbClr val="002060"/>
                </a:solidFill>
                <a:latin typeface=".VnAvant" pitchFamily="34" charset="0"/>
              </a:rPr>
              <a:t>ve</a:t>
            </a:r>
            <a:r>
              <a:rPr lang="en-US" sz="3000" dirty="0" smtClean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.VnAvant" pitchFamily="34" charset="0"/>
              </a:rPr>
              <a:t>chØ</a:t>
            </a:r>
            <a:r>
              <a:rPr lang="en-US" sz="3000" dirty="0" smtClean="0">
                <a:solidFill>
                  <a:srgbClr val="002060"/>
                </a:solidFill>
                <a:latin typeface=".VnAvant" pitchFamily="34" charset="0"/>
              </a:rPr>
              <a:t> ham </a:t>
            </a:r>
            <a:r>
              <a:rPr lang="en-US" sz="3000" dirty="0" err="1" smtClean="0">
                <a:solidFill>
                  <a:srgbClr val="002060"/>
                </a:solidFill>
                <a:latin typeface=".VnAvant" pitchFamily="34" charset="0"/>
              </a:rPr>
              <a:t>móa</a:t>
            </a:r>
            <a:r>
              <a:rPr lang="en-US" sz="3000" dirty="0" smtClean="0">
                <a:solidFill>
                  <a:srgbClr val="002060"/>
                </a:solidFill>
                <a:latin typeface=".VnAvant" pitchFamily="34" charset="0"/>
              </a:rPr>
              <a:t> ca. </a:t>
            </a:r>
            <a:r>
              <a:rPr lang="en-US" sz="3000" dirty="0" err="1" smtClean="0">
                <a:solidFill>
                  <a:srgbClr val="002060"/>
                </a:solidFill>
                <a:latin typeface=".VnAvant" pitchFamily="34" charset="0"/>
              </a:rPr>
              <a:t>Ngã</a:t>
            </a:r>
            <a:r>
              <a:rPr lang="en-US" sz="3000" dirty="0" smtClean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.VnAvant" pitchFamily="34" charset="0"/>
              </a:rPr>
              <a:t>chÞ</a:t>
            </a:r>
            <a:r>
              <a:rPr lang="en-US" sz="3000" dirty="0" smtClean="0">
                <a:solidFill>
                  <a:srgbClr val="002060"/>
                </a:solidFill>
                <a:latin typeface=".VnAvant" pitchFamily="34" charset="0"/>
              </a:rPr>
              <a:t> gµ ®¹p ®¹p, </a:t>
            </a:r>
            <a:r>
              <a:rPr lang="en-US" sz="3000" dirty="0" err="1" smtClean="0">
                <a:solidFill>
                  <a:srgbClr val="002060"/>
                </a:solidFill>
                <a:latin typeface=".VnAvant" pitchFamily="34" charset="0"/>
              </a:rPr>
              <a:t>giò</a:t>
            </a:r>
            <a:r>
              <a:rPr lang="en-US" sz="3000" dirty="0" smtClean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.VnAvant" pitchFamily="34" charset="0"/>
              </a:rPr>
              <a:t>giò</a:t>
            </a:r>
            <a:r>
              <a:rPr lang="en-US" sz="3000" dirty="0" smtClean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.VnAvant" pitchFamily="34" charset="0"/>
              </a:rPr>
              <a:t>lóa</a:t>
            </a:r>
            <a:r>
              <a:rPr lang="en-US" sz="3000" dirty="0" smtClean="0">
                <a:solidFill>
                  <a:srgbClr val="002060"/>
                </a:solidFill>
                <a:latin typeface=".VnAvant" pitchFamily="34" charset="0"/>
              </a:rPr>
              <a:t>, </a:t>
            </a:r>
            <a:r>
              <a:rPr lang="en-US" sz="3000" dirty="0" err="1" smtClean="0">
                <a:solidFill>
                  <a:srgbClr val="002060"/>
                </a:solidFill>
                <a:latin typeface=".VnAvant" pitchFamily="34" charset="0"/>
              </a:rPr>
              <a:t>ve</a:t>
            </a:r>
            <a:r>
              <a:rPr lang="en-US" sz="3000" dirty="0" smtClean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.VnAvant" pitchFamily="34" charset="0"/>
              </a:rPr>
              <a:t>thá</a:t>
            </a:r>
            <a:r>
              <a:rPr lang="en-US" sz="3000" dirty="0" smtClean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.VnAvant" pitchFamily="34" charset="0"/>
              </a:rPr>
              <a:t>thÎ</a:t>
            </a:r>
            <a:r>
              <a:rPr lang="en-US" sz="3000" dirty="0" smtClean="0">
                <a:solidFill>
                  <a:srgbClr val="002060"/>
                </a:solidFill>
                <a:latin typeface=".VnAvant" pitchFamily="34" charset="0"/>
              </a:rPr>
              <a:t>:</a:t>
            </a:r>
          </a:p>
          <a:p>
            <a:r>
              <a:rPr lang="en-US" sz="3000" dirty="0" smtClean="0">
                <a:solidFill>
                  <a:srgbClr val="002060"/>
                </a:solidFill>
                <a:latin typeface=".VnAvant" pitchFamily="34" charset="0"/>
              </a:rPr>
              <a:t>       - </a:t>
            </a:r>
            <a:r>
              <a:rPr lang="en-US" sz="3000" dirty="0" err="1" smtClean="0">
                <a:solidFill>
                  <a:srgbClr val="002060"/>
                </a:solidFill>
                <a:latin typeface=".VnAvant" pitchFamily="34" charset="0"/>
              </a:rPr>
              <a:t>Lµm</a:t>
            </a:r>
            <a:r>
              <a:rPr lang="en-US" sz="3000" dirty="0" smtClean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.VnAvant" pitchFamily="34" charset="0"/>
              </a:rPr>
              <a:t>th</a:t>
            </a:r>
            <a:r>
              <a:rPr lang="en-US" sz="3000" dirty="0" smtClean="0">
                <a:solidFill>
                  <a:srgbClr val="002060"/>
                </a:solidFill>
                <a:latin typeface=".VnAvant" pitchFamily="34" charset="0"/>
              </a:rPr>
              <a:t>× </a:t>
            </a:r>
            <a:r>
              <a:rPr lang="en-US" sz="3000" dirty="0" err="1" smtClean="0">
                <a:solidFill>
                  <a:srgbClr val="002060"/>
                </a:solidFill>
                <a:latin typeface=".VnAvant" pitchFamily="34" charset="0"/>
              </a:rPr>
              <a:t>cã</a:t>
            </a:r>
            <a:r>
              <a:rPr lang="en-US" sz="3000" dirty="0" smtClean="0">
                <a:solidFill>
                  <a:srgbClr val="002060"/>
                </a:solidFill>
                <a:latin typeface=".VnAvant" pitchFamily="34" charset="0"/>
              </a:rPr>
              <a:t> g× </a:t>
            </a:r>
            <a:r>
              <a:rPr lang="en-US" sz="3000" dirty="0" err="1" smtClean="0">
                <a:solidFill>
                  <a:srgbClr val="002060"/>
                </a:solidFill>
                <a:latin typeface=".VnAvant" pitchFamily="34" charset="0"/>
              </a:rPr>
              <a:t>thó</a:t>
            </a:r>
            <a:r>
              <a:rPr lang="en-US" sz="3000" dirty="0" smtClean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.VnAvant" pitchFamily="34" charset="0"/>
              </a:rPr>
              <a:t>vÞ</a:t>
            </a:r>
            <a:r>
              <a:rPr lang="en-US" sz="3000" dirty="0" smtClean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.VnAvant" pitchFamily="34" charset="0"/>
              </a:rPr>
              <a:t>nhØ</a:t>
            </a:r>
            <a:r>
              <a:rPr lang="en-US" sz="3000" dirty="0" smtClean="0">
                <a:solidFill>
                  <a:srgbClr val="002060"/>
                </a:solidFill>
                <a:latin typeface=".VnAvant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9070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28600"/>
            <a:ext cx="9448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 smtClean="0">
                <a:solidFill>
                  <a:srgbClr val="FF0000"/>
                </a:solidFill>
                <a:latin typeface=".VnAvant" pitchFamily="34" charset="0"/>
              </a:rPr>
              <a:t>Ve</a:t>
            </a:r>
            <a:r>
              <a:rPr lang="en-US" sz="3000" dirty="0" smtClean="0">
                <a:solidFill>
                  <a:srgbClr val="FF0000"/>
                </a:solidFill>
                <a:latin typeface=".VnAvant" pitchFamily="34" charset="0"/>
              </a:rPr>
              <a:t> vµ gµ(1)</a:t>
            </a:r>
          </a:p>
          <a:p>
            <a:r>
              <a:rPr lang="en-US" sz="3000" dirty="0" smtClean="0">
                <a:latin typeface=".VnAvant" pitchFamily="34" charset="0"/>
              </a:rPr>
              <a:t>       </a:t>
            </a:r>
            <a:r>
              <a:rPr lang="en-US" sz="3000" dirty="0" smtClean="0">
                <a:solidFill>
                  <a:srgbClr val="002060"/>
                </a:solidFill>
                <a:latin typeface=".VnAvant" pitchFamily="34" charset="0"/>
              </a:rPr>
              <a:t>C¶ </a:t>
            </a:r>
            <a:r>
              <a:rPr lang="en-US" sz="3000" dirty="0" err="1" smtClean="0">
                <a:solidFill>
                  <a:srgbClr val="002060"/>
                </a:solidFill>
                <a:latin typeface=".VnAvant" pitchFamily="34" charset="0"/>
              </a:rPr>
              <a:t>mïa</a:t>
            </a:r>
            <a:r>
              <a:rPr lang="en-US" sz="3000" dirty="0" smtClean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.VnAvant" pitchFamily="34" charset="0"/>
              </a:rPr>
              <a:t>hÌ</a:t>
            </a:r>
            <a:r>
              <a:rPr lang="en-US" sz="3000" dirty="0" smtClean="0">
                <a:solidFill>
                  <a:srgbClr val="002060"/>
                </a:solidFill>
                <a:latin typeface=".VnAvant" pitchFamily="34" charset="0"/>
              </a:rPr>
              <a:t>, </a:t>
            </a:r>
            <a:r>
              <a:rPr lang="en-US" sz="3000" dirty="0" err="1" smtClean="0">
                <a:solidFill>
                  <a:srgbClr val="002060"/>
                </a:solidFill>
                <a:latin typeface=".VnAvant" pitchFamily="34" charset="0"/>
              </a:rPr>
              <a:t>ve</a:t>
            </a:r>
            <a:r>
              <a:rPr lang="en-US" sz="3000" dirty="0" smtClean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.VnAvant" pitchFamily="34" charset="0"/>
              </a:rPr>
              <a:t>chØ</a:t>
            </a:r>
            <a:r>
              <a:rPr lang="en-US" sz="3000" dirty="0" smtClean="0">
                <a:solidFill>
                  <a:srgbClr val="002060"/>
                </a:solidFill>
                <a:latin typeface=".VnAvant" pitchFamily="34" charset="0"/>
              </a:rPr>
              <a:t> ham </a:t>
            </a:r>
            <a:r>
              <a:rPr lang="en-US" sz="3000" dirty="0" err="1" smtClean="0">
                <a:solidFill>
                  <a:srgbClr val="002060"/>
                </a:solidFill>
                <a:latin typeface=".VnAvant" pitchFamily="34" charset="0"/>
              </a:rPr>
              <a:t>móa</a:t>
            </a:r>
            <a:r>
              <a:rPr lang="en-US" sz="3000" dirty="0" smtClean="0">
                <a:solidFill>
                  <a:srgbClr val="002060"/>
                </a:solidFill>
                <a:latin typeface=".VnAvant" pitchFamily="34" charset="0"/>
              </a:rPr>
              <a:t> ca. </a:t>
            </a:r>
            <a:r>
              <a:rPr lang="en-US" sz="3000" dirty="0" err="1" smtClean="0">
                <a:solidFill>
                  <a:srgbClr val="002060"/>
                </a:solidFill>
                <a:latin typeface=".VnAvant" pitchFamily="34" charset="0"/>
              </a:rPr>
              <a:t>Ngã</a:t>
            </a:r>
            <a:r>
              <a:rPr lang="en-US" sz="3000" dirty="0" smtClean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.VnAvant" pitchFamily="34" charset="0"/>
              </a:rPr>
              <a:t>chÞ</a:t>
            </a:r>
            <a:r>
              <a:rPr lang="en-US" sz="3000" dirty="0" smtClean="0">
                <a:solidFill>
                  <a:srgbClr val="002060"/>
                </a:solidFill>
                <a:latin typeface=".VnAvant" pitchFamily="34" charset="0"/>
              </a:rPr>
              <a:t> gµ ®¹p ®¹p, </a:t>
            </a:r>
            <a:r>
              <a:rPr lang="en-US" sz="3000" dirty="0" err="1" smtClean="0">
                <a:solidFill>
                  <a:srgbClr val="002060"/>
                </a:solidFill>
                <a:latin typeface=".VnAvant" pitchFamily="34" charset="0"/>
              </a:rPr>
              <a:t>giò</a:t>
            </a:r>
            <a:r>
              <a:rPr lang="en-US" sz="3000" dirty="0" smtClean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.VnAvant" pitchFamily="34" charset="0"/>
              </a:rPr>
              <a:t>giò</a:t>
            </a:r>
            <a:r>
              <a:rPr lang="en-US" sz="3000" dirty="0" smtClean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.VnAvant" pitchFamily="34" charset="0"/>
              </a:rPr>
              <a:t>lóa</a:t>
            </a:r>
            <a:r>
              <a:rPr lang="en-US" sz="3000" dirty="0" smtClean="0">
                <a:solidFill>
                  <a:srgbClr val="002060"/>
                </a:solidFill>
                <a:latin typeface=".VnAvant" pitchFamily="34" charset="0"/>
              </a:rPr>
              <a:t>, </a:t>
            </a:r>
            <a:r>
              <a:rPr lang="en-US" sz="3000" dirty="0" err="1" smtClean="0">
                <a:solidFill>
                  <a:srgbClr val="002060"/>
                </a:solidFill>
                <a:latin typeface=".VnAvant" pitchFamily="34" charset="0"/>
              </a:rPr>
              <a:t>ve</a:t>
            </a:r>
            <a:r>
              <a:rPr lang="en-US" sz="3000" dirty="0" smtClean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.VnAvant" pitchFamily="34" charset="0"/>
              </a:rPr>
              <a:t>thá</a:t>
            </a:r>
            <a:r>
              <a:rPr lang="en-US" sz="3000" dirty="0" smtClean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.VnAvant" pitchFamily="34" charset="0"/>
              </a:rPr>
              <a:t>thÎ</a:t>
            </a:r>
            <a:r>
              <a:rPr lang="en-US" sz="3000" dirty="0" smtClean="0">
                <a:solidFill>
                  <a:srgbClr val="002060"/>
                </a:solidFill>
                <a:latin typeface=".VnAvant" pitchFamily="34" charset="0"/>
              </a:rPr>
              <a:t>:</a:t>
            </a:r>
          </a:p>
          <a:p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latin typeface=".VnAvant" pitchFamily="34" charset="0"/>
              </a:rPr>
              <a:t>       -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latin typeface=".VnAvant" pitchFamily="34" charset="0"/>
              </a:rPr>
              <a:t>Lµm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latin typeface=".VnAvant" pitchFamily="34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latin typeface=".VnAvant" pitchFamily="34" charset="0"/>
              </a:rPr>
              <a:t>th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latin typeface=".VnAvant" pitchFamily="34" charset="0"/>
              </a:rPr>
              <a:t>×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latin typeface=".VnAvant" pitchFamily="34" charset="0"/>
              </a:rPr>
              <a:t>cã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latin typeface=".VnAvant" pitchFamily="34" charset="0"/>
              </a:rPr>
              <a:t> g×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latin typeface=".VnAvant" pitchFamily="34" charset="0"/>
              </a:rPr>
              <a:t>thó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latin typeface=".VnAvant" pitchFamily="34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latin typeface=".VnAvant" pitchFamily="34" charset="0"/>
              </a:rPr>
              <a:t>vÞ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latin typeface=".VnAvant" pitchFamily="34" charset="0"/>
              </a:rPr>
              <a:t> </a:t>
            </a:r>
            <a:r>
              <a:rPr lang="en-US" sz="3000" dirty="0" err="1" smtClean="0">
                <a:solidFill>
                  <a:schemeClr val="accent2">
                    <a:lumMod val="75000"/>
                  </a:schemeClr>
                </a:solidFill>
                <a:latin typeface=".VnAvant" pitchFamily="34" charset="0"/>
              </a:rPr>
              <a:t>nhØ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  <a:latin typeface=".VnAvant" pitchFamily="34" charset="0"/>
              </a:rPr>
              <a:t>?</a:t>
            </a:r>
          </a:p>
          <a:p>
            <a:r>
              <a:rPr lang="en-US" sz="3000" dirty="0" smtClean="0">
                <a:latin typeface=".VnAvant" pitchFamily="34" charset="0"/>
              </a:rPr>
              <a:t>       </a:t>
            </a:r>
            <a:r>
              <a:rPr lang="en-US" sz="3000" dirty="0" smtClean="0">
                <a:solidFill>
                  <a:srgbClr val="002060"/>
                </a:solidFill>
                <a:latin typeface=".VnAvant" pitchFamily="34" charset="0"/>
              </a:rPr>
              <a:t>Gµ ®¸p:</a:t>
            </a:r>
          </a:p>
          <a:p>
            <a:r>
              <a:rPr lang="en-US" sz="3000" dirty="0">
                <a:latin typeface=".VnAvant" pitchFamily="34" charset="0"/>
              </a:rPr>
              <a:t> </a:t>
            </a:r>
            <a:r>
              <a:rPr lang="en-US" sz="3000" dirty="0" smtClean="0">
                <a:latin typeface=".VnAvant" pitchFamily="34" charset="0"/>
              </a:rPr>
              <a:t>      - </a:t>
            </a:r>
            <a:r>
              <a:rPr lang="en-US" sz="3000" dirty="0" err="1" smtClean="0">
                <a:solidFill>
                  <a:srgbClr val="FF6600"/>
                </a:solidFill>
                <a:latin typeface=".VnAvant" pitchFamily="34" charset="0"/>
              </a:rPr>
              <a:t>ChÞ</a:t>
            </a:r>
            <a:r>
              <a:rPr lang="en-US" sz="3000" dirty="0" smtClean="0">
                <a:solidFill>
                  <a:srgbClr val="FF6600"/>
                </a:solidFill>
                <a:latin typeface=".VnAvant" pitchFamily="34" charset="0"/>
              </a:rPr>
              <a:t> </a:t>
            </a:r>
            <a:r>
              <a:rPr lang="en-US" sz="3000" dirty="0" err="1" smtClean="0">
                <a:solidFill>
                  <a:srgbClr val="FF6600"/>
                </a:solidFill>
                <a:latin typeface=".VnAvant" pitchFamily="34" charset="0"/>
              </a:rPr>
              <a:t>lµm</a:t>
            </a:r>
            <a:r>
              <a:rPr lang="en-US" sz="3000" dirty="0" smtClean="0">
                <a:solidFill>
                  <a:srgbClr val="FF6600"/>
                </a:solidFill>
                <a:latin typeface=".VnAvant" pitchFamily="34" charset="0"/>
              </a:rPr>
              <a:t> ®Ó </a:t>
            </a:r>
            <a:r>
              <a:rPr lang="en-US" sz="3000" dirty="0" err="1" smtClean="0">
                <a:solidFill>
                  <a:srgbClr val="FF6600"/>
                </a:solidFill>
                <a:latin typeface=".VnAvant" pitchFamily="34" charset="0"/>
              </a:rPr>
              <a:t>cã</a:t>
            </a:r>
            <a:r>
              <a:rPr lang="en-US" sz="3000" dirty="0" smtClean="0">
                <a:solidFill>
                  <a:srgbClr val="FF6600"/>
                </a:solidFill>
                <a:latin typeface=".VnAvant" pitchFamily="34" charset="0"/>
              </a:rPr>
              <a:t> </a:t>
            </a:r>
            <a:r>
              <a:rPr lang="en-US" sz="3000" dirty="0" err="1" smtClean="0">
                <a:solidFill>
                  <a:srgbClr val="FF6600"/>
                </a:solidFill>
                <a:latin typeface=".VnAvant" pitchFamily="34" charset="0"/>
              </a:rPr>
              <a:t>lóa</a:t>
            </a:r>
            <a:r>
              <a:rPr lang="en-US" sz="3000" dirty="0" smtClean="0">
                <a:solidFill>
                  <a:srgbClr val="FF6600"/>
                </a:solidFill>
                <a:latin typeface=".VnAvant" pitchFamily="34" charset="0"/>
              </a:rPr>
              <a:t> </a:t>
            </a:r>
            <a:r>
              <a:rPr lang="en-US" sz="3000" dirty="0" err="1" smtClean="0">
                <a:solidFill>
                  <a:srgbClr val="FF6600"/>
                </a:solidFill>
                <a:latin typeface=".VnAvant" pitchFamily="34" charset="0"/>
              </a:rPr>
              <a:t>cho</a:t>
            </a:r>
            <a:r>
              <a:rPr lang="en-US" sz="3000" dirty="0" smtClean="0">
                <a:solidFill>
                  <a:srgbClr val="FF6600"/>
                </a:solidFill>
                <a:latin typeface=".VnAvant" pitchFamily="34" charset="0"/>
              </a:rPr>
              <a:t> </a:t>
            </a:r>
            <a:r>
              <a:rPr lang="en-US" sz="3000" dirty="0" err="1" smtClean="0">
                <a:solidFill>
                  <a:srgbClr val="FF6600"/>
                </a:solidFill>
                <a:latin typeface=".VnAvant" pitchFamily="34" charset="0"/>
              </a:rPr>
              <a:t>lò</a:t>
            </a:r>
            <a:r>
              <a:rPr lang="en-US" sz="3000" dirty="0" smtClean="0">
                <a:solidFill>
                  <a:srgbClr val="FF6600"/>
                </a:solidFill>
                <a:latin typeface=".VnAvant" pitchFamily="34" charset="0"/>
              </a:rPr>
              <a:t> </a:t>
            </a:r>
            <a:r>
              <a:rPr lang="en-US" sz="3000" dirty="0" err="1" smtClean="0">
                <a:solidFill>
                  <a:srgbClr val="FF6600"/>
                </a:solidFill>
                <a:latin typeface=".VnAvant" pitchFamily="34" charset="0"/>
              </a:rPr>
              <a:t>nhá</a:t>
            </a:r>
            <a:r>
              <a:rPr lang="en-US" sz="3000" dirty="0" smtClean="0">
                <a:solidFill>
                  <a:srgbClr val="FF6600"/>
                </a:solidFill>
                <a:latin typeface=".VnAvant" pitchFamily="34" charset="0"/>
              </a:rPr>
              <a:t>.</a:t>
            </a:r>
            <a:endParaRPr lang="en-US" sz="3000" dirty="0">
              <a:solidFill>
                <a:srgbClr val="FF6600"/>
              </a:solidFill>
              <a:latin typeface=".VnAvant" pitchFamily="34" charset="0"/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236" y="3090922"/>
            <a:ext cx="7921763" cy="381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175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0" y="0"/>
            <a:ext cx="4724400" cy="707878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00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KiÓm tra bµi cò</a:t>
            </a:r>
            <a:endParaRPr lang="en-US" sz="400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0" y="1066800"/>
            <a:ext cx="8763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DF31BE"/>
                </a:solidFill>
                <a:latin typeface=".VnAvant" pitchFamily="34" charset="0"/>
              </a:rPr>
              <a:t>Chia quµ</a:t>
            </a:r>
          </a:p>
          <a:p>
            <a:r>
              <a:rPr lang="en-US" sz="3200" smtClean="0">
                <a:latin typeface=".VnAvant" pitchFamily="34" charset="0"/>
              </a:rPr>
              <a:t>     M¸ ë thÞ x· vÒ. M¸ cã quµ cho c¶ nhµ. Bµ cã nho. Ba cã trµ. Hµ cã mÝa. BÐ Lª cã s÷a.</a:t>
            </a:r>
          </a:p>
          <a:p>
            <a:r>
              <a:rPr lang="en-US" sz="3200" smtClean="0">
                <a:latin typeface=".VnAvant" pitchFamily="34" charset="0"/>
              </a:rPr>
              <a:t>    ¥, quµ cña m¸ lµ g× nhØ?</a:t>
            </a:r>
          </a:p>
          <a:p>
            <a:r>
              <a:rPr lang="en-US" sz="3200" smtClean="0">
                <a:latin typeface="VNI-Avo" pitchFamily="2" charset="0"/>
              </a:rPr>
              <a:t>    AØ</a:t>
            </a:r>
            <a:r>
              <a:rPr lang="en-US" sz="3200" smtClean="0">
                <a:latin typeface=".VnAvant" pitchFamily="34" charset="0"/>
              </a:rPr>
              <a:t>, m¸ ®· cã bÐ Lª, cã Hµ lµ quµ quý.</a:t>
            </a:r>
            <a:endParaRPr lang="vi-VN" sz="3200">
              <a:latin typeface="HP222"/>
            </a:endParaRPr>
          </a:p>
        </p:txBody>
      </p:sp>
    </p:spTree>
    <p:extLst>
      <p:ext uri="{BB962C8B-B14F-4D97-AF65-F5344CB8AC3E}">
        <p14:creationId xmlns:p14="http://schemas.microsoft.com/office/powerpoint/2010/main" val="2366539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04800"/>
            <a:ext cx="81534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042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9014661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533400"/>
            <a:ext cx="4876800" cy="4057982"/>
          </a:xfrm>
          <a:prstGeom prst="rect">
            <a:avLst/>
          </a:prstGeom>
        </p:spPr>
      </p:pic>
      <p:sp>
        <p:nvSpPr>
          <p:cNvPr id="139273" name="Text Box 9"/>
          <p:cNvSpPr txBox="1">
            <a:spLocks noChangeArrowheads="1"/>
          </p:cNvSpPr>
          <p:nvPr/>
        </p:nvSpPr>
        <p:spPr bwMode="auto">
          <a:xfrm>
            <a:off x="2617177" y="5029200"/>
            <a:ext cx="451924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 dirty="0" err="1" smtClean="0">
                <a:solidFill>
                  <a:srgbClr val="0000FF"/>
                </a:solidFill>
                <a:latin typeface=".VnAvant" pitchFamily="34" charset="0"/>
              </a:rPr>
              <a:t>qu</a:t>
            </a:r>
            <a:r>
              <a:rPr lang="en-US" sz="6000" b="1" dirty="0" smtClean="0">
                <a:solidFill>
                  <a:srgbClr val="0000FF"/>
                </a:solidFill>
                <a:latin typeface=".VnAvant" pitchFamily="34" charset="0"/>
              </a:rPr>
              <a:t>¶ </a:t>
            </a:r>
            <a:r>
              <a:rPr lang="en-US" sz="6000" b="1" dirty="0" err="1" smtClean="0">
                <a:solidFill>
                  <a:srgbClr val="0000FF"/>
                </a:solidFill>
                <a:latin typeface=".VnAvant" pitchFamily="34" charset="0"/>
              </a:rPr>
              <a:t>tr¸m</a:t>
            </a:r>
            <a:endParaRPr lang="en-US" sz="6000" b="1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 flipH="1">
            <a:off x="4876800" y="2667000"/>
            <a:ext cx="1406769" cy="8382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756428" y="5029200"/>
            <a:ext cx="141577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am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604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73" grpId="0"/>
      <p:bldP spid="6" grpId="0" animBg="1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52400"/>
            <a:ext cx="5334000" cy="4591691"/>
          </a:xfrm>
          <a:prstGeom prst="rect">
            <a:avLst/>
          </a:prstGeom>
        </p:spPr>
      </p:pic>
      <p:sp>
        <p:nvSpPr>
          <p:cNvPr id="139273" name="Text Box 9"/>
          <p:cNvSpPr txBox="1">
            <a:spLocks noChangeArrowheads="1"/>
          </p:cNvSpPr>
          <p:nvPr/>
        </p:nvSpPr>
        <p:spPr bwMode="auto">
          <a:xfrm>
            <a:off x="2617177" y="5029200"/>
            <a:ext cx="451924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 dirty="0" err="1">
                <a:solidFill>
                  <a:srgbClr val="0000FF"/>
                </a:solidFill>
                <a:latin typeface=".VnAvant" pitchFamily="34" charset="0"/>
              </a:rPr>
              <a:t>t</a:t>
            </a:r>
            <a:r>
              <a:rPr lang="en-US" sz="6000" b="1" dirty="0" err="1" smtClean="0">
                <a:solidFill>
                  <a:srgbClr val="0000FF"/>
                </a:solidFill>
                <a:latin typeface=".VnAvant" pitchFamily="34" charset="0"/>
              </a:rPr>
              <a:t>h¶m</a:t>
            </a:r>
            <a:r>
              <a:rPr lang="en-US" sz="60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0000FF"/>
                </a:solidFill>
                <a:latin typeface=".VnAvant" pitchFamily="34" charset="0"/>
              </a:rPr>
              <a:t>cá</a:t>
            </a:r>
            <a:endParaRPr lang="en-US" sz="6000" b="1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 flipH="1">
            <a:off x="5729654" y="1371600"/>
            <a:ext cx="1406769" cy="8382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276600" y="5029199"/>
            <a:ext cx="141577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am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29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92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73" grpId="0"/>
      <p:bldP spid="6" grpId="0" animBg="1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2617177" y="5029200"/>
            <a:ext cx="451924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 dirty="0" err="1" smtClean="0">
                <a:solidFill>
                  <a:srgbClr val="0000FF"/>
                </a:solidFill>
                <a:latin typeface=".VnAvant" pitchFamily="34" charset="0"/>
              </a:rPr>
              <a:t>bä</a:t>
            </a:r>
            <a:r>
              <a:rPr lang="en-US" sz="6000" b="1" dirty="0" smtClean="0">
                <a:solidFill>
                  <a:srgbClr val="0000FF"/>
                </a:solidFill>
                <a:latin typeface=".VnAvant" pitchFamily="34" charset="0"/>
              </a:rPr>
              <a:t> c¹p</a:t>
            </a:r>
            <a:endParaRPr lang="en-US" sz="6000" b="1" dirty="0">
              <a:solidFill>
                <a:srgbClr val="0000FF"/>
              </a:solidFill>
              <a:latin typeface=".VnAvant" pitchFamily="34" charset="0"/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127" y="1447800"/>
            <a:ext cx="5215218" cy="299096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85430" y="5029200"/>
            <a:ext cx="120097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ap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530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2617177" y="5029200"/>
            <a:ext cx="451924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 dirty="0" err="1" smtClean="0">
                <a:solidFill>
                  <a:srgbClr val="0000FF"/>
                </a:solidFill>
                <a:latin typeface=".VnAvant" pitchFamily="34" charset="0"/>
              </a:rPr>
              <a:t>sè</a:t>
            </a:r>
            <a:r>
              <a:rPr lang="en-US" sz="60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0000FF"/>
                </a:solidFill>
                <a:latin typeface=".VnAvant" pitchFamily="34" charset="0"/>
              </a:rPr>
              <a:t>t¸m</a:t>
            </a:r>
            <a:endParaRPr lang="en-US" sz="6000" b="1" dirty="0">
              <a:solidFill>
                <a:srgbClr val="0000FF"/>
              </a:solidFill>
              <a:latin typeface=".VnAvant" pitchFamily="34" charset="0"/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177" y="1600200"/>
            <a:ext cx="2731219" cy="260995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86200" y="5029200"/>
            <a:ext cx="141577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am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62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2617177" y="5029200"/>
            <a:ext cx="451924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 dirty="0" err="1" smtClean="0">
                <a:solidFill>
                  <a:srgbClr val="0000FF"/>
                </a:solidFill>
                <a:latin typeface=".VnAvant" pitchFamily="34" charset="0"/>
              </a:rPr>
              <a:t>mµu</a:t>
            </a:r>
            <a:r>
              <a:rPr lang="en-US" sz="60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0000FF"/>
                </a:solidFill>
                <a:latin typeface=".VnAvant" pitchFamily="34" charset="0"/>
              </a:rPr>
              <a:t>s¸p</a:t>
            </a:r>
            <a:endParaRPr lang="en-US" sz="6000" b="1" dirty="0">
              <a:solidFill>
                <a:srgbClr val="0000FF"/>
              </a:solidFill>
              <a:latin typeface=".VnAvant" pitchFamily="34" charset="0"/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914400"/>
            <a:ext cx="6553200" cy="366763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51133" y="5029200"/>
            <a:ext cx="13210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ap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71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2617177" y="5029200"/>
            <a:ext cx="451924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 dirty="0" err="1" smtClean="0">
                <a:solidFill>
                  <a:srgbClr val="0000FF"/>
                </a:solidFill>
                <a:latin typeface=".VnAvant" pitchFamily="34" charset="0"/>
              </a:rPr>
              <a:t>ng¸p</a:t>
            </a:r>
            <a:r>
              <a:rPr lang="en-US" sz="60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0000FF"/>
                </a:solidFill>
                <a:latin typeface=".VnAvant" pitchFamily="34" charset="0"/>
              </a:rPr>
              <a:t>ngñ</a:t>
            </a:r>
            <a:endParaRPr lang="en-US" sz="6000" b="1" dirty="0">
              <a:solidFill>
                <a:srgbClr val="0000FF"/>
              </a:solidFill>
              <a:latin typeface=".VnAvant" pitchFamily="34" charset="0"/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52400"/>
            <a:ext cx="4048690" cy="472505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81400" y="5029199"/>
            <a:ext cx="120097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ap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45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"/>
            <a:ext cx="9144000" cy="67437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1000" y="476672"/>
            <a:ext cx="8534400" cy="564340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569727"/>
              </a:avLst>
            </a:prstTxWarp>
            <a:spAutoFit/>
          </a:bodyPr>
          <a:lstStyle/>
          <a:p>
            <a:pPr algn="ctr"/>
            <a:r>
              <a:rPr lang="en-US" sz="9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9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9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9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9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9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</a:t>
            </a:r>
            <a:r>
              <a:rPr lang="en-US" sz="9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9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9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9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9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9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!</a:t>
            </a:r>
            <a:endParaRPr lang="en-US" sz="9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5800" y="5105400"/>
            <a:ext cx="777240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0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40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40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giỏi</a:t>
            </a:r>
            <a:endParaRPr lang="en-US" sz="4000" b="1" dirty="0" smtClean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cap="none" spc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40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none" spc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40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none" spc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0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none" spc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0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none" spc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40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en-US" sz="40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54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1006" y="3478530"/>
            <a:ext cx="783431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06" y="276226"/>
            <a:ext cx="25527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85" y="2658110"/>
            <a:ext cx="1985963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0885" y="569596"/>
            <a:ext cx="1559719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9675" y="3940176"/>
            <a:ext cx="702564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9526" y="6208396"/>
            <a:ext cx="9182576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581212" y="1718608"/>
            <a:ext cx="47339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b="1" smtClean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Tạm biệt và </a:t>
            </a:r>
          </a:p>
          <a:p>
            <a:pPr algn="ctr"/>
            <a:r>
              <a:rPr lang="en-US" altLang="zh-CN" sz="6000" b="1" smtClean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hẹn gặp lại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!</a:t>
            </a:r>
            <a:endParaRPr lang="en-US" altLang="zh-CN" sz="6000" b="1" smtClean="0">
              <a:solidFill>
                <a:srgbClr val="92A028"/>
              </a:solidFill>
              <a:latin typeface="HP001 4 hàng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6313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685800" y="1295400"/>
            <a:ext cx="4038600" cy="3682896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38200" y="2209800"/>
            <a:ext cx="3733800" cy="209287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13000" smtClean="0">
                <a:solidFill>
                  <a:srgbClr val="008000"/>
                </a:solidFill>
                <a:latin typeface=".VnAvant" pitchFamily="34" charset="0"/>
              </a:rPr>
              <a:t>am</a:t>
            </a:r>
            <a:endParaRPr lang="en-US" sz="13000">
              <a:solidFill>
                <a:srgbClr val="008000"/>
              </a:solidFill>
              <a:latin typeface=".VnAvant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902200" y="1295400"/>
            <a:ext cx="4038600" cy="3682896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207000" y="2222500"/>
            <a:ext cx="3733800" cy="209287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13000" smtClean="0">
                <a:solidFill>
                  <a:srgbClr val="008000"/>
                </a:solidFill>
                <a:latin typeface=".VnAvant" pitchFamily="34" charset="0"/>
              </a:rPr>
              <a:t>ap</a:t>
            </a:r>
            <a:endParaRPr lang="en-US" sz="13000">
              <a:solidFill>
                <a:srgbClr val="008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01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11" grpId="0" animBg="1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056" y="251006"/>
            <a:ext cx="2667000" cy="26031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81400" y="2743200"/>
            <a:ext cx="3042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atin typeface=".VnAvant" pitchFamily="34" charset="0"/>
              </a:rPr>
              <a:t>qu</a:t>
            </a:r>
            <a:r>
              <a:rPr lang="en-US" sz="4800" b="1" dirty="0" smtClean="0">
                <a:latin typeface=".VnAvant" pitchFamily="34" charset="0"/>
              </a:rPr>
              <a:t>¶ cam</a:t>
            </a:r>
            <a:endParaRPr lang="en-US" sz="4800" b="1" dirty="0">
              <a:latin typeface=".VnAvant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34000" y="2743200"/>
            <a:ext cx="117051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am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9762" y="3876133"/>
            <a:ext cx="2151996" cy="923330"/>
          </a:xfrm>
          <a:prstGeom prst="rect">
            <a:avLst/>
          </a:prstGeom>
          <a:solidFill>
            <a:schemeClr val="accent5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am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0" y="4801738"/>
            <a:ext cx="1066800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54958" y="4799463"/>
            <a:ext cx="1066800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m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334" y="5858470"/>
            <a:ext cx="41148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.VnAvant" pitchFamily="34" charset="0"/>
              </a:rPr>
              <a:t>a</a:t>
            </a:r>
            <a:r>
              <a:rPr lang="en-US" sz="5400" b="1" dirty="0" smtClean="0">
                <a:latin typeface=".VnAvant" pitchFamily="34" charset="0"/>
              </a:rPr>
              <a:t>- </a:t>
            </a:r>
            <a:r>
              <a:rPr lang="en-US" sz="5400" b="1" dirty="0" err="1" smtClean="0">
                <a:latin typeface=".VnAvant" pitchFamily="34" charset="0"/>
              </a:rPr>
              <a:t>mê</a:t>
            </a:r>
            <a:r>
              <a:rPr lang="en-US" sz="5400" b="1" dirty="0" smtClean="0">
                <a:latin typeface=".VnAvant" pitchFamily="34" charset="0"/>
              </a:rPr>
              <a:t> - am   </a:t>
            </a:r>
            <a:endParaRPr lang="en-US" sz="5400" b="1" dirty="0"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10200" y="3953470"/>
            <a:ext cx="2895600" cy="923330"/>
          </a:xfrm>
          <a:prstGeom prst="rect">
            <a:avLst/>
          </a:prstGeom>
          <a:solidFill>
            <a:schemeClr val="accent5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.VnAvant" pitchFamily="34" charset="0"/>
              </a:rPr>
              <a:t>c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am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02438" y="4879075"/>
            <a:ext cx="1379362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.VnAvant" pitchFamily="34" charset="0"/>
              </a:rPr>
              <a:t>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81800" y="4876800"/>
            <a:ext cx="1524000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am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19600" y="5934670"/>
            <a:ext cx="48768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.VnAvant" pitchFamily="34" charset="0"/>
              </a:rPr>
              <a:t>c</a:t>
            </a:r>
            <a:r>
              <a:rPr lang="en-US" sz="5400" b="1" dirty="0" err="1" smtClean="0">
                <a:latin typeface=".VnAvant" pitchFamily="34" charset="0"/>
              </a:rPr>
              <a:t>ê</a:t>
            </a:r>
            <a:r>
              <a:rPr lang="en-US" sz="5400" b="1" dirty="0" smtClean="0">
                <a:latin typeface=".VnAvant" pitchFamily="34" charset="0"/>
              </a:rPr>
              <a:t> - am- cam   </a:t>
            </a:r>
            <a:endParaRPr lang="en-US" sz="5400" b="1" dirty="0"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0"/>
            <a:ext cx="2819400" cy="707878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400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Lµm quen</a:t>
            </a:r>
            <a:endParaRPr lang="en-US" sz="400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760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2819400" cy="707878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400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Lµm quen</a:t>
            </a:r>
            <a:endParaRPr lang="en-US" sz="400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6" name="ad103de4-5dc7-4e33-8880-343a8c21f5f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1295400"/>
            <a:ext cx="7772400" cy="3657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0114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69762" y="4245114"/>
            <a:ext cx="2151996" cy="646331"/>
          </a:xfrm>
          <a:prstGeom prst="rect">
            <a:avLst/>
          </a:prstGeom>
          <a:solidFill>
            <a:schemeClr val="accent5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</a:rPr>
              <a:t>ap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0" y="4935029"/>
            <a:ext cx="1066800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</a:rPr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54958" y="4932754"/>
            <a:ext cx="1066800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</a:rPr>
              <a:t>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4800" y="5717977"/>
            <a:ext cx="32004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.VnAvant" pitchFamily="34" charset="0"/>
              </a:rPr>
              <a:t>a</a:t>
            </a:r>
            <a:r>
              <a:rPr lang="en-US" sz="3600" b="1" dirty="0" smtClean="0">
                <a:latin typeface=".VnAvant" pitchFamily="34" charset="0"/>
              </a:rPr>
              <a:t>- </a:t>
            </a:r>
            <a:r>
              <a:rPr lang="en-US" sz="3600" b="1" dirty="0" err="1" smtClean="0">
                <a:latin typeface=".VnAvant" pitchFamily="34" charset="0"/>
              </a:rPr>
              <a:t>pê</a:t>
            </a:r>
            <a:r>
              <a:rPr lang="en-US" sz="3600" b="1" dirty="0" smtClean="0">
                <a:latin typeface=".VnAvant" pitchFamily="34" charset="0"/>
              </a:rPr>
              <a:t> - </a:t>
            </a:r>
            <a:r>
              <a:rPr lang="en-US" sz="3600" b="1" dirty="0" err="1" smtClean="0">
                <a:latin typeface=".VnAvant" pitchFamily="34" charset="0"/>
              </a:rPr>
              <a:t>ap</a:t>
            </a:r>
            <a:r>
              <a:rPr lang="en-US" sz="3600" b="1" dirty="0" smtClean="0">
                <a:latin typeface=".VnAvant" pitchFamily="34" charset="0"/>
              </a:rPr>
              <a:t>   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10200" y="4321314"/>
            <a:ext cx="2895600" cy="646331"/>
          </a:xfrm>
          <a:prstGeom prst="rect">
            <a:avLst/>
          </a:prstGeom>
          <a:solidFill>
            <a:schemeClr val="accent5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.VnAvant" pitchFamily="34" charset="0"/>
              </a:rPr>
              <a:t>®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¹p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02438" y="5012366"/>
            <a:ext cx="1379362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.VnAvant" pitchFamily="34" charset="0"/>
              </a:rPr>
              <a:t>®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81800" y="5010091"/>
            <a:ext cx="1524000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¹p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10000" y="5754469"/>
            <a:ext cx="56388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.VnAvant" pitchFamily="34" charset="0"/>
              </a:rPr>
              <a:t>®</a:t>
            </a:r>
            <a:r>
              <a:rPr lang="en-US" sz="3600" b="1" dirty="0" smtClean="0">
                <a:latin typeface=".VnAvant" pitchFamily="34" charset="0"/>
              </a:rPr>
              <a:t>ê- </a:t>
            </a:r>
            <a:r>
              <a:rPr lang="en-US" sz="3600" b="1" dirty="0" err="1" smtClean="0">
                <a:latin typeface=".VnAvant" pitchFamily="34" charset="0"/>
              </a:rPr>
              <a:t>ap</a:t>
            </a:r>
            <a:r>
              <a:rPr lang="en-US" sz="3600" b="1" dirty="0" smtClean="0">
                <a:latin typeface=".VnAvant" pitchFamily="34" charset="0"/>
              </a:rPr>
              <a:t>-®</a:t>
            </a:r>
            <a:r>
              <a:rPr lang="en-US" sz="3600" b="1" dirty="0" err="1" smtClean="0">
                <a:latin typeface=".VnAvant" pitchFamily="34" charset="0"/>
              </a:rPr>
              <a:t>ap</a:t>
            </a:r>
            <a:r>
              <a:rPr lang="en-US" sz="3600" b="1" dirty="0" smtClean="0">
                <a:latin typeface=".VnAvant" pitchFamily="34" charset="0"/>
              </a:rPr>
              <a:t>-</a:t>
            </a:r>
            <a:r>
              <a:rPr lang="en-US" sz="3600" b="1" dirty="0" err="1" smtClean="0">
                <a:latin typeface=".VnAvant" pitchFamily="34" charset="0"/>
              </a:rPr>
              <a:t>nÆng</a:t>
            </a:r>
            <a:r>
              <a:rPr lang="en-US" sz="3600" b="1" dirty="0" smtClean="0">
                <a:latin typeface=".VnAvant" pitchFamily="34" charset="0"/>
              </a:rPr>
              <a:t>-®¹p  </a:t>
            </a:r>
            <a:endParaRPr lang="en-US" sz="3600" b="1" dirty="0">
              <a:latin typeface=".VnAvant" pitchFamily="34" charset="0"/>
            </a:endParaRPr>
          </a:p>
        </p:txBody>
      </p:sp>
      <p:pic>
        <p:nvPicPr>
          <p:cNvPr id="18" name="Picture 17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56819"/>
            <a:ext cx="3886200" cy="276258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953000" y="2838439"/>
            <a:ext cx="34995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.VnAvant" pitchFamily="34" charset="0"/>
              </a:rPr>
              <a:t>x</a:t>
            </a:r>
            <a:r>
              <a:rPr lang="en-US" sz="4800" b="1" dirty="0" err="1" smtClean="0">
                <a:latin typeface=".VnAvant" pitchFamily="34" charset="0"/>
              </a:rPr>
              <a:t>e</a:t>
            </a:r>
            <a:r>
              <a:rPr lang="en-US" sz="4800" b="1" dirty="0" smtClean="0">
                <a:latin typeface=".VnAvant" pitchFamily="34" charset="0"/>
              </a:rPr>
              <a:t> ®¹p</a:t>
            </a:r>
            <a:endParaRPr lang="en-US" sz="4800" b="1" dirty="0">
              <a:latin typeface=".VnAvant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240009" y="2838439"/>
            <a:ext cx="9989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ap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0"/>
            <a:ext cx="2819400" cy="707878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400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Lµm quen</a:t>
            </a:r>
            <a:endParaRPr lang="en-US" sz="400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852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2819400" cy="707878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400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Lµm quen</a:t>
            </a:r>
            <a:endParaRPr lang="en-US" sz="400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3" name="dv a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10800000" flipH="1" flipV="1">
            <a:off x="762000" y="1066800"/>
            <a:ext cx="7620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35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5876" y="1397001"/>
            <a:ext cx="8523324" cy="1323431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000" dirty="0">
                <a:latin typeface=".VnAvant" pitchFamily="34" charset="0"/>
              </a:rPr>
              <a:t>So </a:t>
            </a:r>
            <a:r>
              <a:rPr lang="en-US" sz="4000" dirty="0" err="1">
                <a:latin typeface=".VnAvant" pitchFamily="34" charset="0"/>
              </a:rPr>
              <a:t>s¸nh</a:t>
            </a:r>
            <a:r>
              <a:rPr lang="en-US" sz="4000" dirty="0">
                <a:latin typeface=".VnAvant" pitchFamily="34" charset="0"/>
              </a:rPr>
              <a:t>: </a:t>
            </a:r>
            <a:r>
              <a:rPr lang="en-US" sz="4000" err="1">
                <a:latin typeface=".VnAvant" pitchFamily="34" charset="0"/>
              </a:rPr>
              <a:t>vÇn</a:t>
            </a:r>
            <a:r>
              <a:rPr lang="en-US" sz="400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000" smtClean="0">
                <a:solidFill>
                  <a:srgbClr val="FF0000"/>
                </a:solidFill>
                <a:latin typeface="HP-222" pitchFamily="34" charset="0"/>
              </a:rPr>
              <a:t>am</a:t>
            </a:r>
            <a:r>
              <a:rPr lang="en-US" sz="4000" smtClean="0"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.VnAvant" pitchFamily="34" charset="0"/>
              </a:rPr>
              <a:t>gièng</a:t>
            </a:r>
            <a:r>
              <a:rPr lang="en-US" sz="4000" dirty="0">
                <a:latin typeface=".VnAvant" pitchFamily="34" charset="0"/>
              </a:rPr>
              <a:t> </a:t>
            </a:r>
            <a:r>
              <a:rPr lang="en-US" sz="4000" err="1">
                <a:latin typeface=".VnAvant" pitchFamily="34" charset="0"/>
              </a:rPr>
              <a:t>vÇn</a:t>
            </a:r>
            <a:r>
              <a:rPr lang="en-US" sz="4000">
                <a:latin typeface="HP-222" pitchFamily="34" charset="0"/>
              </a:rPr>
              <a:t> </a:t>
            </a:r>
            <a:r>
              <a:rPr lang="en-US" sz="4000" smtClean="0">
                <a:solidFill>
                  <a:srgbClr val="FF0000"/>
                </a:solidFill>
                <a:latin typeface="HP-222" pitchFamily="34" charset="0"/>
              </a:rPr>
              <a:t>ap</a:t>
            </a:r>
            <a:r>
              <a:rPr lang="en-US" sz="400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?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  <a:p>
            <a:pPr algn="ctr"/>
            <a:r>
              <a:rPr lang="en-US" sz="4000" dirty="0">
                <a:latin typeface=".VnAvant" pitchFamily="34" charset="0"/>
              </a:rPr>
              <a:t>              </a:t>
            </a:r>
            <a:r>
              <a:rPr lang="en-US" sz="4000" err="1">
                <a:latin typeface=".VnAvant" pitchFamily="34" charset="0"/>
              </a:rPr>
              <a:t>vÇn</a:t>
            </a:r>
            <a:r>
              <a:rPr lang="en-US" sz="4000">
                <a:latin typeface=".VnAvant" pitchFamily="34" charset="0"/>
              </a:rPr>
              <a:t> </a:t>
            </a:r>
            <a:r>
              <a:rPr lang="en-US" sz="4000" smtClean="0">
                <a:solidFill>
                  <a:srgbClr val="FF0000"/>
                </a:solidFill>
                <a:latin typeface="HP-222" pitchFamily="34" charset="0"/>
              </a:rPr>
              <a:t>am</a:t>
            </a:r>
            <a:r>
              <a:rPr lang="en-US" sz="4000" smtClean="0">
                <a:latin typeface="HP-222" pitchFamily="34" charset="0"/>
              </a:rPr>
              <a:t> </a:t>
            </a:r>
            <a:r>
              <a:rPr lang="en-US" sz="4000" dirty="0" err="1">
                <a:latin typeface=".VnAvant" pitchFamily="34" charset="0"/>
              </a:rPr>
              <a:t>kh¸c</a:t>
            </a:r>
            <a:r>
              <a:rPr lang="en-US" sz="4000" dirty="0">
                <a:latin typeface=".VnAvant" pitchFamily="34" charset="0"/>
              </a:rPr>
              <a:t> </a:t>
            </a:r>
            <a:r>
              <a:rPr lang="en-US" sz="4000" err="1">
                <a:latin typeface=".VnAvant" pitchFamily="34" charset="0"/>
              </a:rPr>
              <a:t>vÇn</a:t>
            </a:r>
            <a:r>
              <a:rPr lang="en-US" sz="4000">
                <a:latin typeface=".VnAvant" pitchFamily="34" charset="0"/>
              </a:rPr>
              <a:t> </a:t>
            </a:r>
            <a:r>
              <a:rPr lang="en-US" sz="4000">
                <a:latin typeface="HP-222" pitchFamily="34" charset="0"/>
              </a:rPr>
              <a:t> </a:t>
            </a:r>
            <a:r>
              <a:rPr lang="en-US" sz="4000" smtClean="0">
                <a:solidFill>
                  <a:srgbClr val="FF0000"/>
                </a:solidFill>
                <a:latin typeface="HP-222" pitchFamily="34" charset="0"/>
              </a:rPr>
              <a:t>ap</a:t>
            </a:r>
            <a:r>
              <a:rPr lang="en-US" sz="400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?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2819400" cy="707878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400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Lµm quen</a:t>
            </a:r>
            <a:endParaRPr lang="en-US" sz="400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146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83661"/>
            <a:ext cx="5486400" cy="604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70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711</TotalTime>
  <Words>568</Words>
  <Application>Microsoft Office PowerPoint</Application>
  <PresentationFormat>On-screen Show (4:3)</PresentationFormat>
  <Paragraphs>109</Paragraphs>
  <Slides>29</Slides>
  <Notes>2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CtrlSoft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</cp:lastModifiedBy>
  <cp:revision>54</cp:revision>
  <dcterms:created xsi:type="dcterms:W3CDTF">2020-05-18T12:48:51Z</dcterms:created>
  <dcterms:modified xsi:type="dcterms:W3CDTF">2020-08-18T08:08:51Z</dcterms:modified>
</cp:coreProperties>
</file>