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5" r:id="rId2"/>
    <p:sldMasterId id="2147483701" r:id="rId3"/>
    <p:sldMasterId id="2147483716" r:id="rId4"/>
  </p:sldMasterIdLst>
  <p:notesMasterIdLst>
    <p:notesMasterId r:id="rId65"/>
  </p:notesMasterIdLst>
  <p:sldIdLst>
    <p:sldId id="470" r:id="rId5"/>
    <p:sldId id="723" r:id="rId6"/>
    <p:sldId id="391" r:id="rId7"/>
    <p:sldId id="726" r:id="rId8"/>
    <p:sldId id="448" r:id="rId9"/>
    <p:sldId id="376" r:id="rId10"/>
    <p:sldId id="449" r:id="rId11"/>
    <p:sldId id="392" r:id="rId12"/>
    <p:sldId id="393" r:id="rId13"/>
    <p:sldId id="765" r:id="rId14"/>
    <p:sldId id="766" r:id="rId15"/>
    <p:sldId id="719" r:id="rId16"/>
    <p:sldId id="720" r:id="rId17"/>
    <p:sldId id="721" r:id="rId18"/>
    <p:sldId id="767" r:id="rId19"/>
    <p:sldId id="469" r:id="rId20"/>
    <p:sldId id="722" r:id="rId21"/>
    <p:sldId id="729" r:id="rId22"/>
    <p:sldId id="744" r:id="rId23"/>
    <p:sldId id="745" r:id="rId24"/>
    <p:sldId id="746" r:id="rId25"/>
    <p:sldId id="768" r:id="rId26"/>
    <p:sldId id="784" r:id="rId27"/>
    <p:sldId id="732" r:id="rId28"/>
    <p:sldId id="734" r:id="rId29"/>
    <p:sldId id="461" r:id="rId30"/>
    <p:sldId id="463" r:id="rId31"/>
    <p:sldId id="783" r:id="rId32"/>
    <p:sldId id="727" r:id="rId33"/>
    <p:sldId id="456" r:id="rId34"/>
    <p:sldId id="739" r:id="rId35"/>
    <p:sldId id="747" r:id="rId36"/>
    <p:sldId id="749" r:id="rId37"/>
    <p:sldId id="750" r:id="rId38"/>
    <p:sldId id="770" r:id="rId39"/>
    <p:sldId id="771" r:id="rId40"/>
    <p:sldId id="772" r:id="rId41"/>
    <p:sldId id="773" r:id="rId42"/>
    <p:sldId id="774" r:id="rId43"/>
    <p:sldId id="775" r:id="rId44"/>
    <p:sldId id="751" r:id="rId45"/>
    <p:sldId id="752" r:id="rId46"/>
    <p:sldId id="753" r:id="rId47"/>
    <p:sldId id="754" r:id="rId48"/>
    <p:sldId id="755" r:id="rId49"/>
    <p:sldId id="776" r:id="rId50"/>
    <p:sldId id="777" r:id="rId51"/>
    <p:sldId id="758" r:id="rId52"/>
    <p:sldId id="759" r:id="rId53"/>
    <p:sldId id="760" r:id="rId54"/>
    <p:sldId id="761" r:id="rId55"/>
    <p:sldId id="780" r:id="rId56"/>
    <p:sldId id="781" r:id="rId57"/>
    <p:sldId id="778" r:id="rId58"/>
    <p:sldId id="779" r:id="rId59"/>
    <p:sldId id="782" r:id="rId60"/>
    <p:sldId id="762" r:id="rId61"/>
    <p:sldId id="763" r:id="rId62"/>
    <p:sldId id="764" r:id="rId63"/>
    <p:sldId id="439"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1EB2"/>
    <a:srgbClr val="8BE1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0" autoAdjust="0"/>
    <p:restoredTop sz="94671" autoAdjust="0"/>
  </p:normalViewPr>
  <p:slideViewPr>
    <p:cSldViewPr snapToGrid="0">
      <p:cViewPr varScale="1">
        <p:scale>
          <a:sx n="74" d="100"/>
          <a:sy n="74" d="100"/>
        </p:scale>
        <p:origin x="546" y="60"/>
      </p:cViewPr>
      <p:guideLst>
        <p:guide orient="horz" pos="2160"/>
        <p:guide pos="3840"/>
      </p:guideLst>
    </p:cSldViewPr>
  </p:slideViewPr>
  <p:notesTextViewPr>
    <p:cViewPr>
      <p:scale>
        <a:sx n="3" d="2"/>
        <a:sy n="3" d="2"/>
      </p:scale>
      <p:origin x="0" y="0"/>
    </p:cViewPr>
  </p:notesTextViewPr>
  <p:notesViewPr>
    <p:cSldViewPr snapToGrid="0">
      <p:cViewPr varScale="1">
        <p:scale>
          <a:sx n="53" d="100"/>
          <a:sy n="53" d="100"/>
        </p:scale>
        <p:origin x="-2820" y="-9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C9D364-14B0-47BF-AD98-06405285E508}" type="doc">
      <dgm:prSet loTypeId="urn:microsoft.com/office/officeart/2011/layout/CircleProcess" loCatId="process" qsTypeId="urn:microsoft.com/office/officeart/2005/8/quickstyle/3d5" qsCatId="3D" csTypeId="urn:microsoft.com/office/officeart/2005/8/colors/accent2_5" csCatId="accent2" phldr="1"/>
      <dgm:spPr/>
      <dgm:t>
        <a:bodyPr/>
        <a:lstStyle/>
        <a:p>
          <a:endParaRPr lang="en-US"/>
        </a:p>
      </dgm:t>
    </dgm:pt>
    <dgm:pt modelId="{D1C935AE-33B7-424A-8D4D-85FE1974ED18}">
      <dgm:prSet phldrT="[Text]"/>
      <dgm:spPr/>
      <dgm:t>
        <a:bodyPr/>
        <a:lstStyle/>
        <a:p>
          <a:r>
            <a:rPr lang="en-US" dirty="0">
              <a:latin typeface="Tahoma" panose="020B0604030504040204" pitchFamily="34" charset="0"/>
              <a:ea typeface="Tahoma" panose="020B0604030504040204" pitchFamily="34" charset="0"/>
              <a:cs typeface="Tahoma" panose="020B0604030504040204" pitchFamily="34" charset="0"/>
            </a:rPr>
            <a:t>Mục tiêu giáo dục</a:t>
          </a:r>
        </a:p>
      </dgm:t>
    </dgm:pt>
    <dgm:pt modelId="{F69B5340-77DA-4CA1-859B-54341C09FF50}" type="parTrans" cxnId="{22040AFE-068A-4EAA-92BD-0FDE26A14798}">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ED0F6DF-5DD4-4380-9F9F-B9158DD71C75}" type="sibTrans" cxnId="{22040AFE-068A-4EAA-92BD-0FDE26A14798}">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5827C064-CBA2-4FE7-B7D0-EAF549905F4D}">
      <dgm:prSet phldrT="[Text]"/>
      <dgm:spPr/>
      <dgm:t>
        <a:bodyPr/>
        <a:lstStyle/>
        <a:p>
          <a:r>
            <a:rPr lang="en-US" dirty="0">
              <a:latin typeface="Tahoma" panose="020B0604030504040204" pitchFamily="34" charset="0"/>
              <a:ea typeface="Tahoma" panose="020B0604030504040204" pitchFamily="34" charset="0"/>
              <a:cs typeface="Tahoma" panose="020B0604030504040204" pitchFamily="34" charset="0"/>
            </a:rPr>
            <a:t>Yêu cầu cần đạt</a:t>
          </a:r>
        </a:p>
      </dgm:t>
    </dgm:pt>
    <dgm:pt modelId="{3CAD5646-134B-44F3-811F-5BA47CACE2C3}" type="parTrans" cxnId="{00B7746B-CC16-4CFE-8B8A-33F8E6E0C531}">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483ED0C-3E78-4FCF-ABBE-3A7218F5B049}" type="sibTrans" cxnId="{00B7746B-CC16-4CFE-8B8A-33F8E6E0C531}">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9014C5C0-2BB0-4702-81F3-8E0571E09594}">
      <dgm:prSet phldrT="[Text]"/>
      <dgm:spPr/>
      <dgm:t>
        <a:bodyPr/>
        <a:lstStyle/>
        <a:p>
          <a:r>
            <a:rPr lang="en-US" dirty="0">
              <a:latin typeface="Tahoma" panose="020B0604030504040204" pitchFamily="34" charset="0"/>
              <a:ea typeface="Tahoma" panose="020B0604030504040204" pitchFamily="34" charset="0"/>
              <a:cs typeface="Tahoma" panose="020B0604030504040204" pitchFamily="34" charset="0"/>
            </a:rPr>
            <a:t>-PC,NL</a:t>
          </a:r>
        </a:p>
        <a:p>
          <a:r>
            <a:rPr lang="en-US" dirty="0">
              <a:latin typeface="Tahoma" panose="020B0604030504040204" pitchFamily="34" charset="0"/>
              <a:ea typeface="Tahoma" panose="020B0604030504040204" pitchFamily="34" charset="0"/>
              <a:cs typeface="Tahoma" panose="020B0604030504040204" pitchFamily="34" charset="0"/>
            </a:rPr>
            <a:t>-ND </a:t>
          </a:r>
          <a:r>
            <a:rPr lang="en-US" dirty="0" err="1">
              <a:latin typeface="Tahoma" panose="020B0604030504040204" pitchFamily="34" charset="0"/>
              <a:ea typeface="Tahoma" panose="020B0604030504040204" pitchFamily="34" charset="0"/>
              <a:cs typeface="Tahoma" panose="020B0604030504040204" pitchFamily="34" charset="0"/>
            </a:rPr>
            <a:t>dạy</a:t>
          </a:r>
          <a:r>
            <a:rPr lang="en-US" dirty="0">
              <a:latin typeface="Tahoma" panose="020B0604030504040204" pitchFamily="34" charset="0"/>
              <a:ea typeface="Tahoma" panose="020B0604030504040204" pitchFamily="34" charset="0"/>
              <a:cs typeface="Tahoma" panose="020B0604030504040204" pitchFamily="34" charset="0"/>
            </a:rPr>
            <a:t> học</a:t>
          </a:r>
        </a:p>
      </dgm:t>
    </dgm:pt>
    <dgm:pt modelId="{142CCAB8-E58E-4CA6-8D19-2FA2D4D52DEB}" type="parTrans" cxnId="{C4863BCD-77B3-412A-85C5-CC5165890A17}">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E3ED751-26A8-4A03-B300-A49A39F12C34}" type="sibTrans" cxnId="{C4863BCD-77B3-412A-85C5-CC5165890A17}">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435C4A6-8A3A-4BC6-9184-4405F1BF97C3}" type="pres">
      <dgm:prSet presAssocID="{19C9D364-14B0-47BF-AD98-06405285E508}" presName="Name0" presStyleCnt="0">
        <dgm:presLayoutVars>
          <dgm:chMax val="11"/>
          <dgm:chPref val="11"/>
          <dgm:dir/>
          <dgm:resizeHandles/>
        </dgm:presLayoutVars>
      </dgm:prSet>
      <dgm:spPr/>
      <dgm:t>
        <a:bodyPr/>
        <a:lstStyle/>
        <a:p>
          <a:endParaRPr lang="en-US"/>
        </a:p>
      </dgm:t>
    </dgm:pt>
    <dgm:pt modelId="{929CA9F0-A9FA-45B2-9AC3-D42641F7B78A}" type="pres">
      <dgm:prSet presAssocID="{9014C5C0-2BB0-4702-81F3-8E0571E09594}" presName="Accent3" presStyleCnt="0"/>
      <dgm:spPr/>
    </dgm:pt>
    <dgm:pt modelId="{2909C6C3-A312-466F-89B5-DE7CD4516B1A}" type="pres">
      <dgm:prSet presAssocID="{9014C5C0-2BB0-4702-81F3-8E0571E09594}" presName="Accent" presStyleLbl="node1" presStyleIdx="0" presStyleCnt="3"/>
      <dgm:spPr/>
    </dgm:pt>
    <dgm:pt modelId="{4D1532B5-4DEB-44EC-B9C3-AB44BB627B8E}" type="pres">
      <dgm:prSet presAssocID="{9014C5C0-2BB0-4702-81F3-8E0571E09594}" presName="ParentBackground3" presStyleCnt="0"/>
      <dgm:spPr/>
    </dgm:pt>
    <dgm:pt modelId="{599FB3DD-8822-4699-ACA4-8A76D4413E65}" type="pres">
      <dgm:prSet presAssocID="{9014C5C0-2BB0-4702-81F3-8E0571E09594}" presName="ParentBackground" presStyleLbl="fgAcc1" presStyleIdx="0" presStyleCnt="3"/>
      <dgm:spPr/>
      <dgm:t>
        <a:bodyPr/>
        <a:lstStyle/>
        <a:p>
          <a:endParaRPr lang="en-US"/>
        </a:p>
      </dgm:t>
    </dgm:pt>
    <dgm:pt modelId="{D6B33A75-F33A-4B19-9058-9A69BECB9772}" type="pres">
      <dgm:prSet presAssocID="{9014C5C0-2BB0-4702-81F3-8E0571E09594}" presName="Parent3" presStyleLbl="revTx" presStyleIdx="0" presStyleCnt="0">
        <dgm:presLayoutVars>
          <dgm:chMax val="1"/>
          <dgm:chPref val="1"/>
          <dgm:bulletEnabled val="1"/>
        </dgm:presLayoutVars>
      </dgm:prSet>
      <dgm:spPr/>
      <dgm:t>
        <a:bodyPr/>
        <a:lstStyle/>
        <a:p>
          <a:endParaRPr lang="en-US"/>
        </a:p>
      </dgm:t>
    </dgm:pt>
    <dgm:pt modelId="{730CBD4B-981D-4E7E-BE85-02A75CC48B4E}" type="pres">
      <dgm:prSet presAssocID="{5827C064-CBA2-4FE7-B7D0-EAF549905F4D}" presName="Accent2" presStyleCnt="0"/>
      <dgm:spPr/>
    </dgm:pt>
    <dgm:pt modelId="{33E20131-22D7-4442-883C-4D4A3C36D9FD}" type="pres">
      <dgm:prSet presAssocID="{5827C064-CBA2-4FE7-B7D0-EAF549905F4D}" presName="Accent" presStyleLbl="node1" presStyleIdx="1" presStyleCnt="3"/>
      <dgm:spPr/>
    </dgm:pt>
    <dgm:pt modelId="{C154836E-E6F0-43DF-A25E-5AEC44091C6B}" type="pres">
      <dgm:prSet presAssocID="{5827C064-CBA2-4FE7-B7D0-EAF549905F4D}" presName="ParentBackground2" presStyleCnt="0"/>
      <dgm:spPr/>
    </dgm:pt>
    <dgm:pt modelId="{BAAB0DA4-0012-466A-9B4E-C76AEEA93ABC}" type="pres">
      <dgm:prSet presAssocID="{5827C064-CBA2-4FE7-B7D0-EAF549905F4D}" presName="ParentBackground" presStyleLbl="fgAcc1" presStyleIdx="1" presStyleCnt="3"/>
      <dgm:spPr/>
      <dgm:t>
        <a:bodyPr/>
        <a:lstStyle/>
        <a:p>
          <a:endParaRPr lang="en-US"/>
        </a:p>
      </dgm:t>
    </dgm:pt>
    <dgm:pt modelId="{E9810900-CD96-4B96-BC8E-D628552B3949}" type="pres">
      <dgm:prSet presAssocID="{5827C064-CBA2-4FE7-B7D0-EAF549905F4D}" presName="Parent2" presStyleLbl="revTx" presStyleIdx="0" presStyleCnt="0">
        <dgm:presLayoutVars>
          <dgm:chMax val="1"/>
          <dgm:chPref val="1"/>
          <dgm:bulletEnabled val="1"/>
        </dgm:presLayoutVars>
      </dgm:prSet>
      <dgm:spPr/>
      <dgm:t>
        <a:bodyPr/>
        <a:lstStyle/>
        <a:p>
          <a:endParaRPr lang="en-US"/>
        </a:p>
      </dgm:t>
    </dgm:pt>
    <dgm:pt modelId="{567EE088-058B-42EA-AEBD-9AD87BB407E4}" type="pres">
      <dgm:prSet presAssocID="{D1C935AE-33B7-424A-8D4D-85FE1974ED18}" presName="Accent1" presStyleCnt="0"/>
      <dgm:spPr/>
    </dgm:pt>
    <dgm:pt modelId="{4A2BA145-D26A-4CF8-AA59-EBD848D80F7D}" type="pres">
      <dgm:prSet presAssocID="{D1C935AE-33B7-424A-8D4D-85FE1974ED18}" presName="Accent" presStyleLbl="node1" presStyleIdx="2" presStyleCnt="3"/>
      <dgm:spPr/>
    </dgm:pt>
    <dgm:pt modelId="{B6D44B49-3BAD-407D-966F-57D828D837C2}" type="pres">
      <dgm:prSet presAssocID="{D1C935AE-33B7-424A-8D4D-85FE1974ED18}" presName="ParentBackground1" presStyleCnt="0"/>
      <dgm:spPr/>
    </dgm:pt>
    <dgm:pt modelId="{8E88BA06-3A3C-4D60-8834-7D19B5E6531A}" type="pres">
      <dgm:prSet presAssocID="{D1C935AE-33B7-424A-8D4D-85FE1974ED18}" presName="ParentBackground" presStyleLbl="fgAcc1" presStyleIdx="2" presStyleCnt="3"/>
      <dgm:spPr/>
      <dgm:t>
        <a:bodyPr/>
        <a:lstStyle/>
        <a:p>
          <a:endParaRPr lang="en-US"/>
        </a:p>
      </dgm:t>
    </dgm:pt>
    <dgm:pt modelId="{C7BAEEE9-A60C-4396-A88C-4E29AAD46479}" type="pres">
      <dgm:prSet presAssocID="{D1C935AE-33B7-424A-8D4D-85FE1974ED18}" presName="Parent1" presStyleLbl="revTx" presStyleIdx="0" presStyleCnt="0">
        <dgm:presLayoutVars>
          <dgm:chMax val="1"/>
          <dgm:chPref val="1"/>
          <dgm:bulletEnabled val="1"/>
        </dgm:presLayoutVars>
      </dgm:prSet>
      <dgm:spPr/>
      <dgm:t>
        <a:bodyPr/>
        <a:lstStyle/>
        <a:p>
          <a:endParaRPr lang="en-US"/>
        </a:p>
      </dgm:t>
    </dgm:pt>
  </dgm:ptLst>
  <dgm:cxnLst>
    <dgm:cxn modelId="{00B7746B-CC16-4CFE-8B8A-33F8E6E0C531}" srcId="{19C9D364-14B0-47BF-AD98-06405285E508}" destId="{5827C064-CBA2-4FE7-B7D0-EAF549905F4D}" srcOrd="1" destOrd="0" parTransId="{3CAD5646-134B-44F3-811F-5BA47CACE2C3}" sibTransId="{1483ED0C-3E78-4FCF-ABBE-3A7218F5B049}"/>
    <dgm:cxn modelId="{6629ED8F-BCE6-4081-88EF-50E968027856}" type="presOf" srcId="{9014C5C0-2BB0-4702-81F3-8E0571E09594}" destId="{599FB3DD-8822-4699-ACA4-8A76D4413E65}" srcOrd="0" destOrd="0" presId="urn:microsoft.com/office/officeart/2011/layout/CircleProcess"/>
    <dgm:cxn modelId="{C142D53E-D8EC-4C90-ADF8-DD2AB354B8EA}" type="presOf" srcId="{5827C064-CBA2-4FE7-B7D0-EAF549905F4D}" destId="{BAAB0DA4-0012-466A-9B4E-C76AEEA93ABC}" srcOrd="0" destOrd="0" presId="urn:microsoft.com/office/officeart/2011/layout/CircleProcess"/>
    <dgm:cxn modelId="{680A3B82-616B-4A38-8AB4-097F27D6CFB8}" type="presOf" srcId="{9014C5C0-2BB0-4702-81F3-8E0571E09594}" destId="{D6B33A75-F33A-4B19-9058-9A69BECB9772}" srcOrd="1" destOrd="0" presId="urn:microsoft.com/office/officeart/2011/layout/CircleProcess"/>
    <dgm:cxn modelId="{43B83E40-E1D4-4AF3-9F47-92549EDB4A7A}" type="presOf" srcId="{19C9D364-14B0-47BF-AD98-06405285E508}" destId="{F435C4A6-8A3A-4BC6-9184-4405F1BF97C3}" srcOrd="0" destOrd="0" presId="urn:microsoft.com/office/officeart/2011/layout/CircleProcess"/>
    <dgm:cxn modelId="{42393A98-A743-48D7-8908-08C1F5EA3095}" type="presOf" srcId="{D1C935AE-33B7-424A-8D4D-85FE1974ED18}" destId="{C7BAEEE9-A60C-4396-A88C-4E29AAD46479}" srcOrd="1" destOrd="0" presId="urn:microsoft.com/office/officeart/2011/layout/CircleProcess"/>
    <dgm:cxn modelId="{2ED4A7EA-D9EC-48D0-B2C6-F60DFFDD1CDA}" type="presOf" srcId="{5827C064-CBA2-4FE7-B7D0-EAF549905F4D}" destId="{E9810900-CD96-4B96-BC8E-D628552B3949}" srcOrd="1" destOrd="0" presId="urn:microsoft.com/office/officeart/2011/layout/CircleProcess"/>
    <dgm:cxn modelId="{4BB774D3-25F4-41D1-8EA5-952B6FB67F75}" type="presOf" srcId="{D1C935AE-33B7-424A-8D4D-85FE1974ED18}" destId="{8E88BA06-3A3C-4D60-8834-7D19B5E6531A}" srcOrd="0" destOrd="0" presId="urn:microsoft.com/office/officeart/2011/layout/CircleProcess"/>
    <dgm:cxn modelId="{22040AFE-068A-4EAA-92BD-0FDE26A14798}" srcId="{19C9D364-14B0-47BF-AD98-06405285E508}" destId="{D1C935AE-33B7-424A-8D4D-85FE1974ED18}" srcOrd="0" destOrd="0" parTransId="{F69B5340-77DA-4CA1-859B-54341C09FF50}" sibTransId="{1ED0F6DF-5DD4-4380-9F9F-B9158DD71C75}"/>
    <dgm:cxn modelId="{C4863BCD-77B3-412A-85C5-CC5165890A17}" srcId="{19C9D364-14B0-47BF-AD98-06405285E508}" destId="{9014C5C0-2BB0-4702-81F3-8E0571E09594}" srcOrd="2" destOrd="0" parTransId="{142CCAB8-E58E-4CA6-8D19-2FA2D4D52DEB}" sibTransId="{6E3ED751-26A8-4A03-B300-A49A39F12C34}"/>
    <dgm:cxn modelId="{973288A2-3571-4F38-9698-79C47A600F70}" type="presParOf" srcId="{F435C4A6-8A3A-4BC6-9184-4405F1BF97C3}" destId="{929CA9F0-A9FA-45B2-9AC3-D42641F7B78A}" srcOrd="0" destOrd="0" presId="urn:microsoft.com/office/officeart/2011/layout/CircleProcess"/>
    <dgm:cxn modelId="{0E0C4422-4232-4175-A1CE-45862C7E7B5F}" type="presParOf" srcId="{929CA9F0-A9FA-45B2-9AC3-D42641F7B78A}" destId="{2909C6C3-A312-466F-89B5-DE7CD4516B1A}" srcOrd="0" destOrd="0" presId="urn:microsoft.com/office/officeart/2011/layout/CircleProcess"/>
    <dgm:cxn modelId="{D3A23FC1-2777-4ADA-9599-12444BCAA622}" type="presParOf" srcId="{F435C4A6-8A3A-4BC6-9184-4405F1BF97C3}" destId="{4D1532B5-4DEB-44EC-B9C3-AB44BB627B8E}" srcOrd="1" destOrd="0" presId="urn:microsoft.com/office/officeart/2011/layout/CircleProcess"/>
    <dgm:cxn modelId="{FFC52073-2FD9-43F7-9FED-34E53DB98DDD}" type="presParOf" srcId="{4D1532B5-4DEB-44EC-B9C3-AB44BB627B8E}" destId="{599FB3DD-8822-4699-ACA4-8A76D4413E65}" srcOrd="0" destOrd="0" presId="urn:microsoft.com/office/officeart/2011/layout/CircleProcess"/>
    <dgm:cxn modelId="{18BE28FE-F830-4244-A184-319029868CD2}" type="presParOf" srcId="{F435C4A6-8A3A-4BC6-9184-4405F1BF97C3}" destId="{D6B33A75-F33A-4B19-9058-9A69BECB9772}" srcOrd="2" destOrd="0" presId="urn:microsoft.com/office/officeart/2011/layout/CircleProcess"/>
    <dgm:cxn modelId="{EFB8C17B-0115-445B-9267-5609ADE5BF97}" type="presParOf" srcId="{F435C4A6-8A3A-4BC6-9184-4405F1BF97C3}" destId="{730CBD4B-981D-4E7E-BE85-02A75CC48B4E}" srcOrd="3" destOrd="0" presId="urn:microsoft.com/office/officeart/2011/layout/CircleProcess"/>
    <dgm:cxn modelId="{0EFF57A8-3283-4AF8-878C-5118D4FD61F0}" type="presParOf" srcId="{730CBD4B-981D-4E7E-BE85-02A75CC48B4E}" destId="{33E20131-22D7-4442-883C-4D4A3C36D9FD}" srcOrd="0" destOrd="0" presId="urn:microsoft.com/office/officeart/2011/layout/CircleProcess"/>
    <dgm:cxn modelId="{9CFF0C43-9A0C-4252-80D6-1C6B719A7ECE}" type="presParOf" srcId="{F435C4A6-8A3A-4BC6-9184-4405F1BF97C3}" destId="{C154836E-E6F0-43DF-A25E-5AEC44091C6B}" srcOrd="4" destOrd="0" presId="urn:microsoft.com/office/officeart/2011/layout/CircleProcess"/>
    <dgm:cxn modelId="{0EA484EA-A9EA-4B1E-9E83-D8E802F61B8B}" type="presParOf" srcId="{C154836E-E6F0-43DF-A25E-5AEC44091C6B}" destId="{BAAB0DA4-0012-466A-9B4E-C76AEEA93ABC}" srcOrd="0" destOrd="0" presId="urn:microsoft.com/office/officeart/2011/layout/CircleProcess"/>
    <dgm:cxn modelId="{2F6B09C4-9697-42C5-AFEB-0FBC6394FA7B}" type="presParOf" srcId="{F435C4A6-8A3A-4BC6-9184-4405F1BF97C3}" destId="{E9810900-CD96-4B96-BC8E-D628552B3949}" srcOrd="5" destOrd="0" presId="urn:microsoft.com/office/officeart/2011/layout/CircleProcess"/>
    <dgm:cxn modelId="{ADD2ED89-DAE4-4360-9DF3-734BE29FFC23}" type="presParOf" srcId="{F435C4A6-8A3A-4BC6-9184-4405F1BF97C3}" destId="{567EE088-058B-42EA-AEBD-9AD87BB407E4}" srcOrd="6" destOrd="0" presId="urn:microsoft.com/office/officeart/2011/layout/CircleProcess"/>
    <dgm:cxn modelId="{6D7EE628-5AA9-4BFE-9899-596768DAF297}" type="presParOf" srcId="{567EE088-058B-42EA-AEBD-9AD87BB407E4}" destId="{4A2BA145-D26A-4CF8-AA59-EBD848D80F7D}" srcOrd="0" destOrd="0" presId="urn:microsoft.com/office/officeart/2011/layout/CircleProcess"/>
    <dgm:cxn modelId="{BACAFCB9-4DE3-4FEF-97DD-C890CB89F2EA}" type="presParOf" srcId="{F435C4A6-8A3A-4BC6-9184-4405F1BF97C3}" destId="{B6D44B49-3BAD-407D-966F-57D828D837C2}" srcOrd="7" destOrd="0" presId="urn:microsoft.com/office/officeart/2011/layout/CircleProcess"/>
    <dgm:cxn modelId="{A9FE76F7-99C5-4215-BF25-E332D22EFB1E}" type="presParOf" srcId="{B6D44B49-3BAD-407D-966F-57D828D837C2}" destId="{8E88BA06-3A3C-4D60-8834-7D19B5E6531A}" srcOrd="0" destOrd="0" presId="urn:microsoft.com/office/officeart/2011/layout/CircleProcess"/>
    <dgm:cxn modelId="{765AAA29-3E34-4599-B4D4-1FF2520F7E98}" type="presParOf" srcId="{F435C4A6-8A3A-4BC6-9184-4405F1BF97C3}" destId="{C7BAEEE9-A60C-4396-A88C-4E29AAD46479}" srcOrd="8" destOrd="0" presId="urn:microsoft.com/office/officeart/2011/layout/Circle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44F727C-71E1-4BB9-B120-83B928161574}" type="datetimeFigureOut">
              <a:rPr lang="en-US" smtClean="0"/>
              <a:pPr/>
              <a:t>6/1/2023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07D495B-D9FF-4767-8BFA-C39554EC6984}" type="slidenum">
              <a:rPr lang="en-US" smtClean="0"/>
              <a:pPr/>
              <a:t>‹#›</a:t>
            </a:fld>
            <a:endParaRPr lang="en-US"/>
          </a:p>
        </p:txBody>
      </p:sp>
    </p:spTree>
    <p:extLst>
      <p:ext uri="{BB962C8B-B14F-4D97-AF65-F5344CB8AC3E}">
        <p14:creationId xmlns:p14="http://schemas.microsoft.com/office/powerpoint/2010/main" val="2505674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Chúng</a:t>
            </a:r>
            <a:r>
              <a:rPr lang="vi-VN" baseline="0" dirty="0"/>
              <a:t> ta cứ nói ptnl pc HS nói nhiều nhưng nội hàm nó thể hiện trong sgk là gì tôi xin giới thiệu các thầy cô một ví dụ</a:t>
            </a:r>
            <a:endParaRPr lang="vi-VN" dirty="0"/>
          </a:p>
        </p:txBody>
      </p:sp>
      <p:sp>
        <p:nvSpPr>
          <p:cNvPr id="4" name="Slide Number Placeholder 3"/>
          <p:cNvSpPr>
            <a:spLocks noGrp="1"/>
          </p:cNvSpPr>
          <p:nvPr>
            <p:ph type="sldNum" sz="quarter" idx="10"/>
          </p:nvPr>
        </p:nvSpPr>
        <p:spPr/>
        <p:txBody>
          <a:bodyPr/>
          <a:lstStyle/>
          <a:p>
            <a:fld id="{C07D495B-D9FF-4767-8BFA-C39554EC6984}" type="slidenum">
              <a:rPr lang="en-US" smtClean="0"/>
              <a:pPr/>
              <a:t>12</a:t>
            </a:fld>
            <a:endParaRPr lang="en-US"/>
          </a:p>
        </p:txBody>
      </p:sp>
    </p:spTree>
    <p:extLst>
      <p:ext uri="{BB962C8B-B14F-4D97-AF65-F5344CB8AC3E}">
        <p14:creationId xmlns:p14="http://schemas.microsoft.com/office/powerpoint/2010/main" val="1401933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07D495B-D9FF-4767-8BFA-C39554EC6984}" type="slidenum">
              <a:rPr lang="en-US" smtClean="0"/>
              <a:pPr/>
              <a:t>13</a:t>
            </a:fld>
            <a:endParaRPr lang="en-US"/>
          </a:p>
        </p:txBody>
      </p:sp>
    </p:spTree>
    <p:extLst>
      <p:ext uri="{BB962C8B-B14F-4D97-AF65-F5344CB8AC3E}">
        <p14:creationId xmlns:p14="http://schemas.microsoft.com/office/powerpoint/2010/main" val="3163616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Chúng</a:t>
            </a:r>
            <a:r>
              <a:rPr lang="vi-VN" baseline="0" dirty="0"/>
              <a:t> ta tạo ra một vấn đề một tình huống thực tế có bối cảnh thực để HS huy động kiến thức kỹ năng của mình để giải quyết nó, đó chính là căn cốt của năng lực giải quyết vấn đề. </a:t>
            </a:r>
          </a:p>
          <a:p>
            <a:r>
              <a:rPr lang="vi-VN" baseline="0" dirty="0"/>
              <a:t>Quán triệt tinh thân </a:t>
            </a:r>
            <a:endParaRPr lang="vi-VN" dirty="0"/>
          </a:p>
        </p:txBody>
      </p:sp>
      <p:sp>
        <p:nvSpPr>
          <p:cNvPr id="4" name="Slide Number Placeholder 3"/>
          <p:cNvSpPr>
            <a:spLocks noGrp="1"/>
          </p:cNvSpPr>
          <p:nvPr>
            <p:ph type="sldNum" sz="quarter" idx="10"/>
          </p:nvPr>
        </p:nvSpPr>
        <p:spPr/>
        <p:txBody>
          <a:bodyPr/>
          <a:lstStyle/>
          <a:p>
            <a:fld id="{C07D495B-D9FF-4767-8BFA-C39554EC6984}" type="slidenum">
              <a:rPr lang="en-US" smtClean="0"/>
              <a:pPr/>
              <a:t>14</a:t>
            </a:fld>
            <a:endParaRPr lang="en-US"/>
          </a:p>
        </p:txBody>
      </p:sp>
    </p:spTree>
    <p:extLst>
      <p:ext uri="{BB962C8B-B14F-4D97-AF65-F5344CB8AC3E}">
        <p14:creationId xmlns:p14="http://schemas.microsoft.com/office/powerpoint/2010/main" val="2068543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-Nội dung thực tế có thể lấy làm chất liệu để tích hợp, là những nội dung liên quan đến:</a:t>
            </a:r>
          </a:p>
          <a:p>
            <a:r>
              <a:rPr lang="vi-VN" dirty="0"/>
              <a:t>   +Hoạt động sinh hoạt, học tập hàng ngày của HS (bản thân - gia đình - nhà trường - cộng đồng); </a:t>
            </a:r>
          </a:p>
          <a:p>
            <a:r>
              <a:rPr lang="vi-VN" dirty="0"/>
              <a:t>   +Văn hóa - lịch sử - địa lí ; môi trường, biển đảo; kinh tế - xã hội (sản xuất công, nông nghiệp hiện đại) của địa phương, của đất nước.</a:t>
            </a:r>
          </a:p>
          <a:p>
            <a:r>
              <a:rPr lang="vi-VN" dirty="0"/>
              <a:t>-Cách tích hợp: Nội dung thực tế có thể lấy làm chất liệu cho các bài tập, tình huống luyện tập, thực hành HOẶC đưa vào nội dung của phần Vận dụng thực tiễn trong mỗi bài học.</a:t>
            </a:r>
          </a:p>
        </p:txBody>
      </p:sp>
      <p:sp>
        <p:nvSpPr>
          <p:cNvPr id="4" name="Slide Number Placeholder 3"/>
          <p:cNvSpPr>
            <a:spLocks noGrp="1"/>
          </p:cNvSpPr>
          <p:nvPr>
            <p:ph type="sldNum" sz="quarter" idx="10"/>
          </p:nvPr>
        </p:nvSpPr>
        <p:spPr/>
        <p:txBody>
          <a:bodyPr/>
          <a:lstStyle/>
          <a:p>
            <a:fld id="{C07D495B-D9FF-4767-8BFA-C39554EC6984}" type="slidenum">
              <a:rPr lang="en-US" smtClean="0"/>
              <a:pPr/>
              <a:t>18</a:t>
            </a:fld>
            <a:endParaRPr lang="en-US"/>
          </a:p>
        </p:txBody>
      </p:sp>
    </p:spTree>
    <p:extLst>
      <p:ext uri="{BB962C8B-B14F-4D97-AF65-F5344CB8AC3E}">
        <p14:creationId xmlns:p14="http://schemas.microsoft.com/office/powerpoint/2010/main" val="333204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Cuối</a:t>
            </a:r>
            <a:r>
              <a:rPr lang="en-US" baseline="0" dirty="0"/>
              <a:t> </a:t>
            </a:r>
            <a:r>
              <a:rPr lang="en-US" baseline="0" dirty="0" err="1"/>
              <a:t>mỗi</a:t>
            </a:r>
            <a:r>
              <a:rPr lang="en-US" baseline="0" dirty="0"/>
              <a:t> </a:t>
            </a:r>
            <a:r>
              <a:rPr lang="en-US" baseline="0" dirty="0" err="1"/>
              <a:t>chủ</a:t>
            </a:r>
            <a:r>
              <a:rPr lang="en-US" baseline="0" dirty="0"/>
              <a:t> </a:t>
            </a:r>
            <a:r>
              <a:rPr lang="en-US" baseline="0" dirty="0" err="1"/>
              <a:t>đề</a:t>
            </a:r>
            <a:r>
              <a:rPr lang="en-US" baseline="0" dirty="0"/>
              <a:t> </a:t>
            </a:r>
            <a:endParaRPr lang="vi-VN" dirty="0"/>
          </a:p>
        </p:txBody>
      </p:sp>
      <p:sp>
        <p:nvSpPr>
          <p:cNvPr id="4" name="Slide Number Placeholder 3"/>
          <p:cNvSpPr>
            <a:spLocks noGrp="1"/>
          </p:cNvSpPr>
          <p:nvPr>
            <p:ph type="sldNum" sz="quarter" idx="10"/>
          </p:nvPr>
        </p:nvSpPr>
        <p:spPr/>
        <p:txBody>
          <a:bodyPr/>
          <a:lstStyle/>
          <a:p>
            <a:fld id="{C07D495B-D9FF-4767-8BFA-C39554EC6984}" type="slidenum">
              <a:rPr lang="en-US" smtClean="0"/>
              <a:pPr/>
              <a:t>26</a:t>
            </a:fld>
            <a:endParaRPr lang="en-US"/>
          </a:p>
        </p:txBody>
      </p:sp>
    </p:spTree>
    <p:extLst>
      <p:ext uri="{BB962C8B-B14F-4D97-AF65-F5344CB8AC3E}">
        <p14:creationId xmlns:p14="http://schemas.microsoft.com/office/powerpoint/2010/main" val="4815592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845807"/>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1986010696"/>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16669645"/>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30E03FE-0ADD-43FF-B53A-5F5AF55DE37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CD5F6121-3A01-4461-B735-3FF14FEB1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AF344272-7993-473C-90E8-FDF3A940D6AE}"/>
              </a:ext>
            </a:extLst>
          </p:cNvPr>
          <p:cNvSpPr>
            <a:spLocks noGrp="1"/>
          </p:cNvSpPr>
          <p:nvPr>
            <p:ph type="dt" sz="half" idx="10"/>
          </p:nvPr>
        </p:nvSpPr>
        <p:spPr/>
        <p:txBody>
          <a:bodyPr/>
          <a:lstStyle/>
          <a:p>
            <a:r>
              <a:rPr lang="vi-VN"/>
              <a:t>25/05/2020</a:t>
            </a:r>
          </a:p>
        </p:txBody>
      </p:sp>
      <p:sp>
        <p:nvSpPr>
          <p:cNvPr id="5" name="Chỗ dành sẵn cho Chân trang 4">
            <a:extLst>
              <a:ext uri="{FF2B5EF4-FFF2-40B4-BE49-F238E27FC236}">
                <a16:creationId xmlns:a16="http://schemas.microsoft.com/office/drawing/2014/main" xmlns="" id="{4DAE2458-B427-4E11-899B-7B02F261861D}"/>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A4ACAD3A-3BE8-4B7B-A01F-A3AE39C9E81A}"/>
              </a:ext>
            </a:extLst>
          </p:cNvPr>
          <p:cNvSpPr>
            <a:spLocks noGrp="1"/>
          </p:cNvSpPr>
          <p:nvPr>
            <p:ph type="sldNum" sz="quarter" idx="12"/>
          </p:nvPr>
        </p:nvSpPr>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3574771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800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67801"/>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36662382"/>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177440354"/>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302334106"/>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810474827"/>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453296438"/>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3456529436"/>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158082867"/>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829765457"/>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630796553"/>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087774863"/>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338801679"/>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30E03FE-0ADD-43FF-B53A-5F5AF55DE37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CD5F6121-3A01-4461-B735-3FF14FEB1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AF344272-7993-473C-90E8-FDF3A940D6AE}"/>
              </a:ext>
            </a:extLst>
          </p:cNvPr>
          <p:cNvSpPr>
            <a:spLocks noGrp="1"/>
          </p:cNvSpPr>
          <p:nvPr>
            <p:ph type="dt" sz="half" idx="10"/>
          </p:nvPr>
        </p:nvSpPr>
        <p:spPr/>
        <p:txBody>
          <a:bodyPr/>
          <a:lstStyle/>
          <a:p>
            <a:r>
              <a:rPr lang="vi-VN">
                <a:solidFill>
                  <a:prstClr val="black"/>
                </a:solidFill>
              </a:rPr>
              <a:t>25/05/2020</a:t>
            </a:r>
          </a:p>
        </p:txBody>
      </p:sp>
      <p:sp>
        <p:nvSpPr>
          <p:cNvPr id="5" name="Chỗ dành sẵn cho Chân trang 4">
            <a:extLst>
              <a:ext uri="{FF2B5EF4-FFF2-40B4-BE49-F238E27FC236}">
                <a16:creationId xmlns:a16="http://schemas.microsoft.com/office/drawing/2014/main" xmlns="" id="{4DAE2458-B427-4E11-899B-7B02F261861D}"/>
              </a:ext>
            </a:extLst>
          </p:cNvPr>
          <p:cNvSpPr>
            <a:spLocks noGrp="1"/>
          </p:cNvSpPr>
          <p:nvPr>
            <p:ph type="ftr" sz="quarter" idx="11"/>
          </p:nvPr>
        </p:nvSpPr>
        <p:spPr/>
        <p:txBody>
          <a:bodyPr/>
          <a:lstStyle/>
          <a:p>
            <a:endParaRPr lang="vi-VN">
              <a:solidFill>
                <a:prstClr val="black"/>
              </a:solidFill>
            </a:endParaRPr>
          </a:p>
        </p:txBody>
      </p:sp>
      <p:sp>
        <p:nvSpPr>
          <p:cNvPr id="6" name="Chỗ dành sẵn cho Số hiệu Bản chiếu 5">
            <a:extLst>
              <a:ext uri="{FF2B5EF4-FFF2-40B4-BE49-F238E27FC236}">
                <a16:creationId xmlns:a16="http://schemas.microsoft.com/office/drawing/2014/main" xmlns="" id="{A4ACAD3A-3BE8-4B7B-A01F-A3AE39C9E81A}"/>
              </a:ext>
            </a:extLst>
          </p:cNvPr>
          <p:cNvSpPr>
            <a:spLocks noGrp="1"/>
          </p:cNvSpPr>
          <p:nvPr>
            <p:ph type="sldNum" sz="quarter" idx="12"/>
          </p:nvPr>
        </p:nvSpPr>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698312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252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813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36755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4066770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873009080"/>
      </p:ext>
    </p:extLst>
  </p:cSld>
  <p:clrMapOvr>
    <a:masterClrMapping/>
  </p:clrMapOvr>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35131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282906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035627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13327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2925582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321700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952610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8291141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30E03FE-0ADD-43FF-B53A-5F5AF55DE37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CD5F6121-3A01-4461-B735-3FF14FEB1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Tree>
    <p:extLst>
      <p:ext uri="{BB962C8B-B14F-4D97-AF65-F5344CB8AC3E}">
        <p14:creationId xmlns:p14="http://schemas.microsoft.com/office/powerpoint/2010/main" val="3843875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427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2425584356"/>
      </p:ext>
    </p:extLst>
  </p:cSld>
  <p:clrMapOvr>
    <a:masterClrMapping/>
  </p:clrMapOvr>
  <p:hf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569974"/>
      </p:ext>
    </p:extLst>
  </p:cSld>
  <p:clrMapOvr>
    <a:masterClrMapping/>
  </p:clrMapOvr>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1EF4BF14-AE81-4C62-9D6B-824506FF8151}"/>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vi-VN"/>
              <a:t>25/05/2020</a:t>
            </a:r>
          </a:p>
        </p:txBody>
      </p:sp>
      <p:sp>
        <p:nvSpPr>
          <p:cNvPr id="5" name="Footer Placeholder 4">
            <a:extLst>
              <a:ext uri="{FF2B5EF4-FFF2-40B4-BE49-F238E27FC236}">
                <a16:creationId xmlns:a16="http://schemas.microsoft.com/office/drawing/2014/main" xmlns="" id="{328E5838-3D85-429C-86B7-6EBDBE725D65}"/>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vi-VN"/>
          </a:p>
        </p:txBody>
      </p:sp>
      <p:sp>
        <p:nvSpPr>
          <p:cNvPr id="6" name="Slide Number Placeholder 5">
            <a:extLst>
              <a:ext uri="{FF2B5EF4-FFF2-40B4-BE49-F238E27FC236}">
                <a16:creationId xmlns:a16="http://schemas.microsoft.com/office/drawing/2014/main" xmlns="" id="{6C557BEA-90AD-4EC5-8D9C-8030A6E80832}"/>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fld id="{04604332-D585-453C-AA01-635A455FC54C}" type="slidenum">
              <a:rPr lang="vi-VN" altLang="en-US"/>
              <a:pPr/>
              <a:t>‹#›</a:t>
            </a:fld>
            <a:endParaRPr lang="vi-VN" altLang="en-US"/>
          </a:p>
        </p:txBody>
      </p:sp>
    </p:spTree>
    <p:extLst>
      <p:ext uri="{BB962C8B-B14F-4D97-AF65-F5344CB8AC3E}">
        <p14:creationId xmlns:p14="http://schemas.microsoft.com/office/powerpoint/2010/main" val="3185576163"/>
      </p:ext>
    </p:extLst>
  </p:cSld>
  <p:clrMapOvr>
    <a:masterClrMapping/>
  </p:clrMapOvr>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D98F867-01BC-424F-80AC-160683E19BB0}"/>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vi-VN"/>
              <a:t>25/05/2020</a:t>
            </a:r>
          </a:p>
        </p:txBody>
      </p:sp>
      <p:sp>
        <p:nvSpPr>
          <p:cNvPr id="5" name="Footer Placeholder 4">
            <a:extLst>
              <a:ext uri="{FF2B5EF4-FFF2-40B4-BE49-F238E27FC236}">
                <a16:creationId xmlns:a16="http://schemas.microsoft.com/office/drawing/2014/main" xmlns="" id="{17F94654-071D-463E-8207-2BDAF6925C3C}"/>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vi-VN"/>
          </a:p>
        </p:txBody>
      </p:sp>
      <p:sp>
        <p:nvSpPr>
          <p:cNvPr id="6" name="Slide Number Placeholder 5">
            <a:extLst>
              <a:ext uri="{FF2B5EF4-FFF2-40B4-BE49-F238E27FC236}">
                <a16:creationId xmlns:a16="http://schemas.microsoft.com/office/drawing/2014/main" xmlns="" id="{048DA50A-6993-413D-962A-D40B3C0D33C2}"/>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fld id="{3B3CC1A1-1D09-4D6C-ACCD-F3F0B32504A7}" type="slidenum">
              <a:rPr lang="vi-VN" altLang="en-US"/>
              <a:pPr/>
              <a:t>‹#›</a:t>
            </a:fld>
            <a:endParaRPr lang="vi-VN" altLang="en-US"/>
          </a:p>
        </p:txBody>
      </p:sp>
    </p:spTree>
    <p:extLst>
      <p:ext uri="{BB962C8B-B14F-4D97-AF65-F5344CB8AC3E}">
        <p14:creationId xmlns:p14="http://schemas.microsoft.com/office/powerpoint/2010/main" val="3456176032"/>
      </p:ext>
    </p:extLst>
  </p:cSld>
  <p:clrMapOvr>
    <a:masterClrMapping/>
  </p:clrMapOvr>
  <p:hf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0E5A447-C093-4AC7-A815-569C37CB02AC}"/>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vi-VN"/>
              <a:t>25/05/2020</a:t>
            </a:r>
          </a:p>
        </p:txBody>
      </p:sp>
      <p:sp>
        <p:nvSpPr>
          <p:cNvPr id="6" name="Footer Placeholder 5">
            <a:extLst>
              <a:ext uri="{FF2B5EF4-FFF2-40B4-BE49-F238E27FC236}">
                <a16:creationId xmlns:a16="http://schemas.microsoft.com/office/drawing/2014/main" xmlns="" id="{2A7EB875-240B-4068-BE36-F9C74D9C24E0}"/>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vi-VN"/>
          </a:p>
        </p:txBody>
      </p:sp>
      <p:sp>
        <p:nvSpPr>
          <p:cNvPr id="7" name="Slide Number Placeholder 6">
            <a:extLst>
              <a:ext uri="{FF2B5EF4-FFF2-40B4-BE49-F238E27FC236}">
                <a16:creationId xmlns:a16="http://schemas.microsoft.com/office/drawing/2014/main" xmlns="" id="{6AAC3167-67EC-4CE1-81F2-5A8968939DB1}"/>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fld id="{3FD449BD-631F-4690-86FA-E5956B9936FF}" type="slidenum">
              <a:rPr lang="vi-VN" altLang="en-US"/>
              <a:pPr/>
              <a:t>‹#›</a:t>
            </a:fld>
            <a:endParaRPr lang="vi-VN" altLang="en-US"/>
          </a:p>
        </p:txBody>
      </p:sp>
    </p:spTree>
    <p:extLst>
      <p:ext uri="{BB962C8B-B14F-4D97-AF65-F5344CB8AC3E}">
        <p14:creationId xmlns:p14="http://schemas.microsoft.com/office/powerpoint/2010/main" val="1983831307"/>
      </p:ext>
    </p:extLst>
  </p:cSld>
  <p:clrMapOvr>
    <a:masterClrMapping/>
  </p:clrMapOvr>
  <p:hf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2021F03-5129-465F-9F37-AB6A05B2F3C8}"/>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vi-VN"/>
              <a:t>25/05/2020</a:t>
            </a:r>
          </a:p>
        </p:txBody>
      </p:sp>
      <p:sp>
        <p:nvSpPr>
          <p:cNvPr id="8" name="Footer Placeholder 7">
            <a:extLst>
              <a:ext uri="{FF2B5EF4-FFF2-40B4-BE49-F238E27FC236}">
                <a16:creationId xmlns:a16="http://schemas.microsoft.com/office/drawing/2014/main" xmlns="" id="{AD005E71-44E4-46AB-B93D-5BEC3B60DE06}"/>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vi-VN"/>
          </a:p>
        </p:txBody>
      </p:sp>
      <p:sp>
        <p:nvSpPr>
          <p:cNvPr id="9" name="Slide Number Placeholder 8">
            <a:extLst>
              <a:ext uri="{FF2B5EF4-FFF2-40B4-BE49-F238E27FC236}">
                <a16:creationId xmlns:a16="http://schemas.microsoft.com/office/drawing/2014/main" xmlns="" id="{E92C11ED-B694-40F7-934B-C150F824BD1A}"/>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fld id="{E30E9787-032B-4330-AF97-B901F963F1C8}" type="slidenum">
              <a:rPr lang="vi-VN" altLang="en-US"/>
              <a:pPr/>
              <a:t>‹#›</a:t>
            </a:fld>
            <a:endParaRPr lang="vi-VN" altLang="en-US"/>
          </a:p>
        </p:txBody>
      </p:sp>
    </p:spTree>
    <p:extLst>
      <p:ext uri="{BB962C8B-B14F-4D97-AF65-F5344CB8AC3E}">
        <p14:creationId xmlns:p14="http://schemas.microsoft.com/office/powerpoint/2010/main" val="3357240839"/>
      </p:ext>
    </p:extLst>
  </p:cSld>
  <p:clrMapOvr>
    <a:masterClrMapping/>
  </p:clrMapOvr>
  <p:hf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EE54508-1D9E-4AE9-8DF5-1939A0C0C396}"/>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vi-VN"/>
              <a:t>25/05/2020</a:t>
            </a:r>
          </a:p>
        </p:txBody>
      </p:sp>
      <p:sp>
        <p:nvSpPr>
          <p:cNvPr id="4" name="Footer Placeholder 3">
            <a:extLst>
              <a:ext uri="{FF2B5EF4-FFF2-40B4-BE49-F238E27FC236}">
                <a16:creationId xmlns:a16="http://schemas.microsoft.com/office/drawing/2014/main" xmlns="" id="{C5CE0601-2C3B-411D-B108-D594C81DB0FF}"/>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vi-VN"/>
          </a:p>
        </p:txBody>
      </p:sp>
      <p:sp>
        <p:nvSpPr>
          <p:cNvPr id="5" name="Slide Number Placeholder 4">
            <a:extLst>
              <a:ext uri="{FF2B5EF4-FFF2-40B4-BE49-F238E27FC236}">
                <a16:creationId xmlns:a16="http://schemas.microsoft.com/office/drawing/2014/main" xmlns="" id="{14C990B1-DDAB-4EDB-9335-CC0AE0809B5E}"/>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fld id="{C28462FB-4960-4DB3-A496-0EE6761B54C7}" type="slidenum">
              <a:rPr lang="vi-VN" altLang="en-US"/>
              <a:pPr/>
              <a:t>‹#›</a:t>
            </a:fld>
            <a:endParaRPr lang="vi-VN" altLang="en-US"/>
          </a:p>
        </p:txBody>
      </p:sp>
    </p:spTree>
    <p:extLst>
      <p:ext uri="{BB962C8B-B14F-4D97-AF65-F5344CB8AC3E}">
        <p14:creationId xmlns:p14="http://schemas.microsoft.com/office/powerpoint/2010/main" val="467555917"/>
      </p:ext>
    </p:extLst>
  </p:cSld>
  <p:clrMapOvr>
    <a:masterClrMapping/>
  </p:clrMapOvr>
  <p:hf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DAE1F93-21B5-4230-B163-4E3FD2D49F8D}"/>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vi-VN"/>
              <a:t>25/05/2020</a:t>
            </a:r>
          </a:p>
        </p:txBody>
      </p:sp>
      <p:sp>
        <p:nvSpPr>
          <p:cNvPr id="3" name="Footer Placeholder 2">
            <a:extLst>
              <a:ext uri="{FF2B5EF4-FFF2-40B4-BE49-F238E27FC236}">
                <a16:creationId xmlns:a16="http://schemas.microsoft.com/office/drawing/2014/main" xmlns="" id="{32C476FB-B6B8-4FE0-9020-DB704A53ACF7}"/>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vi-VN"/>
          </a:p>
        </p:txBody>
      </p:sp>
      <p:sp>
        <p:nvSpPr>
          <p:cNvPr id="4" name="Slide Number Placeholder 3">
            <a:extLst>
              <a:ext uri="{FF2B5EF4-FFF2-40B4-BE49-F238E27FC236}">
                <a16:creationId xmlns:a16="http://schemas.microsoft.com/office/drawing/2014/main" xmlns="" id="{34DF54AE-8024-4699-9447-C4B46EC614B0}"/>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fld id="{E0F85031-90C4-46D2-B3DA-6B599D07C5C8}" type="slidenum">
              <a:rPr lang="vi-VN" altLang="en-US"/>
              <a:pPr/>
              <a:t>‹#›</a:t>
            </a:fld>
            <a:endParaRPr lang="vi-VN" altLang="en-US"/>
          </a:p>
        </p:txBody>
      </p:sp>
    </p:spTree>
    <p:extLst>
      <p:ext uri="{BB962C8B-B14F-4D97-AF65-F5344CB8AC3E}">
        <p14:creationId xmlns:p14="http://schemas.microsoft.com/office/powerpoint/2010/main" val="3197733716"/>
      </p:ext>
    </p:extLst>
  </p:cSld>
  <p:clrMapOvr>
    <a:masterClrMapping/>
  </p:clrMapOvr>
  <p:hf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1EF2AF0-4F8F-4542-90E3-252FBE210C88}"/>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vi-VN"/>
              <a:t>25/05/2020</a:t>
            </a:r>
          </a:p>
        </p:txBody>
      </p:sp>
      <p:sp>
        <p:nvSpPr>
          <p:cNvPr id="6" name="Footer Placeholder 5">
            <a:extLst>
              <a:ext uri="{FF2B5EF4-FFF2-40B4-BE49-F238E27FC236}">
                <a16:creationId xmlns:a16="http://schemas.microsoft.com/office/drawing/2014/main" xmlns="" id="{862BAE07-9DD2-41B3-A9BF-E6AB98F57955}"/>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vi-VN"/>
          </a:p>
        </p:txBody>
      </p:sp>
      <p:sp>
        <p:nvSpPr>
          <p:cNvPr id="7" name="Slide Number Placeholder 6">
            <a:extLst>
              <a:ext uri="{FF2B5EF4-FFF2-40B4-BE49-F238E27FC236}">
                <a16:creationId xmlns:a16="http://schemas.microsoft.com/office/drawing/2014/main" xmlns="" id="{31B14206-CF53-41AF-9ED3-FCC18B39FCA3}"/>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fld id="{554162A3-AB3C-4128-ACD3-5925F76B2AE1}" type="slidenum">
              <a:rPr lang="vi-VN" altLang="en-US"/>
              <a:pPr/>
              <a:t>‹#›</a:t>
            </a:fld>
            <a:endParaRPr lang="vi-VN" altLang="en-US"/>
          </a:p>
        </p:txBody>
      </p:sp>
    </p:spTree>
    <p:extLst>
      <p:ext uri="{BB962C8B-B14F-4D97-AF65-F5344CB8AC3E}">
        <p14:creationId xmlns:p14="http://schemas.microsoft.com/office/powerpoint/2010/main" val="3569846230"/>
      </p:ext>
    </p:extLst>
  </p:cSld>
  <p:clrMapOvr>
    <a:masterClrMapping/>
  </p:clrMapOvr>
  <p:hf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BCA4B2B-933F-40EE-A654-7BF636DE8920}"/>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vi-VN"/>
              <a:t>25/05/2020</a:t>
            </a:r>
          </a:p>
        </p:txBody>
      </p:sp>
      <p:sp>
        <p:nvSpPr>
          <p:cNvPr id="6" name="Footer Placeholder 5">
            <a:extLst>
              <a:ext uri="{FF2B5EF4-FFF2-40B4-BE49-F238E27FC236}">
                <a16:creationId xmlns:a16="http://schemas.microsoft.com/office/drawing/2014/main" xmlns="" id="{6C409E50-EAF7-43C4-952E-21E0EA975433}"/>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vi-VN"/>
          </a:p>
        </p:txBody>
      </p:sp>
      <p:sp>
        <p:nvSpPr>
          <p:cNvPr id="7" name="Slide Number Placeholder 6">
            <a:extLst>
              <a:ext uri="{FF2B5EF4-FFF2-40B4-BE49-F238E27FC236}">
                <a16:creationId xmlns:a16="http://schemas.microsoft.com/office/drawing/2014/main" xmlns="" id="{B6AE6FC0-DE4D-41E4-A2B2-B478CE9570B7}"/>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fld id="{FCED8C6F-E081-47D9-A724-16904E1788FD}" type="slidenum">
              <a:rPr lang="vi-VN" altLang="en-US"/>
              <a:pPr/>
              <a:t>‹#›</a:t>
            </a:fld>
            <a:endParaRPr lang="vi-VN" altLang="en-US"/>
          </a:p>
        </p:txBody>
      </p:sp>
    </p:spTree>
    <p:extLst>
      <p:ext uri="{BB962C8B-B14F-4D97-AF65-F5344CB8AC3E}">
        <p14:creationId xmlns:p14="http://schemas.microsoft.com/office/powerpoint/2010/main" val="538367302"/>
      </p:ext>
    </p:extLst>
  </p:cSld>
  <p:clrMapOvr>
    <a:masterClrMapping/>
  </p:clrMapOvr>
  <p:hf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3A2F8A-927C-48D9-80DB-36B78FC81A0D}"/>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vi-VN"/>
              <a:t>25/05/2020</a:t>
            </a:r>
          </a:p>
        </p:txBody>
      </p:sp>
      <p:sp>
        <p:nvSpPr>
          <p:cNvPr id="5" name="Footer Placeholder 4">
            <a:extLst>
              <a:ext uri="{FF2B5EF4-FFF2-40B4-BE49-F238E27FC236}">
                <a16:creationId xmlns:a16="http://schemas.microsoft.com/office/drawing/2014/main" xmlns="" id="{2C2C190B-0B2B-4BF2-86D7-089B189FD0F6}"/>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vi-VN"/>
          </a:p>
        </p:txBody>
      </p:sp>
      <p:sp>
        <p:nvSpPr>
          <p:cNvPr id="6" name="Slide Number Placeholder 5">
            <a:extLst>
              <a:ext uri="{FF2B5EF4-FFF2-40B4-BE49-F238E27FC236}">
                <a16:creationId xmlns:a16="http://schemas.microsoft.com/office/drawing/2014/main" xmlns="" id="{3E2C9735-9E8B-440C-8950-C087343B82D7}"/>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fld id="{17E4537D-4AE9-48C2-9DAB-F327AD9ADF52}" type="slidenum">
              <a:rPr lang="vi-VN" altLang="en-US"/>
              <a:pPr/>
              <a:t>‹#›</a:t>
            </a:fld>
            <a:endParaRPr lang="vi-VN" altLang="en-US"/>
          </a:p>
        </p:txBody>
      </p:sp>
    </p:spTree>
    <p:extLst>
      <p:ext uri="{BB962C8B-B14F-4D97-AF65-F5344CB8AC3E}">
        <p14:creationId xmlns:p14="http://schemas.microsoft.com/office/powerpoint/2010/main" val="1345655063"/>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4019037064"/>
      </p:ext>
    </p:extLst>
  </p:cSld>
  <p:clrMapOvr>
    <a:masterClrMapping/>
  </p:clrMapOvr>
  <p:hf hdr="0" ftr="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FAF0EB-6421-41AA-8884-755AC537F167}"/>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vi-VN"/>
              <a:t>25/05/2020</a:t>
            </a:r>
          </a:p>
        </p:txBody>
      </p:sp>
      <p:sp>
        <p:nvSpPr>
          <p:cNvPr id="5" name="Footer Placeholder 4">
            <a:extLst>
              <a:ext uri="{FF2B5EF4-FFF2-40B4-BE49-F238E27FC236}">
                <a16:creationId xmlns:a16="http://schemas.microsoft.com/office/drawing/2014/main" xmlns="" id="{F5B05F63-7E0C-462B-8565-6F5F3D9419A1}"/>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vi-VN"/>
          </a:p>
        </p:txBody>
      </p:sp>
      <p:sp>
        <p:nvSpPr>
          <p:cNvPr id="6" name="Slide Number Placeholder 5">
            <a:extLst>
              <a:ext uri="{FF2B5EF4-FFF2-40B4-BE49-F238E27FC236}">
                <a16:creationId xmlns:a16="http://schemas.microsoft.com/office/drawing/2014/main" xmlns="" id="{FD3A54B9-F05B-4A38-9B92-89CBD5DB83C2}"/>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fld id="{7A555DA5-193A-4AD1-9CA9-0452BD14769B}" type="slidenum">
              <a:rPr lang="vi-VN" altLang="en-US"/>
              <a:pPr/>
              <a:t>‹#›</a:t>
            </a:fld>
            <a:endParaRPr lang="vi-VN" altLang="en-US"/>
          </a:p>
        </p:txBody>
      </p:sp>
    </p:spTree>
    <p:extLst>
      <p:ext uri="{BB962C8B-B14F-4D97-AF65-F5344CB8AC3E}">
        <p14:creationId xmlns:p14="http://schemas.microsoft.com/office/powerpoint/2010/main" val="989198069"/>
      </p:ext>
    </p:extLst>
  </p:cSld>
  <p:clrMapOvr>
    <a:masterClrMapping/>
  </p:clrMapOvr>
  <p:hf hdr="0" ftr="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4A06CDEE-6C31-4E56-9B2F-90121369414E}"/>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cs typeface="+mn-cs"/>
              </a:defRPr>
            </a:lvl1pPr>
          </a:lstStyle>
          <a:p>
            <a:pPr>
              <a:defRPr/>
            </a:pPr>
            <a:r>
              <a:rPr lang="vi-VN"/>
              <a:t>25/05/2020</a:t>
            </a:r>
          </a:p>
        </p:txBody>
      </p:sp>
      <p:sp>
        <p:nvSpPr>
          <p:cNvPr id="5" name="Chỗ dành sẵn cho Chân trang 4">
            <a:extLst>
              <a:ext uri="{FF2B5EF4-FFF2-40B4-BE49-F238E27FC236}">
                <a16:creationId xmlns:a16="http://schemas.microsoft.com/office/drawing/2014/main" xmlns="" id="{9929C037-BEA3-4355-9CBD-0100C0E9E9AD}"/>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cs typeface="+mn-cs"/>
              </a:defRPr>
            </a:lvl1pPr>
          </a:lstStyle>
          <a:p>
            <a:pPr>
              <a:defRPr/>
            </a:pPr>
            <a:endParaRPr lang="vi-VN"/>
          </a:p>
        </p:txBody>
      </p:sp>
      <p:sp>
        <p:nvSpPr>
          <p:cNvPr id="6" name="Chỗ dành sẵn cho Số hiệu Bản chiếu 5">
            <a:extLst>
              <a:ext uri="{FF2B5EF4-FFF2-40B4-BE49-F238E27FC236}">
                <a16:creationId xmlns:a16="http://schemas.microsoft.com/office/drawing/2014/main" xmlns="" id="{BAA26BCE-3A2A-41E3-A85E-E08B1E98E57F}"/>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fld id="{FA664FBD-4BF3-4400-8D2F-3A9FAD809B54}" type="slidenum">
              <a:rPr lang="vi-VN" altLang="en-US"/>
              <a:pPr/>
              <a:t>‹#›</a:t>
            </a:fld>
            <a:endParaRPr lang="vi-VN" altLang="en-US"/>
          </a:p>
        </p:txBody>
      </p:sp>
    </p:spTree>
    <p:extLst>
      <p:ext uri="{BB962C8B-B14F-4D97-AF65-F5344CB8AC3E}">
        <p14:creationId xmlns:p14="http://schemas.microsoft.com/office/powerpoint/2010/main" val="20861744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6862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837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1237167637"/>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3346390505"/>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1523113098"/>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51604874"/>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jp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4.jpe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775" y="1146175"/>
            <a:ext cx="721672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76775" y="2971800"/>
            <a:ext cx="10100603" cy="28944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6754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49"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775" y="1146175"/>
            <a:ext cx="721672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76775" y="2971800"/>
            <a:ext cx="10100603" cy="28944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956560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775" y="1146175"/>
            <a:ext cx="721672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76775" y="2971800"/>
            <a:ext cx="10100603" cy="28944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425653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E25ECC54-34CF-4925-B658-85451E1B62BC}"/>
              </a:ext>
            </a:extLst>
          </p:cNvPr>
          <p:cNvSpPr>
            <a:spLocks noGrp="1"/>
          </p:cNvSpPr>
          <p:nvPr>
            <p:ph type="title"/>
          </p:nvPr>
        </p:nvSpPr>
        <p:spPr bwMode="auto">
          <a:xfrm>
            <a:off x="576263" y="1146175"/>
            <a:ext cx="72167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5DB1C880-3E81-43A1-BB85-EE5E6D9E5F10}"/>
              </a:ext>
            </a:extLst>
          </p:cNvPr>
          <p:cNvSpPr>
            <a:spLocks noGrp="1"/>
          </p:cNvSpPr>
          <p:nvPr>
            <p:ph type="body" idx="1"/>
          </p:nvPr>
        </p:nvSpPr>
        <p:spPr bwMode="auto">
          <a:xfrm>
            <a:off x="576263" y="2971800"/>
            <a:ext cx="10101262"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20140853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Lst>
  <p:hf hdr="0" ft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38.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1.xml"/><Relationship Id="rId6" Type="http://schemas.openxmlformats.org/officeDocument/2006/relationships/image" Target="../media/image13.sv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hyperlink" Target="https://sachcanhdieu.com/" TargetMode="External"/><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hyperlink" Target="https://www.facebook.com/groups/723431422426643/"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hoc10.vn/doc-sach/Toan-4-tap-2" TargetMode="External"/><Relationship Id="rId2" Type="http://schemas.openxmlformats.org/officeDocument/2006/relationships/hyperlink" Target="https://www.hoc10.vn/doc-sach/Toan-4-tap-1" TargetMode="Externa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8.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
            <a:ext cx="12192000" cy="684856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10</a:t>
            </a:fld>
            <a:endParaRPr lang="vi-VN"/>
          </a:p>
        </p:txBody>
      </p:sp>
      <p:sp>
        <p:nvSpPr>
          <p:cNvPr id="6" name="TextBox 5"/>
          <p:cNvSpPr txBox="1"/>
          <p:nvPr/>
        </p:nvSpPr>
        <p:spPr>
          <a:xfrm>
            <a:off x="416894" y="260657"/>
            <a:ext cx="10555905" cy="830997"/>
          </a:xfrm>
          <a:prstGeom prst="rect">
            <a:avLst/>
          </a:prstGeom>
          <a:noFill/>
        </p:spPr>
        <p:txBody>
          <a:bodyPr wrap="square" rtlCol="0">
            <a:spAutoFit/>
          </a:bodyPr>
          <a:lstStyle/>
          <a:p>
            <a:pPr algn="just"/>
            <a:r>
              <a:rPr lang="en-US" sz="2400" b="1" dirty="0">
                <a:solidFill>
                  <a:srgbClr val="002060"/>
                </a:solidFill>
                <a:latin typeface="Tahoma" panose="020B0604030504040204" pitchFamily="34" charset="0"/>
                <a:cs typeface="Tahoma" panose="020B0604030504040204" pitchFamily="34" charset="0"/>
              </a:rPr>
              <a:t>1.Cụ </a:t>
            </a:r>
            <a:r>
              <a:rPr lang="en-US" sz="2400" b="1" dirty="0" err="1">
                <a:solidFill>
                  <a:srgbClr val="002060"/>
                </a:solidFill>
                <a:latin typeface="Tahoma" panose="020B0604030504040204" pitchFamily="34" charset="0"/>
                <a:cs typeface="Tahoma" panose="020B0604030504040204" pitchFamily="34" charset="0"/>
              </a:rPr>
              <a:t>thể</a:t>
            </a:r>
            <a:r>
              <a:rPr lang="en-US" sz="2400" b="1" dirty="0">
                <a:solidFill>
                  <a:srgbClr val="002060"/>
                </a:solidFill>
                <a:latin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cs typeface="Tahoma" panose="020B0604030504040204" pitchFamily="34" charset="0"/>
              </a:rPr>
              <a:t>hóa</a:t>
            </a:r>
            <a:r>
              <a:rPr lang="en-US" sz="2400" b="1" dirty="0">
                <a:solidFill>
                  <a:srgbClr val="002060"/>
                </a:solidFill>
                <a:latin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cs typeface="Tahoma" panose="020B0604030504040204" pitchFamily="34" charset="0"/>
              </a:rPr>
              <a:t>Yêu</a:t>
            </a:r>
            <a:r>
              <a:rPr lang="en-US" sz="2400" b="1" dirty="0">
                <a:solidFill>
                  <a:srgbClr val="002060"/>
                </a:solidFill>
                <a:latin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cs typeface="Tahoma" panose="020B0604030504040204" pitchFamily="34" charset="0"/>
              </a:rPr>
              <a:t>cầu</a:t>
            </a:r>
            <a:r>
              <a:rPr lang="en-US" sz="2400" b="1" dirty="0">
                <a:solidFill>
                  <a:srgbClr val="002060"/>
                </a:solidFill>
                <a:latin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cs typeface="Tahoma" panose="020B0604030504040204" pitchFamily="34" charset="0"/>
              </a:rPr>
              <a:t>cần</a:t>
            </a:r>
            <a:r>
              <a:rPr lang="en-US" sz="2400" b="1" dirty="0">
                <a:solidFill>
                  <a:srgbClr val="002060"/>
                </a:solidFill>
                <a:latin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cs typeface="Tahoma" panose="020B0604030504040204" pitchFamily="34" charset="0"/>
              </a:rPr>
              <a:t>đạt</a:t>
            </a:r>
            <a:r>
              <a:rPr lang="en-US" sz="2400" b="1" dirty="0">
                <a:solidFill>
                  <a:srgbClr val="002060"/>
                </a:solidFill>
                <a:latin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cs typeface="Tahoma" panose="020B0604030504040204" pitchFamily="34" charset="0"/>
              </a:rPr>
              <a:t>của</a:t>
            </a:r>
            <a:r>
              <a:rPr lang="en-US" sz="2400" b="1" dirty="0">
                <a:solidFill>
                  <a:srgbClr val="002060"/>
                </a:solidFill>
                <a:latin typeface="Tahoma" panose="020B0604030504040204" pitchFamily="34" charset="0"/>
                <a:cs typeface="Tahoma" panose="020B0604030504040204" pitchFamily="34" charset="0"/>
              </a:rPr>
              <a:t> CT </a:t>
            </a:r>
            <a:r>
              <a:rPr lang="en-US" sz="2400" b="1" dirty="0" err="1">
                <a:solidFill>
                  <a:srgbClr val="002060"/>
                </a:solidFill>
                <a:latin typeface="Tahoma" panose="020B0604030504040204" pitchFamily="34" charset="0"/>
                <a:cs typeface="Tahoma" panose="020B0604030504040204" pitchFamily="34" charset="0"/>
              </a:rPr>
              <a:t>môn</a:t>
            </a:r>
            <a:r>
              <a:rPr lang="en-US" sz="2400" b="1" dirty="0">
                <a:solidFill>
                  <a:srgbClr val="002060"/>
                </a:solidFill>
                <a:latin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cs typeface="Tahoma" panose="020B0604030504040204" pitchFamily="34" charset="0"/>
              </a:rPr>
              <a:t>Toán</a:t>
            </a:r>
            <a:r>
              <a:rPr lang="en-US" sz="2400" b="1" dirty="0">
                <a:solidFill>
                  <a:srgbClr val="002060"/>
                </a:solidFill>
                <a:latin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cs typeface="Tahoma" panose="020B0604030504040204" pitchFamily="34" charset="0"/>
              </a:rPr>
              <a:t>lớp</a:t>
            </a:r>
            <a:r>
              <a:rPr lang="en-US" sz="2400" b="1" dirty="0">
                <a:solidFill>
                  <a:srgbClr val="002060"/>
                </a:solidFill>
                <a:latin typeface="Tahoma" panose="020B0604030504040204" pitchFamily="34" charset="0"/>
                <a:cs typeface="Tahoma" panose="020B0604030504040204" pitchFamily="34" charset="0"/>
              </a:rPr>
              <a:t> 4 (CT 2018). </a:t>
            </a:r>
            <a:r>
              <a:rPr lang="en-US" sz="2400" b="1" dirty="0" err="1">
                <a:solidFill>
                  <a:srgbClr val="002060"/>
                </a:solidFill>
                <a:latin typeface="Tahoma" panose="020B0604030504040204" pitchFamily="34" charset="0"/>
                <a:cs typeface="Tahoma" panose="020B0604030504040204" pitchFamily="34" charset="0"/>
              </a:rPr>
              <a:t>Quán</a:t>
            </a:r>
            <a:r>
              <a:rPr lang="en-US" sz="2400" b="1" dirty="0">
                <a:solidFill>
                  <a:srgbClr val="002060"/>
                </a:solidFill>
                <a:latin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cs typeface="Tahoma" panose="020B0604030504040204" pitchFamily="34" charset="0"/>
              </a:rPr>
              <a:t>triệt</a:t>
            </a:r>
            <a:r>
              <a:rPr lang="en-US" sz="2400" b="1" dirty="0">
                <a:solidFill>
                  <a:srgbClr val="002060"/>
                </a:solidFill>
                <a:latin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cs typeface="Tahoma" panose="020B0604030504040204" pitchFamily="34" charset="0"/>
              </a:rPr>
              <a:t>tinh</a:t>
            </a:r>
            <a:r>
              <a:rPr lang="en-US" sz="2400" b="1" dirty="0">
                <a:solidFill>
                  <a:srgbClr val="002060"/>
                </a:solidFill>
                <a:latin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cs typeface="Tahoma" panose="020B0604030504040204" pitchFamily="34" charset="0"/>
              </a:rPr>
              <a:t>thần</a:t>
            </a:r>
            <a:r>
              <a:rPr lang="en-US" sz="2400" b="1" dirty="0">
                <a:solidFill>
                  <a:srgbClr val="002060"/>
                </a:solidFill>
                <a:latin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cs typeface="Tahoma" panose="020B0604030504040204" pitchFamily="34" charset="0"/>
              </a:rPr>
              <a:t>Tinh</a:t>
            </a:r>
            <a:r>
              <a:rPr lang="en-US" sz="2400" b="1" dirty="0">
                <a:solidFill>
                  <a:srgbClr val="002060"/>
                </a:solidFill>
                <a:latin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cs typeface="Tahoma" panose="020B0604030504040204" pitchFamily="34" charset="0"/>
              </a:rPr>
              <a:t>giản</a:t>
            </a:r>
            <a:r>
              <a:rPr lang="en-US" sz="2400" b="1" dirty="0">
                <a:solidFill>
                  <a:srgbClr val="002060"/>
                </a:solidFill>
                <a:latin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cs typeface="Tahoma" panose="020B0604030504040204" pitchFamily="34" charset="0"/>
              </a:rPr>
              <a:t>thiết</a:t>
            </a:r>
            <a:r>
              <a:rPr lang="en-US" sz="2400" b="1" dirty="0">
                <a:solidFill>
                  <a:srgbClr val="002060"/>
                </a:solidFill>
                <a:latin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cs typeface="Tahoma" panose="020B0604030504040204" pitchFamily="34" charset="0"/>
              </a:rPr>
              <a:t>thực</a:t>
            </a:r>
            <a:r>
              <a:rPr lang="en-US" sz="2400" b="1" dirty="0">
                <a:solidFill>
                  <a:srgbClr val="002060"/>
                </a:solidFill>
                <a:latin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cs typeface="Tahoma" panose="020B0604030504040204" pitchFamily="34" charset="0"/>
              </a:rPr>
              <a:t>hiện</a:t>
            </a:r>
            <a:r>
              <a:rPr lang="en-US" sz="2400" b="1" dirty="0">
                <a:solidFill>
                  <a:srgbClr val="002060"/>
                </a:solidFill>
                <a:latin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cs typeface="Tahoma" panose="020B0604030504040204" pitchFamily="34" charset="0"/>
              </a:rPr>
              <a:t>đại</a:t>
            </a:r>
            <a:endParaRPr lang="en-US" sz="2400" b="1" dirty="0">
              <a:solidFill>
                <a:srgbClr val="002060"/>
              </a:solidFill>
              <a:latin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xmlns="" id="{1AC39D32-B658-456E-8EA7-E6689C0E38B9}"/>
              </a:ext>
            </a:extLst>
          </p:cNvPr>
          <p:cNvSpPr txBox="1"/>
          <p:nvPr/>
        </p:nvSpPr>
        <p:spPr>
          <a:xfrm>
            <a:off x="416894" y="1197667"/>
            <a:ext cx="11284177" cy="5324535"/>
          </a:xfrm>
          <a:prstGeom prst="rect">
            <a:avLst/>
          </a:prstGeom>
          <a:solidFill>
            <a:schemeClr val="bg1"/>
          </a:solidFill>
        </p:spPr>
        <p:txBody>
          <a:bodyPr wrap="square" rtlCol="0">
            <a:spAutoFit/>
          </a:bodyPr>
          <a:lstStyle/>
          <a:p>
            <a:pPr algn="just"/>
            <a:r>
              <a:rPr lang="en-US" sz="2000" b="1" dirty="0" err="1" smtClean="0">
                <a:solidFill>
                  <a:srgbClr val="FF0000"/>
                </a:solidFill>
                <a:latin typeface="Tahoma" panose="020B0604030504040204" pitchFamily="34" charset="0"/>
                <a:cs typeface="Tahoma" panose="020B0604030504040204" pitchFamily="34" charset="0"/>
              </a:rPr>
              <a:t>Giảm</a:t>
            </a:r>
            <a:r>
              <a:rPr lang="en-US" sz="2000" b="1" dirty="0" smtClean="0">
                <a:solidFill>
                  <a:srgbClr val="FF0000"/>
                </a:solidFill>
                <a:latin typeface="Tahoma" panose="020B0604030504040204" pitchFamily="34" charset="0"/>
                <a:cs typeface="Tahoma" panose="020B0604030504040204" pitchFamily="34" charset="0"/>
              </a:rPr>
              <a:t> </a:t>
            </a:r>
            <a:r>
              <a:rPr lang="en-US" sz="2000" b="1" dirty="0" err="1" smtClean="0">
                <a:solidFill>
                  <a:srgbClr val="FF0000"/>
                </a:solidFill>
                <a:latin typeface="Tahoma" panose="020B0604030504040204" pitchFamily="34" charset="0"/>
                <a:cs typeface="Tahoma" panose="020B0604030504040204" pitchFamily="34" charset="0"/>
              </a:rPr>
              <a:t>tải</a:t>
            </a:r>
            <a:r>
              <a:rPr lang="en-US" sz="2000" b="1" dirty="0" smtClean="0">
                <a:solidFill>
                  <a:srgbClr val="FF0000"/>
                </a:solidFill>
                <a:latin typeface="Tahoma" panose="020B0604030504040204" pitchFamily="34" charset="0"/>
                <a:cs typeface="Tahoma" panose="020B0604030504040204" pitchFamily="34" charset="0"/>
              </a:rPr>
              <a:t>: </a:t>
            </a:r>
            <a:endParaRPr lang="en-US" sz="2000" b="1" dirty="0">
              <a:solidFill>
                <a:srgbClr val="FF0000"/>
              </a:solidFill>
              <a:latin typeface="Tahoma" panose="020B0604030504040204" pitchFamily="34" charset="0"/>
              <a:cs typeface="Tahoma" panose="020B0604030504040204" pitchFamily="34" charset="0"/>
            </a:endParaRPr>
          </a:p>
          <a:p>
            <a:pPr algn="just"/>
            <a:r>
              <a:rPr lang="en-US" sz="2000" dirty="0" smtClean="0">
                <a:solidFill>
                  <a:srgbClr val="002060"/>
                </a:solidFill>
                <a:latin typeface="Tahoma" panose="020B0604030504040204" pitchFamily="34" charset="0"/>
                <a:cs typeface="Tahoma" panose="020B0604030504040204" pitchFamily="34" charset="0"/>
              </a:rPr>
              <a:t>+Chuyển </a:t>
            </a:r>
            <a:r>
              <a:rPr lang="en-US" sz="2000" dirty="0" err="1">
                <a:solidFill>
                  <a:srgbClr val="002060"/>
                </a:solidFill>
                <a:latin typeface="Tahoma" panose="020B0604030504040204" pitchFamily="34" charset="0"/>
                <a:cs typeface="Tahoma" panose="020B0604030504040204" pitchFamily="34" charset="0"/>
              </a:rPr>
              <a:t>lên</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lớp</a:t>
            </a:r>
            <a:r>
              <a:rPr lang="en-US" sz="2000" dirty="0">
                <a:solidFill>
                  <a:srgbClr val="002060"/>
                </a:solidFill>
                <a:latin typeface="Tahoma" panose="020B0604030504040204" pitchFamily="34" charset="0"/>
                <a:cs typeface="Tahoma" panose="020B0604030504040204" pitchFamily="34" charset="0"/>
              </a:rPr>
              <a:t> </a:t>
            </a:r>
            <a:r>
              <a:rPr lang="en-US" sz="2000" dirty="0" smtClean="0">
                <a:solidFill>
                  <a:srgbClr val="002060"/>
                </a:solidFill>
                <a:latin typeface="Tahoma" panose="020B0604030504040204" pitchFamily="34" charset="0"/>
                <a:cs typeface="Tahoma" panose="020B0604030504040204" pitchFamily="34" charset="0"/>
              </a:rPr>
              <a:t>6: Nhân </a:t>
            </a:r>
            <a:r>
              <a:rPr lang="en-US" sz="2000" dirty="0">
                <a:solidFill>
                  <a:srgbClr val="002060"/>
                </a:solidFill>
                <a:latin typeface="Tahoma" panose="020B0604030504040204" pitchFamily="34" charset="0"/>
                <a:cs typeface="Tahoma" panose="020B0604030504040204" pitchFamily="34" charset="0"/>
              </a:rPr>
              <a:t>chia </a:t>
            </a:r>
            <a:r>
              <a:rPr lang="en-US" sz="2000" dirty="0" err="1">
                <a:solidFill>
                  <a:srgbClr val="002060"/>
                </a:solidFill>
                <a:latin typeface="Tahoma" panose="020B0604030504040204" pitchFamily="34" charset="0"/>
                <a:cs typeface="Tahoma" panose="020B0604030504040204" pitchFamily="34" charset="0"/>
              </a:rPr>
              <a:t>các</a:t>
            </a:r>
            <a:r>
              <a:rPr lang="en-US" sz="2000" dirty="0">
                <a:solidFill>
                  <a:srgbClr val="002060"/>
                </a:solidFill>
                <a:latin typeface="Tahoma" panose="020B0604030504040204" pitchFamily="34" charset="0"/>
                <a:cs typeface="Tahoma" panose="020B0604030504040204" pitchFamily="34" charset="0"/>
              </a:rPr>
              <a:t> số </a:t>
            </a:r>
            <a:r>
              <a:rPr lang="en-US" sz="2000" dirty="0" err="1">
                <a:solidFill>
                  <a:srgbClr val="002060"/>
                </a:solidFill>
                <a:latin typeface="Tahoma" panose="020B0604030504040204" pitchFamily="34" charset="0"/>
                <a:cs typeface="Tahoma" panose="020B0604030504040204" pitchFamily="34" charset="0"/>
              </a:rPr>
              <a:t>có</a:t>
            </a:r>
            <a:r>
              <a:rPr lang="en-US" sz="2000" dirty="0">
                <a:solidFill>
                  <a:srgbClr val="002060"/>
                </a:solidFill>
                <a:latin typeface="Tahoma" panose="020B0604030504040204" pitchFamily="34" charset="0"/>
                <a:cs typeface="Tahoma" panose="020B0604030504040204" pitchFamily="34" charset="0"/>
              </a:rPr>
              <a:t> 3 </a:t>
            </a:r>
            <a:r>
              <a:rPr lang="en-US" sz="2000" dirty="0" err="1">
                <a:solidFill>
                  <a:srgbClr val="002060"/>
                </a:solidFill>
                <a:latin typeface="Tahoma" panose="020B0604030504040204" pitchFamily="34" charset="0"/>
                <a:cs typeface="Tahoma" panose="020B0604030504040204" pitchFamily="34" charset="0"/>
              </a:rPr>
              <a:t>chữ</a:t>
            </a:r>
            <a:r>
              <a:rPr lang="en-US" sz="2000" dirty="0">
                <a:solidFill>
                  <a:srgbClr val="002060"/>
                </a:solidFill>
                <a:latin typeface="Tahoma" panose="020B0604030504040204" pitchFamily="34" charset="0"/>
                <a:cs typeface="Tahoma" panose="020B0604030504040204" pitchFamily="34" charset="0"/>
              </a:rPr>
              <a:t> </a:t>
            </a:r>
            <a:r>
              <a:rPr lang="en-US" sz="2000" dirty="0" smtClean="0">
                <a:solidFill>
                  <a:srgbClr val="002060"/>
                </a:solidFill>
                <a:latin typeface="Tahoma" panose="020B0604030504040204" pitchFamily="34" charset="0"/>
                <a:cs typeface="Tahoma" panose="020B0604030504040204" pitchFamily="34" charset="0"/>
              </a:rPr>
              <a:t>số - </a:t>
            </a:r>
            <a:r>
              <a:rPr lang="en-US" sz="2000" dirty="0" err="1" smtClean="0">
                <a:solidFill>
                  <a:srgbClr val="002060"/>
                </a:solidFill>
                <a:latin typeface="Tahoma" panose="020B0604030504040204" pitchFamily="34" charset="0"/>
                <a:cs typeface="Tahoma" panose="020B0604030504040204" pitchFamily="34" charset="0"/>
              </a:rPr>
              <a:t>Dấu</a:t>
            </a:r>
            <a:r>
              <a:rPr lang="en-US" sz="2000" dirty="0" smtClean="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hiệu</a:t>
            </a:r>
            <a:r>
              <a:rPr lang="en-US" sz="2000" dirty="0">
                <a:solidFill>
                  <a:srgbClr val="002060"/>
                </a:solidFill>
                <a:latin typeface="Tahoma" panose="020B0604030504040204" pitchFamily="34" charset="0"/>
                <a:cs typeface="Tahoma" panose="020B0604030504040204" pitchFamily="34" charset="0"/>
              </a:rPr>
              <a:t> chia </a:t>
            </a:r>
            <a:r>
              <a:rPr lang="en-US" sz="2000" dirty="0" err="1" smtClean="0">
                <a:solidFill>
                  <a:srgbClr val="002060"/>
                </a:solidFill>
                <a:latin typeface="Tahoma" panose="020B0604030504040204" pitchFamily="34" charset="0"/>
                <a:cs typeface="Tahoma" panose="020B0604030504040204" pitchFamily="34" charset="0"/>
              </a:rPr>
              <a:t>hết</a:t>
            </a:r>
            <a:r>
              <a:rPr lang="en-US" sz="2000" dirty="0">
                <a:solidFill>
                  <a:srgbClr val="002060"/>
                </a:solidFill>
                <a:latin typeface="Tahoma" panose="020B0604030504040204" pitchFamily="34" charset="0"/>
                <a:cs typeface="Tahoma" panose="020B0604030504040204" pitchFamily="34" charset="0"/>
              </a:rPr>
              <a:t>.</a:t>
            </a:r>
            <a:r>
              <a:rPr lang="en-US" sz="2000" dirty="0" smtClean="0">
                <a:solidFill>
                  <a:srgbClr val="002060"/>
                </a:solidFill>
                <a:latin typeface="Tahoma" panose="020B0604030504040204" pitchFamily="34" charset="0"/>
                <a:cs typeface="Tahoma" panose="020B0604030504040204" pitchFamily="34" charset="0"/>
              </a:rPr>
              <a:t> </a:t>
            </a:r>
          </a:p>
          <a:p>
            <a:pPr algn="just"/>
            <a:r>
              <a:rPr lang="en-US" sz="2000" dirty="0">
                <a:solidFill>
                  <a:srgbClr val="002060"/>
                </a:solidFill>
                <a:latin typeface="Tahoma" panose="020B0604030504040204" pitchFamily="34" charset="0"/>
                <a:cs typeface="Tahoma" panose="020B0604030504040204" pitchFamily="34" charset="0"/>
              </a:rPr>
              <a:t>+</a:t>
            </a:r>
            <a:r>
              <a:rPr lang="en-US" sz="2000" dirty="0" smtClean="0">
                <a:solidFill>
                  <a:srgbClr val="002060"/>
                </a:solidFill>
                <a:latin typeface="Tahoma" panose="020B0604030504040204" pitchFamily="34" charset="0"/>
                <a:cs typeface="Tahoma" panose="020B0604030504040204" pitchFamily="34" charset="0"/>
              </a:rPr>
              <a:t>Chuyển </a:t>
            </a:r>
            <a:r>
              <a:rPr lang="en-US" sz="2000" dirty="0" err="1">
                <a:solidFill>
                  <a:srgbClr val="002060"/>
                </a:solidFill>
                <a:latin typeface="Tahoma" panose="020B0604030504040204" pitchFamily="34" charset="0"/>
                <a:cs typeface="Tahoma" panose="020B0604030504040204" pitchFamily="34" charset="0"/>
              </a:rPr>
              <a:t>lên</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lớp</a:t>
            </a:r>
            <a:r>
              <a:rPr lang="en-US" sz="2000" dirty="0">
                <a:solidFill>
                  <a:srgbClr val="002060"/>
                </a:solidFill>
                <a:latin typeface="Tahoma" panose="020B0604030504040204" pitchFamily="34" charset="0"/>
                <a:cs typeface="Tahoma" panose="020B0604030504040204" pitchFamily="34" charset="0"/>
              </a:rPr>
              <a:t> </a:t>
            </a:r>
            <a:r>
              <a:rPr lang="en-US" sz="2000" dirty="0" smtClean="0">
                <a:solidFill>
                  <a:srgbClr val="002060"/>
                </a:solidFill>
                <a:latin typeface="Tahoma" panose="020B0604030504040204" pitchFamily="34" charset="0"/>
                <a:cs typeface="Tahoma" panose="020B0604030504040204" pitchFamily="34" charset="0"/>
              </a:rPr>
              <a:t>5</a:t>
            </a:r>
            <a:r>
              <a:rPr lang="en-US" sz="2000" dirty="0">
                <a:solidFill>
                  <a:srgbClr val="002060"/>
                </a:solidFill>
                <a:latin typeface="Tahoma" panose="020B0604030504040204" pitchFamily="34" charset="0"/>
                <a:cs typeface="Tahoma" panose="020B0604030504040204" pitchFamily="34" charset="0"/>
              </a:rPr>
              <a:t>:</a:t>
            </a:r>
            <a:r>
              <a:rPr lang="en-US" sz="2000" dirty="0" smtClean="0">
                <a:solidFill>
                  <a:srgbClr val="002060"/>
                </a:solidFill>
                <a:latin typeface="Tahoma" panose="020B0604030504040204" pitchFamily="34" charset="0"/>
                <a:cs typeface="Tahoma" panose="020B0604030504040204" pitchFamily="34" charset="0"/>
              </a:rPr>
              <a:t> Tìm </a:t>
            </a:r>
            <a:r>
              <a:rPr lang="en-US" sz="2000" dirty="0" err="1">
                <a:solidFill>
                  <a:srgbClr val="002060"/>
                </a:solidFill>
                <a:latin typeface="Tahoma" panose="020B0604030504040204" pitchFamily="34" charset="0"/>
                <a:cs typeface="Tahoma" panose="020B0604030504040204" pitchFamily="34" charset="0"/>
              </a:rPr>
              <a:t>hai</a:t>
            </a:r>
            <a:r>
              <a:rPr lang="en-US" sz="2000" dirty="0">
                <a:solidFill>
                  <a:srgbClr val="002060"/>
                </a:solidFill>
                <a:latin typeface="Tahoma" panose="020B0604030504040204" pitchFamily="34" charset="0"/>
                <a:cs typeface="Tahoma" panose="020B0604030504040204" pitchFamily="34" charset="0"/>
              </a:rPr>
              <a:t> số </a:t>
            </a:r>
            <a:r>
              <a:rPr lang="en-US" sz="2000" dirty="0" err="1">
                <a:solidFill>
                  <a:srgbClr val="002060"/>
                </a:solidFill>
                <a:latin typeface="Tahoma" panose="020B0604030504040204" pitchFamily="34" charset="0"/>
                <a:cs typeface="Tahoma" panose="020B0604030504040204" pitchFamily="34" charset="0"/>
              </a:rPr>
              <a:t>khi</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biết</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tổng</a:t>
            </a:r>
            <a:r>
              <a:rPr lang="en-US" sz="2000" dirty="0">
                <a:solidFill>
                  <a:srgbClr val="002060"/>
                </a:solidFill>
                <a:latin typeface="Tahoma" panose="020B0604030504040204" pitchFamily="34" charset="0"/>
                <a:cs typeface="Tahoma" panose="020B0604030504040204" pitchFamily="34" charset="0"/>
              </a:rPr>
              <a:t> tỉ </a:t>
            </a:r>
            <a:r>
              <a:rPr lang="en-US" sz="2000" dirty="0" err="1">
                <a:solidFill>
                  <a:srgbClr val="002060"/>
                </a:solidFill>
                <a:latin typeface="Tahoma" panose="020B0604030504040204" pitchFamily="34" charset="0"/>
                <a:cs typeface="Tahoma" panose="020B0604030504040204" pitchFamily="34" charset="0"/>
              </a:rPr>
              <a:t>và</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hiệu</a:t>
            </a:r>
            <a:r>
              <a:rPr lang="en-US" sz="2000" dirty="0">
                <a:solidFill>
                  <a:srgbClr val="002060"/>
                </a:solidFill>
                <a:latin typeface="Tahoma" panose="020B0604030504040204" pitchFamily="34" charset="0"/>
                <a:cs typeface="Tahoma" panose="020B0604030504040204" pitchFamily="34" charset="0"/>
              </a:rPr>
              <a:t> </a:t>
            </a:r>
            <a:r>
              <a:rPr lang="en-US" sz="2000" dirty="0" smtClean="0">
                <a:solidFill>
                  <a:srgbClr val="002060"/>
                </a:solidFill>
                <a:latin typeface="Tahoma" panose="020B0604030504040204" pitchFamily="34" charset="0"/>
                <a:cs typeface="Tahoma" panose="020B0604030504040204" pitchFamily="34" charset="0"/>
              </a:rPr>
              <a:t>tỉ.</a:t>
            </a:r>
            <a:endParaRPr lang="en-US" sz="2000" dirty="0">
              <a:solidFill>
                <a:srgbClr val="002060"/>
              </a:solidFill>
              <a:latin typeface="Tahoma" panose="020B0604030504040204" pitchFamily="34" charset="0"/>
              <a:cs typeface="Tahoma" panose="020B0604030504040204" pitchFamily="34" charset="0"/>
            </a:endParaRPr>
          </a:p>
          <a:p>
            <a:pPr algn="just"/>
            <a:r>
              <a:rPr lang="vi-VN" sz="2000" dirty="0" smtClean="0">
                <a:solidFill>
                  <a:srgbClr val="002060"/>
                </a:solidFill>
                <a:latin typeface="Tahoma" panose="020B0604030504040204" pitchFamily="34" charset="0"/>
                <a:cs typeface="Tahoma" panose="020B0604030504040204" pitchFamily="34" charset="0"/>
              </a:rPr>
              <a:t>+</a:t>
            </a:r>
            <a:r>
              <a:rPr lang="vi-VN" sz="2000" dirty="0">
                <a:solidFill>
                  <a:srgbClr val="002060"/>
                </a:solidFill>
                <a:latin typeface="Tahoma" panose="020B0604030504040204" pitchFamily="34" charset="0"/>
                <a:cs typeface="Tahoma" panose="020B0604030504040204" pitchFamily="34" charset="0"/>
              </a:rPr>
              <a:t>Qui đồng, so sánh, cộng </a:t>
            </a:r>
            <a:r>
              <a:rPr lang="vi-VN" sz="2000" dirty="0" smtClean="0">
                <a:solidFill>
                  <a:srgbClr val="002060"/>
                </a:solidFill>
                <a:latin typeface="Tahoma" panose="020B0604030504040204" pitchFamily="34" charset="0"/>
                <a:cs typeface="Tahoma" panose="020B0604030504040204" pitchFamily="34" charset="0"/>
              </a:rPr>
              <a:t>trừ</a:t>
            </a:r>
            <a:r>
              <a:rPr lang="en-US" sz="2000" dirty="0" smtClean="0">
                <a:solidFill>
                  <a:srgbClr val="002060"/>
                </a:solidFill>
                <a:latin typeface="Tahoma" panose="020B0604030504040204" pitchFamily="34" charset="0"/>
                <a:cs typeface="Tahoma" panose="020B0604030504040204" pitchFamily="34" charset="0"/>
              </a:rPr>
              <a:t> PS</a:t>
            </a:r>
            <a:r>
              <a:rPr lang="vi-VN" sz="2000" dirty="0" smtClean="0">
                <a:solidFill>
                  <a:srgbClr val="002060"/>
                </a:solidFill>
                <a:latin typeface="Tahoma" panose="020B0604030504040204" pitchFamily="34" charset="0"/>
                <a:cs typeface="Tahoma" panose="020B0604030504040204" pitchFamily="34" charset="0"/>
              </a:rPr>
              <a:t> </a:t>
            </a:r>
            <a:r>
              <a:rPr lang="en-US" sz="2000" dirty="0" smtClean="0">
                <a:solidFill>
                  <a:srgbClr val="002060"/>
                </a:solidFill>
                <a:latin typeface="Tahoma" panose="020B0604030504040204" pitchFamily="34" charset="0"/>
                <a:cs typeface="Tahoma" panose="020B0604030504040204" pitchFamily="34" charset="0"/>
              </a:rPr>
              <a:t>(</a:t>
            </a:r>
            <a:r>
              <a:rPr lang="en-US" sz="2000" dirty="0" err="1" smtClean="0">
                <a:solidFill>
                  <a:srgbClr val="002060"/>
                </a:solidFill>
                <a:latin typeface="Tahoma" panose="020B0604030504040204" pitchFamily="34" charset="0"/>
                <a:cs typeface="Tahoma" panose="020B0604030504040204" pitchFamily="34" charset="0"/>
              </a:rPr>
              <a:t>chỉ</a:t>
            </a:r>
            <a:r>
              <a:rPr lang="en-US" sz="2000" dirty="0" smtClean="0">
                <a:solidFill>
                  <a:srgbClr val="002060"/>
                </a:solidFill>
                <a:latin typeface="Tahoma" panose="020B0604030504040204" pitchFamily="34" charset="0"/>
                <a:cs typeface="Tahoma" panose="020B0604030504040204" pitchFamily="34" charset="0"/>
              </a:rPr>
              <a:t> </a:t>
            </a:r>
            <a:r>
              <a:rPr lang="en-US" sz="2000" dirty="0" err="1" smtClean="0">
                <a:solidFill>
                  <a:srgbClr val="002060"/>
                </a:solidFill>
                <a:latin typeface="Tahoma" panose="020B0604030504040204" pitchFamily="34" charset="0"/>
                <a:cs typeface="Tahoma" panose="020B0604030504040204" pitchFamily="34" charset="0"/>
              </a:rPr>
              <a:t>xét</a:t>
            </a:r>
            <a:r>
              <a:rPr lang="en-US" sz="2000" dirty="0" smtClean="0">
                <a:solidFill>
                  <a:srgbClr val="002060"/>
                </a:solidFill>
                <a:latin typeface="Tahoma" panose="020B0604030504040204" pitchFamily="34" charset="0"/>
                <a:cs typeface="Tahoma" panose="020B0604030504040204" pitchFamily="34" charset="0"/>
              </a:rPr>
              <a:t> </a:t>
            </a:r>
            <a:r>
              <a:rPr lang="en-US" sz="2000" dirty="0" err="1" smtClean="0">
                <a:solidFill>
                  <a:srgbClr val="002060"/>
                </a:solidFill>
                <a:latin typeface="Tahoma" panose="020B0604030504040204" pitchFamily="34" charset="0"/>
                <a:cs typeface="Tahoma" panose="020B0604030504040204" pitchFamily="34" charset="0"/>
              </a:rPr>
              <a:t>trường</a:t>
            </a:r>
            <a:r>
              <a:rPr lang="en-US" sz="2000" dirty="0" smtClean="0">
                <a:solidFill>
                  <a:srgbClr val="002060"/>
                </a:solidFill>
                <a:latin typeface="Tahoma" panose="020B0604030504040204" pitchFamily="34" charset="0"/>
                <a:cs typeface="Tahoma" panose="020B0604030504040204" pitchFamily="34" charset="0"/>
              </a:rPr>
              <a:t> </a:t>
            </a:r>
            <a:r>
              <a:rPr lang="en-US" sz="2000" dirty="0" err="1" smtClean="0">
                <a:solidFill>
                  <a:srgbClr val="002060"/>
                </a:solidFill>
                <a:latin typeface="Tahoma" panose="020B0604030504040204" pitchFamily="34" charset="0"/>
                <a:cs typeface="Tahoma" panose="020B0604030504040204" pitchFamily="34" charset="0"/>
              </a:rPr>
              <a:t>hợp</a:t>
            </a:r>
            <a:r>
              <a:rPr lang="en-US" sz="2000" dirty="0" smtClean="0">
                <a:solidFill>
                  <a:srgbClr val="002060"/>
                </a:solidFill>
                <a:latin typeface="Tahoma" panose="020B0604030504040204" pitchFamily="34" charset="0"/>
                <a:cs typeface="Tahoma" panose="020B0604030504040204" pitchFamily="34" charset="0"/>
              </a:rPr>
              <a:t> </a:t>
            </a:r>
            <a:r>
              <a:rPr lang="vi-VN" sz="2000" dirty="0" smtClean="0">
                <a:solidFill>
                  <a:srgbClr val="002060"/>
                </a:solidFill>
                <a:latin typeface="Tahoma" panose="020B0604030504040204" pitchFamily="34" charset="0"/>
                <a:cs typeface="Tahoma" panose="020B0604030504040204" pitchFamily="34" charset="0"/>
              </a:rPr>
              <a:t>mẫu </a:t>
            </a:r>
            <a:r>
              <a:rPr lang="vi-VN" sz="2000" dirty="0">
                <a:solidFill>
                  <a:srgbClr val="002060"/>
                </a:solidFill>
                <a:latin typeface="Tahoma" panose="020B0604030504040204" pitchFamily="34" charset="0"/>
                <a:cs typeface="Tahoma" panose="020B0604030504040204" pitchFamily="34" charset="0"/>
              </a:rPr>
              <a:t>số của PS này chia hết cho mẫu số của PS </a:t>
            </a:r>
            <a:r>
              <a:rPr lang="vi-VN" sz="2000" dirty="0" smtClean="0">
                <a:solidFill>
                  <a:srgbClr val="002060"/>
                </a:solidFill>
                <a:latin typeface="Tahoma" panose="020B0604030504040204" pitchFamily="34" charset="0"/>
                <a:cs typeface="Tahoma" panose="020B0604030504040204" pitchFamily="34" charset="0"/>
              </a:rPr>
              <a:t>kia</a:t>
            </a:r>
            <a:r>
              <a:rPr lang="en-US" sz="2000" dirty="0" smtClean="0">
                <a:solidFill>
                  <a:srgbClr val="002060"/>
                </a:solidFill>
                <a:latin typeface="Tahoma" panose="020B0604030504040204" pitchFamily="34" charset="0"/>
                <a:cs typeface="Tahoma" panose="020B0604030504040204" pitchFamily="34" charset="0"/>
              </a:rPr>
              <a:t>).</a:t>
            </a:r>
          </a:p>
          <a:p>
            <a:pPr algn="just"/>
            <a:r>
              <a:rPr lang="en-US" sz="2000" dirty="0">
                <a:solidFill>
                  <a:srgbClr val="002060"/>
                </a:solidFill>
                <a:latin typeface="Tahoma" panose="020B0604030504040204" pitchFamily="34" charset="0"/>
                <a:cs typeface="Tahoma" panose="020B0604030504040204" pitchFamily="34" charset="0"/>
              </a:rPr>
              <a:t>+</a:t>
            </a:r>
            <a:r>
              <a:rPr lang="en-US" sz="2000" dirty="0" err="1">
                <a:solidFill>
                  <a:srgbClr val="002060"/>
                </a:solidFill>
                <a:latin typeface="Tahoma" panose="020B0604030504040204" pitchFamily="34" charset="0"/>
                <a:cs typeface="Tahoma" panose="020B0604030504040204" pitchFamily="34" charset="0"/>
              </a:rPr>
              <a:t>Thực</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hành</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vẽ</a:t>
            </a:r>
            <a:r>
              <a:rPr lang="en-US" sz="2000" dirty="0">
                <a:solidFill>
                  <a:srgbClr val="002060"/>
                </a:solidFill>
                <a:latin typeface="Tahoma" panose="020B0604030504040204" pitchFamily="34" charset="0"/>
                <a:cs typeface="Tahoma" panose="020B0604030504040204" pitchFamily="34" charset="0"/>
              </a:rPr>
              <a:t> </a:t>
            </a:r>
            <a:r>
              <a:rPr lang="en-US" sz="2000" dirty="0" err="1" smtClean="0">
                <a:solidFill>
                  <a:srgbClr val="002060"/>
                </a:solidFill>
                <a:latin typeface="Tahoma" panose="020B0604030504040204" pitchFamily="34" charset="0"/>
                <a:cs typeface="Tahoma" panose="020B0604030504040204" pitchFamily="34" charset="0"/>
              </a:rPr>
              <a:t>đt</a:t>
            </a:r>
            <a:r>
              <a:rPr lang="vi-VN" sz="2000" dirty="0" smtClean="0">
                <a:solidFill>
                  <a:srgbClr val="002060"/>
                </a:solidFill>
                <a:latin typeface="Tahoma" panose="020B0604030504040204" pitchFamily="34" charset="0"/>
                <a:cs typeface="Tahoma" panose="020B0604030504040204" pitchFamily="34" charset="0"/>
              </a:rPr>
              <a:t> </a:t>
            </a:r>
            <a:r>
              <a:rPr lang="vi-VN" sz="2000" dirty="0">
                <a:solidFill>
                  <a:srgbClr val="002060"/>
                </a:solidFill>
                <a:latin typeface="Tahoma" panose="020B0604030504040204" pitchFamily="34" charset="0"/>
                <a:cs typeface="Tahoma" panose="020B0604030504040204" pitchFamily="34" charset="0"/>
              </a:rPr>
              <a:t>vuông </a:t>
            </a:r>
            <a:r>
              <a:rPr lang="vi-VN" sz="2000" dirty="0" smtClean="0">
                <a:solidFill>
                  <a:srgbClr val="002060"/>
                </a:solidFill>
                <a:latin typeface="Tahoma" panose="020B0604030504040204" pitchFamily="34" charset="0"/>
                <a:cs typeface="Tahoma" panose="020B0604030504040204" pitchFamily="34" charset="0"/>
              </a:rPr>
              <a:t>góc,</a:t>
            </a:r>
            <a:r>
              <a:rPr lang="en-US" sz="2000" dirty="0" smtClean="0">
                <a:solidFill>
                  <a:srgbClr val="002060"/>
                </a:solidFill>
                <a:latin typeface="Tahoma" panose="020B0604030504040204" pitchFamily="34" charset="0"/>
                <a:cs typeface="Tahoma" panose="020B0604030504040204" pitchFamily="34" charset="0"/>
              </a:rPr>
              <a:t> </a:t>
            </a:r>
            <a:r>
              <a:rPr lang="vi-VN" sz="2000" dirty="0" smtClean="0">
                <a:solidFill>
                  <a:srgbClr val="002060"/>
                </a:solidFill>
                <a:latin typeface="Tahoma" panose="020B0604030504040204" pitchFamily="34" charset="0"/>
                <a:cs typeface="Tahoma" panose="020B0604030504040204" pitchFamily="34" charset="0"/>
              </a:rPr>
              <a:t>đ</a:t>
            </a:r>
            <a:r>
              <a:rPr lang="en-US" sz="2000" dirty="0">
                <a:solidFill>
                  <a:srgbClr val="002060"/>
                </a:solidFill>
                <a:latin typeface="Tahoma" panose="020B0604030504040204" pitchFamily="34" charset="0"/>
                <a:cs typeface="Tahoma" panose="020B0604030504040204" pitchFamily="34" charset="0"/>
              </a:rPr>
              <a:t>t</a:t>
            </a:r>
            <a:r>
              <a:rPr lang="vi-VN" sz="2000" dirty="0">
                <a:solidFill>
                  <a:srgbClr val="002060"/>
                </a:solidFill>
                <a:latin typeface="Tahoma" panose="020B0604030504040204" pitchFamily="34" charset="0"/>
                <a:cs typeface="Tahoma" panose="020B0604030504040204" pitchFamily="34" charset="0"/>
              </a:rPr>
              <a:t> song song</a:t>
            </a:r>
            <a:r>
              <a:rPr lang="en-US" sz="2000" dirty="0">
                <a:solidFill>
                  <a:srgbClr val="002060"/>
                </a:solidFill>
                <a:latin typeface="Tahoma" panose="020B0604030504040204" pitchFamily="34" charset="0"/>
                <a:cs typeface="Tahoma" panose="020B0604030504040204" pitchFamily="34" charset="0"/>
              </a:rPr>
              <a:t> </a:t>
            </a:r>
            <a:r>
              <a:rPr lang="en-US" sz="2000" dirty="0" smtClean="0">
                <a:solidFill>
                  <a:srgbClr val="002060"/>
                </a:solidFill>
                <a:latin typeface="Tahoma" panose="020B0604030504040204" pitchFamily="34" charset="0"/>
                <a:cs typeface="Tahoma" panose="020B0604030504040204" pitchFamily="34" charset="0"/>
              </a:rPr>
              <a:t>(</a:t>
            </a:r>
            <a:r>
              <a:rPr lang="vi-VN" sz="2000" dirty="0" smtClean="0">
                <a:solidFill>
                  <a:srgbClr val="002060"/>
                </a:solidFill>
                <a:latin typeface="Tahoma" panose="020B0604030504040204" pitchFamily="34" charset="0"/>
                <a:cs typeface="Tahoma" panose="020B0604030504040204" pitchFamily="34" charset="0"/>
              </a:rPr>
              <a:t>không </a:t>
            </a:r>
            <a:r>
              <a:rPr lang="vi-VN" sz="2000" dirty="0">
                <a:solidFill>
                  <a:srgbClr val="002060"/>
                </a:solidFill>
                <a:latin typeface="Tahoma" panose="020B0604030504040204" pitchFamily="34" charset="0"/>
                <a:cs typeface="Tahoma" panose="020B0604030504040204" pitchFamily="34" charset="0"/>
              </a:rPr>
              <a:t>yêu cầu HS phải biết diễn tả chặt chẽ các bước như trong 1 bài toán dựng hình</a:t>
            </a:r>
            <a:r>
              <a:rPr lang="en-US" sz="2000" dirty="0" smtClean="0">
                <a:solidFill>
                  <a:srgbClr val="002060"/>
                </a:solidFill>
                <a:latin typeface="Tahoma" panose="020B0604030504040204" pitchFamily="34" charset="0"/>
                <a:cs typeface="Tahoma" panose="020B0604030504040204" pitchFamily="34" charset="0"/>
              </a:rPr>
              <a:t>). </a:t>
            </a:r>
          </a:p>
          <a:p>
            <a:pPr algn="just"/>
            <a:r>
              <a:rPr lang="en-US" sz="2000" dirty="0">
                <a:solidFill>
                  <a:srgbClr val="002060"/>
                </a:solidFill>
                <a:latin typeface="Tahoma" panose="020B0604030504040204" pitchFamily="34" charset="0"/>
                <a:cs typeface="Tahoma" panose="020B0604030504040204" pitchFamily="34" charset="0"/>
              </a:rPr>
              <a:t>+</a:t>
            </a:r>
            <a:r>
              <a:rPr lang="en-US" sz="2000" dirty="0" smtClean="0">
                <a:solidFill>
                  <a:srgbClr val="002060"/>
                </a:solidFill>
                <a:latin typeface="Tahoma" panose="020B0604030504040204" pitchFamily="34" charset="0"/>
                <a:cs typeface="Tahoma" panose="020B0604030504040204" pitchFamily="34" charset="0"/>
              </a:rPr>
              <a:t>Chuyển </a:t>
            </a:r>
            <a:r>
              <a:rPr lang="en-US" sz="2000" dirty="0" err="1">
                <a:solidFill>
                  <a:srgbClr val="002060"/>
                </a:solidFill>
                <a:latin typeface="Tahoma" panose="020B0604030504040204" pitchFamily="34" charset="0"/>
                <a:cs typeface="Tahoma" panose="020B0604030504040204" pitchFamily="34" charset="0"/>
              </a:rPr>
              <a:t>lên</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lớp</a:t>
            </a:r>
            <a:r>
              <a:rPr lang="en-US" sz="2000" dirty="0">
                <a:solidFill>
                  <a:srgbClr val="002060"/>
                </a:solidFill>
                <a:latin typeface="Tahoma" panose="020B0604030504040204" pitchFamily="34" charset="0"/>
                <a:cs typeface="Tahoma" panose="020B0604030504040204" pitchFamily="34" charset="0"/>
              </a:rPr>
              <a:t> </a:t>
            </a:r>
            <a:r>
              <a:rPr lang="en-US" sz="2000" dirty="0" smtClean="0">
                <a:solidFill>
                  <a:srgbClr val="002060"/>
                </a:solidFill>
                <a:latin typeface="Tahoma" panose="020B0604030504040204" pitchFamily="34" charset="0"/>
                <a:cs typeface="Tahoma" panose="020B0604030504040204" pitchFamily="34" charset="0"/>
              </a:rPr>
              <a:t>6: Diện </a:t>
            </a:r>
            <a:r>
              <a:rPr lang="en-US" sz="2000" dirty="0" err="1" smtClean="0">
                <a:solidFill>
                  <a:srgbClr val="002060"/>
                </a:solidFill>
                <a:latin typeface="Tahoma" panose="020B0604030504040204" pitchFamily="34" charset="0"/>
                <a:cs typeface="Tahoma" panose="020B0604030504040204" pitchFamily="34" charset="0"/>
              </a:rPr>
              <a:t>tích</a:t>
            </a:r>
            <a:r>
              <a:rPr lang="en-US" sz="2000" dirty="0" smtClean="0">
                <a:solidFill>
                  <a:srgbClr val="002060"/>
                </a:solidFill>
                <a:latin typeface="Tahoma" panose="020B0604030504040204" pitchFamily="34" charset="0"/>
                <a:cs typeface="Tahoma" panose="020B0604030504040204" pitchFamily="34" charset="0"/>
              </a:rPr>
              <a:t> HBH, </a:t>
            </a:r>
            <a:r>
              <a:rPr lang="en-US" sz="2000" dirty="0">
                <a:solidFill>
                  <a:srgbClr val="002060"/>
                </a:solidFill>
                <a:latin typeface="Tahoma" panose="020B0604030504040204" pitchFamily="34" charset="0"/>
                <a:cs typeface="Tahoma" panose="020B0604030504040204" pitchFamily="34" charset="0"/>
              </a:rPr>
              <a:t>Diện </a:t>
            </a:r>
            <a:r>
              <a:rPr lang="en-US" sz="2000" dirty="0" err="1">
                <a:solidFill>
                  <a:srgbClr val="002060"/>
                </a:solidFill>
                <a:latin typeface="Tahoma" panose="020B0604030504040204" pitchFamily="34" charset="0"/>
                <a:cs typeface="Tahoma" panose="020B0604030504040204" pitchFamily="34" charset="0"/>
              </a:rPr>
              <a:t>tích</a:t>
            </a:r>
            <a:r>
              <a:rPr lang="en-US" sz="2000" dirty="0">
                <a:solidFill>
                  <a:srgbClr val="002060"/>
                </a:solidFill>
                <a:latin typeface="Tahoma" panose="020B0604030504040204" pitchFamily="34" charset="0"/>
                <a:cs typeface="Tahoma" panose="020B0604030504040204" pitchFamily="34" charset="0"/>
              </a:rPr>
              <a:t> </a:t>
            </a:r>
            <a:r>
              <a:rPr lang="en-US" sz="2000" dirty="0" smtClean="0">
                <a:solidFill>
                  <a:srgbClr val="002060"/>
                </a:solidFill>
                <a:latin typeface="Tahoma" panose="020B0604030504040204" pitchFamily="34" charset="0"/>
                <a:cs typeface="Tahoma" panose="020B0604030504040204" pitchFamily="34" charset="0"/>
              </a:rPr>
              <a:t>Hình thoi .</a:t>
            </a:r>
          </a:p>
          <a:p>
            <a:pPr algn="just"/>
            <a:r>
              <a:rPr lang="en-US" sz="2000" b="1" dirty="0" err="1" smtClean="0">
                <a:solidFill>
                  <a:srgbClr val="FF0000"/>
                </a:solidFill>
                <a:latin typeface="Tahoma" panose="020B0604030504040204" pitchFamily="34" charset="0"/>
                <a:cs typeface="Tahoma" panose="020B0604030504040204" pitchFamily="34" charset="0"/>
              </a:rPr>
              <a:t>Cấu</a:t>
            </a:r>
            <a:r>
              <a:rPr lang="en-US" sz="2000" b="1" dirty="0" smtClean="0">
                <a:solidFill>
                  <a:srgbClr val="FF0000"/>
                </a:solidFill>
                <a:latin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cs typeface="Tahoma" panose="020B0604030504040204" pitchFamily="34" charset="0"/>
              </a:rPr>
              <a:t>trúc</a:t>
            </a:r>
            <a:r>
              <a:rPr lang="en-US" sz="2000" b="1" dirty="0">
                <a:solidFill>
                  <a:srgbClr val="FF0000"/>
                </a:solidFill>
                <a:latin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cs typeface="Tahoma" panose="020B0604030504040204" pitchFamily="34" charset="0"/>
              </a:rPr>
              <a:t>lại</a:t>
            </a:r>
            <a:r>
              <a:rPr lang="en-US" sz="2000" b="1" dirty="0">
                <a:solidFill>
                  <a:srgbClr val="FF0000"/>
                </a:solidFill>
                <a:latin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cs typeface="Tahoma" panose="020B0604030504040204" pitchFamily="34" charset="0"/>
              </a:rPr>
              <a:t>nội</a:t>
            </a:r>
            <a:r>
              <a:rPr lang="en-US" sz="2000" b="1" dirty="0">
                <a:solidFill>
                  <a:srgbClr val="FF0000"/>
                </a:solidFill>
                <a:latin typeface="Tahoma" panose="020B0604030504040204" pitchFamily="34" charset="0"/>
                <a:cs typeface="Tahoma" panose="020B0604030504040204" pitchFamily="34" charset="0"/>
              </a:rPr>
              <a:t> dung</a:t>
            </a:r>
          </a:p>
          <a:p>
            <a:pPr algn="just"/>
            <a:r>
              <a:rPr lang="en-US" sz="2000" dirty="0">
                <a:solidFill>
                  <a:srgbClr val="002060"/>
                </a:solidFill>
                <a:latin typeface="Tahoma" panose="020B0604030504040204" pitchFamily="34" charset="0"/>
                <a:cs typeface="Tahoma" panose="020B0604030504040204" pitchFamily="34" charset="0"/>
              </a:rPr>
              <a:t>+</a:t>
            </a:r>
            <a:r>
              <a:rPr lang="en-US" sz="2000" dirty="0" err="1">
                <a:solidFill>
                  <a:srgbClr val="002060"/>
                </a:solidFill>
                <a:latin typeface="Tahoma" panose="020B0604030504040204" pitchFamily="34" charset="0"/>
                <a:cs typeface="Tahoma" panose="020B0604030504040204" pitchFamily="34" charset="0"/>
              </a:rPr>
              <a:t>Tập</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trung</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vào</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những</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yêu</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cầu</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trọng</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tâm</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của</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toán</a:t>
            </a:r>
            <a:r>
              <a:rPr lang="en-US" sz="2000" dirty="0">
                <a:solidFill>
                  <a:srgbClr val="002060"/>
                </a:solidFill>
                <a:latin typeface="Tahoma" panose="020B0604030504040204" pitchFamily="34" charset="0"/>
                <a:cs typeface="Tahoma" panose="020B0604030504040204" pitchFamily="34" charset="0"/>
              </a:rPr>
              <a:t> 4: </a:t>
            </a:r>
            <a:r>
              <a:rPr lang="en-US" sz="2000" dirty="0" smtClean="0">
                <a:solidFill>
                  <a:srgbClr val="002060"/>
                </a:solidFill>
                <a:latin typeface="Tahoma" panose="020B0604030504040204" pitchFamily="34" charset="0"/>
                <a:cs typeface="Tahoma" panose="020B0604030504040204" pitchFamily="34" charset="0"/>
              </a:rPr>
              <a:t>STN </a:t>
            </a:r>
            <a:r>
              <a:rPr lang="en-US" sz="2000" dirty="0" err="1">
                <a:solidFill>
                  <a:srgbClr val="002060"/>
                </a:solidFill>
                <a:latin typeface="Tahoma" panose="020B0604030504040204" pitchFamily="34" charset="0"/>
                <a:cs typeface="Tahoma" panose="020B0604030504040204" pitchFamily="34" charset="0"/>
              </a:rPr>
              <a:t>và</a:t>
            </a:r>
            <a:r>
              <a:rPr lang="en-US" sz="2000" dirty="0">
                <a:solidFill>
                  <a:srgbClr val="002060"/>
                </a:solidFill>
                <a:latin typeface="Tahoma" panose="020B0604030504040204" pitchFamily="34" charset="0"/>
                <a:cs typeface="Tahoma" panose="020B0604030504040204" pitchFamily="34" charset="0"/>
              </a:rPr>
              <a:t> phép tính </a:t>
            </a:r>
            <a:r>
              <a:rPr lang="en-US" sz="2000" dirty="0" err="1">
                <a:solidFill>
                  <a:srgbClr val="002060"/>
                </a:solidFill>
                <a:latin typeface="Tahoma" panose="020B0604030504040204" pitchFamily="34" charset="0"/>
                <a:cs typeface="Tahoma" panose="020B0604030504040204" pitchFamily="34" charset="0"/>
              </a:rPr>
              <a:t>với</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các</a:t>
            </a:r>
            <a:r>
              <a:rPr lang="en-US" sz="2000" dirty="0">
                <a:solidFill>
                  <a:srgbClr val="002060"/>
                </a:solidFill>
                <a:latin typeface="Tahoma" panose="020B0604030504040204" pitchFamily="34" charset="0"/>
                <a:cs typeface="Tahoma" panose="020B0604030504040204" pitchFamily="34" charset="0"/>
              </a:rPr>
              <a:t> STN; </a:t>
            </a:r>
            <a:r>
              <a:rPr lang="en-US" sz="2000" dirty="0" err="1">
                <a:solidFill>
                  <a:srgbClr val="002060"/>
                </a:solidFill>
                <a:latin typeface="Tahoma" panose="020B0604030504040204" pitchFamily="34" charset="0"/>
                <a:cs typeface="Tahoma" panose="020B0604030504040204" pitchFamily="34" charset="0"/>
              </a:rPr>
              <a:t>Phân</a:t>
            </a:r>
            <a:r>
              <a:rPr lang="en-US" sz="2000" dirty="0">
                <a:solidFill>
                  <a:srgbClr val="002060"/>
                </a:solidFill>
                <a:latin typeface="Tahoma" panose="020B0604030504040204" pitchFamily="34" charset="0"/>
                <a:cs typeface="Tahoma" panose="020B0604030504040204" pitchFamily="34" charset="0"/>
              </a:rPr>
              <a:t> số </a:t>
            </a:r>
            <a:r>
              <a:rPr lang="en-US" sz="2000" dirty="0" err="1">
                <a:solidFill>
                  <a:srgbClr val="002060"/>
                </a:solidFill>
                <a:latin typeface="Tahoma" panose="020B0604030504040204" pitchFamily="34" charset="0"/>
                <a:cs typeface="Tahoma" panose="020B0604030504040204" pitchFamily="34" charset="0"/>
              </a:rPr>
              <a:t>và</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các</a:t>
            </a:r>
            <a:r>
              <a:rPr lang="en-US" sz="2000" dirty="0">
                <a:solidFill>
                  <a:srgbClr val="002060"/>
                </a:solidFill>
                <a:latin typeface="Tahoma" panose="020B0604030504040204" pitchFamily="34" charset="0"/>
                <a:cs typeface="Tahoma" panose="020B0604030504040204" pitchFamily="34" charset="0"/>
              </a:rPr>
              <a:t> phép tính </a:t>
            </a:r>
            <a:r>
              <a:rPr lang="en-US" sz="2000" dirty="0" err="1">
                <a:solidFill>
                  <a:srgbClr val="002060"/>
                </a:solidFill>
                <a:latin typeface="Tahoma" panose="020B0604030504040204" pitchFamily="34" charset="0"/>
                <a:cs typeface="Tahoma" panose="020B0604030504040204" pitchFamily="34" charset="0"/>
              </a:rPr>
              <a:t>về</a:t>
            </a:r>
            <a:r>
              <a:rPr lang="en-US" sz="2000" dirty="0">
                <a:solidFill>
                  <a:srgbClr val="002060"/>
                </a:solidFill>
                <a:latin typeface="Tahoma" panose="020B0604030504040204" pitchFamily="34" charset="0"/>
                <a:cs typeface="Tahoma" panose="020B0604030504040204" pitchFamily="34" charset="0"/>
              </a:rPr>
              <a:t> PS (ở </a:t>
            </a:r>
            <a:r>
              <a:rPr lang="en-US" sz="2000" dirty="0" err="1">
                <a:solidFill>
                  <a:srgbClr val="002060"/>
                </a:solidFill>
                <a:latin typeface="Tahoma" panose="020B0604030504040204" pitchFamily="34" charset="0"/>
                <a:cs typeface="Tahoma" panose="020B0604030504040204" pitchFamily="34" charset="0"/>
              </a:rPr>
              <a:t>mức</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độ</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phù</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hợp</a:t>
            </a:r>
            <a:r>
              <a:rPr lang="en-US" sz="2000" dirty="0">
                <a:solidFill>
                  <a:srgbClr val="002060"/>
                </a:solidFill>
                <a:latin typeface="Tahoma" panose="020B0604030504040204" pitchFamily="34" charset="0"/>
                <a:cs typeface="Tahoma" panose="020B0604030504040204" pitchFamily="34" charset="0"/>
              </a:rPr>
              <a:t>)</a:t>
            </a:r>
          </a:p>
          <a:p>
            <a:pPr algn="just"/>
            <a:r>
              <a:rPr lang="en-US" sz="2000" dirty="0" smtClean="0">
                <a:solidFill>
                  <a:srgbClr val="002060"/>
                </a:solidFill>
                <a:latin typeface="Tahoma" panose="020B0604030504040204" pitchFamily="34" charset="0"/>
                <a:cs typeface="Tahoma" panose="020B0604030504040204" pitchFamily="34" charset="0"/>
              </a:rPr>
              <a:t>+</a:t>
            </a:r>
            <a:r>
              <a:rPr lang="en-US" sz="2000" dirty="0" err="1">
                <a:solidFill>
                  <a:srgbClr val="002060"/>
                </a:solidFill>
                <a:latin typeface="Tahoma" panose="020B0604030504040204" pitchFamily="34" charset="0"/>
                <a:cs typeface="Tahoma" panose="020B0604030504040204" pitchFamily="34" charset="0"/>
              </a:rPr>
              <a:t>Các</a:t>
            </a:r>
            <a:r>
              <a:rPr lang="en-US" sz="2000" dirty="0">
                <a:solidFill>
                  <a:srgbClr val="002060"/>
                </a:solidFill>
                <a:latin typeface="Tahoma" panose="020B0604030504040204" pitchFamily="34" charset="0"/>
                <a:cs typeface="Tahoma" panose="020B0604030504040204" pitchFamily="34" charset="0"/>
              </a:rPr>
              <a:t> số </a:t>
            </a:r>
            <a:r>
              <a:rPr lang="en-US" sz="2000" dirty="0" err="1">
                <a:solidFill>
                  <a:srgbClr val="002060"/>
                </a:solidFill>
                <a:latin typeface="Tahoma" panose="020B0604030504040204" pitchFamily="34" charset="0"/>
                <a:cs typeface="Tahoma" panose="020B0604030504040204" pitchFamily="34" charset="0"/>
              </a:rPr>
              <a:t>có</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nhiều</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chữ</a:t>
            </a:r>
            <a:r>
              <a:rPr lang="en-US" sz="2000" dirty="0">
                <a:solidFill>
                  <a:srgbClr val="002060"/>
                </a:solidFill>
                <a:latin typeface="Tahoma" panose="020B0604030504040204" pitchFamily="34" charset="0"/>
                <a:cs typeface="Tahoma" panose="020B0604030504040204" pitchFamily="34" charset="0"/>
              </a:rPr>
              <a:t> số </a:t>
            </a:r>
          </a:p>
          <a:p>
            <a:pPr algn="just"/>
            <a:r>
              <a:rPr lang="en-US" sz="2000" dirty="0">
                <a:solidFill>
                  <a:srgbClr val="002060"/>
                </a:solidFill>
                <a:latin typeface="Tahoma" panose="020B0604030504040204" pitchFamily="34" charset="0"/>
                <a:cs typeface="Tahoma" panose="020B0604030504040204" pitchFamily="34" charset="0"/>
              </a:rPr>
              <a:t>+</a:t>
            </a:r>
            <a:r>
              <a:rPr lang="en-US" sz="2000" dirty="0" err="1">
                <a:solidFill>
                  <a:srgbClr val="002060"/>
                </a:solidFill>
                <a:latin typeface="Tahoma" panose="020B0604030504040204" pitchFamily="34" charset="0"/>
                <a:cs typeface="Tahoma" panose="020B0604030504040204" pitchFamily="34" charset="0"/>
              </a:rPr>
              <a:t>Giới</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thiệu</a:t>
            </a:r>
            <a:r>
              <a:rPr lang="en-US" sz="2000" dirty="0">
                <a:solidFill>
                  <a:srgbClr val="002060"/>
                </a:solidFill>
                <a:latin typeface="Tahoma" panose="020B0604030504040204" pitchFamily="34" charset="0"/>
                <a:cs typeface="Tahoma" panose="020B0604030504040204" pitchFamily="34" charset="0"/>
              </a:rPr>
              <a:t> tính </a:t>
            </a:r>
            <a:r>
              <a:rPr lang="en-US" sz="2000" dirty="0" err="1">
                <a:solidFill>
                  <a:srgbClr val="002060"/>
                </a:solidFill>
                <a:latin typeface="Tahoma" panose="020B0604030504040204" pitchFamily="34" charset="0"/>
                <a:cs typeface="Tahoma" panose="020B0604030504040204" pitchFamily="34" charset="0"/>
              </a:rPr>
              <a:t>chất</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các</a:t>
            </a:r>
            <a:r>
              <a:rPr lang="en-US" sz="2000" dirty="0">
                <a:solidFill>
                  <a:srgbClr val="002060"/>
                </a:solidFill>
                <a:latin typeface="Tahoma" panose="020B0604030504040204" pitchFamily="34" charset="0"/>
                <a:cs typeface="Tahoma" panose="020B0604030504040204" pitchFamily="34" charset="0"/>
              </a:rPr>
              <a:t> phép </a:t>
            </a:r>
            <a:r>
              <a:rPr lang="en-US" sz="2000" dirty="0" err="1">
                <a:solidFill>
                  <a:srgbClr val="002060"/>
                </a:solidFill>
                <a:latin typeface="Tahoma" panose="020B0604030504040204" pitchFamily="34" charset="0"/>
                <a:cs typeface="Tahoma" panose="020B0604030504040204" pitchFamily="34" charset="0"/>
              </a:rPr>
              <a:t>toán</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theo</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quan</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điểm</a:t>
            </a:r>
            <a:r>
              <a:rPr lang="en-US" sz="2000" dirty="0">
                <a:solidFill>
                  <a:srgbClr val="002060"/>
                </a:solidFill>
                <a:latin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cs typeface="Tahoma" panose="020B0604030504040204" pitchFamily="34" charset="0"/>
              </a:rPr>
              <a:t>các</a:t>
            </a:r>
            <a:r>
              <a:rPr lang="en-US" sz="2000" dirty="0">
                <a:solidFill>
                  <a:srgbClr val="002060"/>
                </a:solidFill>
                <a:latin typeface="Tahoma" panose="020B0604030504040204" pitchFamily="34" charset="0"/>
                <a:cs typeface="Tahoma" panose="020B0604030504040204" pitchFamily="34" charset="0"/>
              </a:rPr>
              <a:t> qui </a:t>
            </a:r>
            <a:r>
              <a:rPr lang="en-US" sz="2000" dirty="0" err="1">
                <a:solidFill>
                  <a:srgbClr val="002060"/>
                </a:solidFill>
                <a:latin typeface="Tahoma" panose="020B0604030504040204" pitchFamily="34" charset="0"/>
                <a:cs typeface="Tahoma" panose="020B0604030504040204" pitchFamily="34" charset="0"/>
              </a:rPr>
              <a:t>tắc</a:t>
            </a:r>
            <a:r>
              <a:rPr lang="en-US" sz="2000" dirty="0">
                <a:solidFill>
                  <a:srgbClr val="002060"/>
                </a:solidFill>
                <a:latin typeface="Tahoma" panose="020B0604030504040204" pitchFamily="34" charset="0"/>
                <a:cs typeface="Tahoma" panose="020B0604030504040204" pitchFamily="34" charset="0"/>
              </a:rPr>
              <a:t> </a:t>
            </a:r>
            <a:r>
              <a:rPr lang="en-US" sz="2000" dirty="0" smtClean="0">
                <a:solidFill>
                  <a:srgbClr val="002060"/>
                </a:solidFill>
                <a:latin typeface="Tahoma" panose="020B0604030504040204" pitchFamily="34" charset="0"/>
                <a:cs typeface="Tahoma" panose="020B0604030504040204" pitchFamily="34" charset="0"/>
              </a:rPr>
              <a:t>tính.</a:t>
            </a:r>
          </a:p>
          <a:p>
            <a:pPr algn="just"/>
            <a:r>
              <a:rPr lang="en-US" sz="2000" b="1" dirty="0" smtClean="0">
                <a:solidFill>
                  <a:srgbClr val="FF0000"/>
                </a:solidFill>
                <a:latin typeface="Tahoma" panose="020B0604030504040204" pitchFamily="34" charset="0"/>
                <a:cs typeface="Tahoma" panose="020B0604030504040204" pitchFamily="34" charset="0"/>
              </a:rPr>
              <a:t>Chú </a:t>
            </a:r>
            <a:r>
              <a:rPr lang="en-US" sz="2000" b="1" dirty="0">
                <a:solidFill>
                  <a:srgbClr val="FF0000"/>
                </a:solidFill>
                <a:latin typeface="Tahoma" panose="020B0604030504040204" pitchFamily="34" charset="0"/>
                <a:cs typeface="Tahoma" panose="020B0604030504040204" pitchFamily="34" charset="0"/>
              </a:rPr>
              <a:t>ý tiến </a:t>
            </a:r>
            <a:r>
              <a:rPr lang="en-US" sz="2000" b="1" dirty="0" err="1">
                <a:solidFill>
                  <a:srgbClr val="FF0000"/>
                </a:solidFill>
                <a:latin typeface="Tahoma" panose="020B0604030504040204" pitchFamily="34" charset="0"/>
                <a:cs typeface="Tahoma" panose="020B0604030504040204" pitchFamily="34" charset="0"/>
              </a:rPr>
              <a:t>trình</a:t>
            </a:r>
            <a:r>
              <a:rPr lang="en-US" sz="2000" b="1" dirty="0">
                <a:solidFill>
                  <a:srgbClr val="FF0000"/>
                </a:solidFill>
                <a:latin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cs typeface="Tahoma" panose="020B0604030504040204" pitchFamily="34" charset="0"/>
              </a:rPr>
              <a:t>kĩ</a:t>
            </a:r>
            <a:r>
              <a:rPr lang="en-US" sz="2000" b="1" dirty="0">
                <a:solidFill>
                  <a:srgbClr val="FF0000"/>
                </a:solidFill>
                <a:latin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cs typeface="Tahoma" panose="020B0604030504040204" pitchFamily="34" charset="0"/>
              </a:rPr>
              <a:t>năng</a:t>
            </a:r>
            <a:endParaRPr lang="en-US" sz="2000" b="1" dirty="0">
              <a:solidFill>
                <a:srgbClr val="FF0000"/>
              </a:solidFill>
              <a:latin typeface="Tahoma" panose="020B0604030504040204" pitchFamily="34" charset="0"/>
              <a:cs typeface="Tahoma" panose="020B0604030504040204" pitchFamily="34" charset="0"/>
            </a:endParaRPr>
          </a:p>
          <a:p>
            <a:pPr algn="just"/>
            <a:r>
              <a:rPr lang="en-US" sz="2000" dirty="0" err="1" smtClean="0">
                <a:latin typeface="Tahoma" panose="020B0604030504040204" pitchFamily="34" charset="0"/>
                <a:cs typeface="Tahoma" panose="020B0604030504040204" pitchFamily="34" charset="0"/>
              </a:rPr>
              <a:t>Ví</a:t>
            </a:r>
            <a:r>
              <a:rPr lang="en-US" sz="2000" dirty="0" smtClean="0">
                <a:latin typeface="Tahoma" panose="020B0604030504040204" pitchFamily="34" charset="0"/>
                <a:cs typeface="Tahoma" panose="020B0604030504040204" pitchFamily="34" charset="0"/>
              </a:rPr>
              <a:t> </a:t>
            </a:r>
            <a:r>
              <a:rPr lang="en-US" sz="2000" dirty="0" err="1" smtClean="0">
                <a:latin typeface="Tahoma" panose="020B0604030504040204" pitchFamily="34" charset="0"/>
                <a:cs typeface="Tahoma" panose="020B0604030504040204" pitchFamily="34" charset="0"/>
              </a:rPr>
              <a:t>dụ</a:t>
            </a:r>
            <a:r>
              <a:rPr lang="en-US" sz="2000" dirty="0" smtClean="0">
                <a:latin typeface="Tahoma" panose="020B0604030504040204" pitchFamily="34" charset="0"/>
                <a:cs typeface="Tahoma" panose="020B0604030504040204" pitchFamily="34" charset="0"/>
              </a:rPr>
              <a:t>: +</a:t>
            </a:r>
            <a:r>
              <a:rPr lang="en-US" sz="2000" dirty="0">
                <a:latin typeface="Tahoma" panose="020B0604030504040204" pitchFamily="34" charset="0"/>
                <a:cs typeface="Tahoma" panose="020B0604030504040204" pitchFamily="34" charset="0"/>
              </a:rPr>
              <a:t>Chú ý tiến </a:t>
            </a:r>
            <a:r>
              <a:rPr lang="en-US" sz="2000" dirty="0" err="1">
                <a:latin typeface="Tahoma" panose="020B0604030504040204" pitchFamily="34" charset="0"/>
                <a:cs typeface="Tahoma" panose="020B0604030504040204" pitchFamily="34" charset="0"/>
              </a:rPr>
              <a:t>trình</a:t>
            </a:r>
            <a:r>
              <a:rPr lang="en-US" sz="2000" dirty="0">
                <a:latin typeface="Tahoma" panose="020B0604030504040204" pitchFamily="34" charset="0"/>
                <a:cs typeface="Tahoma" panose="020B0604030504040204" pitchFamily="34" charset="0"/>
              </a:rPr>
              <a:t> </a:t>
            </a:r>
            <a:r>
              <a:rPr lang="en-US" sz="2000" dirty="0" err="1">
                <a:latin typeface="Tahoma" panose="020B0604030504040204" pitchFamily="34" charset="0"/>
                <a:cs typeface="Tahoma" panose="020B0604030504040204" pitchFamily="34" charset="0"/>
              </a:rPr>
              <a:t>kĩ</a:t>
            </a:r>
            <a:r>
              <a:rPr lang="en-US" sz="2000" dirty="0">
                <a:latin typeface="Tahoma" panose="020B0604030504040204" pitchFamily="34" charset="0"/>
                <a:cs typeface="Tahoma" panose="020B0604030504040204" pitchFamily="34" charset="0"/>
              </a:rPr>
              <a:t> </a:t>
            </a:r>
            <a:r>
              <a:rPr lang="en-US" sz="2000" dirty="0" err="1" smtClean="0">
                <a:latin typeface="Tahoma" panose="020B0604030504040204" pitchFamily="34" charset="0"/>
                <a:cs typeface="Tahoma" panose="020B0604030504040204" pitchFamily="34" charset="0"/>
              </a:rPr>
              <a:t>năng</a:t>
            </a:r>
            <a:r>
              <a:rPr lang="en-US" sz="2000" dirty="0" smtClean="0">
                <a:latin typeface="Tahoma" panose="020B0604030504040204" pitchFamily="34" charset="0"/>
                <a:cs typeface="Tahoma" panose="020B0604030504040204" pitchFamily="34" charset="0"/>
              </a:rPr>
              <a:t> </a:t>
            </a:r>
            <a:r>
              <a:rPr lang="en-US" sz="2000" dirty="0" err="1" smtClean="0">
                <a:latin typeface="Tahoma" panose="020B0604030504040204" pitchFamily="34" charset="0"/>
                <a:cs typeface="Tahoma" panose="020B0604030504040204" pitchFamily="34" charset="0"/>
              </a:rPr>
              <a:t>khi</a:t>
            </a:r>
            <a:r>
              <a:rPr lang="en-US" sz="2000" dirty="0" smtClean="0">
                <a:latin typeface="Tahoma" panose="020B0604030504040204" pitchFamily="34" charset="0"/>
                <a:cs typeface="Tahoma" panose="020B0604030504040204" pitchFamily="34" charset="0"/>
              </a:rPr>
              <a:t> </a:t>
            </a:r>
            <a:r>
              <a:rPr lang="en-US" sz="2000" dirty="0" err="1" smtClean="0">
                <a:latin typeface="Tahoma" panose="020B0604030504040204" pitchFamily="34" charset="0"/>
                <a:cs typeface="Tahoma" panose="020B0604030504040204" pitchFamily="34" charset="0"/>
              </a:rPr>
              <a:t>dạy</a:t>
            </a:r>
            <a:r>
              <a:rPr lang="en-US" sz="2000" dirty="0" smtClean="0">
                <a:latin typeface="Tahoma" panose="020B0604030504040204" pitchFamily="34" charset="0"/>
                <a:cs typeface="Tahoma" panose="020B0604030504040204" pitchFamily="34" charset="0"/>
              </a:rPr>
              <a:t> </a:t>
            </a:r>
            <a:r>
              <a:rPr lang="en-US" sz="2000" dirty="0">
                <a:latin typeface="Tahoma" panose="020B0604030504040204" pitchFamily="34" charset="0"/>
                <a:cs typeface="Tahoma" panose="020B0604030504040204" pitchFamily="34" charset="0"/>
              </a:rPr>
              <a:t>phép chia </a:t>
            </a:r>
            <a:r>
              <a:rPr lang="en-US" sz="2000" dirty="0" err="1">
                <a:latin typeface="Tahoma" panose="020B0604030504040204" pitchFamily="34" charset="0"/>
                <a:cs typeface="Tahoma" panose="020B0604030504040204" pitchFamily="34" charset="0"/>
              </a:rPr>
              <a:t>cho</a:t>
            </a:r>
            <a:r>
              <a:rPr lang="en-US" sz="2000" dirty="0">
                <a:latin typeface="Tahoma" panose="020B0604030504040204" pitchFamily="34" charset="0"/>
                <a:cs typeface="Tahoma" panose="020B0604030504040204" pitchFamily="34" charset="0"/>
              </a:rPr>
              <a:t> số </a:t>
            </a:r>
            <a:r>
              <a:rPr lang="en-US" sz="2000" dirty="0" err="1">
                <a:latin typeface="Tahoma" panose="020B0604030504040204" pitchFamily="34" charset="0"/>
                <a:cs typeface="Tahoma" panose="020B0604030504040204" pitchFamily="34" charset="0"/>
              </a:rPr>
              <a:t>có</a:t>
            </a:r>
            <a:r>
              <a:rPr lang="en-US" sz="2000" dirty="0">
                <a:latin typeface="Tahoma" panose="020B0604030504040204" pitchFamily="34" charset="0"/>
                <a:cs typeface="Tahoma" panose="020B0604030504040204" pitchFamily="34" charset="0"/>
              </a:rPr>
              <a:t> </a:t>
            </a:r>
            <a:r>
              <a:rPr lang="en-US" sz="2000" dirty="0" err="1">
                <a:latin typeface="Tahoma" panose="020B0604030504040204" pitchFamily="34" charset="0"/>
                <a:cs typeface="Tahoma" panose="020B0604030504040204" pitchFamily="34" charset="0"/>
              </a:rPr>
              <a:t>hai</a:t>
            </a:r>
            <a:r>
              <a:rPr lang="en-US" sz="2000" dirty="0">
                <a:latin typeface="Tahoma" panose="020B0604030504040204" pitchFamily="34" charset="0"/>
                <a:cs typeface="Tahoma" panose="020B0604030504040204" pitchFamily="34" charset="0"/>
              </a:rPr>
              <a:t> </a:t>
            </a:r>
            <a:r>
              <a:rPr lang="en-US" sz="2000" dirty="0" err="1">
                <a:latin typeface="Tahoma" panose="020B0604030504040204" pitchFamily="34" charset="0"/>
                <a:cs typeface="Tahoma" panose="020B0604030504040204" pitchFamily="34" charset="0"/>
              </a:rPr>
              <a:t>chữ</a:t>
            </a:r>
            <a:r>
              <a:rPr lang="en-US" sz="2000" dirty="0">
                <a:latin typeface="Tahoma" panose="020B0604030504040204" pitchFamily="34" charset="0"/>
                <a:cs typeface="Tahoma" panose="020B0604030504040204" pitchFamily="34" charset="0"/>
              </a:rPr>
              <a:t> </a:t>
            </a:r>
            <a:r>
              <a:rPr lang="en-US" sz="2000" dirty="0" smtClean="0">
                <a:latin typeface="Tahoma" panose="020B0604030504040204" pitchFamily="34" charset="0"/>
                <a:cs typeface="Tahoma" panose="020B0604030504040204" pitchFamily="34" charset="0"/>
              </a:rPr>
              <a:t>số.</a:t>
            </a:r>
            <a:endParaRPr lang="en-US" sz="2000" dirty="0">
              <a:latin typeface="Tahoma" panose="020B0604030504040204" pitchFamily="34" charset="0"/>
              <a:cs typeface="Tahoma" panose="020B0604030504040204" pitchFamily="34" charset="0"/>
            </a:endParaRPr>
          </a:p>
          <a:p>
            <a:pPr algn="just"/>
            <a:r>
              <a:rPr lang="en-US" sz="2000" dirty="0" smtClean="0">
                <a:latin typeface="Tahoma" panose="020B0604030504040204" pitchFamily="34" charset="0"/>
                <a:cs typeface="Tahoma" panose="020B0604030504040204" pitchFamily="34" charset="0"/>
              </a:rPr>
              <a:t>         +</a:t>
            </a:r>
            <a:r>
              <a:rPr lang="en-US" sz="2000" dirty="0" err="1">
                <a:latin typeface="Tahoma" panose="020B0604030504040204" pitchFamily="34" charset="0"/>
                <a:cs typeface="Tahoma" panose="020B0604030504040204" pitchFamily="34" charset="0"/>
              </a:rPr>
              <a:t>Cân</a:t>
            </a:r>
            <a:r>
              <a:rPr lang="en-US" sz="2000" dirty="0">
                <a:latin typeface="Tahoma" panose="020B0604030504040204" pitchFamily="34" charset="0"/>
                <a:cs typeface="Tahoma" panose="020B0604030504040204" pitchFamily="34" charset="0"/>
              </a:rPr>
              <a:t> </a:t>
            </a:r>
            <a:r>
              <a:rPr lang="en-US" sz="2000" dirty="0" err="1">
                <a:latin typeface="Tahoma" panose="020B0604030504040204" pitchFamily="34" charset="0"/>
                <a:cs typeface="Tahoma" panose="020B0604030504040204" pitchFamily="34" charset="0"/>
              </a:rPr>
              <a:t>đối</a:t>
            </a:r>
            <a:r>
              <a:rPr lang="en-US" sz="2000" dirty="0">
                <a:latin typeface="Tahoma" panose="020B0604030504040204" pitchFamily="34" charset="0"/>
                <a:cs typeface="Tahoma" panose="020B0604030504040204" pitchFamily="34" charset="0"/>
              </a:rPr>
              <a:t> </a:t>
            </a:r>
            <a:r>
              <a:rPr lang="en-US" sz="2000" dirty="0" err="1">
                <a:latin typeface="Tahoma" panose="020B0604030504040204" pitchFamily="34" charset="0"/>
                <a:cs typeface="Tahoma" panose="020B0604030504040204" pitchFamily="34" charset="0"/>
              </a:rPr>
              <a:t>giữa</a:t>
            </a:r>
            <a:r>
              <a:rPr lang="en-US" sz="2000" dirty="0">
                <a:latin typeface="Tahoma" panose="020B0604030504040204" pitchFamily="34" charset="0"/>
                <a:cs typeface="Tahoma" panose="020B0604030504040204" pitchFamily="34" charset="0"/>
              </a:rPr>
              <a:t> </a:t>
            </a:r>
            <a:r>
              <a:rPr lang="en-US" sz="2000" dirty="0" err="1" smtClean="0">
                <a:latin typeface="Tahoma" panose="020B0604030504040204" pitchFamily="34" charset="0"/>
                <a:cs typeface="Tahoma" panose="020B0604030504040204" pitchFamily="34" charset="0"/>
              </a:rPr>
              <a:t>kĩ</a:t>
            </a:r>
            <a:r>
              <a:rPr lang="en-US" sz="2000" dirty="0" smtClean="0">
                <a:latin typeface="Tahoma" panose="020B0604030504040204" pitchFamily="34" charset="0"/>
                <a:cs typeface="Tahoma" panose="020B0604030504040204" pitchFamily="34" charset="0"/>
              </a:rPr>
              <a:t> </a:t>
            </a:r>
            <a:r>
              <a:rPr lang="en-US" sz="2000" dirty="0" err="1" smtClean="0">
                <a:latin typeface="Tahoma" panose="020B0604030504040204" pitchFamily="34" charset="0"/>
                <a:cs typeface="Tahoma" panose="020B0604030504040204" pitchFamily="34" charset="0"/>
              </a:rPr>
              <a:t>năng</a:t>
            </a:r>
            <a:r>
              <a:rPr lang="en-US" sz="2000" dirty="0" smtClean="0">
                <a:latin typeface="Tahoma" panose="020B0604030504040204" pitchFamily="34" charset="0"/>
                <a:cs typeface="Tahoma" panose="020B0604030504040204" pitchFamily="34" charset="0"/>
              </a:rPr>
              <a:t> tính </a:t>
            </a:r>
            <a:r>
              <a:rPr lang="en-US" sz="2000" dirty="0" err="1">
                <a:latin typeface="Tahoma" panose="020B0604030504040204" pitchFamily="34" charset="0"/>
                <a:cs typeface="Tahoma" panose="020B0604030504040204" pitchFamily="34" charset="0"/>
              </a:rPr>
              <a:t>nhẩm</a:t>
            </a:r>
            <a:r>
              <a:rPr lang="en-US" sz="2000" dirty="0">
                <a:latin typeface="Tahoma" panose="020B0604030504040204" pitchFamily="34" charset="0"/>
                <a:cs typeface="Tahoma" panose="020B0604030504040204" pitchFamily="34" charset="0"/>
              </a:rPr>
              <a:t> </a:t>
            </a:r>
            <a:r>
              <a:rPr lang="en-US" sz="2000" dirty="0" err="1">
                <a:latin typeface="Tahoma" panose="020B0604030504040204" pitchFamily="34" charset="0"/>
                <a:cs typeface="Tahoma" panose="020B0604030504040204" pitchFamily="34" charset="0"/>
              </a:rPr>
              <a:t>và</a:t>
            </a:r>
            <a:r>
              <a:rPr lang="en-US" sz="2000" dirty="0">
                <a:latin typeface="Tahoma" panose="020B0604030504040204" pitchFamily="34" charset="0"/>
                <a:cs typeface="Tahoma" panose="020B0604030504040204" pitchFamily="34" charset="0"/>
              </a:rPr>
              <a:t> tính </a:t>
            </a:r>
            <a:r>
              <a:rPr lang="en-US" sz="2000" dirty="0" err="1" smtClean="0">
                <a:latin typeface="Tahoma" panose="020B0604030504040204" pitchFamily="34" charset="0"/>
                <a:cs typeface="Tahoma" panose="020B0604030504040204" pitchFamily="34" charset="0"/>
              </a:rPr>
              <a:t>viết</a:t>
            </a:r>
            <a:r>
              <a:rPr lang="en-US" sz="2000" dirty="0" smtClean="0">
                <a:latin typeface="Tahoma" panose="020B0604030504040204" pitchFamily="34" charset="0"/>
                <a:cs typeface="Tahoma" panose="020B0604030504040204" pitchFamily="34" charset="0"/>
              </a:rPr>
              <a:t>.</a:t>
            </a:r>
            <a:endParaRPr lang="en-US" sz="2000" dirty="0">
              <a:solidFill>
                <a:srgbClr val="002060"/>
              </a:solidFill>
              <a:latin typeface="Tahoma" panose="020B0604030504040204" pitchFamily="34" charset="0"/>
              <a:cs typeface="Tahoma" panose="020B0604030504040204" pitchFamily="34" charset="0"/>
            </a:endParaRPr>
          </a:p>
          <a:p>
            <a:pPr algn="just"/>
            <a:endParaRPr lang="en-US" sz="2000" dirty="0">
              <a:solidFill>
                <a:srgbClr val="00206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32116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11</a:t>
            </a:fld>
            <a:endParaRPr lang="vi-VN"/>
          </a:p>
        </p:txBody>
      </p:sp>
      <p:sp>
        <p:nvSpPr>
          <p:cNvPr id="6" name="TextBox 5"/>
          <p:cNvSpPr txBox="1"/>
          <p:nvPr/>
        </p:nvSpPr>
        <p:spPr>
          <a:xfrm>
            <a:off x="797896" y="665391"/>
            <a:ext cx="9710210" cy="646331"/>
          </a:xfrm>
          <a:prstGeom prst="rect">
            <a:avLst/>
          </a:prstGeom>
          <a:noFill/>
        </p:spPr>
        <p:txBody>
          <a:bodyPr wrap="square" rtlCol="0">
            <a:spAutoFit/>
          </a:bodyPr>
          <a:lstStyle/>
          <a:p>
            <a:pPr algn="just"/>
            <a:r>
              <a:rPr lang="en-US" sz="3600" b="1" dirty="0">
                <a:solidFill>
                  <a:srgbClr val="002060"/>
                </a:solidFill>
                <a:latin typeface="Tahoma" panose="020B0604030504040204" pitchFamily="34" charset="0"/>
                <a:cs typeface="Tahoma" panose="020B0604030504040204" pitchFamily="34" charset="0"/>
              </a:rPr>
              <a:t>2. Đáp ứng </a:t>
            </a:r>
            <a:r>
              <a:rPr lang="en-US" sz="3600" b="1" dirty="0" err="1">
                <a:solidFill>
                  <a:srgbClr val="002060"/>
                </a:solidFill>
                <a:latin typeface="Tahoma" panose="020B0604030504040204" pitchFamily="34" charset="0"/>
                <a:cs typeface="Tahoma" panose="020B0604030504040204" pitchFamily="34" charset="0"/>
              </a:rPr>
              <a:t>yêu</a:t>
            </a:r>
            <a:r>
              <a:rPr lang="en-US" sz="3600" b="1" dirty="0">
                <a:solidFill>
                  <a:srgbClr val="002060"/>
                </a:solidFill>
                <a:latin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cs typeface="Tahoma" panose="020B0604030504040204" pitchFamily="34" charset="0"/>
              </a:rPr>
              <a:t>cầu</a:t>
            </a:r>
            <a:r>
              <a:rPr lang="en-US" sz="3600" b="1" dirty="0">
                <a:solidFill>
                  <a:srgbClr val="002060"/>
                </a:solidFill>
                <a:latin typeface="Tahoma" panose="020B0604030504040204" pitchFamily="34" charset="0"/>
                <a:cs typeface="Tahoma" panose="020B0604030504040204" pitchFamily="34" charset="0"/>
              </a:rPr>
              <a:t> </a:t>
            </a:r>
            <a:r>
              <a:rPr lang="vi-VN" sz="3600" b="1" dirty="0">
                <a:solidFill>
                  <a:srgbClr val="002060"/>
                </a:solidFill>
                <a:latin typeface="Tahoma" panose="020B0604030504040204" pitchFamily="34" charset="0"/>
                <a:cs typeface="Tahoma" panose="020B0604030504040204" pitchFamily="34" charset="0"/>
              </a:rPr>
              <a:t>phát triển </a:t>
            </a:r>
            <a:r>
              <a:rPr lang="en-US" sz="3600" b="1" dirty="0">
                <a:solidFill>
                  <a:srgbClr val="002060"/>
                </a:solidFill>
                <a:latin typeface="Tahoma" panose="020B0604030504040204" pitchFamily="34" charset="0"/>
                <a:cs typeface="Tahoma" panose="020B0604030504040204" pitchFamily="34" charset="0"/>
              </a:rPr>
              <a:t>NL, PC</a:t>
            </a:r>
          </a:p>
        </p:txBody>
      </p:sp>
      <p:sp>
        <p:nvSpPr>
          <p:cNvPr id="4" name="TextBox 3">
            <a:extLst>
              <a:ext uri="{FF2B5EF4-FFF2-40B4-BE49-F238E27FC236}">
                <a16:creationId xmlns:a16="http://schemas.microsoft.com/office/drawing/2014/main" xmlns="" id="{1AC39D32-B658-456E-8EA7-E6689C0E38B9}"/>
              </a:ext>
            </a:extLst>
          </p:cNvPr>
          <p:cNvSpPr txBox="1"/>
          <p:nvPr/>
        </p:nvSpPr>
        <p:spPr>
          <a:xfrm>
            <a:off x="453911" y="1551178"/>
            <a:ext cx="11284177" cy="1754326"/>
          </a:xfrm>
          <a:prstGeom prst="rect">
            <a:avLst/>
          </a:prstGeom>
          <a:solidFill>
            <a:schemeClr val="bg1"/>
          </a:solidFill>
        </p:spPr>
        <p:txBody>
          <a:bodyPr wrap="square" rtlCol="0">
            <a:spAutoFit/>
          </a:bodyPr>
          <a:lstStyle/>
          <a:p>
            <a:pPr marL="457200" indent="-457200" algn="just">
              <a:buFont typeface="Arial" panose="020B0604020202020204" pitchFamily="34" charset="0"/>
              <a:buChar char="•"/>
            </a:pPr>
            <a:r>
              <a:rPr lang="en-US" sz="3600" dirty="0" err="1">
                <a:latin typeface="Tahoma" panose="020B0604030504040204" pitchFamily="34" charset="0"/>
                <a:cs typeface="Tahoma" panose="020B0604030504040204" pitchFamily="34" charset="0"/>
              </a:rPr>
              <a:t>Giúp</a:t>
            </a:r>
            <a:r>
              <a:rPr lang="en-US" sz="3600" dirty="0">
                <a:latin typeface="Tahoma" panose="020B0604030504040204" pitchFamily="34" charset="0"/>
                <a:cs typeface="Tahoma" panose="020B0604030504040204" pitchFamily="34" charset="0"/>
              </a:rPr>
              <a:t> HS </a:t>
            </a:r>
            <a:r>
              <a:rPr lang="en-US" sz="3600" dirty="0" err="1">
                <a:latin typeface="Tahoma" panose="020B0604030504040204" pitchFamily="34" charset="0"/>
                <a:cs typeface="Tahoma" panose="020B0604030504040204" pitchFamily="34" charset="0"/>
              </a:rPr>
              <a:t>có</a:t>
            </a:r>
            <a:r>
              <a:rPr lang="en-US" sz="3600" dirty="0">
                <a:latin typeface="Tahoma" panose="020B0604030504040204" pitchFamily="34" charset="0"/>
                <a:cs typeface="Tahoma" panose="020B0604030504040204" pitchFamily="34" charset="0"/>
              </a:rPr>
              <a:t> c</a:t>
            </a:r>
            <a:r>
              <a:rPr lang="vi-VN" sz="3600" dirty="0">
                <a:latin typeface="Tahoma" panose="020B0604030504040204" pitchFamily="34" charset="0"/>
                <a:cs typeface="Tahoma" panose="020B0604030504040204" pitchFamily="34" charset="0"/>
              </a:rPr>
              <a:t>ơ</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hội</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hình</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thành</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và</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phát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triển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các</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thành</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tố</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của</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năng</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lực</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phẩm</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chất</a:t>
            </a:r>
            <a:endParaRPr lang="en-US" sz="3600" dirty="0">
              <a:latin typeface="Tahoma" panose="020B0604030504040204" pitchFamily="34" charset="0"/>
              <a:cs typeface="Tahoma" panose="020B0604030504040204" pitchFamily="34" charset="0"/>
            </a:endParaRPr>
          </a:p>
          <a:p>
            <a:pPr algn="just"/>
            <a:endParaRPr lang="en-US" sz="3600" b="1"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87277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698722" y="1447800"/>
            <a:ext cx="1072570" cy="392948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kern="0" dirty="0">
                <a:solidFill>
                  <a:srgbClr val="7030A0"/>
                </a:solidFill>
                <a:latin typeface="Segoe UI bold" pitchFamily="34" charset="0"/>
                <a:cs typeface="Segoe UI bold" pitchFamily="34" charset="0"/>
              </a:rPr>
              <a:t>NL </a:t>
            </a:r>
            <a:r>
              <a:rPr lang="en-US" sz="2800" b="1" kern="0" dirty="0" err="1">
                <a:solidFill>
                  <a:srgbClr val="7030A0"/>
                </a:solidFill>
                <a:latin typeface="Segoe UI bold" pitchFamily="34" charset="0"/>
                <a:cs typeface="Segoe UI bold" pitchFamily="34" charset="0"/>
              </a:rPr>
              <a:t>Tư</a:t>
            </a:r>
            <a:r>
              <a:rPr lang="en-US" sz="2800" b="1" kern="0" dirty="0">
                <a:solidFill>
                  <a:srgbClr val="7030A0"/>
                </a:solidFill>
                <a:latin typeface="Segoe UI bold" pitchFamily="34" charset="0"/>
                <a:cs typeface="Segoe UI bold" pitchFamily="34" charset="0"/>
              </a:rPr>
              <a:t> </a:t>
            </a:r>
            <a:r>
              <a:rPr lang="en-US" sz="2800" b="1" kern="0" dirty="0" err="1">
                <a:solidFill>
                  <a:srgbClr val="7030A0"/>
                </a:solidFill>
                <a:latin typeface="Segoe UI bold" pitchFamily="34" charset="0"/>
                <a:cs typeface="Segoe UI bold" pitchFamily="34" charset="0"/>
              </a:rPr>
              <a:t>duy</a:t>
            </a:r>
            <a:r>
              <a:rPr lang="en-US" sz="2800" b="1" kern="0" dirty="0">
                <a:solidFill>
                  <a:srgbClr val="7030A0"/>
                </a:solidFill>
                <a:latin typeface="Segoe UI bold" pitchFamily="34" charset="0"/>
                <a:cs typeface="Segoe UI bold" pitchFamily="34" charset="0"/>
              </a:rPr>
              <a:t> </a:t>
            </a:r>
            <a:r>
              <a:rPr lang="en-US" sz="2800" b="1" kern="0" dirty="0" err="1">
                <a:solidFill>
                  <a:srgbClr val="7030A0"/>
                </a:solidFill>
                <a:latin typeface="Segoe UI bold" pitchFamily="34" charset="0"/>
                <a:cs typeface="Segoe UI bold" pitchFamily="34" charset="0"/>
              </a:rPr>
              <a:t>và</a:t>
            </a:r>
            <a:r>
              <a:rPr lang="en-US" sz="2800" b="1" kern="0" dirty="0">
                <a:solidFill>
                  <a:srgbClr val="7030A0"/>
                </a:solidFill>
                <a:latin typeface="Segoe UI bold" pitchFamily="34" charset="0"/>
                <a:cs typeface="Segoe UI bold" pitchFamily="34" charset="0"/>
              </a:rPr>
              <a:t> </a:t>
            </a:r>
            <a:r>
              <a:rPr lang="en-US" sz="2800" b="1" kern="0" dirty="0" err="1">
                <a:solidFill>
                  <a:srgbClr val="7030A0"/>
                </a:solidFill>
                <a:latin typeface="Segoe UI bold" pitchFamily="34" charset="0"/>
                <a:cs typeface="Segoe UI bold" pitchFamily="34" charset="0"/>
              </a:rPr>
              <a:t>lập</a:t>
            </a:r>
            <a:r>
              <a:rPr lang="en-US" sz="2800" b="1" kern="0" dirty="0">
                <a:solidFill>
                  <a:srgbClr val="7030A0"/>
                </a:solidFill>
                <a:latin typeface="Segoe UI bold" pitchFamily="34" charset="0"/>
                <a:cs typeface="Segoe UI bold" pitchFamily="34" charset="0"/>
              </a:rPr>
              <a:t> </a:t>
            </a:r>
            <a:r>
              <a:rPr lang="en-US" sz="2800" b="1" kern="0" dirty="0" err="1">
                <a:solidFill>
                  <a:srgbClr val="7030A0"/>
                </a:solidFill>
                <a:latin typeface="Segoe UI bold" pitchFamily="34" charset="0"/>
                <a:cs typeface="Segoe UI bold" pitchFamily="34" charset="0"/>
              </a:rPr>
              <a:t>luận</a:t>
            </a:r>
            <a:r>
              <a:rPr lang="en-US" sz="2800" b="1" kern="0" dirty="0">
                <a:solidFill>
                  <a:srgbClr val="7030A0"/>
                </a:solidFill>
                <a:latin typeface="Segoe UI bold" pitchFamily="34" charset="0"/>
                <a:cs typeface="Segoe UI bold" pitchFamily="34" charset="0"/>
              </a:rPr>
              <a:t> </a:t>
            </a:r>
            <a:r>
              <a:rPr lang="en-US" sz="2800" b="1" kern="0" dirty="0" err="1">
                <a:solidFill>
                  <a:srgbClr val="7030A0"/>
                </a:solidFill>
                <a:latin typeface="Segoe UI bold" pitchFamily="34" charset="0"/>
                <a:cs typeface="Segoe UI bold" pitchFamily="34" charset="0"/>
              </a:rPr>
              <a:t>toán</a:t>
            </a:r>
            <a:r>
              <a:rPr lang="en-US" sz="2800" b="1" kern="0" dirty="0">
                <a:solidFill>
                  <a:srgbClr val="7030A0"/>
                </a:solidFill>
                <a:latin typeface="Segoe UI bold" pitchFamily="34" charset="0"/>
                <a:cs typeface="Segoe UI bold" pitchFamily="34" charset="0"/>
              </a:rPr>
              <a:t> học</a:t>
            </a:r>
            <a:endParaRPr lang="en-US" dirty="0"/>
          </a:p>
        </p:txBody>
      </p:sp>
      <p:sp>
        <p:nvSpPr>
          <p:cNvPr id="17" name="Right Arrow 16"/>
          <p:cNvSpPr/>
          <p:nvPr/>
        </p:nvSpPr>
        <p:spPr>
          <a:xfrm>
            <a:off x="9887351" y="2901139"/>
            <a:ext cx="811371" cy="135228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12063" y="-133583"/>
            <a:ext cx="7920000" cy="1440000"/>
            <a:chOff x="302393" y="2158857"/>
            <a:chExt cx="6003391" cy="1070458"/>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393" y="2158857"/>
              <a:ext cx="6003391" cy="1070458"/>
            </a:xfrm>
            <a:prstGeom prst="rect">
              <a:avLst/>
            </a:prstGeom>
          </p:spPr>
        </p:pic>
        <p:sp>
          <p:nvSpPr>
            <p:cNvPr id="19" name="Rectangle 18"/>
            <p:cNvSpPr/>
            <p:nvPr/>
          </p:nvSpPr>
          <p:spPr>
            <a:xfrm>
              <a:off x="876520" y="2432476"/>
              <a:ext cx="5154571" cy="434706"/>
            </a:xfrm>
            <a:prstGeom prst="rect">
              <a:avLst/>
            </a:prstGeom>
          </p:spPr>
          <p:txBody>
            <a:bodyPr wrap="square">
              <a:spAutoFit/>
            </a:bodyPr>
            <a:lstStyle/>
            <a:p>
              <a:r>
                <a:rPr lang="en-US" sz="3200" b="1" dirty="0" smtClean="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Phát</a:t>
              </a:r>
              <a:r>
                <a:rPr lang="en-US" sz="3200" b="1" dirty="0">
                  <a:latin typeface="Tahoma" panose="020B0604030504040204" pitchFamily="34" charset="0"/>
                  <a:ea typeface="Tahoma" panose="020B0604030504040204" pitchFamily="34" charset="0"/>
                  <a:cs typeface="Tahoma" panose="020B0604030504040204" pitchFamily="34" charset="0"/>
                </a:rPr>
                <a:t> triển PC, NL HS </a:t>
              </a:r>
            </a:p>
          </p:txBody>
        </p:sp>
        <p:sp>
          <p:nvSpPr>
            <p:cNvPr id="22" name="Rectangle 21"/>
            <p:cNvSpPr/>
            <p:nvPr/>
          </p:nvSpPr>
          <p:spPr>
            <a:xfrm>
              <a:off x="644638" y="2318509"/>
              <a:ext cx="463764" cy="617741"/>
            </a:xfrm>
            <a:prstGeom prst="rect">
              <a:avLst/>
            </a:prstGeom>
          </p:spPr>
          <p:txBody>
            <a:bodyPr wrap="square">
              <a:spAutoFit/>
            </a:bodyPr>
            <a:lstStyle/>
            <a:p>
              <a:endParaRPr lang="en-US" sz="48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3" name="Picture 2">
            <a:extLst>
              <a:ext uri="{FF2B5EF4-FFF2-40B4-BE49-F238E27FC236}">
                <a16:creationId xmlns:a16="http://schemas.microsoft.com/office/drawing/2014/main" xmlns="" id="{BB5D884A-A651-4064-89FA-D84EBCBD44CA}"/>
              </a:ext>
            </a:extLst>
          </p:cNvPr>
          <p:cNvPicPr>
            <a:picLocks noChangeAspect="1"/>
          </p:cNvPicPr>
          <p:nvPr/>
        </p:nvPicPr>
        <p:blipFill>
          <a:blip r:embed="rId4"/>
          <a:stretch>
            <a:fillRect/>
          </a:stretch>
        </p:blipFill>
        <p:spPr>
          <a:xfrm>
            <a:off x="989350" y="1444480"/>
            <a:ext cx="7512569" cy="3756285"/>
          </a:xfrm>
          <a:prstGeom prst="rect">
            <a:avLst/>
          </a:prstGeom>
        </p:spPr>
      </p:pic>
    </p:spTree>
    <p:extLst>
      <p:ext uri="{BB962C8B-B14F-4D97-AF65-F5344CB8AC3E}">
        <p14:creationId xmlns:p14="http://schemas.microsoft.com/office/powerpoint/2010/main" val="3290303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2063" y="-133583"/>
            <a:ext cx="7920000" cy="1440000"/>
            <a:chOff x="302393" y="2158857"/>
            <a:chExt cx="6003391" cy="1070458"/>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393" y="2158857"/>
              <a:ext cx="6003391" cy="1070458"/>
            </a:xfrm>
            <a:prstGeom prst="rect">
              <a:avLst/>
            </a:prstGeom>
          </p:spPr>
        </p:pic>
        <p:sp>
          <p:nvSpPr>
            <p:cNvPr id="12" name="Rectangle 11"/>
            <p:cNvSpPr/>
            <p:nvPr/>
          </p:nvSpPr>
          <p:spPr>
            <a:xfrm>
              <a:off x="1171091" y="2432476"/>
              <a:ext cx="4860000" cy="434706"/>
            </a:xfrm>
            <a:prstGeom prst="rect">
              <a:avLst/>
            </a:prstGeom>
          </p:spPr>
          <p:txBody>
            <a:bodyPr wrap="square">
              <a:spAutoFit/>
            </a:bodyPr>
            <a:lstStyle/>
            <a:p>
              <a:r>
                <a:rPr lang="en-US" sz="3200" b="1" dirty="0" err="1">
                  <a:latin typeface="Tahoma" panose="020B0604030504040204" pitchFamily="34" charset="0"/>
                  <a:ea typeface="Tahoma" panose="020B0604030504040204" pitchFamily="34" charset="0"/>
                  <a:cs typeface="Tahoma" panose="020B0604030504040204" pitchFamily="34" charset="0"/>
                </a:rPr>
                <a:t>Phát</a:t>
              </a:r>
              <a:r>
                <a:rPr lang="en-US" sz="3200" b="1" dirty="0">
                  <a:latin typeface="Tahoma" panose="020B0604030504040204" pitchFamily="34" charset="0"/>
                  <a:ea typeface="Tahoma" panose="020B0604030504040204" pitchFamily="34" charset="0"/>
                  <a:cs typeface="Tahoma" panose="020B0604030504040204" pitchFamily="34" charset="0"/>
                </a:rPr>
                <a:t> triển PC, NL HS </a:t>
              </a:r>
            </a:p>
          </p:txBody>
        </p:sp>
        <p:sp>
          <p:nvSpPr>
            <p:cNvPr id="15" name="Rectangle 14"/>
            <p:cNvSpPr/>
            <p:nvPr/>
          </p:nvSpPr>
          <p:spPr>
            <a:xfrm>
              <a:off x="644638" y="2318509"/>
              <a:ext cx="463764" cy="617741"/>
            </a:xfrm>
            <a:prstGeom prst="rect">
              <a:avLst/>
            </a:prstGeom>
          </p:spPr>
          <p:txBody>
            <a:bodyPr wrap="square">
              <a:spAutoFit/>
            </a:bodyPr>
            <a:lstStyle/>
            <a:p>
              <a:endParaRPr lang="en-US" sz="4800" b="1" dirty="0">
                <a:latin typeface="Tahoma" panose="020B0604030504040204" pitchFamily="34" charset="0"/>
                <a:ea typeface="Tahoma" panose="020B0604030504040204" pitchFamily="34" charset="0"/>
                <a:cs typeface="Tahoma" panose="020B0604030504040204" pitchFamily="34" charset="0"/>
              </a:endParaRPr>
            </a:p>
          </p:txBody>
        </p:sp>
      </p:grpSp>
      <p:sp>
        <p:nvSpPr>
          <p:cNvPr id="17" name="Rounded Rectangle 16"/>
          <p:cNvSpPr/>
          <p:nvPr/>
        </p:nvSpPr>
        <p:spPr>
          <a:xfrm>
            <a:off x="9913110" y="1777280"/>
            <a:ext cx="1296000" cy="36000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kern="0" dirty="0">
                <a:solidFill>
                  <a:srgbClr val="7030A0"/>
                </a:solidFill>
                <a:latin typeface="Segoe UI bold" pitchFamily="34" charset="0"/>
                <a:cs typeface="Segoe UI bold" pitchFamily="34" charset="0"/>
              </a:rPr>
              <a:t>NL </a:t>
            </a:r>
            <a:r>
              <a:rPr lang="en-US" sz="2800" b="1" kern="0" dirty="0" err="1">
                <a:solidFill>
                  <a:srgbClr val="7030A0"/>
                </a:solidFill>
                <a:latin typeface="Segoe UI bold" pitchFamily="34" charset="0"/>
                <a:cs typeface="Segoe UI bold" pitchFamily="34" charset="0"/>
              </a:rPr>
              <a:t>giao</a:t>
            </a:r>
            <a:r>
              <a:rPr lang="en-US" sz="2800" b="1" kern="0" dirty="0">
                <a:solidFill>
                  <a:srgbClr val="7030A0"/>
                </a:solidFill>
                <a:latin typeface="Segoe UI bold" pitchFamily="34" charset="0"/>
                <a:cs typeface="Segoe UI bold" pitchFamily="34" charset="0"/>
              </a:rPr>
              <a:t> </a:t>
            </a:r>
            <a:r>
              <a:rPr lang="en-US" sz="2800" b="1" kern="0" dirty="0" err="1">
                <a:solidFill>
                  <a:srgbClr val="7030A0"/>
                </a:solidFill>
                <a:latin typeface="Segoe UI bold" pitchFamily="34" charset="0"/>
                <a:cs typeface="Segoe UI bold" pitchFamily="34" charset="0"/>
              </a:rPr>
              <a:t>tiếp</a:t>
            </a:r>
            <a:r>
              <a:rPr lang="en-US" sz="2800" b="1" kern="0" dirty="0">
                <a:solidFill>
                  <a:srgbClr val="7030A0"/>
                </a:solidFill>
                <a:latin typeface="Segoe UI bold" pitchFamily="34" charset="0"/>
                <a:cs typeface="Segoe UI bold" pitchFamily="34" charset="0"/>
              </a:rPr>
              <a:t> </a:t>
            </a:r>
            <a:r>
              <a:rPr lang="en-US" sz="2800" b="1" kern="0" dirty="0" err="1">
                <a:solidFill>
                  <a:srgbClr val="7030A0"/>
                </a:solidFill>
                <a:latin typeface="Segoe UI bold" pitchFamily="34" charset="0"/>
                <a:cs typeface="Segoe UI bold" pitchFamily="34" charset="0"/>
              </a:rPr>
              <a:t>toán</a:t>
            </a:r>
            <a:r>
              <a:rPr lang="en-US" sz="2800" b="1" kern="0" dirty="0">
                <a:solidFill>
                  <a:srgbClr val="7030A0"/>
                </a:solidFill>
                <a:latin typeface="Segoe UI bold" pitchFamily="34" charset="0"/>
                <a:cs typeface="Segoe UI bold" pitchFamily="34" charset="0"/>
              </a:rPr>
              <a:t> học</a:t>
            </a:r>
            <a:endParaRPr lang="en-US" dirty="0"/>
          </a:p>
        </p:txBody>
      </p:sp>
      <p:sp>
        <p:nvSpPr>
          <p:cNvPr id="18" name="Right Arrow 17"/>
          <p:cNvSpPr/>
          <p:nvPr/>
        </p:nvSpPr>
        <p:spPr>
          <a:xfrm>
            <a:off x="8705850" y="2901139"/>
            <a:ext cx="1162873" cy="115651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258207" y="1306417"/>
            <a:ext cx="8447643" cy="4346681"/>
          </a:xfrm>
          <a:prstGeom prst="rect">
            <a:avLst/>
          </a:prstGeom>
        </p:spPr>
      </p:pic>
    </p:spTree>
    <p:extLst>
      <p:ext uri="{BB962C8B-B14F-4D97-AF65-F5344CB8AC3E}">
        <p14:creationId xmlns:p14="http://schemas.microsoft.com/office/powerpoint/2010/main" val="120225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2063" y="-133583"/>
            <a:ext cx="7920000" cy="1440000"/>
            <a:chOff x="302393" y="2158857"/>
            <a:chExt cx="6003391" cy="1070458"/>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393" y="2158857"/>
              <a:ext cx="6003391" cy="1070458"/>
            </a:xfrm>
            <a:prstGeom prst="rect">
              <a:avLst/>
            </a:prstGeom>
          </p:spPr>
        </p:pic>
        <p:sp>
          <p:nvSpPr>
            <p:cNvPr id="12" name="Rectangle 11"/>
            <p:cNvSpPr/>
            <p:nvPr/>
          </p:nvSpPr>
          <p:spPr>
            <a:xfrm>
              <a:off x="1171091" y="2432476"/>
              <a:ext cx="4860000" cy="434706"/>
            </a:xfrm>
            <a:prstGeom prst="rect">
              <a:avLst/>
            </a:prstGeom>
          </p:spPr>
          <p:txBody>
            <a:bodyPr wrap="square">
              <a:spAutoFit/>
            </a:bodyPr>
            <a:lstStyle/>
            <a:p>
              <a:r>
                <a:rPr lang="en-US" sz="3200" b="1" dirty="0" err="1">
                  <a:latin typeface="Tahoma" panose="020B0604030504040204" pitchFamily="34" charset="0"/>
                  <a:ea typeface="Tahoma" panose="020B0604030504040204" pitchFamily="34" charset="0"/>
                  <a:cs typeface="Tahoma" panose="020B0604030504040204" pitchFamily="34" charset="0"/>
                </a:rPr>
                <a:t>Phát</a:t>
              </a:r>
              <a:r>
                <a:rPr lang="en-US" sz="3200" b="1" dirty="0">
                  <a:latin typeface="Tahoma" panose="020B0604030504040204" pitchFamily="34" charset="0"/>
                  <a:ea typeface="Tahoma" panose="020B0604030504040204" pitchFamily="34" charset="0"/>
                  <a:cs typeface="Tahoma" panose="020B0604030504040204" pitchFamily="34" charset="0"/>
                </a:rPr>
                <a:t> triển PC, NL HS </a:t>
              </a:r>
            </a:p>
          </p:txBody>
        </p:sp>
        <p:sp>
          <p:nvSpPr>
            <p:cNvPr id="15" name="Rectangle 14"/>
            <p:cNvSpPr/>
            <p:nvPr/>
          </p:nvSpPr>
          <p:spPr>
            <a:xfrm>
              <a:off x="644638" y="2318509"/>
              <a:ext cx="463764" cy="617741"/>
            </a:xfrm>
            <a:prstGeom prst="rect">
              <a:avLst/>
            </a:prstGeom>
          </p:spPr>
          <p:txBody>
            <a:bodyPr wrap="square">
              <a:spAutoFit/>
            </a:bodyPr>
            <a:lstStyle/>
            <a:p>
              <a:endParaRPr lang="en-US" sz="4800" b="1" dirty="0">
                <a:latin typeface="Tahoma" panose="020B0604030504040204" pitchFamily="34" charset="0"/>
                <a:ea typeface="Tahoma" panose="020B0604030504040204" pitchFamily="34" charset="0"/>
                <a:cs typeface="Tahoma" panose="020B0604030504040204" pitchFamily="34" charset="0"/>
              </a:endParaRPr>
            </a:p>
          </p:txBody>
        </p:sp>
      </p:grpSp>
      <p:sp>
        <p:nvSpPr>
          <p:cNvPr id="17" name="Rounded Rectangle 16"/>
          <p:cNvSpPr/>
          <p:nvPr/>
        </p:nvSpPr>
        <p:spPr>
          <a:xfrm>
            <a:off x="9913110" y="1777280"/>
            <a:ext cx="1516890" cy="36000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kern="0" dirty="0">
                <a:solidFill>
                  <a:srgbClr val="7030A0"/>
                </a:solidFill>
                <a:latin typeface="Segoe UI bold" pitchFamily="34" charset="0"/>
                <a:cs typeface="Segoe UI bold" pitchFamily="34" charset="0"/>
              </a:rPr>
              <a:t>NL GQVĐ </a:t>
            </a:r>
            <a:r>
              <a:rPr lang="en-US" sz="2800" b="1" kern="0" dirty="0" err="1">
                <a:solidFill>
                  <a:srgbClr val="7030A0"/>
                </a:solidFill>
                <a:latin typeface="Segoe UI bold" pitchFamily="34" charset="0"/>
                <a:cs typeface="Segoe UI bold" pitchFamily="34" charset="0"/>
              </a:rPr>
              <a:t>toán</a:t>
            </a:r>
            <a:r>
              <a:rPr lang="en-US" sz="2800" b="1" kern="0" dirty="0">
                <a:solidFill>
                  <a:srgbClr val="7030A0"/>
                </a:solidFill>
                <a:latin typeface="Segoe UI bold" pitchFamily="34" charset="0"/>
                <a:cs typeface="Segoe UI bold" pitchFamily="34" charset="0"/>
              </a:rPr>
              <a:t> học</a:t>
            </a:r>
            <a:endParaRPr lang="en-US" dirty="0"/>
          </a:p>
        </p:txBody>
      </p:sp>
      <p:sp>
        <p:nvSpPr>
          <p:cNvPr id="18" name="Right Arrow 17"/>
          <p:cNvSpPr/>
          <p:nvPr/>
        </p:nvSpPr>
        <p:spPr>
          <a:xfrm>
            <a:off x="8705850" y="2901139"/>
            <a:ext cx="1162873" cy="115651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869482" y="1385319"/>
            <a:ext cx="7735243" cy="3991961"/>
          </a:xfrm>
          <a:prstGeom prst="rect">
            <a:avLst/>
          </a:prstGeom>
        </p:spPr>
      </p:pic>
    </p:spTree>
    <p:extLst>
      <p:ext uri="{BB962C8B-B14F-4D97-AF65-F5344CB8AC3E}">
        <p14:creationId xmlns:p14="http://schemas.microsoft.com/office/powerpoint/2010/main" val="1054115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15</a:t>
            </a:fld>
            <a:endParaRPr lang="vi-VN"/>
          </a:p>
        </p:txBody>
      </p:sp>
      <p:sp>
        <p:nvSpPr>
          <p:cNvPr id="6" name="TextBox 5"/>
          <p:cNvSpPr txBox="1"/>
          <p:nvPr/>
        </p:nvSpPr>
        <p:spPr>
          <a:xfrm>
            <a:off x="797896" y="665391"/>
            <a:ext cx="9710210" cy="646331"/>
          </a:xfrm>
          <a:prstGeom prst="rect">
            <a:avLst/>
          </a:prstGeom>
          <a:noFill/>
        </p:spPr>
        <p:txBody>
          <a:bodyPr wrap="square" rtlCol="0">
            <a:spAutoFit/>
          </a:bodyPr>
          <a:lstStyle/>
          <a:p>
            <a:pPr algn="just"/>
            <a:r>
              <a:rPr lang="en-US" sz="3600" b="1" dirty="0">
                <a:solidFill>
                  <a:srgbClr val="002060"/>
                </a:solidFill>
                <a:latin typeface="Tahoma" panose="020B0604030504040204" pitchFamily="34" charset="0"/>
                <a:cs typeface="Tahoma" panose="020B0604030504040204" pitchFamily="34" charset="0"/>
              </a:rPr>
              <a:t>2. Đáp ứng </a:t>
            </a:r>
            <a:r>
              <a:rPr lang="en-US" sz="3600" b="1" dirty="0" err="1">
                <a:solidFill>
                  <a:srgbClr val="002060"/>
                </a:solidFill>
                <a:latin typeface="Tahoma" panose="020B0604030504040204" pitchFamily="34" charset="0"/>
                <a:cs typeface="Tahoma" panose="020B0604030504040204" pitchFamily="34" charset="0"/>
              </a:rPr>
              <a:t>yêu</a:t>
            </a:r>
            <a:r>
              <a:rPr lang="en-US" sz="3600" b="1" dirty="0">
                <a:solidFill>
                  <a:srgbClr val="002060"/>
                </a:solidFill>
                <a:latin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cs typeface="Tahoma" panose="020B0604030504040204" pitchFamily="34" charset="0"/>
              </a:rPr>
              <a:t>cầu</a:t>
            </a:r>
            <a:r>
              <a:rPr lang="en-US" sz="3600" b="1" dirty="0">
                <a:solidFill>
                  <a:srgbClr val="002060"/>
                </a:solidFill>
                <a:latin typeface="Tahoma" panose="020B0604030504040204" pitchFamily="34" charset="0"/>
                <a:cs typeface="Tahoma" panose="020B0604030504040204" pitchFamily="34" charset="0"/>
              </a:rPr>
              <a:t> </a:t>
            </a:r>
            <a:r>
              <a:rPr lang="vi-VN" sz="3600" b="1" dirty="0">
                <a:solidFill>
                  <a:srgbClr val="002060"/>
                </a:solidFill>
                <a:latin typeface="Tahoma" panose="020B0604030504040204" pitchFamily="34" charset="0"/>
                <a:cs typeface="Tahoma" panose="020B0604030504040204" pitchFamily="34" charset="0"/>
              </a:rPr>
              <a:t>phát triển </a:t>
            </a:r>
            <a:r>
              <a:rPr lang="en-US" sz="3600" b="1" dirty="0">
                <a:solidFill>
                  <a:srgbClr val="002060"/>
                </a:solidFill>
                <a:latin typeface="Tahoma" panose="020B0604030504040204" pitchFamily="34" charset="0"/>
                <a:cs typeface="Tahoma" panose="020B0604030504040204" pitchFamily="34" charset="0"/>
              </a:rPr>
              <a:t>NL, PC</a:t>
            </a:r>
          </a:p>
        </p:txBody>
      </p:sp>
      <p:sp>
        <p:nvSpPr>
          <p:cNvPr id="4" name="TextBox 3">
            <a:extLst>
              <a:ext uri="{FF2B5EF4-FFF2-40B4-BE49-F238E27FC236}">
                <a16:creationId xmlns:a16="http://schemas.microsoft.com/office/drawing/2014/main" xmlns="" id="{1AC39D32-B658-456E-8EA7-E6689C0E38B9}"/>
              </a:ext>
            </a:extLst>
          </p:cNvPr>
          <p:cNvSpPr txBox="1"/>
          <p:nvPr/>
        </p:nvSpPr>
        <p:spPr>
          <a:xfrm>
            <a:off x="509331" y="1911396"/>
            <a:ext cx="11017652" cy="2862322"/>
          </a:xfrm>
          <a:prstGeom prst="rect">
            <a:avLst/>
          </a:prstGeom>
          <a:solidFill>
            <a:schemeClr val="bg1"/>
          </a:solidFill>
        </p:spPr>
        <p:txBody>
          <a:bodyPr wrap="square" rtlCol="0">
            <a:spAutoFit/>
          </a:bodyPr>
          <a:lstStyle/>
          <a:p>
            <a:pPr marL="457200" indent="-457200" algn="just">
              <a:buFont typeface="Arial" panose="020B0604020202020204" pitchFamily="34" charset="0"/>
              <a:buChar char="•"/>
            </a:pPr>
            <a:r>
              <a:rPr lang="en-US" sz="3600" dirty="0" err="1">
                <a:latin typeface="Tahoma" panose="020B0604030504040204" pitchFamily="34" charset="0"/>
                <a:cs typeface="Tahoma" panose="020B0604030504040204" pitchFamily="34" charset="0"/>
              </a:rPr>
              <a:t>Giúp</a:t>
            </a:r>
            <a:r>
              <a:rPr lang="en-US" sz="3600" dirty="0">
                <a:latin typeface="Tahoma" panose="020B0604030504040204" pitchFamily="34" charset="0"/>
                <a:cs typeface="Tahoma" panose="020B0604030504040204" pitchFamily="34" charset="0"/>
              </a:rPr>
              <a:t> HS </a:t>
            </a:r>
            <a:r>
              <a:rPr lang="en-US" sz="3600" dirty="0" err="1">
                <a:latin typeface="Tahoma" panose="020B0604030504040204" pitchFamily="34" charset="0"/>
                <a:cs typeface="Tahoma" panose="020B0604030504040204" pitchFamily="34" charset="0"/>
              </a:rPr>
              <a:t>có</a:t>
            </a:r>
            <a:r>
              <a:rPr lang="en-US" sz="3600" dirty="0">
                <a:latin typeface="Tahoma" panose="020B0604030504040204" pitchFamily="34" charset="0"/>
                <a:cs typeface="Tahoma" panose="020B0604030504040204" pitchFamily="34" charset="0"/>
              </a:rPr>
              <a:t> c</a:t>
            </a:r>
            <a:r>
              <a:rPr lang="vi-VN" sz="3600" dirty="0">
                <a:latin typeface="Tahoma" panose="020B0604030504040204" pitchFamily="34" charset="0"/>
                <a:cs typeface="Tahoma" panose="020B0604030504040204" pitchFamily="34" charset="0"/>
              </a:rPr>
              <a:t>ơ</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hội</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hình</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thành</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và</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phát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triển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các</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thành</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tố</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của</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năng</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lực</a:t>
            </a:r>
            <a:r>
              <a:rPr lang="en-US" sz="3600" dirty="0">
                <a:latin typeface="Tahoma" panose="020B0604030504040204" pitchFamily="34" charset="0"/>
                <a:cs typeface="Tahoma" panose="020B0604030504040204" pitchFamily="34" charset="0"/>
              </a:rPr>
              <a:t> </a:t>
            </a:r>
            <a:r>
              <a:rPr lang="en-US" sz="3600" dirty="0" err="1" smtClean="0">
                <a:latin typeface="Tahoma" panose="020B0604030504040204" pitchFamily="34" charset="0"/>
                <a:cs typeface="Tahoma" panose="020B0604030504040204" pitchFamily="34" charset="0"/>
              </a:rPr>
              <a:t>toán</a:t>
            </a:r>
            <a:r>
              <a:rPr lang="en-US" sz="3600" dirty="0" smtClean="0">
                <a:latin typeface="Tahoma" panose="020B0604030504040204" pitchFamily="34" charset="0"/>
                <a:cs typeface="Tahoma" panose="020B0604030504040204" pitchFamily="34" charset="0"/>
              </a:rPr>
              <a:t> </a:t>
            </a:r>
            <a:r>
              <a:rPr lang="en-US" sz="3600" dirty="0" err="1" smtClean="0">
                <a:latin typeface="Tahoma" panose="020B0604030504040204" pitchFamily="34" charset="0"/>
                <a:cs typeface="Tahoma" panose="020B0604030504040204" pitchFamily="34" charset="0"/>
              </a:rPr>
              <a:t>học</a:t>
            </a:r>
            <a:endParaRPr lang="en-US" sz="3600" b="1" dirty="0">
              <a:latin typeface="Tahoma" panose="020B0604030504040204" pitchFamily="34" charset="0"/>
              <a:cs typeface="Tahoma" panose="020B0604030504040204" pitchFamily="34" charset="0"/>
            </a:endParaRPr>
          </a:p>
          <a:p>
            <a:pPr marL="457200" indent="-457200" algn="just">
              <a:buFont typeface="Arial" panose="020B0604020202020204" pitchFamily="34" charset="0"/>
              <a:buChar char="•"/>
            </a:pPr>
            <a:r>
              <a:rPr lang="en-US" sz="3600" dirty="0">
                <a:latin typeface="Tahoma" panose="020B0604030504040204" pitchFamily="34" charset="0"/>
                <a:cs typeface="Tahoma" panose="020B0604030504040204" pitchFamily="34" charset="0"/>
              </a:rPr>
              <a:t>Dạy </a:t>
            </a:r>
            <a:r>
              <a:rPr lang="en-US" sz="3600" dirty="0" err="1">
                <a:latin typeface="Tahoma" panose="020B0604030504040204" pitchFamily="34" charset="0"/>
                <a:cs typeface="Tahoma" panose="020B0604030504040204" pitchFamily="34" charset="0"/>
              </a:rPr>
              <a:t>cách</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học</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học</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cách</a:t>
            </a:r>
            <a:r>
              <a:rPr lang="en-US" sz="3600" dirty="0">
                <a:latin typeface="Tahoma" panose="020B0604030504040204" pitchFamily="34" charset="0"/>
                <a:cs typeface="Tahoma" panose="020B0604030504040204" pitchFamily="34" charset="0"/>
              </a:rPr>
              <a:t> </a:t>
            </a:r>
            <a:r>
              <a:rPr lang="en-US" sz="3600" dirty="0" err="1" smtClean="0">
                <a:latin typeface="Tahoma" panose="020B0604030504040204" pitchFamily="34" charset="0"/>
                <a:cs typeface="Tahoma" panose="020B0604030504040204" pitchFamily="34" charset="0"/>
              </a:rPr>
              <a:t>nghĩ</a:t>
            </a:r>
            <a:endParaRPr lang="en-US" sz="3600" dirty="0" smtClean="0">
              <a:latin typeface="Tahoma" panose="020B0604030504040204" pitchFamily="34" charset="0"/>
              <a:cs typeface="Tahoma" panose="020B0604030504040204" pitchFamily="34" charset="0"/>
            </a:endParaRPr>
          </a:p>
          <a:p>
            <a:pPr marL="571500" indent="-571500" algn="just">
              <a:buFont typeface="Arial" panose="020B0604020202020204" pitchFamily="34" charset="0"/>
              <a:buChar char="•"/>
            </a:pPr>
            <a:r>
              <a:rPr lang="en-US" sz="3600" dirty="0" smtClean="0">
                <a:latin typeface="Tahoma" panose="020B0604030504040204" pitchFamily="34" charset="0"/>
                <a:cs typeface="Tahoma" panose="020B0604030504040204" pitchFamily="34" charset="0"/>
              </a:rPr>
              <a:t>GV </a:t>
            </a:r>
            <a:r>
              <a:rPr lang="en-US" sz="3600" dirty="0" err="1">
                <a:latin typeface="Tahoma" panose="020B0604030504040204" pitchFamily="34" charset="0"/>
                <a:cs typeface="Tahoma" panose="020B0604030504040204" pitchFamily="34" charset="0"/>
              </a:rPr>
              <a:t>chú</a:t>
            </a:r>
            <a:r>
              <a:rPr lang="en-US" sz="3600" dirty="0">
                <a:latin typeface="Tahoma" panose="020B0604030504040204" pitchFamily="34" charset="0"/>
                <a:cs typeface="Tahoma" panose="020B0604030504040204" pitchFamily="34" charset="0"/>
              </a:rPr>
              <a:t> ý </a:t>
            </a:r>
            <a:r>
              <a:rPr lang="en-US" sz="3600" dirty="0" err="1">
                <a:latin typeface="Tahoma" panose="020B0604030504040204" pitchFamily="34" charset="0"/>
                <a:cs typeface="Tahoma" panose="020B0604030504040204" pitchFamily="34" charset="0"/>
              </a:rPr>
              <a:t>tổ</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chức</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các</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hoạt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động</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giúp</a:t>
            </a:r>
            <a:r>
              <a:rPr lang="en-US" sz="3600" dirty="0">
                <a:latin typeface="Tahoma" panose="020B0604030504040204" pitchFamily="34" charset="0"/>
                <a:cs typeface="Tahoma" panose="020B0604030504040204" pitchFamily="34" charset="0"/>
              </a:rPr>
              <a:t> HS </a:t>
            </a:r>
            <a:r>
              <a:rPr lang="en-US" sz="3600" dirty="0" err="1">
                <a:latin typeface="Tahoma" panose="020B0604030504040204" pitchFamily="34" charset="0"/>
                <a:cs typeface="Tahoma" panose="020B0604030504040204" pitchFamily="34" charset="0"/>
              </a:rPr>
              <a:t>khám</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phá</a:t>
            </a:r>
            <a:r>
              <a:rPr lang="en-US" sz="3600" dirty="0">
                <a:latin typeface="Tahoma" panose="020B0604030504040204" pitchFamily="34" charset="0"/>
                <a:cs typeface="Tahoma" panose="020B0604030504040204" pitchFamily="34" charset="0"/>
              </a:rPr>
              <a:t> </a:t>
            </a:r>
            <a:r>
              <a:rPr lang="en-US" sz="3600" dirty="0" err="1" smtClean="0">
                <a:latin typeface="Tahoma" panose="020B0604030504040204" pitchFamily="34" charset="0"/>
                <a:cs typeface="Tahoma" panose="020B0604030504040204" pitchFamily="34" charset="0"/>
              </a:rPr>
              <a:t>phát</a:t>
            </a:r>
            <a:r>
              <a:rPr lang="en-US" sz="3600" dirty="0" smtClean="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hiện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tự</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kiến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tạo</a:t>
            </a:r>
            <a:r>
              <a:rPr lang="en-US" sz="3600" dirty="0">
                <a:latin typeface="Tahoma" panose="020B0604030504040204" pitchFamily="34" charset="0"/>
                <a:cs typeface="Tahoma" panose="020B0604030504040204" pitchFamily="34" charset="0"/>
              </a:rPr>
              <a:t> </a:t>
            </a:r>
            <a:r>
              <a:rPr lang="en-US" sz="3600" dirty="0" smtClean="0">
                <a:latin typeface="Tahoma" panose="020B0604030504040204" pitchFamily="34" charset="0"/>
                <a:cs typeface="Tahoma" panose="020B0604030504040204" pitchFamily="34" charset="0"/>
              </a:rPr>
              <a:t>tri </a:t>
            </a:r>
            <a:r>
              <a:rPr lang="en-US" sz="3600" dirty="0" err="1">
                <a:latin typeface="Tahoma" panose="020B0604030504040204" pitchFamily="34" charset="0"/>
                <a:cs typeface="Tahoma" panose="020B0604030504040204" pitchFamily="34" charset="0"/>
              </a:rPr>
              <a:t>thức</a:t>
            </a:r>
            <a:r>
              <a:rPr lang="en-US" sz="3600" dirty="0">
                <a:latin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373645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2063" y="-107826"/>
            <a:ext cx="7920000" cy="1440000"/>
            <a:chOff x="302393" y="2158857"/>
            <a:chExt cx="6003391" cy="1070458"/>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393" y="2158857"/>
              <a:ext cx="6003391" cy="1070458"/>
            </a:xfrm>
            <a:prstGeom prst="rect">
              <a:avLst/>
            </a:prstGeom>
          </p:spPr>
        </p:pic>
        <p:sp>
          <p:nvSpPr>
            <p:cNvPr id="12" name="Rectangle 11"/>
            <p:cNvSpPr/>
            <p:nvPr/>
          </p:nvSpPr>
          <p:spPr>
            <a:xfrm>
              <a:off x="1171091" y="2432476"/>
              <a:ext cx="4860000" cy="388948"/>
            </a:xfrm>
            <a:prstGeom prst="rect">
              <a:avLst/>
            </a:prstGeom>
          </p:spPr>
          <p:txBody>
            <a:bodyPr wrap="square">
              <a:spAutoFit/>
            </a:bodyPr>
            <a:lstStyle/>
            <a:p>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Cấu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trúc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bài</a:t>
              </a:r>
              <a:r>
                <a:rPr lang="en-US" sz="2800" b="1" dirty="0">
                  <a:latin typeface="Tahoma" panose="020B0604030504040204" pitchFamily="34" charset="0"/>
                  <a:ea typeface="Tahoma" panose="020B0604030504040204" pitchFamily="34" charset="0"/>
                  <a:cs typeface="Tahoma" panose="020B0604030504040204" pitchFamily="34" charset="0"/>
                </a:rPr>
                <a:t> học</a:t>
              </a:r>
            </a:p>
          </p:txBody>
        </p:sp>
        <p:grpSp>
          <p:nvGrpSpPr>
            <p:cNvPr id="13" name="Group 12"/>
            <p:cNvGrpSpPr/>
            <p:nvPr/>
          </p:nvGrpSpPr>
          <p:grpSpPr>
            <a:xfrm>
              <a:off x="392920" y="2221200"/>
              <a:ext cx="900000" cy="900000"/>
              <a:chOff x="220820" y="3746483"/>
              <a:chExt cx="1158441" cy="903191"/>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15" name="Rectangle 14"/>
              <p:cNvSpPr/>
              <p:nvPr/>
            </p:nvSpPr>
            <p:spPr>
              <a:xfrm>
                <a:off x="544821" y="3844136"/>
                <a:ext cx="596937" cy="619931"/>
              </a:xfrm>
              <a:prstGeom prst="rect">
                <a:avLst/>
              </a:prstGeom>
            </p:spPr>
            <p:txBody>
              <a:bodyPr wrap="square">
                <a:spAutoFit/>
              </a:bodyPr>
              <a:lstStyle/>
              <a:p>
                <a:endParaRPr lang="en-US" sz="4800" b="1" dirty="0">
                  <a:latin typeface="Tahoma" panose="020B0604030504040204" pitchFamily="34" charset="0"/>
                  <a:ea typeface="Tahoma" panose="020B0604030504040204" pitchFamily="34" charset="0"/>
                  <a:cs typeface="Tahoma" panose="020B0604030504040204" pitchFamily="34" charset="0"/>
                </a:endParaRPr>
              </a:p>
            </p:txBody>
          </p:sp>
        </p:grpSp>
      </p:grpSp>
      <p:sp>
        <p:nvSpPr>
          <p:cNvPr id="6" name="Rounded Rectangle 5"/>
          <p:cNvSpPr/>
          <p:nvPr/>
        </p:nvSpPr>
        <p:spPr>
          <a:xfrm>
            <a:off x="21703" y="1440168"/>
            <a:ext cx="2232000" cy="93450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0">
                <a:solidFill>
                  <a:srgbClr val="841EB2"/>
                </a:solidFill>
                <a:latin typeface="Segoe UI bold" pitchFamily="34" charset="0"/>
                <a:cs typeface="Segoe UI bold" pitchFamily="34" charset="0"/>
              </a:rPr>
              <a:t>Khởi động/ trải nghiệm</a:t>
            </a:r>
            <a:endParaRPr lang="en-US">
              <a:solidFill>
                <a:srgbClr val="841EB2"/>
              </a:solidFill>
            </a:endParaRPr>
          </a:p>
        </p:txBody>
      </p:sp>
      <p:sp>
        <p:nvSpPr>
          <p:cNvPr id="24" name="Rounded Rectangle 23"/>
          <p:cNvSpPr/>
          <p:nvPr/>
        </p:nvSpPr>
        <p:spPr>
          <a:xfrm>
            <a:off x="21703" y="3483066"/>
            <a:ext cx="2554072" cy="93450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0">
                <a:solidFill>
                  <a:srgbClr val="841EB2"/>
                </a:solidFill>
                <a:latin typeface="Segoe UI bold" pitchFamily="34" charset="0"/>
                <a:cs typeface="Segoe UI bold" pitchFamily="34" charset="0"/>
              </a:rPr>
              <a:t>Phân tích, khám phá BH</a:t>
            </a:r>
            <a:endParaRPr lang="en-US">
              <a:solidFill>
                <a:srgbClr val="841EB2"/>
              </a:solidFill>
            </a:endParaRPr>
          </a:p>
        </p:txBody>
      </p:sp>
      <p:sp>
        <p:nvSpPr>
          <p:cNvPr id="25" name="Rounded Rectangle 24"/>
          <p:cNvSpPr/>
          <p:nvPr/>
        </p:nvSpPr>
        <p:spPr>
          <a:xfrm>
            <a:off x="21703" y="4929820"/>
            <a:ext cx="2554072" cy="93450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0" dirty="0" err="1">
                <a:solidFill>
                  <a:srgbClr val="841EB2"/>
                </a:solidFill>
                <a:latin typeface="Segoe UI bold" pitchFamily="34" charset="0"/>
                <a:cs typeface="Segoe UI bold" pitchFamily="34" charset="0"/>
              </a:rPr>
              <a:t>Thực</a:t>
            </a:r>
            <a:r>
              <a:rPr lang="en-US" sz="2800" b="1" kern="0" dirty="0">
                <a:solidFill>
                  <a:srgbClr val="841EB2"/>
                </a:solidFill>
                <a:latin typeface="Segoe UI bold" pitchFamily="34" charset="0"/>
                <a:cs typeface="Segoe UI bold" pitchFamily="34" charset="0"/>
              </a:rPr>
              <a:t> </a:t>
            </a:r>
            <a:r>
              <a:rPr lang="en-US" sz="2800" b="1" kern="0" dirty="0" err="1">
                <a:solidFill>
                  <a:srgbClr val="841EB2"/>
                </a:solidFill>
                <a:latin typeface="Segoe UI bold" pitchFamily="34" charset="0"/>
                <a:cs typeface="Segoe UI bold" pitchFamily="34" charset="0"/>
              </a:rPr>
              <a:t>hành</a:t>
            </a:r>
            <a:r>
              <a:rPr lang="en-US" sz="2800" b="1" kern="0" dirty="0">
                <a:solidFill>
                  <a:srgbClr val="841EB2"/>
                </a:solidFill>
                <a:latin typeface="Segoe UI bold" pitchFamily="34" charset="0"/>
                <a:cs typeface="Segoe UI bold" pitchFamily="34" charset="0"/>
              </a:rPr>
              <a:t>, </a:t>
            </a:r>
            <a:r>
              <a:rPr lang="en-US" sz="2800" b="1" kern="0" dirty="0" err="1">
                <a:solidFill>
                  <a:srgbClr val="841EB2"/>
                </a:solidFill>
                <a:latin typeface="Segoe UI bold" pitchFamily="34" charset="0"/>
                <a:cs typeface="Segoe UI bold" pitchFamily="34" charset="0"/>
              </a:rPr>
              <a:t>luyện</a:t>
            </a:r>
            <a:r>
              <a:rPr lang="en-US" sz="2800" b="1" kern="0" dirty="0">
                <a:solidFill>
                  <a:srgbClr val="841EB2"/>
                </a:solidFill>
                <a:latin typeface="Segoe UI bold" pitchFamily="34" charset="0"/>
                <a:cs typeface="Segoe UI bold" pitchFamily="34" charset="0"/>
              </a:rPr>
              <a:t> </a:t>
            </a:r>
            <a:r>
              <a:rPr lang="en-US" sz="2800" b="1" kern="0" dirty="0" err="1">
                <a:solidFill>
                  <a:srgbClr val="841EB2"/>
                </a:solidFill>
                <a:latin typeface="Segoe UI bold" pitchFamily="34" charset="0"/>
                <a:cs typeface="Segoe UI bold" pitchFamily="34" charset="0"/>
              </a:rPr>
              <a:t>tập</a:t>
            </a:r>
            <a:endParaRPr lang="en-US" dirty="0">
              <a:solidFill>
                <a:srgbClr val="841EB2"/>
              </a:solidFill>
            </a:endParaRPr>
          </a:p>
        </p:txBody>
      </p:sp>
      <p:pic>
        <p:nvPicPr>
          <p:cNvPr id="2" name="Picture 1">
            <a:extLst>
              <a:ext uri="{FF2B5EF4-FFF2-40B4-BE49-F238E27FC236}">
                <a16:creationId xmlns:a16="http://schemas.microsoft.com/office/drawing/2014/main" xmlns="" id="{7E0F960A-5251-4793-B346-E20696F44D56}"/>
              </a:ext>
            </a:extLst>
          </p:cNvPr>
          <p:cNvPicPr>
            <a:picLocks noChangeAspect="1"/>
          </p:cNvPicPr>
          <p:nvPr/>
        </p:nvPicPr>
        <p:blipFill>
          <a:blip r:embed="rId4"/>
          <a:stretch>
            <a:fillRect/>
          </a:stretch>
        </p:blipFill>
        <p:spPr>
          <a:xfrm>
            <a:off x="2452092" y="1332174"/>
            <a:ext cx="3818716" cy="5525826"/>
          </a:xfrm>
          <a:prstGeom prst="rect">
            <a:avLst/>
          </a:prstGeom>
        </p:spPr>
      </p:pic>
      <p:pic>
        <p:nvPicPr>
          <p:cNvPr id="3" name="Picture 2">
            <a:extLst>
              <a:ext uri="{FF2B5EF4-FFF2-40B4-BE49-F238E27FC236}">
                <a16:creationId xmlns:a16="http://schemas.microsoft.com/office/drawing/2014/main" xmlns="" id="{D1B37D98-F94B-4B09-941A-F49DCF587BF9}"/>
              </a:ext>
            </a:extLst>
          </p:cNvPr>
          <p:cNvPicPr>
            <a:picLocks noChangeAspect="1"/>
          </p:cNvPicPr>
          <p:nvPr/>
        </p:nvPicPr>
        <p:blipFill>
          <a:blip r:embed="rId5"/>
          <a:stretch>
            <a:fillRect/>
          </a:stretch>
        </p:blipFill>
        <p:spPr>
          <a:xfrm>
            <a:off x="6459550" y="1332174"/>
            <a:ext cx="3987634" cy="5525826"/>
          </a:xfrm>
          <a:prstGeom prst="rect">
            <a:avLst/>
          </a:prstGeom>
        </p:spPr>
      </p:pic>
      <p:sp>
        <p:nvSpPr>
          <p:cNvPr id="26" name="Rounded Rectangle 25"/>
          <p:cNvSpPr/>
          <p:nvPr/>
        </p:nvSpPr>
        <p:spPr>
          <a:xfrm>
            <a:off x="9739908" y="1726676"/>
            <a:ext cx="2520000" cy="12960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0" dirty="0" err="1">
                <a:solidFill>
                  <a:srgbClr val="841EB2"/>
                </a:solidFill>
                <a:latin typeface="Segoe UI bold" pitchFamily="34" charset="0"/>
                <a:cs typeface="Segoe UI bold" pitchFamily="34" charset="0"/>
              </a:rPr>
              <a:t>Vận</a:t>
            </a:r>
            <a:r>
              <a:rPr lang="en-US" sz="2800" b="1" kern="0" dirty="0">
                <a:solidFill>
                  <a:srgbClr val="841EB2"/>
                </a:solidFill>
                <a:latin typeface="Segoe UI bold" pitchFamily="34" charset="0"/>
                <a:cs typeface="Segoe UI bold" pitchFamily="34" charset="0"/>
              </a:rPr>
              <a:t> </a:t>
            </a:r>
            <a:r>
              <a:rPr lang="en-US" sz="2800" b="1" kern="0" dirty="0" err="1">
                <a:solidFill>
                  <a:srgbClr val="841EB2"/>
                </a:solidFill>
                <a:latin typeface="Segoe UI bold" pitchFamily="34" charset="0"/>
                <a:cs typeface="Segoe UI bold" pitchFamily="34" charset="0"/>
              </a:rPr>
              <a:t>dụng</a:t>
            </a:r>
            <a:r>
              <a:rPr lang="en-US" sz="2800" b="1" kern="0" dirty="0">
                <a:solidFill>
                  <a:srgbClr val="841EB2"/>
                </a:solidFill>
                <a:latin typeface="Segoe UI bold" pitchFamily="34" charset="0"/>
                <a:cs typeface="Segoe UI bold" pitchFamily="34" charset="0"/>
              </a:rPr>
              <a:t> KT, KN </a:t>
            </a:r>
            <a:r>
              <a:rPr lang="en-US" sz="2800" b="1" kern="0" dirty="0" err="1">
                <a:solidFill>
                  <a:srgbClr val="841EB2"/>
                </a:solidFill>
                <a:latin typeface="Segoe UI bold" pitchFamily="34" charset="0"/>
                <a:cs typeface="Segoe UI bold" pitchFamily="34" charset="0"/>
              </a:rPr>
              <a:t>vào</a:t>
            </a:r>
            <a:r>
              <a:rPr lang="en-US" sz="2800" b="1" kern="0" dirty="0">
                <a:solidFill>
                  <a:srgbClr val="841EB2"/>
                </a:solidFill>
                <a:latin typeface="Segoe UI bold" pitchFamily="34" charset="0"/>
                <a:cs typeface="Segoe UI bold" pitchFamily="34" charset="0"/>
              </a:rPr>
              <a:t> </a:t>
            </a:r>
            <a:r>
              <a:rPr lang="en-US" sz="2800" b="1" kern="0" dirty="0" err="1">
                <a:solidFill>
                  <a:srgbClr val="841EB2"/>
                </a:solidFill>
                <a:latin typeface="Segoe UI bold" pitchFamily="34" charset="0"/>
                <a:cs typeface="Segoe UI bold" pitchFamily="34" charset="0"/>
              </a:rPr>
              <a:t>thực</a:t>
            </a:r>
            <a:r>
              <a:rPr lang="en-US" sz="2800" b="1" kern="0" dirty="0">
                <a:solidFill>
                  <a:srgbClr val="841EB2"/>
                </a:solidFill>
                <a:latin typeface="Segoe UI bold" pitchFamily="34" charset="0"/>
                <a:cs typeface="Segoe UI bold" pitchFamily="34" charset="0"/>
              </a:rPr>
              <a:t> </a:t>
            </a:r>
            <a:r>
              <a:rPr lang="en-US" sz="2800" b="1" kern="0" dirty="0" err="1">
                <a:solidFill>
                  <a:srgbClr val="841EB2"/>
                </a:solidFill>
                <a:latin typeface="Segoe UI bold" pitchFamily="34" charset="0"/>
                <a:cs typeface="Segoe UI bold" pitchFamily="34" charset="0"/>
              </a:rPr>
              <a:t>tiễn</a:t>
            </a:r>
            <a:endParaRPr lang="en-US" dirty="0">
              <a:solidFill>
                <a:srgbClr val="841EB2"/>
              </a:solidFill>
            </a:endParaRPr>
          </a:p>
        </p:txBody>
      </p:sp>
    </p:spTree>
    <p:extLst>
      <p:ext uri="{BB962C8B-B14F-4D97-AF65-F5344CB8AC3E}">
        <p14:creationId xmlns:p14="http://schemas.microsoft.com/office/powerpoint/2010/main" val="1963426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25795" y="1849450"/>
            <a:ext cx="1974493" cy="3192193"/>
            <a:chOff x="-35243" y="1373714"/>
            <a:chExt cx="1974493" cy="2682722"/>
          </a:xfrm>
        </p:grpSpPr>
        <p:sp>
          <p:nvSpPr>
            <p:cNvPr id="61" name="AutoShape 4"/>
            <p:cNvSpPr>
              <a:spLocks noChangeArrowheads="1"/>
            </p:cNvSpPr>
            <p:nvPr/>
          </p:nvSpPr>
          <p:spPr bwMode="gray">
            <a:xfrm>
              <a:off x="62518" y="1634721"/>
              <a:ext cx="1876732" cy="2421715"/>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62" name="AutoShape 5"/>
            <p:cNvSpPr>
              <a:spLocks noChangeArrowheads="1"/>
            </p:cNvSpPr>
            <p:nvPr/>
          </p:nvSpPr>
          <p:spPr bwMode="gray">
            <a:xfrm>
              <a:off x="91433" y="1641448"/>
              <a:ext cx="1820278" cy="2375972"/>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64" name="AutoShape 7"/>
            <p:cNvSpPr>
              <a:spLocks noChangeArrowheads="1"/>
            </p:cNvSpPr>
            <p:nvPr/>
          </p:nvSpPr>
          <p:spPr bwMode="gray">
            <a:xfrm>
              <a:off x="106579" y="1660284"/>
              <a:ext cx="1795494" cy="600047"/>
            </a:xfrm>
            <a:prstGeom prst="roundRect">
              <a:avLst>
                <a:gd name="adj" fmla="val 50000"/>
              </a:avLst>
            </a:prstGeom>
            <a:gradFill rotWithShape="1">
              <a:gsLst>
                <a:gs pos="0">
                  <a:srgbClr val="BEE0F7"/>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grpSp>
          <p:nvGrpSpPr>
            <p:cNvPr id="67" name="Group 10"/>
            <p:cNvGrpSpPr>
              <a:grpSpLocks/>
            </p:cNvGrpSpPr>
            <p:nvPr/>
          </p:nvGrpSpPr>
          <p:grpSpPr bwMode="auto">
            <a:xfrm>
              <a:off x="708290" y="1373714"/>
              <a:ext cx="557650" cy="544886"/>
              <a:chOff x="1289" y="582"/>
              <a:chExt cx="668" cy="668"/>
            </a:xfrm>
          </p:grpSpPr>
          <p:sp>
            <p:nvSpPr>
              <p:cNvPr id="70" name="Oval 11"/>
              <p:cNvSpPr>
                <a:spLocks noChangeArrowheads="1"/>
              </p:cNvSpPr>
              <p:nvPr/>
            </p:nvSpPr>
            <p:spPr bwMode="gray">
              <a:xfrm>
                <a:off x="1289" y="582"/>
                <a:ext cx="668" cy="66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71" name="Oval 12"/>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72" name="Oval 13"/>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73" name="Oval 14"/>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74" name="Oval 15"/>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grpSp>
        <p:sp>
          <p:nvSpPr>
            <p:cNvPr id="68" name="Text Box 16"/>
            <p:cNvSpPr txBox="1">
              <a:spLocks noChangeArrowheads="1"/>
            </p:cNvSpPr>
            <p:nvPr/>
          </p:nvSpPr>
          <p:spPr bwMode="gray">
            <a:xfrm>
              <a:off x="828081" y="1423494"/>
              <a:ext cx="307051" cy="387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0"/>
                </a:spcBef>
                <a:buClrTx/>
                <a:buFontTx/>
                <a:buNone/>
              </a:pPr>
              <a:r>
                <a:rPr lang="en-US" altLang="en-US" sz="2400" b="1" dirty="0">
                  <a:solidFill>
                    <a:srgbClr val="000000"/>
                  </a:solidFill>
                </a:rPr>
                <a:t>1</a:t>
              </a:r>
              <a:endParaRPr lang="en-US" altLang="en-US" sz="1800" b="1" dirty="0"/>
            </a:p>
          </p:txBody>
        </p:sp>
        <p:sp>
          <p:nvSpPr>
            <p:cNvPr id="69" name="Text Box 17"/>
            <p:cNvSpPr txBox="1">
              <a:spLocks noChangeArrowheads="1"/>
            </p:cNvSpPr>
            <p:nvPr/>
          </p:nvSpPr>
          <p:spPr bwMode="gray">
            <a:xfrm>
              <a:off x="-35243" y="1804241"/>
              <a:ext cx="1974492" cy="147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0"/>
                </a:spcBef>
                <a:buClrTx/>
                <a:buFontTx/>
                <a:buNone/>
              </a:pPr>
              <a:r>
                <a:rPr lang="en-US" altLang="en-US" sz="2400" dirty="0" err="1">
                  <a:solidFill>
                    <a:srgbClr val="000000"/>
                  </a:solidFill>
                  <a:latin typeface="Tahoma" panose="020B0604030504040204" pitchFamily="34" charset="0"/>
                  <a:ea typeface="Tahoma" panose="020B0604030504040204" pitchFamily="34" charset="0"/>
                  <a:cs typeface="Tahoma" panose="020B0604030504040204" pitchFamily="34" charset="0"/>
                </a:rPr>
                <a:t>Ôn</a:t>
              </a: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rgbClr val="000000"/>
                  </a:solidFill>
                  <a:latin typeface="Tahoma" panose="020B0604030504040204" pitchFamily="34" charset="0"/>
                  <a:ea typeface="Tahoma" panose="020B0604030504040204" pitchFamily="34" charset="0"/>
                  <a:cs typeface="Tahoma" panose="020B0604030504040204" pitchFamily="34" charset="0"/>
                </a:rPr>
                <a:t>luyện</a:t>
              </a: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rgbClr val="000000"/>
                  </a:solidFill>
                  <a:latin typeface="Tahoma" panose="020B0604030504040204" pitchFamily="34" charset="0"/>
                  <a:ea typeface="Tahoma" panose="020B0604030504040204" pitchFamily="34" charset="0"/>
                  <a:cs typeface="Tahoma" panose="020B0604030504040204" pitchFamily="34" charset="0"/>
                </a:rPr>
                <a:t>qu</a:t>
              </a:r>
              <a:r>
                <a:rPr lang="vi-VN"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y</a:t>
              </a: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rgbClr val="000000"/>
                  </a:solidFill>
                  <a:latin typeface="Tahoma" panose="020B0604030504040204" pitchFamily="34" charset="0"/>
                  <a:ea typeface="Tahoma" panose="020B0604030504040204" pitchFamily="34" charset="0"/>
                  <a:cs typeface="Tahoma" panose="020B0604030504040204" pitchFamily="34" charset="0"/>
                </a:rPr>
                <a:t>trình</a:t>
              </a: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 chia</a:t>
              </a:r>
            </a:p>
            <a:p>
              <a:pPr algn="ctr" eaLnBrk="1" hangingPunct="1">
                <a:spcBef>
                  <a:spcPct val="0"/>
                </a:spcBef>
                <a:buClrTx/>
                <a:buFontTx/>
                <a:buNone/>
              </a:pPr>
              <a:r>
                <a:rPr lang="en-US" alt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en-US" altLang="en-US" sz="2000" dirty="0" err="1">
                  <a:solidFill>
                    <a:srgbClr val="000000"/>
                  </a:solidFill>
                  <a:latin typeface="Tahoma" panose="020B0604030504040204" pitchFamily="34" charset="0"/>
                  <a:ea typeface="Tahoma" panose="020B0604030504040204" pitchFamily="34" charset="0"/>
                  <a:cs typeface="Tahoma" panose="020B0604030504040204" pitchFamily="34" charset="0"/>
                </a:rPr>
                <a:t>Đặt</a:t>
              </a:r>
              <a:r>
                <a:rPr lang="en-US" alt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 tính; Chia-</a:t>
              </a:r>
              <a:r>
                <a:rPr lang="en-US" altLang="en-US" sz="2000" dirty="0" err="1">
                  <a:solidFill>
                    <a:srgbClr val="000000"/>
                  </a:solidFill>
                  <a:latin typeface="Tahoma" panose="020B0604030504040204" pitchFamily="34" charset="0"/>
                  <a:ea typeface="Tahoma" panose="020B0604030504040204" pitchFamily="34" charset="0"/>
                  <a:cs typeface="Tahoma" panose="020B0604030504040204" pitchFamily="34" charset="0"/>
                </a:rPr>
                <a:t>nhân</a:t>
              </a:r>
              <a:r>
                <a:rPr lang="en-US" alt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en-US" altLang="en-US" sz="2000" dirty="0" err="1">
                  <a:solidFill>
                    <a:srgbClr val="000000"/>
                  </a:solidFill>
                  <a:latin typeface="Tahoma" panose="020B0604030504040204" pitchFamily="34" charset="0"/>
                  <a:ea typeface="Tahoma" panose="020B0604030504040204" pitchFamily="34" charset="0"/>
                  <a:cs typeface="Tahoma" panose="020B0604030504040204" pitchFamily="34" charset="0"/>
                </a:rPr>
                <a:t>trừ-hạ</a:t>
              </a:r>
              <a:r>
                <a:rPr lang="en-US" alt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rgbClr val="000000"/>
                  </a:solidFill>
                  <a:latin typeface="Tahoma" panose="020B0604030504040204" pitchFamily="34" charset="0"/>
                  <a:ea typeface="Tahoma" panose="020B0604030504040204" pitchFamily="34" charset="0"/>
                  <a:cs typeface="Tahoma" panose="020B0604030504040204" pitchFamily="34" charset="0"/>
                </a:rPr>
                <a:t>Ghép</a:t>
              </a:r>
              <a:r>
                <a:rPr lang="en-US" alt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rgbClr val="000000"/>
                  </a:solidFill>
                  <a:latin typeface="Tahoma" panose="020B0604030504040204" pitchFamily="34" charset="0"/>
                  <a:ea typeface="Tahoma" panose="020B0604030504040204" pitchFamily="34" charset="0"/>
                  <a:cs typeface="Tahoma" panose="020B0604030504040204" pitchFamily="34" charset="0"/>
                </a:rPr>
                <a:t>cặp</a:t>
              </a:r>
              <a:r>
                <a:rPr lang="en-US" alt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altLang="en-US" sz="20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38" name="Group 37"/>
          <p:cNvGrpSpPr/>
          <p:nvPr/>
        </p:nvGrpSpPr>
        <p:grpSpPr>
          <a:xfrm>
            <a:off x="2438601" y="1864947"/>
            <a:ext cx="1954492" cy="3146930"/>
            <a:chOff x="1927790" y="1809774"/>
            <a:chExt cx="2052000" cy="3146930"/>
          </a:xfrm>
        </p:grpSpPr>
        <p:grpSp>
          <p:nvGrpSpPr>
            <p:cNvPr id="29" name="Group 28"/>
            <p:cNvGrpSpPr/>
            <p:nvPr/>
          </p:nvGrpSpPr>
          <p:grpSpPr>
            <a:xfrm>
              <a:off x="1976988" y="1809774"/>
              <a:ext cx="1977099" cy="3146930"/>
              <a:chOff x="1975394" y="2198793"/>
              <a:chExt cx="1977099" cy="3146930"/>
            </a:xfrm>
          </p:grpSpPr>
          <p:sp>
            <p:nvSpPr>
              <p:cNvPr id="76" name="AutoShape 19"/>
              <p:cNvSpPr>
                <a:spLocks noChangeArrowheads="1"/>
              </p:cNvSpPr>
              <p:nvPr/>
            </p:nvSpPr>
            <p:spPr bwMode="gray">
              <a:xfrm>
                <a:off x="1975394" y="2459800"/>
                <a:ext cx="1977099" cy="2885923"/>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77" name="AutoShape 20"/>
              <p:cNvSpPr>
                <a:spLocks noChangeArrowheads="1"/>
              </p:cNvSpPr>
              <p:nvPr/>
            </p:nvSpPr>
            <p:spPr bwMode="gray">
              <a:xfrm>
                <a:off x="2005856" y="2466527"/>
                <a:ext cx="1917626" cy="2838204"/>
              </a:xfrm>
              <a:prstGeom prst="roundRect">
                <a:avLst>
                  <a:gd name="adj" fmla="val 16667"/>
                </a:avLst>
              </a:prstGeom>
              <a:solidFill>
                <a:srgbClr val="73E77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79" name="AutoShape 22"/>
              <p:cNvSpPr>
                <a:spLocks noChangeArrowheads="1"/>
              </p:cNvSpPr>
              <p:nvPr/>
            </p:nvSpPr>
            <p:spPr bwMode="gray">
              <a:xfrm>
                <a:off x="2021812" y="2485363"/>
                <a:ext cx="1891516" cy="600047"/>
              </a:xfrm>
              <a:prstGeom prst="roundRect">
                <a:avLst>
                  <a:gd name="adj" fmla="val 50000"/>
                </a:avLst>
              </a:prstGeom>
              <a:gradFill rotWithShape="1">
                <a:gsLst>
                  <a:gs pos="0">
                    <a:srgbClr val="D0F7D4"/>
                  </a:gs>
                  <a:gs pos="100000">
                    <a:srgbClr val="73E77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80" name="Oval 23"/>
              <p:cNvSpPr>
                <a:spLocks noChangeArrowheads="1"/>
              </p:cNvSpPr>
              <p:nvPr/>
            </p:nvSpPr>
            <p:spPr bwMode="gray">
              <a:xfrm>
                <a:off x="2655702" y="2198793"/>
                <a:ext cx="587473" cy="544886"/>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81" name="Oval 24"/>
              <p:cNvSpPr>
                <a:spLocks noChangeArrowheads="1"/>
              </p:cNvSpPr>
              <p:nvPr/>
            </p:nvSpPr>
            <p:spPr bwMode="gray">
              <a:xfrm>
                <a:off x="2661504" y="2202829"/>
                <a:ext cx="568615" cy="52739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82" name="Oval 25"/>
              <p:cNvSpPr>
                <a:spLocks noChangeArrowheads="1"/>
              </p:cNvSpPr>
              <p:nvPr/>
            </p:nvSpPr>
            <p:spPr bwMode="gray">
              <a:xfrm>
                <a:off x="2668757" y="2205520"/>
                <a:ext cx="555560" cy="515287"/>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83" name="Oval 26"/>
              <p:cNvSpPr>
                <a:spLocks noChangeArrowheads="1"/>
              </p:cNvSpPr>
              <p:nvPr/>
            </p:nvSpPr>
            <p:spPr bwMode="gray">
              <a:xfrm>
                <a:off x="2674559" y="2210902"/>
                <a:ext cx="528000" cy="480307"/>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84" name="Oval 27"/>
              <p:cNvSpPr>
                <a:spLocks noChangeArrowheads="1"/>
              </p:cNvSpPr>
              <p:nvPr/>
            </p:nvSpPr>
            <p:spPr bwMode="gray">
              <a:xfrm>
                <a:off x="2706471" y="2224356"/>
                <a:ext cx="468527" cy="390165"/>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85" name="Text Box 28"/>
              <p:cNvSpPr txBox="1">
                <a:spLocks noChangeArrowheads="1"/>
              </p:cNvSpPr>
              <p:nvPr/>
            </p:nvSpPr>
            <p:spPr bwMode="gray">
              <a:xfrm>
                <a:off x="2793622" y="2229934"/>
                <a:ext cx="323473" cy="387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0"/>
                  </a:spcBef>
                  <a:buClrTx/>
                  <a:buFontTx/>
                  <a:buNone/>
                </a:pPr>
                <a:r>
                  <a:rPr lang="en-US" altLang="en-US" sz="2400" b="1">
                    <a:solidFill>
                      <a:srgbClr val="000000"/>
                    </a:solidFill>
                  </a:rPr>
                  <a:t>2</a:t>
                </a:r>
                <a:endParaRPr lang="en-US" altLang="en-US" sz="1800" b="1"/>
              </a:p>
            </p:txBody>
          </p:sp>
        </p:grpSp>
        <p:sp>
          <p:nvSpPr>
            <p:cNvPr id="86" name="Text Box 29"/>
            <p:cNvSpPr txBox="1">
              <a:spLocks noChangeArrowheads="1"/>
            </p:cNvSpPr>
            <p:nvPr/>
          </p:nvSpPr>
          <p:spPr bwMode="gray">
            <a:xfrm>
              <a:off x="1927790" y="2238056"/>
              <a:ext cx="205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just">
                <a:spcBef>
                  <a:spcPct val="0"/>
                </a:spcBef>
                <a:buClrTx/>
                <a:buNone/>
              </a:pPr>
              <a:r>
                <a:rPr lang="en-US" altLang="en-US" dirty="0" err="1">
                  <a:solidFill>
                    <a:srgbClr val="000000"/>
                  </a:solidFill>
                  <a:latin typeface="Tahoma" panose="020B0604030504040204" pitchFamily="34" charset="0"/>
                  <a:ea typeface="Tahoma" panose="020B0604030504040204" pitchFamily="34" charset="0"/>
                  <a:cs typeface="Tahoma" panose="020B0604030504040204" pitchFamily="34" charset="0"/>
                </a:rPr>
                <a:t>Ước</a:t>
              </a:r>
              <a:r>
                <a:rPr lang="en-US" altLang="en-US"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dirty="0" err="1">
                  <a:solidFill>
                    <a:srgbClr val="000000"/>
                  </a:solidFill>
                  <a:latin typeface="Tahoma" panose="020B0604030504040204" pitchFamily="34" charset="0"/>
                  <a:ea typeface="Tahoma" panose="020B0604030504040204" pitchFamily="34" charset="0"/>
                  <a:cs typeface="Tahoma" panose="020B0604030504040204" pitchFamily="34" charset="0"/>
                </a:rPr>
                <a:t>lượng</a:t>
              </a:r>
              <a:r>
                <a:rPr lang="en-US" altLang="en-US"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dirty="0" err="1">
                  <a:solidFill>
                    <a:srgbClr val="000000"/>
                  </a:solidFill>
                  <a:latin typeface="Tahoma" panose="020B0604030504040204" pitchFamily="34" charset="0"/>
                  <a:ea typeface="Tahoma" panose="020B0604030504040204" pitchFamily="34" charset="0"/>
                  <a:cs typeface="Tahoma" panose="020B0604030504040204" pitchFamily="34" charset="0"/>
                </a:rPr>
                <a:t>thương</a:t>
              </a: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grpSp>
      <p:sp>
        <p:nvSpPr>
          <p:cNvPr id="2" name="Rectangle 1"/>
          <p:cNvSpPr/>
          <p:nvPr/>
        </p:nvSpPr>
        <p:spPr>
          <a:xfrm>
            <a:off x="339989" y="315314"/>
            <a:ext cx="11651643" cy="1077218"/>
          </a:xfrm>
          <a:prstGeom prst="rect">
            <a:avLst/>
          </a:prstGeom>
        </p:spPr>
        <p:txBody>
          <a:bodyPr wrap="square">
            <a:spAutoFit/>
          </a:bodyPr>
          <a:lstStyle/>
          <a:p>
            <a:pPr algn="just">
              <a:spcBef>
                <a:spcPct val="0"/>
              </a:spcBef>
              <a:buClrTx/>
              <a:buFontTx/>
              <a:buNone/>
              <a:defRPr/>
            </a:pPr>
            <a:r>
              <a:rPr lang="en-US" altLang="en-US" sz="3200" b="1" dirty="0" smtClean="0">
                <a:solidFill>
                  <a:srgbClr val="002060"/>
                </a:solidFill>
                <a:latin typeface="Tahoma" panose="020B0604030504040204" pitchFamily="34" charset="0"/>
                <a:cs typeface="Tahoma" panose="020B0604030504040204" pitchFamily="34" charset="0"/>
              </a:rPr>
              <a:t>3.Dạy </a:t>
            </a:r>
            <a:r>
              <a:rPr lang="en-US" altLang="en-US" sz="3200" b="1" dirty="0" err="1">
                <a:solidFill>
                  <a:srgbClr val="002060"/>
                </a:solidFill>
                <a:latin typeface="Tahoma" panose="020B0604030504040204" pitchFamily="34" charset="0"/>
                <a:cs typeface="Tahoma" panose="020B0604030504040204" pitchFamily="34" charset="0"/>
              </a:rPr>
              <a:t>cách</a:t>
            </a:r>
            <a:r>
              <a:rPr lang="en-US" altLang="en-US" sz="3200" b="1" dirty="0">
                <a:solidFill>
                  <a:srgbClr val="002060"/>
                </a:solidFill>
                <a:latin typeface="Tahoma" panose="020B0604030504040204" pitchFamily="34" charset="0"/>
                <a:cs typeface="Tahoma" panose="020B0604030504040204" pitchFamily="34" charset="0"/>
              </a:rPr>
              <a:t> </a:t>
            </a:r>
            <a:r>
              <a:rPr lang="en-US" altLang="en-US" sz="3200" b="1" dirty="0" err="1">
                <a:solidFill>
                  <a:srgbClr val="002060"/>
                </a:solidFill>
                <a:latin typeface="Tahoma" panose="020B0604030504040204" pitchFamily="34" charset="0"/>
                <a:cs typeface="Tahoma" panose="020B0604030504040204" pitchFamily="34" charset="0"/>
              </a:rPr>
              <a:t>học</a:t>
            </a:r>
            <a:r>
              <a:rPr lang="en-US" altLang="en-US" sz="3200" b="1" dirty="0">
                <a:solidFill>
                  <a:srgbClr val="002060"/>
                </a:solidFill>
                <a:latin typeface="Tahoma" panose="020B0604030504040204" pitchFamily="34" charset="0"/>
                <a:cs typeface="Tahoma" panose="020B0604030504040204" pitchFamily="34" charset="0"/>
              </a:rPr>
              <a:t>, </a:t>
            </a:r>
            <a:r>
              <a:rPr lang="en-US" altLang="en-US" sz="3200" b="1" dirty="0" err="1">
                <a:solidFill>
                  <a:srgbClr val="002060"/>
                </a:solidFill>
                <a:latin typeface="Tahoma" panose="020B0604030504040204" pitchFamily="34" charset="0"/>
                <a:cs typeface="Tahoma" panose="020B0604030504040204" pitchFamily="34" charset="0"/>
              </a:rPr>
              <a:t>học</a:t>
            </a:r>
            <a:r>
              <a:rPr lang="en-US" altLang="en-US" sz="3200" b="1" dirty="0">
                <a:solidFill>
                  <a:srgbClr val="002060"/>
                </a:solidFill>
                <a:latin typeface="Tahoma" panose="020B0604030504040204" pitchFamily="34" charset="0"/>
                <a:cs typeface="Tahoma" panose="020B0604030504040204" pitchFamily="34" charset="0"/>
              </a:rPr>
              <a:t> </a:t>
            </a:r>
            <a:r>
              <a:rPr lang="en-US" altLang="en-US" sz="3200" b="1" dirty="0" err="1">
                <a:solidFill>
                  <a:srgbClr val="002060"/>
                </a:solidFill>
                <a:latin typeface="Tahoma" panose="020B0604030504040204" pitchFamily="34" charset="0"/>
                <a:cs typeface="Tahoma" panose="020B0604030504040204" pitchFamily="34" charset="0"/>
              </a:rPr>
              <a:t>cách</a:t>
            </a:r>
            <a:r>
              <a:rPr lang="en-US" altLang="en-US" sz="3200" b="1" dirty="0">
                <a:solidFill>
                  <a:srgbClr val="002060"/>
                </a:solidFill>
                <a:latin typeface="Tahoma" panose="020B0604030504040204" pitchFamily="34" charset="0"/>
                <a:cs typeface="Tahoma" panose="020B0604030504040204" pitchFamily="34" charset="0"/>
              </a:rPr>
              <a:t> </a:t>
            </a:r>
            <a:r>
              <a:rPr lang="en-US" altLang="en-US" sz="3200" b="1" dirty="0" err="1">
                <a:solidFill>
                  <a:srgbClr val="002060"/>
                </a:solidFill>
                <a:latin typeface="Tahoma" panose="020B0604030504040204" pitchFamily="34" charset="0"/>
                <a:cs typeface="Tahoma" panose="020B0604030504040204" pitchFamily="34" charset="0"/>
              </a:rPr>
              <a:t>nghĩ</a:t>
            </a:r>
            <a:r>
              <a:rPr lang="en-US" altLang="en-US" sz="3200" b="1" dirty="0">
                <a:solidFill>
                  <a:srgbClr val="002060"/>
                </a:solidFill>
                <a:latin typeface="Tahoma" panose="020B0604030504040204" pitchFamily="34" charset="0"/>
                <a:cs typeface="Tahoma" panose="020B0604030504040204" pitchFamily="34" charset="0"/>
              </a:rPr>
              <a:t>, </a:t>
            </a:r>
            <a:r>
              <a:rPr lang="en-US" altLang="en-US" sz="3200" b="1" dirty="0" err="1">
                <a:solidFill>
                  <a:srgbClr val="002060"/>
                </a:solidFill>
                <a:latin typeface="Tahoma" panose="020B0604030504040204" pitchFamily="34" charset="0"/>
                <a:cs typeface="Tahoma" panose="020B0604030504040204" pitchFamily="34" charset="0"/>
              </a:rPr>
              <a:t>cách</a:t>
            </a:r>
            <a:r>
              <a:rPr lang="en-US" altLang="en-US" sz="3200" b="1" dirty="0">
                <a:solidFill>
                  <a:srgbClr val="002060"/>
                </a:solidFill>
                <a:latin typeface="Tahoma" panose="020B0604030504040204" pitchFamily="34" charset="0"/>
                <a:cs typeface="Tahoma" panose="020B0604030504040204" pitchFamily="34" charset="0"/>
              </a:rPr>
              <a:t> GQVĐ</a:t>
            </a:r>
          </a:p>
          <a:p>
            <a:pPr algn="just">
              <a:spcBef>
                <a:spcPct val="0"/>
              </a:spcBef>
              <a:buClrTx/>
              <a:buFontTx/>
              <a:buNone/>
              <a:defRPr/>
            </a:pPr>
            <a:endParaRPr lang="en-US" altLang="en-US" sz="3200" b="1" dirty="0">
              <a:latin typeface="Tahoma" panose="020B0604030504040204" pitchFamily="34" charset="0"/>
              <a:ea typeface="Tahoma" panose="020B0604030504040204" pitchFamily="34" charset="0"/>
              <a:cs typeface="Tahoma" panose="020B0604030504040204" pitchFamily="34" charset="0"/>
            </a:endParaRPr>
          </a:p>
        </p:txBody>
      </p:sp>
      <p:grpSp>
        <p:nvGrpSpPr>
          <p:cNvPr id="54" name="Group 53"/>
          <p:cNvGrpSpPr/>
          <p:nvPr/>
        </p:nvGrpSpPr>
        <p:grpSpPr>
          <a:xfrm>
            <a:off x="4667803" y="1957170"/>
            <a:ext cx="1911699" cy="2980473"/>
            <a:chOff x="3989085" y="2789413"/>
            <a:chExt cx="2016000" cy="2980473"/>
          </a:xfrm>
        </p:grpSpPr>
        <p:grpSp>
          <p:nvGrpSpPr>
            <p:cNvPr id="55" name="Group 54"/>
            <p:cNvGrpSpPr/>
            <p:nvPr/>
          </p:nvGrpSpPr>
          <p:grpSpPr>
            <a:xfrm>
              <a:off x="4030879" y="2789413"/>
              <a:ext cx="1974206" cy="2980473"/>
              <a:chOff x="4019156" y="3023873"/>
              <a:chExt cx="1974206" cy="2980473"/>
            </a:xfrm>
          </p:grpSpPr>
          <p:sp>
            <p:nvSpPr>
              <p:cNvPr id="65" name="AutoShape 33"/>
              <p:cNvSpPr>
                <a:spLocks noChangeArrowheads="1"/>
              </p:cNvSpPr>
              <p:nvPr/>
            </p:nvSpPr>
            <p:spPr bwMode="gray">
              <a:xfrm>
                <a:off x="4019156" y="3310602"/>
                <a:ext cx="1974206" cy="2421715"/>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66" name="AutoShape 34"/>
              <p:cNvSpPr>
                <a:spLocks noChangeArrowheads="1"/>
              </p:cNvSpPr>
              <p:nvPr/>
            </p:nvSpPr>
            <p:spPr bwMode="gray">
              <a:xfrm>
                <a:off x="4078541" y="3235122"/>
                <a:ext cx="1914821" cy="2769224"/>
              </a:xfrm>
              <a:prstGeom prst="roundRect">
                <a:avLst>
                  <a:gd name="adj" fmla="val 16667"/>
                </a:avLst>
              </a:prstGeom>
              <a:solidFill>
                <a:srgbClr val="E9E06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75" name="AutoShape 35"/>
              <p:cNvSpPr>
                <a:spLocks noChangeArrowheads="1"/>
              </p:cNvSpPr>
              <p:nvPr/>
            </p:nvSpPr>
            <p:spPr bwMode="gray">
              <a:xfrm>
                <a:off x="4038173" y="5040624"/>
                <a:ext cx="1888749" cy="601393"/>
              </a:xfrm>
              <a:prstGeom prst="roundRect">
                <a:avLst>
                  <a:gd name="adj" fmla="val 50000"/>
                </a:avLst>
              </a:prstGeom>
              <a:gradFill rotWithShape="1">
                <a:gsLst>
                  <a:gs pos="0">
                    <a:srgbClr val="E9E065"/>
                  </a:gs>
                  <a:gs pos="100000">
                    <a:srgbClr val="F2EDA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87" name="AutoShape 36"/>
              <p:cNvSpPr>
                <a:spLocks noChangeArrowheads="1"/>
              </p:cNvSpPr>
              <p:nvPr/>
            </p:nvSpPr>
            <p:spPr bwMode="gray">
              <a:xfrm>
                <a:off x="4038173" y="3310443"/>
                <a:ext cx="1888749" cy="600047"/>
              </a:xfrm>
              <a:prstGeom prst="roundRect">
                <a:avLst>
                  <a:gd name="adj" fmla="val 50000"/>
                </a:avLst>
              </a:prstGeom>
              <a:gradFill rotWithShape="1">
                <a:gsLst>
                  <a:gs pos="0">
                    <a:srgbClr val="F8F5CC"/>
                  </a:gs>
                  <a:gs pos="100000">
                    <a:srgbClr val="E9E06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grpSp>
            <p:nvGrpSpPr>
              <p:cNvPr id="88" name="Group 37"/>
              <p:cNvGrpSpPr>
                <a:grpSpLocks/>
              </p:cNvGrpSpPr>
              <p:nvPr/>
            </p:nvGrpSpPr>
            <p:grpSpPr bwMode="auto">
              <a:xfrm>
                <a:off x="4671136" y="3023873"/>
                <a:ext cx="586613" cy="544886"/>
                <a:chOff x="1289" y="582"/>
                <a:chExt cx="668" cy="668"/>
              </a:xfrm>
            </p:grpSpPr>
            <p:sp>
              <p:nvSpPr>
                <p:cNvPr id="97" name="Oval 38"/>
                <p:cNvSpPr>
                  <a:spLocks noChangeArrowheads="1"/>
                </p:cNvSpPr>
                <p:nvPr/>
              </p:nvSpPr>
              <p:spPr bwMode="gray">
                <a:xfrm>
                  <a:off x="1289" y="582"/>
                  <a:ext cx="668" cy="66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98" name="Oval 39"/>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4" name="Oval 40"/>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5" name="Oval 41"/>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6" name="Oval 42"/>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grpSp>
          <p:sp>
            <p:nvSpPr>
              <p:cNvPr id="89" name="Text Box 43"/>
              <p:cNvSpPr txBox="1">
                <a:spLocks noChangeArrowheads="1"/>
              </p:cNvSpPr>
              <p:nvPr/>
            </p:nvSpPr>
            <p:spPr bwMode="gray">
              <a:xfrm>
                <a:off x="4808872" y="3066737"/>
                <a:ext cx="322999" cy="387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0"/>
                  </a:spcBef>
                  <a:buClrTx/>
                  <a:buFontTx/>
                  <a:buNone/>
                </a:pPr>
                <a:r>
                  <a:rPr lang="en-US" altLang="en-US" sz="2400" b="1">
                    <a:solidFill>
                      <a:srgbClr val="000000"/>
                    </a:solidFill>
                  </a:rPr>
                  <a:t>3</a:t>
                </a:r>
                <a:endParaRPr lang="en-US" altLang="en-US" sz="1800" b="1"/>
              </a:p>
            </p:txBody>
          </p:sp>
        </p:grpSp>
        <p:sp>
          <p:nvSpPr>
            <p:cNvPr id="60" name="Text Box 44"/>
            <p:cNvSpPr txBox="1">
              <a:spLocks noChangeArrowheads="1"/>
            </p:cNvSpPr>
            <p:nvPr/>
          </p:nvSpPr>
          <p:spPr bwMode="gray">
            <a:xfrm>
              <a:off x="3989085" y="3180924"/>
              <a:ext cx="2016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just">
                <a:spcBef>
                  <a:spcPct val="0"/>
                </a:spcBef>
                <a:buClrTx/>
                <a:buNone/>
              </a:pPr>
              <a:r>
                <a:rPr lang="en-US" altLang="en-US" sz="2700" dirty="0" err="1">
                  <a:solidFill>
                    <a:srgbClr val="000000"/>
                  </a:solidFill>
                  <a:latin typeface="Tahoma" panose="020B0604030504040204" pitchFamily="34" charset="0"/>
                  <a:ea typeface="Tahoma" panose="020B0604030504040204" pitchFamily="34" charset="0"/>
                  <a:cs typeface="Tahoma" panose="020B0604030504040204" pitchFamily="34" charset="0"/>
                </a:rPr>
                <a:t>Điều</a:t>
              </a:r>
              <a:r>
                <a:rPr lang="en-US" altLang="en-US" sz="27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700" dirty="0" err="1">
                  <a:solidFill>
                    <a:srgbClr val="000000"/>
                  </a:solidFill>
                  <a:latin typeface="Tahoma" panose="020B0604030504040204" pitchFamily="34" charset="0"/>
                  <a:ea typeface="Tahoma" panose="020B0604030504040204" pitchFamily="34" charset="0"/>
                  <a:cs typeface="Tahoma" panose="020B0604030504040204" pitchFamily="34" charset="0"/>
                </a:rPr>
                <a:t>chỉnh</a:t>
              </a:r>
              <a:r>
                <a:rPr lang="en-US" altLang="en-US" sz="27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700" dirty="0" err="1">
                  <a:solidFill>
                    <a:srgbClr val="000000"/>
                  </a:solidFill>
                  <a:latin typeface="Tahoma" panose="020B0604030504040204" pitchFamily="34" charset="0"/>
                  <a:ea typeface="Tahoma" panose="020B0604030504040204" pitchFamily="34" charset="0"/>
                  <a:cs typeface="Tahoma" panose="020B0604030504040204" pitchFamily="34" charset="0"/>
                </a:rPr>
                <a:t>thương</a:t>
              </a:r>
              <a:endParaRPr lang="en-US" altLang="en-US" sz="2700" i="1" dirty="0"/>
            </a:p>
          </p:txBody>
        </p:sp>
      </p:grpSp>
      <p:grpSp>
        <p:nvGrpSpPr>
          <p:cNvPr id="108" name="Group 107"/>
          <p:cNvGrpSpPr/>
          <p:nvPr/>
        </p:nvGrpSpPr>
        <p:grpSpPr>
          <a:xfrm>
            <a:off x="7048048" y="1846143"/>
            <a:ext cx="2016000" cy="3036958"/>
            <a:chOff x="4009982" y="2789413"/>
            <a:chExt cx="2016000" cy="3036958"/>
          </a:xfrm>
        </p:grpSpPr>
        <p:grpSp>
          <p:nvGrpSpPr>
            <p:cNvPr id="109" name="Group 108"/>
            <p:cNvGrpSpPr/>
            <p:nvPr/>
          </p:nvGrpSpPr>
          <p:grpSpPr>
            <a:xfrm>
              <a:off x="4030879" y="2789413"/>
              <a:ext cx="1974206" cy="3036958"/>
              <a:chOff x="4019156" y="3023873"/>
              <a:chExt cx="1974206" cy="3036958"/>
            </a:xfrm>
          </p:grpSpPr>
          <p:sp>
            <p:nvSpPr>
              <p:cNvPr id="111" name="AutoShape 33"/>
              <p:cNvSpPr>
                <a:spLocks noChangeArrowheads="1"/>
              </p:cNvSpPr>
              <p:nvPr/>
            </p:nvSpPr>
            <p:spPr bwMode="gray">
              <a:xfrm>
                <a:off x="4019156" y="3310602"/>
                <a:ext cx="1974206" cy="2421715"/>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12" name="AutoShape 34"/>
              <p:cNvSpPr>
                <a:spLocks noChangeArrowheads="1"/>
              </p:cNvSpPr>
              <p:nvPr/>
            </p:nvSpPr>
            <p:spPr bwMode="gray">
              <a:xfrm>
                <a:off x="4022241" y="3291607"/>
                <a:ext cx="1914821" cy="2769224"/>
              </a:xfrm>
              <a:prstGeom prst="roundRect">
                <a:avLst>
                  <a:gd name="adj" fmla="val 16667"/>
                </a:avLst>
              </a:prstGeom>
              <a:solidFill>
                <a:srgbClr val="E9E06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13" name="AutoShape 35"/>
              <p:cNvSpPr>
                <a:spLocks noChangeArrowheads="1"/>
              </p:cNvSpPr>
              <p:nvPr/>
            </p:nvSpPr>
            <p:spPr bwMode="gray">
              <a:xfrm>
                <a:off x="4038173" y="5040624"/>
                <a:ext cx="1888749" cy="601393"/>
              </a:xfrm>
              <a:prstGeom prst="roundRect">
                <a:avLst>
                  <a:gd name="adj" fmla="val 50000"/>
                </a:avLst>
              </a:prstGeom>
              <a:gradFill rotWithShape="1">
                <a:gsLst>
                  <a:gs pos="0">
                    <a:srgbClr val="E9E065"/>
                  </a:gs>
                  <a:gs pos="100000">
                    <a:srgbClr val="F2EDA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14" name="AutoShape 36"/>
              <p:cNvSpPr>
                <a:spLocks noChangeArrowheads="1"/>
              </p:cNvSpPr>
              <p:nvPr/>
            </p:nvSpPr>
            <p:spPr bwMode="gray">
              <a:xfrm>
                <a:off x="4038173" y="3310443"/>
                <a:ext cx="1888749" cy="600047"/>
              </a:xfrm>
              <a:prstGeom prst="roundRect">
                <a:avLst>
                  <a:gd name="adj" fmla="val 50000"/>
                </a:avLst>
              </a:prstGeom>
              <a:gradFill rotWithShape="1">
                <a:gsLst>
                  <a:gs pos="0">
                    <a:srgbClr val="F8F5CC"/>
                  </a:gs>
                  <a:gs pos="100000">
                    <a:srgbClr val="E9E06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grpSp>
            <p:nvGrpSpPr>
              <p:cNvPr id="115" name="Group 37"/>
              <p:cNvGrpSpPr>
                <a:grpSpLocks/>
              </p:cNvGrpSpPr>
              <p:nvPr/>
            </p:nvGrpSpPr>
            <p:grpSpPr bwMode="auto">
              <a:xfrm>
                <a:off x="4671136" y="3023873"/>
                <a:ext cx="586613" cy="544886"/>
                <a:chOff x="1289" y="582"/>
                <a:chExt cx="668" cy="668"/>
              </a:xfrm>
            </p:grpSpPr>
            <p:sp>
              <p:nvSpPr>
                <p:cNvPr id="117" name="Oval 38"/>
                <p:cNvSpPr>
                  <a:spLocks noChangeArrowheads="1"/>
                </p:cNvSpPr>
                <p:nvPr/>
              </p:nvSpPr>
              <p:spPr bwMode="gray">
                <a:xfrm>
                  <a:off x="1289" y="582"/>
                  <a:ext cx="668" cy="66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18" name="Oval 39"/>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19" name="Oval 40"/>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20" name="Oval 41"/>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21" name="Oval 42"/>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grpSp>
          <p:sp>
            <p:nvSpPr>
              <p:cNvPr id="116" name="Text Box 43"/>
              <p:cNvSpPr txBox="1">
                <a:spLocks noChangeArrowheads="1"/>
              </p:cNvSpPr>
              <p:nvPr/>
            </p:nvSpPr>
            <p:spPr bwMode="gray">
              <a:xfrm>
                <a:off x="4777851" y="306673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0"/>
                  </a:spcBef>
                  <a:buClrTx/>
                  <a:buFontTx/>
                  <a:buNone/>
                </a:pPr>
                <a:r>
                  <a:rPr lang="en-US" altLang="en-US" b="1" dirty="0"/>
                  <a:t>4</a:t>
                </a:r>
                <a:endParaRPr lang="en-US" altLang="en-US" sz="1800" b="1" dirty="0"/>
              </a:p>
            </p:txBody>
          </p:sp>
        </p:grpSp>
        <p:sp>
          <p:nvSpPr>
            <p:cNvPr id="110" name="Text Box 44"/>
            <p:cNvSpPr txBox="1">
              <a:spLocks noChangeArrowheads="1"/>
            </p:cNvSpPr>
            <p:nvPr/>
          </p:nvSpPr>
          <p:spPr bwMode="gray">
            <a:xfrm>
              <a:off x="4009982" y="3431568"/>
              <a:ext cx="2016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just">
                <a:spcBef>
                  <a:spcPct val="0"/>
                </a:spcBef>
                <a:buClrTx/>
                <a:buNone/>
              </a:pPr>
              <a:r>
                <a:rPr lang="en-US" altLang="en-US" dirty="0" err="1">
                  <a:solidFill>
                    <a:srgbClr val="000000"/>
                  </a:solidFill>
                  <a:latin typeface="Tahoma" panose="020B0604030504040204" pitchFamily="34" charset="0"/>
                  <a:ea typeface="Tahoma" panose="020B0604030504040204" pitchFamily="34" charset="0"/>
                  <a:cs typeface="Tahoma" panose="020B0604030504040204" pitchFamily="34" charset="0"/>
                </a:rPr>
                <a:t>Chữ</a:t>
              </a:r>
              <a:r>
                <a:rPr lang="en-US" altLang="en-US" dirty="0">
                  <a:solidFill>
                    <a:srgbClr val="000000"/>
                  </a:solidFill>
                  <a:latin typeface="Tahoma" panose="020B0604030504040204" pitchFamily="34" charset="0"/>
                  <a:ea typeface="Tahoma" panose="020B0604030504040204" pitchFamily="34" charset="0"/>
                  <a:cs typeface="Tahoma" panose="020B0604030504040204" pitchFamily="34" charset="0"/>
                </a:rPr>
                <a:t> số 0 ở </a:t>
              </a:r>
              <a:r>
                <a:rPr lang="en-US" altLang="en-US" dirty="0" err="1">
                  <a:solidFill>
                    <a:srgbClr val="000000"/>
                  </a:solidFill>
                  <a:latin typeface="Tahoma" panose="020B0604030504040204" pitchFamily="34" charset="0"/>
                  <a:ea typeface="Tahoma" panose="020B0604030504040204" pitchFamily="34" charset="0"/>
                  <a:cs typeface="Tahoma" panose="020B0604030504040204" pitchFamily="34" charset="0"/>
                </a:rPr>
                <a:t>thương</a:t>
              </a:r>
              <a:endParaRPr lang="en-US" altLang="en-US" dirty="0"/>
            </a:p>
          </p:txBody>
        </p:sp>
      </p:grpSp>
      <p:grpSp>
        <p:nvGrpSpPr>
          <p:cNvPr id="140" name="Group 139"/>
          <p:cNvGrpSpPr/>
          <p:nvPr/>
        </p:nvGrpSpPr>
        <p:grpSpPr>
          <a:xfrm>
            <a:off x="9640138" y="1880963"/>
            <a:ext cx="1959452" cy="3036958"/>
            <a:chOff x="4030879" y="2789413"/>
            <a:chExt cx="2035017" cy="3036958"/>
          </a:xfrm>
        </p:grpSpPr>
        <p:grpSp>
          <p:nvGrpSpPr>
            <p:cNvPr id="141" name="Group 140"/>
            <p:cNvGrpSpPr/>
            <p:nvPr/>
          </p:nvGrpSpPr>
          <p:grpSpPr>
            <a:xfrm>
              <a:off x="4030879" y="2789413"/>
              <a:ext cx="1974206" cy="3036958"/>
              <a:chOff x="4019156" y="3023873"/>
              <a:chExt cx="1974206" cy="3036958"/>
            </a:xfrm>
          </p:grpSpPr>
          <p:sp>
            <p:nvSpPr>
              <p:cNvPr id="143" name="AutoShape 33"/>
              <p:cNvSpPr>
                <a:spLocks noChangeArrowheads="1"/>
              </p:cNvSpPr>
              <p:nvPr/>
            </p:nvSpPr>
            <p:spPr bwMode="gray">
              <a:xfrm>
                <a:off x="4019156" y="3310602"/>
                <a:ext cx="1974206" cy="2421715"/>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44" name="AutoShape 34"/>
              <p:cNvSpPr>
                <a:spLocks noChangeArrowheads="1"/>
              </p:cNvSpPr>
              <p:nvPr/>
            </p:nvSpPr>
            <p:spPr bwMode="gray">
              <a:xfrm>
                <a:off x="4022241" y="3291607"/>
                <a:ext cx="1914821" cy="2769224"/>
              </a:xfrm>
              <a:prstGeom prst="roundRect">
                <a:avLst>
                  <a:gd name="adj" fmla="val 16667"/>
                </a:avLst>
              </a:prstGeom>
              <a:solidFill>
                <a:srgbClr val="E9E06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45" name="AutoShape 35"/>
              <p:cNvSpPr>
                <a:spLocks noChangeArrowheads="1"/>
              </p:cNvSpPr>
              <p:nvPr/>
            </p:nvSpPr>
            <p:spPr bwMode="gray">
              <a:xfrm>
                <a:off x="4038173" y="5040624"/>
                <a:ext cx="1888749" cy="601393"/>
              </a:xfrm>
              <a:prstGeom prst="roundRect">
                <a:avLst>
                  <a:gd name="adj" fmla="val 50000"/>
                </a:avLst>
              </a:prstGeom>
              <a:gradFill rotWithShape="1">
                <a:gsLst>
                  <a:gs pos="0">
                    <a:srgbClr val="E9E065"/>
                  </a:gs>
                  <a:gs pos="100000">
                    <a:srgbClr val="F2EDA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46" name="AutoShape 36"/>
              <p:cNvSpPr>
                <a:spLocks noChangeArrowheads="1"/>
              </p:cNvSpPr>
              <p:nvPr/>
            </p:nvSpPr>
            <p:spPr bwMode="gray">
              <a:xfrm>
                <a:off x="4038173" y="3310443"/>
                <a:ext cx="1888749" cy="600047"/>
              </a:xfrm>
              <a:prstGeom prst="roundRect">
                <a:avLst>
                  <a:gd name="adj" fmla="val 50000"/>
                </a:avLst>
              </a:prstGeom>
              <a:gradFill rotWithShape="1">
                <a:gsLst>
                  <a:gs pos="0">
                    <a:srgbClr val="F8F5CC"/>
                  </a:gs>
                  <a:gs pos="100000">
                    <a:srgbClr val="E9E06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grpSp>
            <p:nvGrpSpPr>
              <p:cNvPr id="147" name="Group 37"/>
              <p:cNvGrpSpPr>
                <a:grpSpLocks/>
              </p:cNvGrpSpPr>
              <p:nvPr/>
            </p:nvGrpSpPr>
            <p:grpSpPr bwMode="auto">
              <a:xfrm>
                <a:off x="4671136" y="3023873"/>
                <a:ext cx="586613" cy="544886"/>
                <a:chOff x="1289" y="582"/>
                <a:chExt cx="668" cy="668"/>
              </a:xfrm>
            </p:grpSpPr>
            <p:sp>
              <p:nvSpPr>
                <p:cNvPr id="149" name="Oval 38"/>
                <p:cNvSpPr>
                  <a:spLocks noChangeArrowheads="1"/>
                </p:cNvSpPr>
                <p:nvPr/>
              </p:nvSpPr>
              <p:spPr bwMode="gray">
                <a:xfrm>
                  <a:off x="1289" y="582"/>
                  <a:ext cx="668" cy="66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50" name="Oval 39"/>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51" name="Oval 40"/>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52" name="Oval 41"/>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53" name="Oval 42"/>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grpSp>
          <p:sp>
            <p:nvSpPr>
              <p:cNvPr id="148" name="Text Box 43"/>
              <p:cNvSpPr txBox="1">
                <a:spLocks noChangeArrowheads="1"/>
              </p:cNvSpPr>
              <p:nvPr/>
            </p:nvSpPr>
            <p:spPr bwMode="gray">
              <a:xfrm>
                <a:off x="4792278" y="3066737"/>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0"/>
                  </a:spcBef>
                  <a:buClrTx/>
                  <a:buFontTx/>
                  <a:buNone/>
                </a:pPr>
                <a:r>
                  <a:rPr lang="en-US" altLang="en-US" sz="2400" b="1" dirty="0">
                    <a:solidFill>
                      <a:srgbClr val="000000"/>
                    </a:solidFill>
                  </a:rPr>
                  <a:t>5</a:t>
                </a:r>
                <a:endParaRPr lang="en-US" altLang="en-US" sz="1800" b="1" dirty="0"/>
              </a:p>
            </p:txBody>
          </p:sp>
        </p:grpSp>
        <p:sp>
          <p:nvSpPr>
            <p:cNvPr id="142" name="Text Box 44"/>
            <p:cNvSpPr txBox="1">
              <a:spLocks noChangeArrowheads="1"/>
            </p:cNvSpPr>
            <p:nvPr/>
          </p:nvSpPr>
          <p:spPr bwMode="gray">
            <a:xfrm>
              <a:off x="4049896" y="3426844"/>
              <a:ext cx="2016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ClrTx/>
                <a:buNone/>
              </a:pPr>
              <a:r>
                <a:rPr lang="en-US" altLang="en-US" dirty="0">
                  <a:solidFill>
                    <a:srgbClr val="000000"/>
                  </a:solidFill>
                  <a:latin typeface="Tahoma" panose="020B0604030504040204" pitchFamily="34" charset="0"/>
                  <a:ea typeface="Tahoma" panose="020B0604030504040204" pitchFamily="34" charset="0"/>
                  <a:cs typeface="Tahoma" panose="020B0604030504040204" pitchFamily="34" charset="0"/>
                </a:rPr>
                <a:t>Chia </a:t>
              </a:r>
              <a:r>
                <a:rPr lang="en-US" altLang="en-US" dirty="0" err="1">
                  <a:solidFill>
                    <a:srgbClr val="000000"/>
                  </a:solidFill>
                  <a:latin typeface="Tahoma" panose="020B0604030504040204" pitchFamily="34" charset="0"/>
                  <a:ea typeface="Tahoma" panose="020B0604030504040204" pitchFamily="34" charset="0"/>
                  <a:cs typeface="Tahoma" panose="020B0604030504040204" pitchFamily="34" charset="0"/>
                </a:rPr>
                <a:t>thu</a:t>
              </a:r>
              <a:r>
                <a:rPr lang="en-US" altLang="en-US"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dirty="0" err="1">
                  <a:solidFill>
                    <a:srgbClr val="000000"/>
                  </a:solidFill>
                  <a:latin typeface="Tahoma" panose="020B0604030504040204" pitchFamily="34" charset="0"/>
                  <a:ea typeface="Tahoma" panose="020B0604030504040204" pitchFamily="34" charset="0"/>
                  <a:cs typeface="Tahoma" panose="020B0604030504040204" pitchFamily="34" charset="0"/>
                </a:rPr>
                <a:t>gọn</a:t>
              </a:r>
              <a:endParaRPr lang="en-US" altLang="en-US" dirty="0"/>
            </a:p>
          </p:txBody>
        </p:sp>
      </p:grpSp>
      <p:sp>
        <p:nvSpPr>
          <p:cNvPr id="4" name="Rectangle 3">
            <a:extLst>
              <a:ext uri="{FF2B5EF4-FFF2-40B4-BE49-F238E27FC236}">
                <a16:creationId xmlns:a16="http://schemas.microsoft.com/office/drawing/2014/main" xmlns="" id="{314CCA64-23E4-4DFB-B4E0-78D2F4BC04E2}"/>
              </a:ext>
            </a:extLst>
          </p:cNvPr>
          <p:cNvSpPr/>
          <p:nvPr/>
        </p:nvSpPr>
        <p:spPr>
          <a:xfrm>
            <a:off x="2371460" y="5302647"/>
            <a:ext cx="3552259" cy="6019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1 l</a:t>
            </a:r>
            <a:r>
              <a:rPr lang="vi-VN" sz="2400" dirty="0">
                <a:latin typeface="Arial" panose="020B0604020202020204" pitchFamily="34" charset="0"/>
                <a:cs typeface="Arial" panose="020B0604020202020204" pitchFamily="34" charset="0"/>
              </a:rPr>
              <a:t>ượt chia</a:t>
            </a:r>
          </a:p>
        </p:txBody>
      </p:sp>
      <p:sp>
        <p:nvSpPr>
          <p:cNvPr id="78" name="Rectangle 77">
            <a:extLst>
              <a:ext uri="{FF2B5EF4-FFF2-40B4-BE49-F238E27FC236}">
                <a16:creationId xmlns:a16="http://schemas.microsoft.com/office/drawing/2014/main" xmlns="" id="{15906484-777B-44E8-BAD0-DE0662C3D17C}"/>
              </a:ext>
            </a:extLst>
          </p:cNvPr>
          <p:cNvSpPr/>
          <p:nvPr/>
        </p:nvSpPr>
        <p:spPr>
          <a:xfrm>
            <a:off x="7117420" y="4970407"/>
            <a:ext cx="4158995" cy="6019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l</a:t>
            </a:r>
            <a:r>
              <a:rPr lang="vi-VN" sz="2400" dirty="0">
                <a:latin typeface="Arial" panose="020B0604020202020204" pitchFamily="34" charset="0"/>
                <a:cs typeface="Arial" panose="020B0604020202020204" pitchFamily="34" charset="0"/>
              </a:rPr>
              <a:t>ượt chia</a:t>
            </a:r>
          </a:p>
        </p:txBody>
      </p:sp>
      <p:cxnSp>
        <p:nvCxnSpPr>
          <p:cNvPr id="6" name="Connector: Elbow 5">
            <a:extLst>
              <a:ext uri="{FF2B5EF4-FFF2-40B4-BE49-F238E27FC236}">
                <a16:creationId xmlns:a16="http://schemas.microsoft.com/office/drawing/2014/main" xmlns="" id="{2E268FE8-DA29-45AE-9CBE-D9B18F79F426}"/>
              </a:ext>
            </a:extLst>
          </p:cNvPr>
          <p:cNvCxnSpPr>
            <a:stCxn id="4" idx="3"/>
          </p:cNvCxnSpPr>
          <p:nvPr/>
        </p:nvCxnSpPr>
        <p:spPr>
          <a:xfrm flipV="1">
            <a:off x="5923719" y="5238602"/>
            <a:ext cx="1182487" cy="36500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335848" y="1011356"/>
            <a:ext cx="11651643" cy="523220"/>
          </a:xfrm>
          <a:prstGeom prst="rect">
            <a:avLst/>
          </a:prstGeom>
        </p:spPr>
        <p:txBody>
          <a:bodyPr wrap="square">
            <a:spAutoFit/>
          </a:bodyPr>
          <a:lstStyle/>
          <a:p>
            <a:pPr algn="just">
              <a:spcBef>
                <a:spcPct val="0"/>
              </a:spcBef>
              <a:buClrTx/>
              <a:buFontTx/>
              <a:buNone/>
              <a:defRPr/>
            </a:pPr>
            <a:r>
              <a:rPr lang="en-US" altLang="en-US" sz="2800" b="1" kern="0" dirty="0" err="1">
                <a:solidFill>
                  <a:srgbClr val="000000"/>
                </a:solidFill>
              </a:rPr>
              <a:t>Ví</a:t>
            </a:r>
            <a:r>
              <a:rPr lang="en-US" altLang="en-US" sz="2800" b="1" kern="0" dirty="0">
                <a:solidFill>
                  <a:srgbClr val="000000"/>
                </a:solidFill>
              </a:rPr>
              <a:t> </a:t>
            </a:r>
            <a:r>
              <a:rPr lang="en-US" altLang="en-US" sz="2800" b="1" kern="0" dirty="0" err="1">
                <a:solidFill>
                  <a:srgbClr val="000000"/>
                </a:solidFill>
              </a:rPr>
              <a:t>dụ</a:t>
            </a:r>
            <a:r>
              <a:rPr lang="en-US" altLang="en-US" sz="2800" b="1" kern="0" dirty="0">
                <a:solidFill>
                  <a:srgbClr val="000000"/>
                </a:solidFill>
              </a:rPr>
              <a:t>: Chú </a:t>
            </a:r>
            <a:r>
              <a:rPr lang="en-US" altLang="en-US" sz="2800" b="1" kern="0" dirty="0" err="1">
                <a:solidFill>
                  <a:srgbClr val="000000"/>
                </a:solidFill>
              </a:rPr>
              <a:t>trọng</a:t>
            </a:r>
            <a:r>
              <a:rPr lang="en-US" altLang="en-US" sz="2800" b="1" kern="0" dirty="0">
                <a:solidFill>
                  <a:srgbClr val="000000"/>
                </a:solidFill>
              </a:rPr>
              <a:t> tiến </a:t>
            </a:r>
            <a:r>
              <a:rPr lang="en-US" altLang="en-US" sz="2800" b="1" kern="0" dirty="0" err="1">
                <a:solidFill>
                  <a:srgbClr val="000000"/>
                </a:solidFill>
              </a:rPr>
              <a:t>trình</a:t>
            </a:r>
            <a:r>
              <a:rPr lang="en-US" altLang="en-US" sz="2800" b="1" kern="0" dirty="0">
                <a:solidFill>
                  <a:srgbClr val="000000"/>
                </a:solidFill>
              </a:rPr>
              <a:t> KN </a:t>
            </a:r>
            <a:r>
              <a:rPr lang="en-US" altLang="en-US" sz="2800" b="1" kern="0" dirty="0" err="1">
                <a:solidFill>
                  <a:srgbClr val="000000"/>
                </a:solidFill>
              </a:rPr>
              <a:t>khi</a:t>
            </a:r>
            <a:r>
              <a:rPr lang="en-US" altLang="en-US" sz="2800" b="1" kern="0" dirty="0">
                <a:solidFill>
                  <a:srgbClr val="000000"/>
                </a:solidFill>
              </a:rPr>
              <a:t> </a:t>
            </a:r>
            <a:r>
              <a:rPr lang="en-US" altLang="en-US" sz="2800" b="1" kern="0" dirty="0" err="1">
                <a:solidFill>
                  <a:srgbClr val="000000"/>
                </a:solidFill>
              </a:rPr>
              <a:t>hướng</a:t>
            </a:r>
            <a:r>
              <a:rPr lang="en-US" altLang="en-US" sz="2800" b="1" kern="0" dirty="0">
                <a:solidFill>
                  <a:srgbClr val="000000"/>
                </a:solidFill>
              </a:rPr>
              <a:t> </a:t>
            </a:r>
            <a:r>
              <a:rPr lang="en-US" altLang="en-US" sz="2800" b="1" kern="0" dirty="0" err="1">
                <a:solidFill>
                  <a:srgbClr val="000000"/>
                </a:solidFill>
              </a:rPr>
              <a:t>dẫn</a:t>
            </a:r>
            <a:r>
              <a:rPr lang="en-US" altLang="en-US" sz="2800" b="1" kern="0" dirty="0">
                <a:solidFill>
                  <a:srgbClr val="000000"/>
                </a:solidFill>
              </a:rPr>
              <a:t> học “Chia </a:t>
            </a:r>
            <a:r>
              <a:rPr lang="en-US" altLang="en-US" sz="2800" b="1" kern="0" dirty="0" err="1">
                <a:solidFill>
                  <a:srgbClr val="000000"/>
                </a:solidFill>
              </a:rPr>
              <a:t>cho</a:t>
            </a:r>
            <a:r>
              <a:rPr lang="en-US" altLang="en-US" sz="2800" b="1" kern="0" dirty="0">
                <a:solidFill>
                  <a:srgbClr val="000000"/>
                </a:solidFill>
              </a:rPr>
              <a:t> số </a:t>
            </a:r>
            <a:r>
              <a:rPr lang="en-US" altLang="en-US" sz="2800" b="1" kern="0" dirty="0" err="1">
                <a:solidFill>
                  <a:srgbClr val="000000"/>
                </a:solidFill>
              </a:rPr>
              <a:t>có</a:t>
            </a:r>
            <a:r>
              <a:rPr lang="en-US" altLang="en-US" sz="2800" b="1" kern="0" dirty="0">
                <a:solidFill>
                  <a:srgbClr val="000000"/>
                </a:solidFill>
              </a:rPr>
              <a:t> </a:t>
            </a:r>
            <a:r>
              <a:rPr lang="en-US" altLang="en-US" sz="2800" b="1" kern="0" dirty="0" err="1">
                <a:solidFill>
                  <a:srgbClr val="000000"/>
                </a:solidFill>
              </a:rPr>
              <a:t>hai</a:t>
            </a:r>
            <a:r>
              <a:rPr lang="en-US" altLang="en-US" sz="2800" b="1" kern="0" dirty="0">
                <a:solidFill>
                  <a:srgbClr val="000000"/>
                </a:solidFill>
              </a:rPr>
              <a:t> </a:t>
            </a:r>
            <a:r>
              <a:rPr lang="en-US" altLang="en-US" sz="2800" b="1" kern="0" dirty="0" err="1">
                <a:solidFill>
                  <a:srgbClr val="000000"/>
                </a:solidFill>
              </a:rPr>
              <a:t>chữ</a:t>
            </a:r>
            <a:r>
              <a:rPr lang="en-US" altLang="en-US" sz="2800" b="1" kern="0" dirty="0">
                <a:solidFill>
                  <a:srgbClr val="000000"/>
                </a:solidFill>
              </a:rPr>
              <a:t> số”</a:t>
            </a:r>
          </a:p>
        </p:txBody>
      </p:sp>
    </p:spTree>
    <p:extLst>
      <p:ext uri="{BB962C8B-B14F-4D97-AF65-F5344CB8AC3E}">
        <p14:creationId xmlns:p14="http://schemas.microsoft.com/office/powerpoint/2010/main" val="16755457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Rectangle 8"/>
          <p:cNvSpPr>
            <a:spLocks noChangeArrowheads="1"/>
          </p:cNvSpPr>
          <p:nvPr/>
        </p:nvSpPr>
        <p:spPr bwMode="auto">
          <a:xfrm rot="5400000">
            <a:off x="-444081" y="3324571"/>
            <a:ext cx="6858001" cy="142711"/>
          </a:xfrm>
          <a:prstGeom prst="rect">
            <a:avLst/>
          </a:prstGeom>
          <a:solidFill>
            <a:schemeClr val="bg1">
              <a:lumMod val="95000"/>
            </a:schemeClr>
          </a:solidFill>
          <a:ln>
            <a:noFill/>
          </a:ln>
        </p:spPr>
        <p:txBody>
          <a:bodyPr vert="horz" wrap="square" lIns="45720" tIns="22860" rIns="45720" bIns="22860" numCol="1" anchor="t" anchorCtr="0" compatLnSpc="1">
            <a:prstTxWarp prst="textNoShape">
              <a:avLst/>
            </a:prstTxWarp>
          </a:bodyPr>
          <a:lstStyle/>
          <a:p>
            <a:pPr algn="ctr"/>
            <a:endParaRPr lang="th-TH" sz="900"/>
          </a:p>
        </p:txBody>
      </p:sp>
      <p:grpSp>
        <p:nvGrpSpPr>
          <p:cNvPr id="49" name="กลุ่ม 48"/>
          <p:cNvGrpSpPr/>
          <p:nvPr/>
        </p:nvGrpSpPr>
        <p:grpSpPr>
          <a:xfrm rot="10800000">
            <a:off x="25021" y="216267"/>
            <a:ext cx="3090313" cy="1103008"/>
            <a:chOff x="11780833" y="712957"/>
            <a:chExt cx="6028823" cy="1573043"/>
          </a:xfrm>
        </p:grpSpPr>
        <p:grpSp>
          <p:nvGrpSpPr>
            <p:cNvPr id="50" name="กลุ่ม 49"/>
            <p:cNvGrpSpPr/>
            <p:nvPr/>
          </p:nvGrpSpPr>
          <p:grpSpPr>
            <a:xfrm>
              <a:off x="11780833" y="788918"/>
              <a:ext cx="6028823" cy="1497082"/>
              <a:chOff x="11846610" y="9399517"/>
              <a:chExt cx="6028823" cy="1497082"/>
            </a:xfrm>
          </p:grpSpPr>
          <p:grpSp>
            <p:nvGrpSpPr>
              <p:cNvPr id="55" name="กลุ่ม 54"/>
              <p:cNvGrpSpPr/>
              <p:nvPr/>
            </p:nvGrpSpPr>
            <p:grpSpPr>
              <a:xfrm rot="10800000">
                <a:off x="11846610" y="9399517"/>
                <a:ext cx="6028823" cy="1497082"/>
                <a:chOff x="14667418" y="5284718"/>
                <a:chExt cx="6028823" cy="1497082"/>
              </a:xfrm>
            </p:grpSpPr>
            <p:sp>
              <p:nvSpPr>
                <p:cNvPr id="61" name="Freeform 6"/>
                <p:cNvSpPr>
                  <a:spLocks/>
                </p:cNvSpPr>
                <p:nvPr/>
              </p:nvSpPr>
              <p:spPr bwMode="auto">
                <a:xfrm>
                  <a:off x="14667418" y="5284718"/>
                  <a:ext cx="6028823" cy="1497082"/>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chemeClr val="accent6"/>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62" name="Oval 14"/>
                <p:cNvSpPr>
                  <a:spLocks noChangeArrowheads="1"/>
                </p:cNvSpPr>
                <p:nvPr/>
              </p:nvSpPr>
              <p:spPr bwMode="auto">
                <a:xfrm>
                  <a:off x="14844118" y="5447536"/>
                  <a:ext cx="1191918" cy="1191918"/>
                </a:xfrm>
                <a:prstGeom prst="ellipse">
                  <a:avLst/>
                </a:prstGeom>
                <a:solidFill>
                  <a:schemeClr val="bg1"/>
                </a:solidFill>
                <a:ln>
                  <a:noFill/>
                </a:ln>
              </p:spPr>
              <p:txBody>
                <a:bodyPr vert="horz" wrap="square" lIns="45720" tIns="22860" rIns="45720" bIns="22860" numCol="1" anchor="t" anchorCtr="0" compatLnSpc="1">
                  <a:prstTxWarp prst="textNoShape">
                    <a:avLst/>
                  </a:prstTxWarp>
                </a:bodyPr>
                <a:lstStyle/>
                <a:p>
                  <a:pPr algn="ctr"/>
                  <a:r>
                    <a:rPr lang="en-US" sz="2800" b="1" dirty="0" smtClean="0">
                      <a:solidFill>
                        <a:srgbClr val="70AD47"/>
                      </a:solidFill>
                      <a:latin typeface="Arial (Body)"/>
                    </a:rPr>
                    <a:t>4.</a:t>
                  </a:r>
                  <a:endParaRPr lang="th-TH" sz="2800" b="1" dirty="0">
                    <a:solidFill>
                      <a:srgbClr val="70AD47"/>
                    </a:solidFill>
                    <a:latin typeface="Arial (Body)"/>
                  </a:endParaRPr>
                </a:p>
              </p:txBody>
            </p:sp>
          </p:grpSp>
          <p:sp>
            <p:nvSpPr>
              <p:cNvPr id="56" name="Oval 14"/>
              <p:cNvSpPr>
                <a:spLocks noChangeArrowheads="1"/>
              </p:cNvSpPr>
              <p:nvPr/>
            </p:nvSpPr>
            <p:spPr bwMode="auto">
              <a:xfrm>
                <a:off x="12009437" y="9940710"/>
                <a:ext cx="394223" cy="394223"/>
              </a:xfrm>
              <a:prstGeom prst="ellipse">
                <a:avLst/>
              </a:prstGeom>
              <a:solidFill>
                <a:schemeClr val="bg1">
                  <a:lumMod val="95000"/>
                </a:schemeClr>
              </a:solidFill>
              <a:ln>
                <a:noFill/>
              </a:ln>
            </p:spPr>
            <p:txBody>
              <a:bodyPr vert="horz" wrap="square" lIns="45720" tIns="22860" rIns="45720" bIns="22860" numCol="1" anchor="t" anchorCtr="0" compatLnSpc="1">
                <a:prstTxWarp prst="textNoShape">
                  <a:avLst/>
                </a:prstTxWarp>
              </a:bodyPr>
              <a:lstStyle/>
              <a:p>
                <a:endParaRPr lang="th-TH" sz="900"/>
              </a:p>
            </p:txBody>
          </p:sp>
        </p:grpSp>
        <p:sp>
          <p:nvSpPr>
            <p:cNvPr id="54" name="TextBox 53"/>
            <p:cNvSpPr txBox="1"/>
            <p:nvPr/>
          </p:nvSpPr>
          <p:spPr>
            <a:xfrm rot="10800000">
              <a:off x="12174460" y="712957"/>
              <a:ext cx="4177153" cy="1553820"/>
            </a:xfrm>
            <a:prstGeom prst="rect">
              <a:avLst/>
            </a:prstGeom>
            <a:noFill/>
          </p:spPr>
          <p:txBody>
            <a:bodyPr wrap="square" rtlCol="0" anchor="ctr" anchorCtr="0">
              <a:spAutoFit/>
            </a:bodyPr>
            <a:lstStyle/>
            <a:p>
              <a:pPr algn="just">
                <a:lnSpc>
                  <a:spcPct val="90000"/>
                </a:lnSpc>
                <a:spcBef>
                  <a:spcPts val="1000"/>
                </a:spcBef>
              </a:pPr>
              <a:r>
                <a:rPr lang="en-GB" altLang="vi-VN" b="1" dirty="0">
                  <a:solidFill>
                    <a:schemeClr val="accent4">
                      <a:lumMod val="40000"/>
                      <a:lumOff val="60000"/>
                    </a:schemeClr>
                  </a:solidFill>
                  <a:latin typeface="Arial" panose="020B0604020202020204" pitchFamily="34" charset="0"/>
                  <a:cs typeface="Arial" panose="020B0604020202020204" pitchFamily="34" charset="0"/>
                </a:rPr>
                <a:t>Mang cuộc sống vào bài học, đưa bài học vào cuộc sống</a:t>
              </a:r>
            </a:p>
          </p:txBody>
        </p:sp>
      </p:grpSp>
      <p:sp>
        <p:nvSpPr>
          <p:cNvPr id="16" name="TextBox 15">
            <a:extLst>
              <a:ext uri="{FF2B5EF4-FFF2-40B4-BE49-F238E27FC236}">
                <a16:creationId xmlns:a16="http://schemas.microsoft.com/office/drawing/2014/main" xmlns="" id="{4C5E1D1E-8D05-3043-BAA2-9AA81FAB7EB0}"/>
              </a:ext>
            </a:extLst>
          </p:cNvPr>
          <p:cNvSpPr txBox="1"/>
          <p:nvPr/>
        </p:nvSpPr>
        <p:spPr>
          <a:xfrm>
            <a:off x="96873" y="1515354"/>
            <a:ext cx="2910456" cy="3725122"/>
          </a:xfrm>
          <a:prstGeom prst="rect">
            <a:avLst/>
          </a:prstGeom>
          <a:noFill/>
        </p:spPr>
        <p:txBody>
          <a:bodyPr wrap="square">
            <a:spAutoFit/>
          </a:bodyPr>
          <a:lstStyle/>
          <a:p>
            <a:pPr algn="just">
              <a:lnSpc>
                <a:spcPct val="90000"/>
              </a:lnSpc>
              <a:spcBef>
                <a:spcPts val="1000"/>
              </a:spcBef>
            </a:pPr>
            <a:r>
              <a:rPr lang="en-GB" altLang="vi-VN" b="1" dirty="0" err="1">
                <a:solidFill>
                  <a:srgbClr val="FF0000"/>
                </a:solidFill>
                <a:latin typeface="Arial" panose="020B0604020202020204" pitchFamily="34" charset="0"/>
                <a:cs typeface="Arial" panose="020B0604020202020204" pitchFamily="34" charset="0"/>
              </a:rPr>
              <a:t>Chú</a:t>
            </a:r>
            <a:r>
              <a:rPr lang="en-GB" altLang="vi-VN" b="1" dirty="0">
                <a:solidFill>
                  <a:srgbClr val="FF0000"/>
                </a:solidFill>
                <a:latin typeface="Arial" panose="020B0604020202020204" pitchFamily="34" charset="0"/>
                <a:cs typeface="Arial" panose="020B0604020202020204" pitchFamily="34" charset="0"/>
              </a:rPr>
              <a:t> </a:t>
            </a:r>
            <a:r>
              <a:rPr lang="en-GB" altLang="vi-VN" b="1" dirty="0" err="1">
                <a:solidFill>
                  <a:srgbClr val="FF0000"/>
                </a:solidFill>
                <a:latin typeface="Arial" panose="020B0604020202020204" pitchFamily="34" charset="0"/>
                <a:cs typeface="Arial" panose="020B0604020202020204" pitchFamily="34" charset="0"/>
              </a:rPr>
              <a:t>trọng</a:t>
            </a:r>
            <a:r>
              <a:rPr lang="en-GB" altLang="vi-VN" b="1" dirty="0">
                <a:solidFill>
                  <a:srgbClr val="FF0000"/>
                </a:solidFill>
                <a:latin typeface="Arial" panose="020B0604020202020204" pitchFamily="34" charset="0"/>
                <a:cs typeface="Arial" panose="020B0604020202020204" pitchFamily="34" charset="0"/>
              </a:rPr>
              <a:t> </a:t>
            </a:r>
            <a:r>
              <a:rPr lang="en-GB" altLang="vi-VN" b="1" dirty="0" err="1">
                <a:solidFill>
                  <a:srgbClr val="FF0000"/>
                </a:solidFill>
                <a:latin typeface="Arial" panose="020B0604020202020204" pitchFamily="34" charset="0"/>
                <a:cs typeface="Arial" panose="020B0604020202020204" pitchFamily="34" charset="0"/>
              </a:rPr>
              <a:t>tích</a:t>
            </a:r>
            <a:r>
              <a:rPr lang="en-GB" altLang="vi-VN" b="1" dirty="0">
                <a:solidFill>
                  <a:srgbClr val="FF0000"/>
                </a:solidFill>
                <a:latin typeface="Arial" panose="020B0604020202020204" pitchFamily="34" charset="0"/>
                <a:cs typeface="Arial" panose="020B0604020202020204" pitchFamily="34" charset="0"/>
              </a:rPr>
              <a:t>  </a:t>
            </a:r>
            <a:r>
              <a:rPr lang="en-GB" altLang="vi-VN" b="1" dirty="0" err="1">
                <a:solidFill>
                  <a:srgbClr val="FF0000"/>
                </a:solidFill>
                <a:latin typeface="Arial" panose="020B0604020202020204" pitchFamily="34" charset="0"/>
                <a:cs typeface="Arial" panose="020B0604020202020204" pitchFamily="34" charset="0"/>
              </a:rPr>
              <a:t>hợp</a:t>
            </a:r>
            <a:endParaRPr lang="en-GB" altLang="vi-VN" b="1" dirty="0">
              <a:solidFill>
                <a:srgbClr val="FF0000"/>
              </a:solidFill>
              <a:latin typeface="Arial" panose="020B0604020202020204" pitchFamily="34" charset="0"/>
              <a:cs typeface="Arial" panose="020B0604020202020204" pitchFamily="34" charset="0"/>
            </a:endParaRPr>
          </a:p>
          <a:p>
            <a:pPr algn="just">
              <a:lnSpc>
                <a:spcPct val="90000"/>
              </a:lnSpc>
              <a:spcBef>
                <a:spcPts val="1000"/>
              </a:spcBef>
            </a:pPr>
            <a:r>
              <a:rPr lang="en-US" dirty="0" err="1">
                <a:solidFill>
                  <a:srgbClr val="841EB2"/>
                </a:solidFill>
                <a:latin typeface="Arial" panose="020B0604020202020204" pitchFamily="34" charset="0"/>
                <a:cs typeface="Arial" panose="020B0604020202020204" pitchFamily="34" charset="0"/>
              </a:rPr>
              <a:t>Hiểu</a:t>
            </a:r>
            <a:r>
              <a:rPr lang="en-US" dirty="0">
                <a:solidFill>
                  <a:srgbClr val="841EB2"/>
                </a:solidFill>
                <a:latin typeface="Arial" panose="020B0604020202020204" pitchFamily="34" charset="0"/>
                <a:cs typeface="Arial" panose="020B0604020202020204" pitchFamily="34" charset="0"/>
              </a:rPr>
              <a:t> </a:t>
            </a:r>
            <a:r>
              <a:rPr lang="en-US" dirty="0" err="1">
                <a:solidFill>
                  <a:srgbClr val="841EB2"/>
                </a:solidFill>
                <a:latin typeface="Arial" panose="020B0604020202020204" pitchFamily="34" charset="0"/>
                <a:cs typeface="Arial" panose="020B0604020202020204" pitchFamily="34" charset="0"/>
              </a:rPr>
              <a:t>thêm</a:t>
            </a:r>
            <a:r>
              <a:rPr lang="en-US" dirty="0">
                <a:solidFill>
                  <a:srgbClr val="841EB2"/>
                </a:solidFill>
                <a:latin typeface="Arial" panose="020B0604020202020204" pitchFamily="34" charset="0"/>
                <a:cs typeface="Arial" panose="020B0604020202020204" pitchFamily="34" charset="0"/>
              </a:rPr>
              <a:t> </a:t>
            </a:r>
            <a:r>
              <a:rPr lang="en-US" dirty="0" err="1">
                <a:solidFill>
                  <a:srgbClr val="841EB2"/>
                </a:solidFill>
                <a:latin typeface="Arial" panose="020B0604020202020204" pitchFamily="34" charset="0"/>
                <a:cs typeface="Arial" panose="020B0604020202020204" pitchFamily="34" charset="0"/>
              </a:rPr>
              <a:t>về</a:t>
            </a:r>
            <a:r>
              <a:rPr lang="en-US" dirty="0">
                <a:solidFill>
                  <a:srgbClr val="841EB2"/>
                </a:solidFill>
                <a:latin typeface="Arial" panose="020B0604020202020204" pitchFamily="34" charset="0"/>
                <a:cs typeface="Arial" panose="020B0604020202020204" pitchFamily="34" charset="0"/>
              </a:rPr>
              <a:t> </a:t>
            </a:r>
            <a:r>
              <a:rPr lang="en-US" dirty="0" err="1">
                <a:solidFill>
                  <a:srgbClr val="841EB2"/>
                </a:solidFill>
                <a:latin typeface="Arial" panose="020B0604020202020204" pitchFamily="34" charset="0"/>
                <a:cs typeface="Arial" panose="020B0604020202020204" pitchFamily="34" charset="0"/>
              </a:rPr>
              <a:t>thế</a:t>
            </a:r>
            <a:r>
              <a:rPr lang="en-US" dirty="0">
                <a:solidFill>
                  <a:srgbClr val="841EB2"/>
                </a:solidFill>
                <a:latin typeface="Arial" panose="020B0604020202020204" pitchFamily="34" charset="0"/>
                <a:cs typeface="Arial" panose="020B0604020202020204" pitchFamily="34" charset="0"/>
              </a:rPr>
              <a:t> </a:t>
            </a:r>
            <a:r>
              <a:rPr lang="en-US" dirty="0" err="1">
                <a:solidFill>
                  <a:srgbClr val="841EB2"/>
                </a:solidFill>
                <a:latin typeface="Arial" panose="020B0604020202020204" pitchFamily="34" charset="0"/>
                <a:cs typeface="Arial" panose="020B0604020202020204" pitchFamily="34" charset="0"/>
              </a:rPr>
              <a:t>giới</a:t>
            </a:r>
            <a:r>
              <a:rPr lang="en-US" dirty="0">
                <a:solidFill>
                  <a:srgbClr val="841EB2"/>
                </a:solidFill>
                <a:latin typeface="Arial" panose="020B0604020202020204" pitchFamily="34" charset="0"/>
                <a:cs typeface="Arial" panose="020B0604020202020204" pitchFamily="34" charset="0"/>
              </a:rPr>
              <a:t> </a:t>
            </a:r>
            <a:r>
              <a:rPr lang="en-US" dirty="0" err="1">
                <a:solidFill>
                  <a:srgbClr val="841EB2"/>
                </a:solidFill>
                <a:latin typeface="Arial" panose="020B0604020202020204" pitchFamily="34" charset="0"/>
                <a:cs typeface="Arial" panose="020B0604020202020204" pitchFamily="34" charset="0"/>
              </a:rPr>
              <a:t>tự</a:t>
            </a:r>
            <a:r>
              <a:rPr lang="en-US" dirty="0">
                <a:solidFill>
                  <a:srgbClr val="841EB2"/>
                </a:solidFill>
                <a:latin typeface="Arial" panose="020B0604020202020204" pitchFamily="34" charset="0"/>
                <a:cs typeface="Arial" panose="020B0604020202020204" pitchFamily="34" charset="0"/>
              </a:rPr>
              <a:t> </a:t>
            </a:r>
            <a:r>
              <a:rPr lang="en-US" dirty="0" err="1">
                <a:solidFill>
                  <a:srgbClr val="841EB2"/>
                </a:solidFill>
                <a:latin typeface="Arial" panose="020B0604020202020204" pitchFamily="34" charset="0"/>
                <a:cs typeface="Arial" panose="020B0604020202020204" pitchFamily="34" charset="0"/>
              </a:rPr>
              <a:t>nhiên</a:t>
            </a:r>
            <a:endParaRPr lang="en-US" dirty="0">
              <a:solidFill>
                <a:srgbClr val="841EB2"/>
              </a:solidFill>
              <a:latin typeface="Arial" panose="020B0604020202020204" pitchFamily="34" charset="0"/>
              <a:cs typeface="Arial" panose="020B0604020202020204" pitchFamily="34" charset="0"/>
            </a:endParaRPr>
          </a:p>
          <a:p>
            <a:pPr algn="just">
              <a:lnSpc>
                <a:spcPct val="90000"/>
              </a:lnSpc>
              <a:spcBef>
                <a:spcPts val="1000"/>
              </a:spcBef>
            </a:pPr>
            <a:r>
              <a:rPr lang="en-US" dirty="0" err="1">
                <a:solidFill>
                  <a:srgbClr val="00B050"/>
                </a:solidFill>
                <a:latin typeface="Arial" panose="020B0604020202020204" pitchFamily="34" charset="0"/>
                <a:cs typeface="Arial" panose="020B0604020202020204" pitchFamily="34" charset="0"/>
              </a:rPr>
              <a:t>Hiểu</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thêm</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văn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hoá</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và</a:t>
            </a:r>
            <a:r>
              <a:rPr lang="en-US" dirty="0">
                <a:solidFill>
                  <a:srgbClr val="00B050"/>
                </a:solidFill>
                <a:latin typeface="Arial" panose="020B0604020202020204" pitchFamily="34" charset="0"/>
                <a:cs typeface="Arial" panose="020B0604020202020204" pitchFamily="34" charset="0"/>
              </a:rPr>
              <a:t> nghệ </a:t>
            </a:r>
            <a:r>
              <a:rPr lang="en-US" dirty="0" err="1">
                <a:solidFill>
                  <a:srgbClr val="00B050"/>
                </a:solidFill>
                <a:latin typeface="Arial" panose="020B0604020202020204" pitchFamily="34" charset="0"/>
                <a:cs typeface="Arial" panose="020B0604020202020204" pitchFamily="34" charset="0"/>
              </a:rPr>
              <a:t>thuật</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kiến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trúc</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thể</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thao</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và</a:t>
            </a:r>
            <a:r>
              <a:rPr lang="en-US" dirty="0">
                <a:solidFill>
                  <a:srgbClr val="00B050"/>
                </a:solidFill>
                <a:latin typeface="Arial" panose="020B0604020202020204" pitchFamily="34" charset="0"/>
                <a:cs typeface="Arial" panose="020B0604020202020204" pitchFamily="34" charset="0"/>
              </a:rPr>
              <a:t> du </a:t>
            </a:r>
            <a:r>
              <a:rPr lang="en-US" dirty="0" err="1">
                <a:solidFill>
                  <a:srgbClr val="00B050"/>
                </a:solidFill>
                <a:latin typeface="Arial" panose="020B0604020202020204" pitchFamily="34" charset="0"/>
                <a:cs typeface="Arial" panose="020B0604020202020204" pitchFamily="34" charset="0"/>
              </a:rPr>
              <a:t>lịch</a:t>
            </a:r>
            <a:r>
              <a:rPr lang="en-US" dirty="0">
                <a:solidFill>
                  <a:srgbClr val="00B050"/>
                </a:solidFill>
                <a:latin typeface="Arial" panose="020B0604020202020204" pitchFamily="34" charset="0"/>
                <a:cs typeface="Arial" panose="020B0604020202020204" pitchFamily="34" charset="0"/>
              </a:rPr>
              <a:t>.</a:t>
            </a:r>
          </a:p>
          <a:p>
            <a:pPr algn="just">
              <a:lnSpc>
                <a:spcPct val="90000"/>
              </a:lnSpc>
              <a:spcBef>
                <a:spcPts val="1000"/>
              </a:spcBef>
            </a:pPr>
            <a:r>
              <a:rPr lang="en-GB" dirty="0" err="1">
                <a:solidFill>
                  <a:srgbClr val="FF0000"/>
                </a:solidFill>
                <a:latin typeface="Arial" panose="020B0604020202020204" pitchFamily="34" charset="0"/>
                <a:cs typeface="Arial" panose="020B0604020202020204" pitchFamily="34" charset="0"/>
              </a:rPr>
              <a:t>Hiểu</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biết</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đầy</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đủ</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hơn</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về</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đời</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sống</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thực</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tế</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về</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quê</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hương</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đất</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nước</a:t>
            </a:r>
            <a:r>
              <a:rPr lang="en-US" dirty="0">
                <a:solidFill>
                  <a:srgbClr val="FF0000"/>
                </a:solidFill>
                <a:latin typeface="Arial" panose="020B0604020202020204" pitchFamily="34" charset="0"/>
                <a:cs typeface="Arial" panose="020B0604020202020204" pitchFamily="34" charset="0"/>
              </a:rPr>
              <a:t>, </a:t>
            </a:r>
          </a:p>
          <a:p>
            <a:pPr algn="just">
              <a:lnSpc>
                <a:spcPct val="90000"/>
              </a:lnSpc>
              <a:spcBef>
                <a:spcPts val="1000"/>
              </a:spcBef>
            </a:pPr>
            <a:r>
              <a:rPr lang="en-US" dirty="0" err="1">
                <a:solidFill>
                  <a:srgbClr val="00B050"/>
                </a:solidFill>
                <a:latin typeface="Arial" panose="020B0604020202020204" pitchFamily="34" charset="0"/>
                <a:cs typeface="Arial" panose="020B0604020202020204" pitchFamily="34" charset="0"/>
              </a:rPr>
              <a:t>Khám</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phá</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thế</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giới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bí</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ẩn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và</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đẹp</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đẽ</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của</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toán</a:t>
            </a:r>
            <a:r>
              <a:rPr lang="en-US" dirty="0">
                <a:solidFill>
                  <a:srgbClr val="00B050"/>
                </a:solidFill>
                <a:latin typeface="Arial" panose="020B0604020202020204" pitchFamily="34" charset="0"/>
                <a:cs typeface="Arial" panose="020B0604020202020204" pitchFamily="34" charset="0"/>
              </a:rPr>
              <a:t> học. </a:t>
            </a:r>
          </a:p>
          <a:p>
            <a:pPr algn="just">
              <a:lnSpc>
                <a:spcPct val="90000"/>
              </a:lnSpc>
              <a:spcBef>
                <a:spcPts val="1000"/>
              </a:spcBef>
            </a:pPr>
            <a:r>
              <a:rPr lang="en-US" dirty="0" err="1">
                <a:solidFill>
                  <a:srgbClr val="841EB2"/>
                </a:solidFill>
                <a:latin typeface="Arial" panose="020B0604020202020204" pitchFamily="34" charset="0"/>
                <a:cs typeface="Arial" panose="020B0604020202020204" pitchFamily="34" charset="0"/>
              </a:rPr>
              <a:t>Giáo</a:t>
            </a:r>
            <a:r>
              <a:rPr lang="en-US" dirty="0">
                <a:solidFill>
                  <a:srgbClr val="841EB2"/>
                </a:solidFill>
                <a:latin typeface="Arial" panose="020B0604020202020204" pitchFamily="34" charset="0"/>
                <a:cs typeface="Arial" panose="020B0604020202020204" pitchFamily="34" charset="0"/>
              </a:rPr>
              <a:t> </a:t>
            </a:r>
            <a:r>
              <a:rPr lang="en-US" dirty="0" err="1">
                <a:solidFill>
                  <a:srgbClr val="841EB2"/>
                </a:solidFill>
                <a:latin typeface="Arial" panose="020B0604020202020204" pitchFamily="34" charset="0"/>
                <a:cs typeface="Arial" panose="020B0604020202020204" pitchFamily="34" charset="0"/>
              </a:rPr>
              <a:t>dục</a:t>
            </a:r>
            <a:r>
              <a:rPr lang="en-US" dirty="0">
                <a:solidFill>
                  <a:srgbClr val="841EB2"/>
                </a:solidFill>
                <a:latin typeface="Arial" panose="020B0604020202020204" pitchFamily="34" charset="0"/>
                <a:cs typeface="Arial" panose="020B0604020202020204" pitchFamily="34" charset="0"/>
              </a:rPr>
              <a:t> </a:t>
            </a:r>
            <a:r>
              <a:rPr lang="en-US" dirty="0" err="1">
                <a:solidFill>
                  <a:srgbClr val="841EB2"/>
                </a:solidFill>
                <a:latin typeface="Arial" panose="020B0604020202020204" pitchFamily="34" charset="0"/>
                <a:cs typeface="Arial" panose="020B0604020202020204" pitchFamily="34" charset="0"/>
              </a:rPr>
              <a:t>tài</a:t>
            </a:r>
            <a:r>
              <a:rPr lang="en-US" dirty="0">
                <a:solidFill>
                  <a:srgbClr val="841EB2"/>
                </a:solidFill>
                <a:latin typeface="Arial" panose="020B0604020202020204" pitchFamily="34" charset="0"/>
                <a:cs typeface="Arial" panose="020B0604020202020204" pitchFamily="34" charset="0"/>
              </a:rPr>
              <a:t> </a:t>
            </a:r>
            <a:r>
              <a:rPr lang="en-US" dirty="0" err="1">
                <a:solidFill>
                  <a:srgbClr val="841EB2"/>
                </a:solidFill>
                <a:latin typeface="Arial" panose="020B0604020202020204" pitchFamily="34" charset="0"/>
                <a:cs typeface="Arial" panose="020B0604020202020204" pitchFamily="34" charset="0"/>
              </a:rPr>
              <a:t>chính</a:t>
            </a:r>
            <a:endParaRPr lang="en-US" dirty="0">
              <a:solidFill>
                <a:srgbClr val="841EB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436961" y="211542"/>
            <a:ext cx="4141315" cy="1614852"/>
          </a:xfrm>
          <a:prstGeom prst="rect">
            <a:avLst/>
          </a:prstGeom>
          <a:ln>
            <a:solidFill>
              <a:schemeClr val="accent6"/>
            </a:solidFill>
          </a:ln>
        </p:spPr>
      </p:pic>
      <p:pic>
        <p:nvPicPr>
          <p:cNvPr id="4" name="Picture 3"/>
          <p:cNvPicPr>
            <a:picLocks noChangeAspect="1"/>
          </p:cNvPicPr>
          <p:nvPr/>
        </p:nvPicPr>
        <p:blipFill rotWithShape="1">
          <a:blip r:embed="rId4"/>
          <a:srcRect l="22256" t="33174" r="18711"/>
          <a:stretch/>
        </p:blipFill>
        <p:spPr>
          <a:xfrm>
            <a:off x="7444733" y="2099772"/>
            <a:ext cx="2238234" cy="1076329"/>
          </a:xfrm>
          <a:prstGeom prst="rect">
            <a:avLst/>
          </a:prstGeom>
          <a:ln>
            <a:solidFill>
              <a:schemeClr val="accent6"/>
            </a:solidFill>
          </a:ln>
        </p:spPr>
      </p:pic>
      <p:pic>
        <p:nvPicPr>
          <p:cNvPr id="6" name="Picture 5"/>
          <p:cNvPicPr>
            <a:picLocks noChangeAspect="1"/>
          </p:cNvPicPr>
          <p:nvPr/>
        </p:nvPicPr>
        <p:blipFill>
          <a:blip r:embed="rId5"/>
          <a:stretch>
            <a:fillRect/>
          </a:stretch>
        </p:blipFill>
        <p:spPr>
          <a:xfrm>
            <a:off x="7958961" y="199685"/>
            <a:ext cx="3562350" cy="1733550"/>
          </a:xfrm>
          <a:prstGeom prst="rect">
            <a:avLst/>
          </a:prstGeom>
          <a:ln>
            <a:solidFill>
              <a:schemeClr val="accent6"/>
            </a:solidFill>
          </a:ln>
        </p:spPr>
      </p:pic>
      <p:pic>
        <p:nvPicPr>
          <p:cNvPr id="7" name="Picture 6"/>
          <p:cNvPicPr>
            <a:picLocks noChangeAspect="1"/>
          </p:cNvPicPr>
          <p:nvPr/>
        </p:nvPicPr>
        <p:blipFill>
          <a:blip r:embed="rId6"/>
          <a:stretch>
            <a:fillRect/>
          </a:stretch>
        </p:blipFill>
        <p:spPr>
          <a:xfrm>
            <a:off x="3184595" y="1906688"/>
            <a:ext cx="3676650" cy="1257300"/>
          </a:xfrm>
          <a:prstGeom prst="rect">
            <a:avLst/>
          </a:prstGeom>
          <a:ln>
            <a:solidFill>
              <a:schemeClr val="accent6"/>
            </a:solidFill>
          </a:ln>
        </p:spPr>
      </p:pic>
      <p:pic>
        <p:nvPicPr>
          <p:cNvPr id="10" name="Picture 9"/>
          <p:cNvPicPr>
            <a:picLocks noChangeAspect="1"/>
          </p:cNvPicPr>
          <p:nvPr/>
        </p:nvPicPr>
        <p:blipFill>
          <a:blip r:embed="rId7"/>
          <a:stretch>
            <a:fillRect/>
          </a:stretch>
        </p:blipFill>
        <p:spPr>
          <a:xfrm>
            <a:off x="3286078" y="5360583"/>
            <a:ext cx="2038350" cy="1285875"/>
          </a:xfrm>
          <a:prstGeom prst="rect">
            <a:avLst/>
          </a:prstGeom>
          <a:ln>
            <a:solidFill>
              <a:schemeClr val="accent6"/>
            </a:solidFill>
          </a:ln>
        </p:spPr>
      </p:pic>
      <p:pic>
        <p:nvPicPr>
          <p:cNvPr id="5" name="Picture 4">
            <a:extLst>
              <a:ext uri="{FF2B5EF4-FFF2-40B4-BE49-F238E27FC236}">
                <a16:creationId xmlns:a16="http://schemas.microsoft.com/office/drawing/2014/main" xmlns="" id="{F83EFD2A-4B1B-45FF-A2E9-2169976E864A}"/>
              </a:ext>
            </a:extLst>
          </p:cNvPr>
          <p:cNvPicPr>
            <a:picLocks noChangeAspect="1"/>
          </p:cNvPicPr>
          <p:nvPr/>
        </p:nvPicPr>
        <p:blipFill>
          <a:blip r:embed="rId8"/>
          <a:stretch>
            <a:fillRect/>
          </a:stretch>
        </p:blipFill>
        <p:spPr>
          <a:xfrm>
            <a:off x="6449771" y="3523983"/>
            <a:ext cx="3810000" cy="1200150"/>
          </a:xfrm>
          <a:prstGeom prst="rect">
            <a:avLst/>
          </a:prstGeom>
        </p:spPr>
      </p:pic>
      <p:pic>
        <p:nvPicPr>
          <p:cNvPr id="12" name="Picture 11">
            <a:extLst>
              <a:ext uri="{FF2B5EF4-FFF2-40B4-BE49-F238E27FC236}">
                <a16:creationId xmlns:a16="http://schemas.microsoft.com/office/drawing/2014/main" xmlns="" id="{DE44960A-4291-4060-B45C-E776457DD11E}"/>
              </a:ext>
            </a:extLst>
          </p:cNvPr>
          <p:cNvPicPr>
            <a:picLocks noChangeAspect="1"/>
          </p:cNvPicPr>
          <p:nvPr/>
        </p:nvPicPr>
        <p:blipFill>
          <a:blip r:embed="rId9"/>
          <a:stretch>
            <a:fillRect/>
          </a:stretch>
        </p:blipFill>
        <p:spPr>
          <a:xfrm>
            <a:off x="10259771" y="3247256"/>
            <a:ext cx="1835356" cy="1524001"/>
          </a:xfrm>
          <a:prstGeom prst="rect">
            <a:avLst/>
          </a:prstGeom>
        </p:spPr>
      </p:pic>
      <p:pic>
        <p:nvPicPr>
          <p:cNvPr id="13" name="Picture 12">
            <a:extLst>
              <a:ext uri="{FF2B5EF4-FFF2-40B4-BE49-F238E27FC236}">
                <a16:creationId xmlns:a16="http://schemas.microsoft.com/office/drawing/2014/main" xmlns="" id="{E96F21D4-B528-448E-A1B2-5EBAEDE3A455}"/>
              </a:ext>
            </a:extLst>
          </p:cNvPr>
          <p:cNvPicPr>
            <a:picLocks noChangeAspect="1"/>
          </p:cNvPicPr>
          <p:nvPr/>
        </p:nvPicPr>
        <p:blipFill>
          <a:blip r:embed="rId10"/>
          <a:stretch>
            <a:fillRect/>
          </a:stretch>
        </p:blipFill>
        <p:spPr>
          <a:xfrm>
            <a:off x="5515861" y="5045815"/>
            <a:ext cx="2514600" cy="1524000"/>
          </a:xfrm>
          <a:prstGeom prst="rect">
            <a:avLst/>
          </a:prstGeom>
        </p:spPr>
      </p:pic>
      <p:pic>
        <p:nvPicPr>
          <p:cNvPr id="15" name="Picture 14">
            <a:extLst>
              <a:ext uri="{FF2B5EF4-FFF2-40B4-BE49-F238E27FC236}">
                <a16:creationId xmlns:a16="http://schemas.microsoft.com/office/drawing/2014/main" xmlns="" id="{8CCA4B69-966B-40FB-8B4D-40C90A2D7178}"/>
              </a:ext>
            </a:extLst>
          </p:cNvPr>
          <p:cNvPicPr>
            <a:picLocks noChangeAspect="1"/>
          </p:cNvPicPr>
          <p:nvPr/>
        </p:nvPicPr>
        <p:blipFill>
          <a:blip r:embed="rId11"/>
          <a:stretch>
            <a:fillRect/>
          </a:stretch>
        </p:blipFill>
        <p:spPr>
          <a:xfrm>
            <a:off x="9984354" y="2099772"/>
            <a:ext cx="2083850" cy="980947"/>
          </a:xfrm>
          <a:prstGeom prst="rect">
            <a:avLst/>
          </a:prstGeom>
        </p:spPr>
      </p:pic>
      <p:pic>
        <p:nvPicPr>
          <p:cNvPr id="17" name="Picture 16">
            <a:extLst>
              <a:ext uri="{FF2B5EF4-FFF2-40B4-BE49-F238E27FC236}">
                <a16:creationId xmlns:a16="http://schemas.microsoft.com/office/drawing/2014/main" xmlns="" id="{B373D93E-040B-49A0-B6F0-DFDA0176C503}"/>
              </a:ext>
            </a:extLst>
          </p:cNvPr>
          <p:cNvPicPr>
            <a:picLocks noChangeAspect="1"/>
          </p:cNvPicPr>
          <p:nvPr/>
        </p:nvPicPr>
        <p:blipFill>
          <a:blip r:embed="rId12"/>
          <a:stretch>
            <a:fillRect/>
          </a:stretch>
        </p:blipFill>
        <p:spPr>
          <a:xfrm>
            <a:off x="3141580" y="3247256"/>
            <a:ext cx="3222886" cy="1806315"/>
          </a:xfrm>
          <a:prstGeom prst="rect">
            <a:avLst/>
          </a:prstGeom>
        </p:spPr>
      </p:pic>
      <p:pic>
        <p:nvPicPr>
          <p:cNvPr id="3" name="Picture 2">
            <a:extLst>
              <a:ext uri="{FF2B5EF4-FFF2-40B4-BE49-F238E27FC236}">
                <a16:creationId xmlns:a16="http://schemas.microsoft.com/office/drawing/2014/main" xmlns="" id="{616321F2-B626-4A6C-A741-32B518846331}"/>
              </a:ext>
            </a:extLst>
          </p:cNvPr>
          <p:cNvPicPr>
            <a:picLocks noChangeAspect="1"/>
          </p:cNvPicPr>
          <p:nvPr/>
        </p:nvPicPr>
        <p:blipFill>
          <a:blip r:embed="rId13"/>
          <a:stretch>
            <a:fillRect/>
          </a:stretch>
        </p:blipFill>
        <p:spPr>
          <a:xfrm>
            <a:off x="8354771" y="5096242"/>
            <a:ext cx="3647607" cy="1562073"/>
          </a:xfrm>
          <a:prstGeom prst="rect">
            <a:avLst/>
          </a:prstGeom>
        </p:spPr>
      </p:pic>
    </p:spTree>
    <p:extLst>
      <p:ext uri="{BB962C8B-B14F-4D97-AF65-F5344CB8AC3E}">
        <p14:creationId xmlns:p14="http://schemas.microsoft.com/office/powerpoint/2010/main" val="26299757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063" y="-140674"/>
            <a:ext cx="9247348" cy="1567776"/>
            <a:chOff x="112063" y="0"/>
            <a:chExt cx="9247348" cy="1567776"/>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63" y="0"/>
              <a:ext cx="9216000" cy="1567776"/>
            </a:xfrm>
            <a:prstGeom prst="rect">
              <a:avLst/>
            </a:prstGeom>
          </p:spPr>
        </p:pic>
        <p:sp>
          <p:nvSpPr>
            <p:cNvPr id="12" name="Rectangle 11"/>
            <p:cNvSpPr/>
            <p:nvPr/>
          </p:nvSpPr>
          <p:spPr>
            <a:xfrm>
              <a:off x="1340156" y="487109"/>
              <a:ext cx="8019255" cy="523220"/>
            </a:xfrm>
            <a:prstGeom prst="rect">
              <a:avLst/>
            </a:prstGeom>
          </p:spPr>
          <p:txBody>
            <a:bodyPr wrap="square">
              <a:spAutoFit/>
            </a:bodyPr>
            <a:lstStyle/>
            <a:p>
              <a:r>
                <a:rPr lang="en-US" sz="2800" b="1" dirty="0" err="1">
                  <a:latin typeface="Tahoma" panose="020B0604030504040204" pitchFamily="34" charset="0"/>
                  <a:ea typeface="Tahoma" panose="020B0604030504040204" pitchFamily="34" charset="0"/>
                  <a:cs typeface="Tahoma" panose="020B0604030504040204" pitchFamily="34" charset="0"/>
                </a:rPr>
                <a:t>Tổ</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chức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các</a:t>
              </a:r>
              <a:r>
                <a:rPr lang="en-US" sz="2800" b="1" dirty="0">
                  <a:latin typeface="Tahoma" panose="020B0604030504040204" pitchFamily="34" charset="0"/>
                  <a:ea typeface="Tahoma" panose="020B0604030504040204" pitchFamily="34" charset="0"/>
                  <a:cs typeface="Tahoma" panose="020B0604030504040204" pitchFamily="34" charset="0"/>
                </a:rPr>
                <a:t> HĐ </a:t>
              </a:r>
              <a:r>
                <a:rPr lang="en-US" sz="2800" b="1" dirty="0" err="1">
                  <a:latin typeface="Tahoma" panose="020B0604030504040204" pitchFamily="34" charset="0"/>
                  <a:ea typeface="Tahoma" panose="020B0604030504040204" pitchFamily="34" charset="0"/>
                  <a:cs typeface="Tahoma" panose="020B0604030504040204" pitchFamily="34" charset="0"/>
                </a:rPr>
                <a:t>Thực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hành</a:t>
              </a:r>
              <a:r>
                <a:rPr lang="en-US" sz="2800" b="1" dirty="0">
                  <a:latin typeface="Tahoma" panose="020B0604030504040204" pitchFamily="34" charset="0"/>
                  <a:ea typeface="Tahoma" panose="020B0604030504040204" pitchFamily="34" charset="0"/>
                  <a:cs typeface="Tahoma" panose="020B0604030504040204" pitchFamily="34" charset="0"/>
                </a:rPr>
                <a:t> – </a:t>
              </a:r>
              <a:r>
                <a:rPr lang="en-US" sz="2800" b="1" dirty="0" err="1">
                  <a:latin typeface="Tahoma" panose="020B0604030504040204" pitchFamily="34" charset="0"/>
                  <a:ea typeface="Tahoma" panose="020B0604030504040204" pitchFamily="34" charset="0"/>
                  <a:cs typeface="Tahoma" panose="020B0604030504040204" pitchFamily="34" charset="0"/>
                </a:rPr>
                <a:t>Trải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nghiệm</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grpSp>
      <p:sp>
        <p:nvSpPr>
          <p:cNvPr id="9" name="Rectangle 8">
            <a:extLst>
              <a:ext uri="{FF2B5EF4-FFF2-40B4-BE49-F238E27FC236}">
                <a16:creationId xmlns:a16="http://schemas.microsoft.com/office/drawing/2014/main" xmlns="" id="{3A60B4AA-F1DB-8044-A049-52189AA46CEB}"/>
              </a:ext>
            </a:extLst>
          </p:cNvPr>
          <p:cNvSpPr/>
          <p:nvPr/>
        </p:nvSpPr>
        <p:spPr>
          <a:xfrm>
            <a:off x="436729" y="1432471"/>
            <a:ext cx="3411940" cy="440120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altLang="x-none" sz="2000" dirty="0" err="1">
                <a:latin typeface="Arial" panose="020B0604020202020204" pitchFamily="34" charset="0"/>
                <a:cs typeface="Arial" panose="020B0604020202020204" pitchFamily="34" charset="0"/>
              </a:rPr>
              <a:t>Đặc</a:t>
            </a:r>
            <a:r>
              <a:rPr lang="en-US" altLang="x-none" sz="2000" dirty="0">
                <a:latin typeface="Arial" panose="020B0604020202020204" pitchFamily="34" charset="0"/>
                <a:cs typeface="Arial" panose="020B0604020202020204" pitchFamily="34" charset="0"/>
              </a:rPr>
              <a:t> </a:t>
            </a:r>
            <a:r>
              <a:rPr lang="en-US" altLang="x-none" sz="2000" dirty="0" err="1">
                <a:latin typeface="Arial" panose="020B0604020202020204" pitchFamily="34" charset="0"/>
                <a:cs typeface="Arial" panose="020B0604020202020204" pitchFamily="34" charset="0"/>
              </a:rPr>
              <a:t>biệt</a:t>
            </a:r>
            <a:r>
              <a:rPr lang="en-US" altLang="x-none" sz="2000" dirty="0">
                <a:latin typeface="Arial" panose="020B0604020202020204" pitchFamily="34" charset="0"/>
                <a:cs typeface="Arial" panose="020B0604020202020204" pitchFamily="34" charset="0"/>
              </a:rPr>
              <a:t>, </a:t>
            </a:r>
            <a:r>
              <a:rPr lang="en-US" altLang="x-none" sz="2000" dirty="0" err="1">
                <a:latin typeface="Arial" panose="020B0604020202020204" pitchFamily="34" charset="0"/>
                <a:cs typeface="Arial" panose="020B0604020202020204" pitchFamily="34" charset="0"/>
              </a:rPr>
              <a:t>cuối</a:t>
            </a:r>
            <a:r>
              <a:rPr lang="en-US" altLang="x-none" sz="2000" dirty="0">
                <a:latin typeface="Arial" panose="020B0604020202020204" pitchFamily="34" charset="0"/>
                <a:cs typeface="Arial" panose="020B0604020202020204" pitchFamily="34" charset="0"/>
              </a:rPr>
              <a:t> </a:t>
            </a:r>
            <a:r>
              <a:rPr lang="en-US" altLang="x-none" sz="2000" dirty="0" err="1">
                <a:latin typeface="Arial" panose="020B0604020202020204" pitchFamily="34" charset="0"/>
                <a:cs typeface="Arial" panose="020B0604020202020204" pitchFamily="34" charset="0"/>
              </a:rPr>
              <a:t>mỗi</a:t>
            </a:r>
            <a:r>
              <a:rPr lang="en-US" altLang="x-none" sz="2000" dirty="0">
                <a:latin typeface="Arial" panose="020B0604020202020204" pitchFamily="34" charset="0"/>
                <a:cs typeface="Arial" panose="020B0604020202020204" pitchFamily="34" charset="0"/>
              </a:rPr>
              <a:t> </a:t>
            </a:r>
            <a:r>
              <a:rPr lang="en-US" altLang="x-none" sz="2000" dirty="0" err="1">
                <a:latin typeface="Arial" panose="020B0604020202020204" pitchFamily="34" charset="0"/>
                <a:cs typeface="Arial" panose="020B0604020202020204" pitchFamily="34" charset="0"/>
              </a:rPr>
              <a:t>chủ</a:t>
            </a:r>
            <a:r>
              <a:rPr lang="en-US" altLang="x-none" sz="2000" dirty="0">
                <a:latin typeface="Arial" panose="020B0604020202020204" pitchFamily="34" charset="0"/>
                <a:cs typeface="Arial" panose="020B0604020202020204" pitchFamily="34" charset="0"/>
              </a:rPr>
              <a:t> </a:t>
            </a:r>
            <a:r>
              <a:rPr lang="en-US" altLang="x-none" sz="2000" dirty="0" err="1">
                <a:latin typeface="Arial" panose="020B0604020202020204" pitchFamily="34" charset="0"/>
                <a:cs typeface="Arial" panose="020B0604020202020204" pitchFamily="34" charset="0"/>
              </a:rPr>
              <a:t>đề</a:t>
            </a:r>
            <a:r>
              <a:rPr lang="en-U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học</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sinh</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được</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dành</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thời</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gian</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tham</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gia</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hoạt</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động</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thực</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hành</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và</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trải</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nghiệm</a:t>
            </a:r>
            <a:r>
              <a:rPr lang="en-US" altLang="x-none" sz="2000" dirty="0">
                <a:latin typeface="Arial" panose="020B0604020202020204" pitchFamily="34" charset="0"/>
                <a:cs typeface="Arial" panose="020B0604020202020204" pitchFamily="34" charset="0"/>
              </a:rPr>
              <a:t>.</a:t>
            </a:r>
            <a:r>
              <a:rPr lang="es-ES" altLang="x-none" sz="2000" dirty="0">
                <a:latin typeface="Arial" panose="020B0604020202020204" pitchFamily="34" charset="0"/>
                <a:cs typeface="Arial" panose="020B0604020202020204" pitchFamily="34" charset="0"/>
              </a:rPr>
              <a:t> </a:t>
            </a:r>
          </a:p>
          <a:p>
            <a:pPr algn="just"/>
            <a:r>
              <a:rPr lang="es-ES" altLang="x-none" sz="2000" dirty="0" err="1">
                <a:latin typeface="Arial" panose="020B0604020202020204" pitchFamily="34" charset="0"/>
                <a:cs typeface="Arial" panose="020B0604020202020204" pitchFamily="34" charset="0"/>
              </a:rPr>
              <a:t>Các</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hoạt</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động</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này</a:t>
            </a:r>
            <a:r>
              <a:rPr lang="es-ES" altLang="x-none" sz="2000" i="1"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sẽ</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giúp</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giáo</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viên</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tạo</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cơ</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hội</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để</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thực</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hiện</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tốt</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việc</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dạy</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học</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tích</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hợp</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trong</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đó</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có</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tích</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hợp</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với</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Giáo</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dục</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tài</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chính</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đồng</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thời</a:t>
            </a:r>
            <a:r>
              <a:rPr lang="es-ES" altLang="x-none" sz="2000" dirty="0">
                <a:latin typeface="Arial" panose="020B0604020202020204" pitchFamily="34" charset="0"/>
                <a:cs typeface="Arial" panose="020B0604020202020204" pitchFamily="34" charset="0"/>
              </a:rPr>
              <a:t> </a:t>
            </a:r>
            <a:r>
              <a:rPr lang="es-ES" altLang="x-none" sz="2000" dirty="0" err="1">
                <a:latin typeface="Arial" panose="020B0604020202020204" pitchFamily="34" charset="0"/>
                <a:cs typeface="Arial" panose="020B0604020202020204" pitchFamily="34" charset="0"/>
              </a:rPr>
              <a:t>giúp</a:t>
            </a:r>
            <a:r>
              <a:rPr lang="es-ES" altLang="x-none" sz="2000" dirty="0">
                <a:latin typeface="Arial" panose="020B0604020202020204" pitchFamily="34" charset="0"/>
                <a:cs typeface="Arial" panose="020B0604020202020204" pitchFamily="34" charset="0"/>
              </a:rPr>
              <a:t> </a:t>
            </a:r>
            <a:r>
              <a:rPr lang="vi-VN" altLang="x-none" sz="2000" dirty="0">
                <a:latin typeface="Arial" panose="020B0604020202020204" pitchFamily="34" charset="0"/>
                <a:cs typeface="Arial" panose="020B0604020202020204" pitchFamily="34" charset="0"/>
              </a:rPr>
              <a:t>học sinh </a:t>
            </a:r>
            <a:r>
              <a:rPr lang="en-US" altLang="x-none" sz="2000" dirty="0" err="1">
                <a:latin typeface="Arial" panose="020B0604020202020204" pitchFamily="34" charset="0"/>
                <a:cs typeface="Arial" panose="020B0604020202020204" pitchFamily="34" charset="0"/>
              </a:rPr>
              <a:t>làm</a:t>
            </a:r>
            <a:r>
              <a:rPr lang="en-US" altLang="x-none" sz="2000" dirty="0">
                <a:latin typeface="Arial" panose="020B0604020202020204" pitchFamily="34" charset="0"/>
                <a:cs typeface="Arial" panose="020B0604020202020204" pitchFamily="34" charset="0"/>
              </a:rPr>
              <a:t> </a:t>
            </a:r>
            <a:r>
              <a:rPr lang="en-US" altLang="x-none" sz="2000" dirty="0" err="1">
                <a:latin typeface="Arial" panose="020B0604020202020204" pitchFamily="34" charset="0"/>
                <a:cs typeface="Arial" panose="020B0604020202020204" pitchFamily="34" charset="0"/>
              </a:rPr>
              <a:t>quen</a:t>
            </a:r>
            <a:r>
              <a:rPr lang="en-US" altLang="x-none" sz="2000" dirty="0">
                <a:latin typeface="Arial" panose="020B0604020202020204" pitchFamily="34" charset="0"/>
                <a:cs typeface="Arial" panose="020B0604020202020204" pitchFamily="34" charset="0"/>
              </a:rPr>
              <a:t> với </a:t>
            </a:r>
            <a:r>
              <a:rPr lang="en-US" altLang="x-none" sz="2000" dirty="0" err="1">
                <a:latin typeface="Arial" panose="020B0604020202020204" pitchFamily="34" charset="0"/>
                <a:cs typeface="Arial" panose="020B0604020202020204" pitchFamily="34" charset="0"/>
              </a:rPr>
              <a:t>việc</a:t>
            </a:r>
            <a:r>
              <a:rPr lang="en-US" altLang="x-none" sz="2000" dirty="0">
                <a:latin typeface="Arial" panose="020B0604020202020204" pitchFamily="34" charset="0"/>
                <a:cs typeface="Arial" panose="020B0604020202020204" pitchFamily="34" charset="0"/>
              </a:rPr>
              <a:t> </a:t>
            </a:r>
            <a:r>
              <a:rPr lang="en-US" altLang="x-none" sz="2000" dirty="0" err="1">
                <a:latin typeface="Arial" panose="020B0604020202020204" pitchFamily="34" charset="0"/>
                <a:cs typeface="Arial" panose="020B0604020202020204" pitchFamily="34" charset="0"/>
              </a:rPr>
              <a:t>thực</a:t>
            </a:r>
            <a:r>
              <a:rPr lang="en-US" altLang="x-none" sz="2000" dirty="0">
                <a:latin typeface="Arial" panose="020B0604020202020204" pitchFamily="34" charset="0"/>
                <a:cs typeface="Arial" panose="020B0604020202020204" pitchFamily="34" charset="0"/>
              </a:rPr>
              <a:t> </a:t>
            </a:r>
            <a:r>
              <a:rPr lang="en-US" altLang="x-none" sz="2000" dirty="0" err="1">
                <a:latin typeface="Arial" panose="020B0604020202020204" pitchFamily="34" charset="0"/>
                <a:cs typeface="Arial" panose="020B0604020202020204" pitchFamily="34" charset="0"/>
              </a:rPr>
              <a:t>hành</a:t>
            </a:r>
            <a:r>
              <a:rPr lang="en-US" altLang="x-none" sz="2000" dirty="0">
                <a:latin typeface="Arial" panose="020B0604020202020204" pitchFamily="34" charset="0"/>
                <a:cs typeface="Arial" panose="020B0604020202020204" pitchFamily="34" charset="0"/>
              </a:rPr>
              <a:t>, </a:t>
            </a:r>
            <a:r>
              <a:rPr lang="vi-VN" altLang="x-none" sz="2000" dirty="0">
                <a:latin typeface="Arial" panose="020B0604020202020204" pitchFamily="34" charset="0"/>
                <a:cs typeface="Arial" panose="020B0604020202020204" pitchFamily="34" charset="0"/>
              </a:rPr>
              <a:t>vận dụng kiến thức toán vào thực tiễn cuộc sống một cách sáng tạo</a:t>
            </a:r>
            <a:r>
              <a:rPr lang="en-US" altLang="x-none" sz="2000" dirty="0">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3"/>
          <a:stretch>
            <a:fillRect/>
          </a:stretch>
        </p:blipFill>
        <p:spPr>
          <a:xfrm>
            <a:off x="3848669" y="1142216"/>
            <a:ext cx="8242315" cy="5606602"/>
          </a:xfrm>
          <a:prstGeom prst="rect">
            <a:avLst/>
          </a:prstGeom>
          <a:ln>
            <a:solidFill>
              <a:schemeClr val="accent6"/>
            </a:solidFill>
          </a:ln>
        </p:spPr>
      </p:pic>
    </p:spTree>
    <p:extLst>
      <p:ext uri="{BB962C8B-B14F-4D97-AF65-F5344CB8AC3E}">
        <p14:creationId xmlns:p14="http://schemas.microsoft.com/office/powerpoint/2010/main" val="4017779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279">
            <a:extLst>
              <a:ext uri="{FF2B5EF4-FFF2-40B4-BE49-F238E27FC236}">
                <a16:creationId xmlns:a16="http://schemas.microsoft.com/office/drawing/2014/main" xmlns="" id="{9B3B5C87-FCD1-4333-A926-9DC0439B27FA}"/>
              </a:ext>
            </a:extLst>
          </p:cNvPr>
          <p:cNvSpPr txBox="1">
            <a:spLocks noChangeArrowheads="1"/>
          </p:cNvSpPr>
          <p:nvPr/>
        </p:nvSpPr>
        <p:spPr bwMode="auto">
          <a:xfrm>
            <a:off x="-244475" y="2505075"/>
            <a:ext cx="192405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1" tIns="22856" rIns="45711" bIns="22856">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FFFF00"/>
                </a:solidFill>
                <a:effectLst/>
                <a:uLnTx/>
                <a:uFillTx/>
                <a:latin typeface="Lato"/>
                <a:ea typeface="Lato"/>
                <a:cs typeface="Lato"/>
              </a:rPr>
              <a:t>NỘI DUNG BÁO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FFFF00"/>
                </a:solidFill>
                <a:effectLst/>
                <a:uLnTx/>
                <a:uFillTx/>
                <a:latin typeface="Lato"/>
                <a:ea typeface="Lato"/>
                <a:cs typeface="Lato"/>
              </a:rPr>
              <a:t>CÁO</a:t>
            </a:r>
            <a:endParaRPr kumimoji="0" lang="id-ID" altLang="en-US" sz="3000" b="1" i="0" u="none" strike="noStrike" kern="1200" cap="none" spc="0" normalizeH="0" baseline="0" noProof="0" dirty="0">
              <a:ln>
                <a:noFill/>
              </a:ln>
              <a:solidFill>
                <a:srgbClr val="FFFF00"/>
              </a:solidFill>
              <a:effectLst/>
              <a:uLnTx/>
              <a:uFillTx/>
              <a:latin typeface="Lato"/>
              <a:ea typeface="Lato"/>
              <a:cs typeface="Lato"/>
            </a:endParaRPr>
          </a:p>
        </p:txBody>
      </p:sp>
      <p:sp>
        <p:nvSpPr>
          <p:cNvPr id="45059" name="Slide Number Placeholder 4">
            <a:extLst>
              <a:ext uri="{FF2B5EF4-FFF2-40B4-BE49-F238E27FC236}">
                <a16:creationId xmlns:a16="http://schemas.microsoft.com/office/drawing/2014/main" xmlns="" id="{EAE0000D-5340-48FA-8DFA-D5F613026031}"/>
              </a:ext>
            </a:extLst>
          </p:cNvPr>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14D0FEC-88A9-4824-9440-F1B361290F3B}" type="slidenum">
              <a:rPr kumimoji="0" lang="vi-VN"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98" name="Group 97">
            <a:extLst>
              <a:ext uri="{FF2B5EF4-FFF2-40B4-BE49-F238E27FC236}">
                <a16:creationId xmlns:a16="http://schemas.microsoft.com/office/drawing/2014/main" xmlns="" id="{AAC7763C-D0AA-4E7B-BAC7-2B64EA6CA536}"/>
              </a:ext>
            </a:extLst>
          </p:cNvPr>
          <p:cNvGrpSpPr/>
          <p:nvPr/>
        </p:nvGrpSpPr>
        <p:grpSpPr>
          <a:xfrm>
            <a:off x="3346076" y="596213"/>
            <a:ext cx="7459023" cy="1014326"/>
            <a:chOff x="2064590" y="-102563"/>
            <a:chExt cx="7292312" cy="1014326"/>
          </a:xfrm>
          <a:solidFill>
            <a:srgbClr val="92D050"/>
          </a:solidFill>
        </p:grpSpPr>
        <p:sp>
          <p:nvSpPr>
            <p:cNvPr id="111" name="Arrow: Pentagon 110">
              <a:extLst>
                <a:ext uri="{FF2B5EF4-FFF2-40B4-BE49-F238E27FC236}">
                  <a16:creationId xmlns:a16="http://schemas.microsoft.com/office/drawing/2014/main" xmlns="" id="{BF514E6A-7B25-4203-A938-89BE751F6374}"/>
                </a:ext>
              </a:extLst>
            </p:cNvPr>
            <p:cNvSpPr/>
            <p:nvPr/>
          </p:nvSpPr>
          <p:spPr>
            <a:xfrm rot="10800000">
              <a:off x="2064590" y="545"/>
              <a:ext cx="7292312" cy="911217"/>
            </a:xfrm>
            <a:prstGeom prst="homePlate">
              <a:avLst/>
            </a:prstGeom>
            <a:grp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112" name="Arrow: Pentagon 4">
              <a:extLst>
                <a:ext uri="{FF2B5EF4-FFF2-40B4-BE49-F238E27FC236}">
                  <a16:creationId xmlns:a16="http://schemas.microsoft.com/office/drawing/2014/main" xmlns="" id="{4920BB07-D088-4807-B415-0FD3721C15B2}"/>
                </a:ext>
              </a:extLst>
            </p:cNvPr>
            <p:cNvSpPr txBox="1"/>
            <p:nvPr/>
          </p:nvSpPr>
          <p:spPr>
            <a:xfrm>
              <a:off x="2292394" y="-102563"/>
              <a:ext cx="7064508" cy="1014326"/>
            </a:xfrm>
            <a:prstGeom prst="rect">
              <a:avLst/>
            </a:prstGeom>
            <a:grpFill/>
          </p:spPr>
          <p:style>
            <a:lnRef idx="0">
              <a:scrgbClr r="0" g="0" b="0"/>
            </a:lnRef>
            <a:fillRef idx="0">
              <a:scrgbClr r="0" g="0" b="0"/>
            </a:fillRef>
            <a:effectRef idx="0">
              <a:scrgbClr r="0" g="0" b="0"/>
            </a:effectRef>
            <a:fontRef idx="minor">
              <a:schemeClr val="lt1"/>
            </a:fontRef>
          </p:style>
          <p:txBody>
            <a:bodyPr lIns="401822" tIns="121920" rIns="227584" bIns="121920" spcCol="1270" anchor="ctr"/>
            <a:lstStyle/>
            <a:p>
              <a:pPr marL="0" marR="0" lvl="0" indent="0" algn="l" defTabSz="1422418"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1. Thông tin </a:t>
              </a:r>
              <a:r>
                <a:rPr kumimoji="0" lang="en-US" sz="32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chung</a:t>
              </a:r>
              <a:endParaRPr kumimoji="0" lang="en-US"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grpSp>
        <p:nvGrpSpPr>
          <p:cNvPr id="100" name="Group 99">
            <a:extLst>
              <a:ext uri="{FF2B5EF4-FFF2-40B4-BE49-F238E27FC236}">
                <a16:creationId xmlns:a16="http://schemas.microsoft.com/office/drawing/2014/main" xmlns="" id="{F5F32A84-092E-43E8-AD69-F842B6137811}"/>
              </a:ext>
            </a:extLst>
          </p:cNvPr>
          <p:cNvGrpSpPr/>
          <p:nvPr/>
        </p:nvGrpSpPr>
        <p:grpSpPr>
          <a:xfrm>
            <a:off x="3459977" y="1932227"/>
            <a:ext cx="7292312" cy="1206909"/>
            <a:chOff x="2064590" y="2593751"/>
            <a:chExt cx="7292312" cy="1206909"/>
          </a:xfrm>
          <a:solidFill>
            <a:srgbClr val="92D050"/>
          </a:solidFill>
        </p:grpSpPr>
        <p:sp>
          <p:nvSpPr>
            <p:cNvPr id="107" name="Arrow: Pentagon 106">
              <a:extLst>
                <a:ext uri="{FF2B5EF4-FFF2-40B4-BE49-F238E27FC236}">
                  <a16:creationId xmlns:a16="http://schemas.microsoft.com/office/drawing/2014/main" xmlns="" id="{788546CE-A22B-4055-B85D-AC1107FF6A10}"/>
                </a:ext>
              </a:extLst>
            </p:cNvPr>
            <p:cNvSpPr/>
            <p:nvPr/>
          </p:nvSpPr>
          <p:spPr>
            <a:xfrm rot="10800000">
              <a:off x="2064590" y="2646743"/>
              <a:ext cx="7292312" cy="911217"/>
            </a:xfrm>
            <a:prstGeom prst="homePlate">
              <a:avLst/>
            </a:prstGeom>
            <a:grp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sp>
        <p:sp>
          <p:nvSpPr>
            <p:cNvPr id="108" name="Arrow: Pentagon 8">
              <a:extLst>
                <a:ext uri="{FF2B5EF4-FFF2-40B4-BE49-F238E27FC236}">
                  <a16:creationId xmlns:a16="http://schemas.microsoft.com/office/drawing/2014/main" xmlns="" id="{0982AB51-7191-4D19-A73C-7AFFA29BE739}"/>
                </a:ext>
              </a:extLst>
            </p:cNvPr>
            <p:cNvSpPr txBox="1"/>
            <p:nvPr/>
          </p:nvSpPr>
          <p:spPr>
            <a:xfrm>
              <a:off x="2292394" y="2593751"/>
              <a:ext cx="7064508" cy="1206909"/>
            </a:xfrm>
            <a:prstGeom prst="rect">
              <a:avLst/>
            </a:prstGeom>
            <a:grpFill/>
          </p:spPr>
          <p:style>
            <a:lnRef idx="0">
              <a:scrgbClr r="0" g="0" b="0"/>
            </a:lnRef>
            <a:fillRef idx="0">
              <a:scrgbClr r="0" g="0" b="0"/>
            </a:fillRef>
            <a:effectRef idx="0">
              <a:scrgbClr r="0" g="0" b="0"/>
            </a:effectRef>
            <a:fontRef idx="minor">
              <a:schemeClr val="lt1"/>
            </a:fontRef>
          </p:style>
          <p:txBody>
            <a:bodyPr lIns="401822" tIns="121920" rIns="227584" bIns="121920" spcCol="1270" anchor="ctr"/>
            <a:lstStyle/>
            <a:p>
              <a:pPr marL="0" marR="0" lvl="0" indent="0" algn="l" defTabSz="1422418" rtl="0" eaLnBrk="1" fontAlgn="auto" latinLnBrk="0" hangingPunct="1">
                <a:lnSpc>
                  <a:spcPct val="90000"/>
                </a:lnSpc>
                <a:spcBef>
                  <a:spcPct val="0"/>
                </a:spcBef>
                <a:spcAft>
                  <a:spcPct val="35000"/>
                </a:spcAft>
                <a:buClrTx/>
                <a:buSzTx/>
                <a:buFontTx/>
                <a:buNone/>
                <a:tabLst/>
                <a:defRPr/>
              </a:pPr>
              <a:r>
                <a:rPr kumimoji="0" lang="en-GB"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2. Những </a:t>
              </a:r>
              <a:r>
                <a:rPr kumimoji="0" lang="en-GB" sz="32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điểm</a:t>
              </a:r>
              <a:r>
                <a:rPr kumimoji="0" lang="en-GB"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GB" sz="32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mới</a:t>
              </a:r>
              <a:r>
                <a:rPr kumimoji="0" lang="en-GB"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GB" sz="32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của</a:t>
              </a:r>
              <a:r>
                <a:rPr kumimoji="0" lang="en-GB"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GB" sz="32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sách</a:t>
              </a:r>
              <a:r>
                <a:rPr kumimoji="0" lang="en-GB"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GB" sz="32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Toán</a:t>
              </a:r>
              <a:r>
                <a:rPr kumimoji="0" lang="en-GB"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4 CD.</a:t>
              </a:r>
              <a:endParaRPr kumimoji="0" lang="en-US"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sp>
        <p:nvSpPr>
          <p:cNvPr id="93" name="Oval 92" descr="Books with solid fill">
            <a:extLst>
              <a:ext uri="{FF2B5EF4-FFF2-40B4-BE49-F238E27FC236}">
                <a16:creationId xmlns:a16="http://schemas.microsoft.com/office/drawing/2014/main" xmlns="" id="{9C3263C5-3362-4259-92F3-98353656A0B3}"/>
              </a:ext>
            </a:extLst>
          </p:cNvPr>
          <p:cNvSpPr/>
          <p:nvPr/>
        </p:nvSpPr>
        <p:spPr>
          <a:xfrm>
            <a:off x="2156420" y="545370"/>
            <a:ext cx="1073150" cy="1116012"/>
          </a:xfrm>
          <a:prstGeom prst="ellipse">
            <a:avLst/>
          </a:prstGeom>
          <a:blipFill>
            <a:blip r:embed="rId2" cstate="print"/>
            <a:srcRect/>
            <a:stretch>
              <a:fillRect/>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95" name="Oval 94" descr="Classroom with solid fill">
            <a:extLst>
              <a:ext uri="{FF2B5EF4-FFF2-40B4-BE49-F238E27FC236}">
                <a16:creationId xmlns:a16="http://schemas.microsoft.com/office/drawing/2014/main" xmlns="" id="{CB90995B-5A1C-43B0-9BE8-B3677BE90FBF}"/>
              </a:ext>
            </a:extLst>
          </p:cNvPr>
          <p:cNvSpPr/>
          <p:nvPr/>
        </p:nvSpPr>
        <p:spPr>
          <a:xfrm>
            <a:off x="2033201" y="3331958"/>
            <a:ext cx="1073150" cy="1120775"/>
          </a:xfrm>
          <a:prstGeom prst="ellipse">
            <a:avLst/>
          </a:prstGeom>
          <a:blipFill>
            <a:blip r:embed="rId3" cstate="print"/>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0"/>
              <a:alphaOff val="0"/>
            </a:schemeClr>
          </a:effectRef>
          <a:fontRef idx="minor">
            <a:schemeClr val="lt1">
              <a:hueOff val="0"/>
              <a:satOff val="0"/>
              <a:lumOff val="0"/>
              <a:alphaOff val="0"/>
            </a:schemeClr>
          </a:fontRef>
        </p:style>
      </p:sp>
      <p:sp>
        <p:nvSpPr>
          <p:cNvPr id="96" name="Oval 95" descr="New with solid fill">
            <a:extLst>
              <a:ext uri="{FF2B5EF4-FFF2-40B4-BE49-F238E27FC236}">
                <a16:creationId xmlns:a16="http://schemas.microsoft.com/office/drawing/2014/main" xmlns="" id="{0E448AB6-5379-4C07-B9FD-156323B97161}"/>
              </a:ext>
            </a:extLst>
          </p:cNvPr>
          <p:cNvSpPr/>
          <p:nvPr/>
        </p:nvSpPr>
        <p:spPr>
          <a:xfrm>
            <a:off x="2147103" y="1932227"/>
            <a:ext cx="1073150" cy="1120775"/>
          </a:xfrm>
          <a:prstGeom prst="ellipse">
            <a:avLst/>
          </a:prstGeom>
          <a:blipFill>
            <a:blip r:embed="rId4" cstate="print"/>
            <a:srcRect/>
            <a:stretch>
              <a:fillRect/>
            </a:stretch>
          </a:blipFill>
        </p:spPr>
        <p:style>
          <a:lnRef idx="3">
            <a:schemeClr val="lt1">
              <a:hueOff val="0"/>
              <a:satOff val="0"/>
              <a:lumOff val="0"/>
              <a:alphaOff val="0"/>
            </a:schemeClr>
          </a:lnRef>
          <a:fillRef idx="1">
            <a:scrgbClr r="0" g="0" b="0"/>
          </a:fillRef>
          <a:effectRef idx="1">
            <a:schemeClr val="accent5">
              <a:tint val="50000"/>
              <a:hueOff val="0"/>
              <a:satOff val="0"/>
              <a:lumOff val="0"/>
              <a:alphaOff val="0"/>
            </a:schemeClr>
          </a:effectRef>
          <a:fontRef idx="minor">
            <a:schemeClr val="lt1">
              <a:hueOff val="0"/>
              <a:satOff val="0"/>
              <a:lumOff val="0"/>
              <a:alphaOff val="0"/>
            </a:schemeClr>
          </a:fontRef>
        </p:style>
      </p:sp>
      <p:grpSp>
        <p:nvGrpSpPr>
          <p:cNvPr id="13" name="Group 12">
            <a:extLst>
              <a:ext uri="{FF2B5EF4-FFF2-40B4-BE49-F238E27FC236}">
                <a16:creationId xmlns:a16="http://schemas.microsoft.com/office/drawing/2014/main" xmlns="" id="{3E860401-4DAF-4028-9CBC-00421601492A}"/>
              </a:ext>
            </a:extLst>
          </p:cNvPr>
          <p:cNvGrpSpPr/>
          <p:nvPr/>
        </p:nvGrpSpPr>
        <p:grpSpPr>
          <a:xfrm>
            <a:off x="3376621" y="3331958"/>
            <a:ext cx="7459023" cy="1206909"/>
            <a:chOff x="2064590" y="2593751"/>
            <a:chExt cx="7459023" cy="1206909"/>
          </a:xfrm>
          <a:solidFill>
            <a:srgbClr val="92D050"/>
          </a:solidFill>
        </p:grpSpPr>
        <p:sp>
          <p:nvSpPr>
            <p:cNvPr id="14" name="Arrow: Pentagon 106">
              <a:extLst>
                <a:ext uri="{FF2B5EF4-FFF2-40B4-BE49-F238E27FC236}">
                  <a16:creationId xmlns:a16="http://schemas.microsoft.com/office/drawing/2014/main" xmlns="" id="{51550FB4-3549-4E74-82AD-BCBA48879547}"/>
                </a:ext>
              </a:extLst>
            </p:cNvPr>
            <p:cNvSpPr/>
            <p:nvPr/>
          </p:nvSpPr>
          <p:spPr>
            <a:xfrm rot="10800000">
              <a:off x="2064590" y="2646743"/>
              <a:ext cx="7292312" cy="911217"/>
            </a:xfrm>
            <a:prstGeom prst="homePlate">
              <a:avLst/>
            </a:prstGeom>
            <a:grp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sp>
        <p:sp>
          <p:nvSpPr>
            <p:cNvPr id="15" name="Arrow: Pentagon 8">
              <a:extLst>
                <a:ext uri="{FF2B5EF4-FFF2-40B4-BE49-F238E27FC236}">
                  <a16:creationId xmlns:a16="http://schemas.microsoft.com/office/drawing/2014/main" xmlns="" id="{9773B41E-91A9-4B28-B8FB-29688F3D0D70}"/>
                </a:ext>
              </a:extLst>
            </p:cNvPr>
            <p:cNvSpPr txBox="1"/>
            <p:nvPr/>
          </p:nvSpPr>
          <p:spPr>
            <a:xfrm>
              <a:off x="2430818" y="2593751"/>
              <a:ext cx="7092795" cy="12069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1822" tIns="121920" rIns="227584" bIns="121920" numCol="1" spcCol="1270" anchor="ctr" anchorCtr="0">
              <a:noAutofit/>
            </a:bodyPr>
            <a:lstStyle/>
            <a:p>
              <a:pPr lvl="0" defTabSz="1422418">
                <a:lnSpc>
                  <a:spcPct val="90000"/>
                </a:lnSpc>
                <a:spcBef>
                  <a:spcPct val="0"/>
                </a:spcBef>
                <a:spcAft>
                  <a:spcPct val="35000"/>
                </a:spcAft>
              </a:pPr>
              <a:r>
                <a:rPr lang="en-GB" sz="3200" b="1" dirty="0">
                  <a:solidFill>
                    <a:sysClr val="windowText" lastClr="000000"/>
                  </a:solidFill>
                  <a:latin typeface="Arial" panose="020B0604020202020204" pitchFamily="34" charset="0"/>
                  <a:cs typeface="Arial" panose="020B0604020202020204" pitchFamily="34" charset="0"/>
                </a:rPr>
                <a:t>3. Dạy học </a:t>
              </a:r>
              <a:r>
                <a:rPr lang="en-GB" sz="3200" b="1" dirty="0" err="1">
                  <a:solidFill>
                    <a:sysClr val="windowText" lastClr="000000"/>
                  </a:solidFill>
                  <a:latin typeface="Arial" panose="020B0604020202020204" pitchFamily="34" charset="0"/>
                  <a:cs typeface="Arial" panose="020B0604020202020204" pitchFamily="34" charset="0"/>
                </a:rPr>
                <a:t>theo</a:t>
              </a:r>
              <a:r>
                <a:rPr lang="en-GB" sz="3200" b="1" dirty="0">
                  <a:solidFill>
                    <a:sysClr val="windowText" lastClr="000000"/>
                  </a:solidFill>
                  <a:latin typeface="Arial" panose="020B0604020202020204" pitchFamily="34" charset="0"/>
                  <a:cs typeface="Arial" panose="020B0604020202020204" pitchFamily="34" charset="0"/>
                </a:rPr>
                <a:t> SGK </a:t>
              </a:r>
              <a:r>
                <a:rPr lang="en-GB" sz="3200" b="1" dirty="0" err="1">
                  <a:solidFill>
                    <a:sysClr val="windowText" lastClr="000000"/>
                  </a:solidFill>
                  <a:latin typeface="Arial" panose="020B0604020202020204" pitchFamily="34" charset="0"/>
                  <a:cs typeface="Arial" panose="020B0604020202020204" pitchFamily="34" charset="0"/>
                </a:rPr>
                <a:t>Toán</a:t>
              </a:r>
              <a:r>
                <a:rPr lang="en-GB" sz="3200" b="1" dirty="0">
                  <a:solidFill>
                    <a:sysClr val="windowText" lastClr="000000"/>
                  </a:solidFill>
                  <a:latin typeface="Arial" panose="020B0604020202020204" pitchFamily="34" charset="0"/>
                  <a:cs typeface="Arial" panose="020B0604020202020204" pitchFamily="34" charset="0"/>
                </a:rPr>
                <a:t> 4 CD       </a:t>
              </a:r>
              <a:endParaRPr lang="en-US" sz="3200" b="1" dirty="0">
                <a:solidFill>
                  <a:sysClr val="windowText" lastClr="000000"/>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xmlns="" id="{C4645483-0B40-49ED-BB48-14B6AD9B9D3A}"/>
              </a:ext>
            </a:extLst>
          </p:cNvPr>
          <p:cNvGrpSpPr/>
          <p:nvPr/>
        </p:nvGrpSpPr>
        <p:grpSpPr>
          <a:xfrm>
            <a:off x="3512787" y="4913546"/>
            <a:ext cx="7292312" cy="911217"/>
            <a:chOff x="2064590" y="3550215"/>
            <a:chExt cx="7292312" cy="911217"/>
          </a:xfrm>
          <a:solidFill>
            <a:srgbClr val="A964BC"/>
          </a:solidFill>
        </p:grpSpPr>
        <p:sp>
          <p:nvSpPr>
            <p:cNvPr id="17" name="Arrow: Pentagon 104">
              <a:extLst>
                <a:ext uri="{FF2B5EF4-FFF2-40B4-BE49-F238E27FC236}">
                  <a16:creationId xmlns:a16="http://schemas.microsoft.com/office/drawing/2014/main" xmlns="" id="{BE828C95-8CBB-4A9C-9985-D74603A6087F}"/>
                </a:ext>
              </a:extLst>
            </p:cNvPr>
            <p:cNvSpPr/>
            <p:nvPr/>
          </p:nvSpPr>
          <p:spPr>
            <a:xfrm rot="10800000">
              <a:off x="2064590" y="3550215"/>
              <a:ext cx="7292312" cy="911217"/>
            </a:xfrm>
            <a:prstGeom prst="homePlate">
              <a:avLst/>
            </a:prstGeom>
            <a:gr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8" name="Arrow: Pentagon 10">
              <a:extLst>
                <a:ext uri="{FF2B5EF4-FFF2-40B4-BE49-F238E27FC236}">
                  <a16:creationId xmlns:a16="http://schemas.microsoft.com/office/drawing/2014/main" xmlns="" id="{B8B30E1A-4BA8-425D-89C1-3935D19384AE}"/>
                </a:ext>
              </a:extLst>
            </p:cNvPr>
            <p:cNvSpPr txBox="1"/>
            <p:nvPr/>
          </p:nvSpPr>
          <p:spPr>
            <a:xfrm rot="21600000">
              <a:off x="2292394" y="3550215"/>
              <a:ext cx="7064508" cy="9112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1822" tIns="121920" rIns="227584" bIns="121920" numCol="1" spcCol="1270" anchor="ctr" anchorCtr="0">
              <a:noAutofit/>
            </a:bodyPr>
            <a:lstStyle/>
            <a:p>
              <a:pPr defTabSz="1422418">
                <a:lnSpc>
                  <a:spcPct val="90000"/>
                </a:lnSpc>
                <a:spcBef>
                  <a:spcPct val="0"/>
                </a:spcBef>
                <a:spcAft>
                  <a:spcPct val="35000"/>
                </a:spcAft>
              </a:pPr>
              <a:r>
                <a:rPr lang="en-GB" sz="3200" b="1" dirty="0">
                  <a:solidFill>
                    <a:sysClr val="windowText" lastClr="000000"/>
                  </a:solidFill>
                  <a:latin typeface="Arial" panose="020B0604020202020204" pitchFamily="34" charset="0"/>
                  <a:cs typeface="Arial" panose="020B0604020202020204" pitchFamily="34" charset="0"/>
                </a:rPr>
                <a:t>4. </a:t>
              </a:r>
              <a:r>
                <a:rPr lang="en-GB" sz="3200" b="1" dirty="0" err="1">
                  <a:solidFill>
                    <a:sysClr val="windowText" lastClr="000000"/>
                  </a:solidFill>
                  <a:latin typeface="Arial" panose="020B0604020202020204" pitchFamily="34" charset="0"/>
                  <a:cs typeface="Arial" panose="020B0604020202020204" pitchFamily="34" charset="0"/>
                </a:rPr>
                <a:t>Thảo</a:t>
              </a:r>
              <a:r>
                <a:rPr lang="en-GB" sz="3200" b="1" dirty="0">
                  <a:solidFill>
                    <a:sysClr val="windowText" lastClr="000000"/>
                  </a:solidFill>
                  <a:latin typeface="Arial" panose="020B0604020202020204" pitchFamily="34" charset="0"/>
                  <a:cs typeface="Arial" panose="020B0604020202020204" pitchFamily="34" charset="0"/>
                </a:rPr>
                <a:t> </a:t>
              </a:r>
              <a:r>
                <a:rPr lang="en-GB" sz="3200" b="1" dirty="0" err="1">
                  <a:solidFill>
                    <a:sysClr val="windowText" lastClr="000000"/>
                  </a:solidFill>
                  <a:latin typeface="Arial" panose="020B0604020202020204" pitchFamily="34" charset="0"/>
                  <a:cs typeface="Arial" panose="020B0604020202020204" pitchFamily="34" charset="0"/>
                </a:rPr>
                <a:t>luận</a:t>
              </a:r>
              <a:endParaRPr lang="en-US" sz="3200" b="1" dirty="0">
                <a:solidFill>
                  <a:sysClr val="windowText" lastClr="000000"/>
                </a:solidFill>
                <a:latin typeface="Arial" panose="020B0604020202020204" pitchFamily="34" charset="0"/>
                <a:cs typeface="Arial" panose="020B0604020202020204" pitchFamily="34" charset="0"/>
              </a:endParaRPr>
            </a:p>
          </p:txBody>
        </p:sp>
      </p:grpSp>
      <p:sp>
        <p:nvSpPr>
          <p:cNvPr id="19" name="Oval 18" descr="Aspiration with solid fill">
            <a:extLst>
              <a:ext uri="{FF2B5EF4-FFF2-40B4-BE49-F238E27FC236}">
                <a16:creationId xmlns:a16="http://schemas.microsoft.com/office/drawing/2014/main" xmlns="" id="{54E1A27B-64BB-4A39-A57C-C1FE6FE3F53F}"/>
              </a:ext>
            </a:extLst>
          </p:cNvPr>
          <p:cNvSpPr/>
          <p:nvPr/>
        </p:nvSpPr>
        <p:spPr>
          <a:xfrm>
            <a:off x="2147103" y="4723984"/>
            <a:ext cx="1072889" cy="1120263"/>
          </a:xfrm>
          <a:prstGeom prst="ellipse">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p:spPr>
        <p:style>
          <a:lnRef idx="3">
            <a:schemeClr val="lt1">
              <a:hueOff val="0"/>
              <a:satOff val="0"/>
              <a:lumOff val="0"/>
              <a:alphaOff val="0"/>
            </a:schemeClr>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04562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20</a:t>
            </a:fld>
            <a:endParaRPr lang="vi-VN"/>
          </a:p>
        </p:txBody>
      </p:sp>
      <p:pic>
        <p:nvPicPr>
          <p:cNvPr id="6" name="Picture 5">
            <a:extLst>
              <a:ext uri="{FF2B5EF4-FFF2-40B4-BE49-F238E27FC236}">
                <a16:creationId xmlns:a16="http://schemas.microsoft.com/office/drawing/2014/main" xmlns="" id="{08F6CE9B-A2FA-45B4-893B-28A3C2D094AF}"/>
              </a:ext>
            </a:extLst>
          </p:cNvPr>
          <p:cNvPicPr>
            <a:picLocks noChangeAspect="1"/>
          </p:cNvPicPr>
          <p:nvPr/>
        </p:nvPicPr>
        <p:blipFill>
          <a:blip r:embed="rId2"/>
          <a:stretch>
            <a:fillRect/>
          </a:stretch>
        </p:blipFill>
        <p:spPr>
          <a:xfrm>
            <a:off x="838200" y="375629"/>
            <a:ext cx="4388276" cy="6129080"/>
          </a:xfrm>
          <a:prstGeom prst="rect">
            <a:avLst/>
          </a:prstGeom>
        </p:spPr>
      </p:pic>
      <p:pic>
        <p:nvPicPr>
          <p:cNvPr id="7" name="Picture 6">
            <a:extLst>
              <a:ext uri="{FF2B5EF4-FFF2-40B4-BE49-F238E27FC236}">
                <a16:creationId xmlns:a16="http://schemas.microsoft.com/office/drawing/2014/main" xmlns="" id="{FFEFC7D1-FCE1-4324-9E02-73C78FC2A20A}"/>
              </a:ext>
            </a:extLst>
          </p:cNvPr>
          <p:cNvPicPr>
            <a:picLocks noChangeAspect="1"/>
          </p:cNvPicPr>
          <p:nvPr/>
        </p:nvPicPr>
        <p:blipFill>
          <a:blip r:embed="rId3"/>
          <a:stretch>
            <a:fillRect/>
          </a:stretch>
        </p:blipFill>
        <p:spPr>
          <a:xfrm>
            <a:off x="5777045" y="64279"/>
            <a:ext cx="4765962" cy="6751780"/>
          </a:xfrm>
          <a:prstGeom prst="rect">
            <a:avLst/>
          </a:prstGeom>
        </p:spPr>
      </p:pic>
    </p:spTree>
    <p:extLst>
      <p:ext uri="{BB962C8B-B14F-4D97-AF65-F5344CB8AC3E}">
        <p14:creationId xmlns:p14="http://schemas.microsoft.com/office/powerpoint/2010/main" val="1774975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21</a:t>
            </a:fld>
            <a:endParaRPr lang="vi-VN"/>
          </a:p>
        </p:txBody>
      </p:sp>
      <p:pic>
        <p:nvPicPr>
          <p:cNvPr id="2" name="Picture 1">
            <a:extLst>
              <a:ext uri="{FF2B5EF4-FFF2-40B4-BE49-F238E27FC236}">
                <a16:creationId xmlns:a16="http://schemas.microsoft.com/office/drawing/2014/main" xmlns="" id="{66E34521-7E32-4A20-ACEC-5B65FD7B39F5}"/>
              </a:ext>
            </a:extLst>
          </p:cNvPr>
          <p:cNvPicPr>
            <a:picLocks noChangeAspect="1"/>
          </p:cNvPicPr>
          <p:nvPr/>
        </p:nvPicPr>
        <p:blipFill>
          <a:blip r:embed="rId2"/>
          <a:stretch>
            <a:fillRect/>
          </a:stretch>
        </p:blipFill>
        <p:spPr>
          <a:xfrm>
            <a:off x="0" y="323850"/>
            <a:ext cx="4181475" cy="6210300"/>
          </a:xfrm>
          <a:prstGeom prst="rect">
            <a:avLst/>
          </a:prstGeom>
        </p:spPr>
      </p:pic>
      <p:pic>
        <p:nvPicPr>
          <p:cNvPr id="3" name="Picture 2">
            <a:extLst>
              <a:ext uri="{FF2B5EF4-FFF2-40B4-BE49-F238E27FC236}">
                <a16:creationId xmlns:a16="http://schemas.microsoft.com/office/drawing/2014/main" xmlns="" id="{CF98961B-F349-4E69-97C7-C2C7315ABFB6}"/>
              </a:ext>
            </a:extLst>
          </p:cNvPr>
          <p:cNvPicPr>
            <a:picLocks noChangeAspect="1"/>
          </p:cNvPicPr>
          <p:nvPr/>
        </p:nvPicPr>
        <p:blipFill>
          <a:blip r:embed="rId3"/>
          <a:stretch>
            <a:fillRect/>
          </a:stretch>
        </p:blipFill>
        <p:spPr>
          <a:xfrm>
            <a:off x="4181475" y="323850"/>
            <a:ext cx="4226812" cy="5901586"/>
          </a:xfrm>
          <a:prstGeom prst="rect">
            <a:avLst/>
          </a:prstGeom>
        </p:spPr>
      </p:pic>
      <p:pic>
        <p:nvPicPr>
          <p:cNvPr id="4" name="Picture 3">
            <a:extLst>
              <a:ext uri="{FF2B5EF4-FFF2-40B4-BE49-F238E27FC236}">
                <a16:creationId xmlns:a16="http://schemas.microsoft.com/office/drawing/2014/main" xmlns="" id="{DDF46275-C738-425D-B766-BB416F70393C}"/>
              </a:ext>
            </a:extLst>
          </p:cNvPr>
          <p:cNvPicPr>
            <a:picLocks noChangeAspect="1"/>
          </p:cNvPicPr>
          <p:nvPr/>
        </p:nvPicPr>
        <p:blipFill>
          <a:blip r:embed="rId4"/>
          <a:stretch>
            <a:fillRect/>
          </a:stretch>
        </p:blipFill>
        <p:spPr>
          <a:xfrm>
            <a:off x="8229600" y="545730"/>
            <a:ext cx="3962400" cy="5457825"/>
          </a:xfrm>
          <a:prstGeom prst="rect">
            <a:avLst/>
          </a:prstGeom>
        </p:spPr>
      </p:pic>
    </p:spTree>
    <p:extLst>
      <p:ext uri="{BB962C8B-B14F-4D97-AF65-F5344CB8AC3E}">
        <p14:creationId xmlns:p14="http://schemas.microsoft.com/office/powerpoint/2010/main" val="2610445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4">
            <a:extLst>
              <a:ext uri="{FF2B5EF4-FFF2-40B4-BE49-F238E27FC236}">
                <a16:creationId xmlns:a16="http://schemas.microsoft.com/office/drawing/2014/main" xmlns="" id="{D3A74113-CA69-4567-AE61-FAD8B5015541}"/>
              </a:ext>
            </a:extLst>
          </p:cNvPr>
          <p:cNvSpPr txBox="1">
            <a:spLocks/>
          </p:cNvSpPr>
          <p:nvPr/>
        </p:nvSpPr>
        <p:spPr>
          <a:xfrm>
            <a:off x="8833544" y="6323481"/>
            <a:ext cx="3237112" cy="430864"/>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chemeClr val="tx1"/>
                </a:solidFill>
                <a:latin typeface="Arial (Body)"/>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E0D7F5-8232-4903-AC07-E8490970BCA1}" type="slidenum">
              <a:rPr lang="en-US" smtClean="0"/>
              <a:pPr/>
              <a:t>22</a:t>
            </a:fld>
            <a:endParaRPr lang="vi-VN" dirty="0"/>
          </a:p>
        </p:txBody>
      </p:sp>
      <p:grpSp>
        <p:nvGrpSpPr>
          <p:cNvPr id="40" name="กลุ่ม 43">
            <a:extLst>
              <a:ext uri="{FF2B5EF4-FFF2-40B4-BE49-F238E27FC236}">
                <a16:creationId xmlns:a16="http://schemas.microsoft.com/office/drawing/2014/main" xmlns="" id="{0C56B544-9E52-47C3-B73C-A5212B3E29EE}"/>
              </a:ext>
            </a:extLst>
          </p:cNvPr>
          <p:cNvGrpSpPr/>
          <p:nvPr/>
        </p:nvGrpSpPr>
        <p:grpSpPr>
          <a:xfrm>
            <a:off x="237455" y="-2854"/>
            <a:ext cx="3397518" cy="748541"/>
            <a:chOff x="11780837" y="788918"/>
            <a:chExt cx="6028824" cy="1497082"/>
          </a:xfrm>
        </p:grpSpPr>
        <p:sp>
          <p:nvSpPr>
            <p:cNvPr id="45" name="Freeform 6">
              <a:extLst>
                <a:ext uri="{FF2B5EF4-FFF2-40B4-BE49-F238E27FC236}">
                  <a16:creationId xmlns:a16="http://schemas.microsoft.com/office/drawing/2014/main" xmlns="" id="{9FACCA5C-0308-49E2-9356-8049731206E1}"/>
                </a:ext>
              </a:extLst>
            </p:cNvPr>
            <p:cNvSpPr>
              <a:spLocks/>
            </p:cNvSpPr>
            <p:nvPr/>
          </p:nvSpPr>
          <p:spPr bwMode="auto">
            <a:xfrm rot="10800000">
              <a:off x="11780837" y="788918"/>
              <a:ext cx="6028824" cy="1497082"/>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endParaRPr lang="th-TH" sz="900" dirty="0"/>
            </a:p>
          </p:txBody>
        </p:sp>
        <p:sp>
          <p:nvSpPr>
            <p:cNvPr id="42" name="TextBox 41">
              <a:extLst>
                <a:ext uri="{FF2B5EF4-FFF2-40B4-BE49-F238E27FC236}">
                  <a16:creationId xmlns:a16="http://schemas.microsoft.com/office/drawing/2014/main" xmlns="" id="{CD7A29E4-C7D5-4D8A-9708-12693C677D75}"/>
                </a:ext>
              </a:extLst>
            </p:cNvPr>
            <p:cNvSpPr txBox="1"/>
            <p:nvPr/>
          </p:nvSpPr>
          <p:spPr>
            <a:xfrm>
              <a:off x="15854541" y="1260460"/>
              <a:ext cx="369460" cy="553998"/>
            </a:xfrm>
            <a:prstGeom prst="rect">
              <a:avLst/>
            </a:prstGeom>
            <a:noFill/>
          </p:spPr>
          <p:txBody>
            <a:bodyPr wrap="none" rtlCol="0" anchor="ctr" anchorCtr="0">
              <a:spAutoFit/>
            </a:bodyPr>
            <a:lstStyle/>
            <a:p>
              <a:pPr algn="r"/>
              <a:endParaRPr lang="en-US" sz="1200" b="1" dirty="0">
                <a:solidFill>
                  <a:schemeClr val="bg1"/>
                </a:solidFill>
                <a:latin typeface="Lato Black" charset="0"/>
                <a:ea typeface="Lato Black" charset="0"/>
                <a:cs typeface="Lato Black" charset="0"/>
              </a:endParaRPr>
            </a:p>
          </p:txBody>
        </p:sp>
      </p:grpSp>
      <p:sp>
        <p:nvSpPr>
          <p:cNvPr id="50" name="TextBox 49">
            <a:extLst>
              <a:ext uri="{FF2B5EF4-FFF2-40B4-BE49-F238E27FC236}">
                <a16:creationId xmlns:a16="http://schemas.microsoft.com/office/drawing/2014/main" xmlns="" id="{7D9F75E7-6EBE-4B44-BF8D-9D9F166440D3}"/>
              </a:ext>
            </a:extLst>
          </p:cNvPr>
          <p:cNvSpPr txBox="1"/>
          <p:nvPr/>
        </p:nvSpPr>
        <p:spPr>
          <a:xfrm>
            <a:off x="440795" y="0"/>
            <a:ext cx="3194178" cy="757130"/>
          </a:xfrm>
          <a:prstGeom prst="rect">
            <a:avLst/>
          </a:prstGeom>
          <a:noFill/>
        </p:spPr>
        <p:txBody>
          <a:bodyPr wrap="square">
            <a:spAutoFit/>
          </a:bodyPr>
          <a:lstStyle/>
          <a:p>
            <a:pPr marL="0" lvl="0" indent="0" algn="ctr" defTabSz="1066800">
              <a:lnSpc>
                <a:spcPct val="90000"/>
              </a:lnSpc>
              <a:spcBef>
                <a:spcPct val="0"/>
              </a:spcBef>
              <a:spcAft>
                <a:spcPct val="35000"/>
              </a:spcAft>
              <a:buFontTx/>
              <a:buNone/>
            </a:pPr>
            <a:r>
              <a:rPr lang="en-GB" sz="2400" b="1" dirty="0" err="1">
                <a:solidFill>
                  <a:schemeClr val="accent4">
                    <a:lumMod val="40000"/>
                    <a:lumOff val="60000"/>
                  </a:schemeClr>
                </a:solidFill>
                <a:latin typeface="Times New Roman" pitchFamily="18" charset="0"/>
                <a:cs typeface="Times New Roman" pitchFamily="18" charset="0"/>
              </a:rPr>
              <a:t>Nội</a:t>
            </a:r>
            <a:r>
              <a:rPr lang="en-GB" sz="2400" b="1" dirty="0">
                <a:solidFill>
                  <a:schemeClr val="accent4">
                    <a:lumMod val="40000"/>
                    <a:lumOff val="60000"/>
                  </a:schemeClr>
                </a:solidFill>
                <a:latin typeface="Times New Roman" pitchFamily="18" charset="0"/>
                <a:cs typeface="Times New Roman" pitchFamily="18" charset="0"/>
              </a:rPr>
              <a:t> dung </a:t>
            </a:r>
            <a:r>
              <a:rPr lang="en-GB" sz="2400" b="1" dirty="0" err="1">
                <a:solidFill>
                  <a:schemeClr val="accent4">
                    <a:lumMod val="40000"/>
                    <a:lumOff val="60000"/>
                  </a:schemeClr>
                </a:solidFill>
                <a:latin typeface="Times New Roman" pitchFamily="18" charset="0"/>
                <a:cs typeface="Times New Roman" pitchFamily="18" charset="0"/>
              </a:rPr>
              <a:t>mới</a:t>
            </a:r>
            <a:r>
              <a:rPr lang="en-GB" sz="2400" b="1" dirty="0">
                <a:solidFill>
                  <a:schemeClr val="accent4">
                    <a:lumMod val="40000"/>
                    <a:lumOff val="60000"/>
                  </a:schemeClr>
                </a:solidFill>
                <a:latin typeface="Times New Roman" pitchFamily="18" charset="0"/>
                <a:cs typeface="Times New Roman" pitchFamily="18" charset="0"/>
              </a:rPr>
              <a:t> được trình bày dễ h</a:t>
            </a:r>
            <a:r>
              <a:rPr lang="en-GB" sz="2000" b="1" dirty="0">
                <a:solidFill>
                  <a:schemeClr val="accent4">
                    <a:lumMod val="40000"/>
                    <a:lumOff val="60000"/>
                  </a:schemeClr>
                </a:solidFill>
                <a:latin typeface="Times New Roman" pitchFamily="18" charset="0"/>
                <a:cs typeface="Times New Roman" pitchFamily="18" charset="0"/>
              </a:rPr>
              <a:t>iểu</a:t>
            </a:r>
            <a:endParaRPr lang="en-US" sz="2000" b="1" kern="1200" dirty="0">
              <a:solidFill>
                <a:schemeClr val="accent4">
                  <a:lumMod val="40000"/>
                  <a:lumOff val="60000"/>
                </a:schemeClr>
              </a:solidFill>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440795" y="775055"/>
            <a:ext cx="3104104" cy="3634453"/>
          </a:xfrm>
          <a:prstGeom prst="rect">
            <a:avLst/>
          </a:prstGeom>
        </p:spPr>
      </p:pic>
      <p:pic>
        <p:nvPicPr>
          <p:cNvPr id="7" name="Picture 6"/>
          <p:cNvPicPr>
            <a:picLocks noChangeAspect="1"/>
          </p:cNvPicPr>
          <p:nvPr/>
        </p:nvPicPr>
        <p:blipFill>
          <a:blip r:embed="rId3"/>
          <a:stretch>
            <a:fillRect/>
          </a:stretch>
        </p:blipFill>
        <p:spPr>
          <a:xfrm>
            <a:off x="8029052" y="103655"/>
            <a:ext cx="4041603" cy="3599282"/>
          </a:xfrm>
          <a:prstGeom prst="rect">
            <a:avLst/>
          </a:prstGeom>
        </p:spPr>
      </p:pic>
      <p:pic>
        <p:nvPicPr>
          <p:cNvPr id="9" name="Picture 8">
            <a:extLst>
              <a:ext uri="{FF2B5EF4-FFF2-40B4-BE49-F238E27FC236}">
                <a16:creationId xmlns:a16="http://schemas.microsoft.com/office/drawing/2014/main" xmlns="" id="{3A1AA5FF-AF4A-4AE5-A4DC-650887273AEA}"/>
              </a:ext>
            </a:extLst>
          </p:cNvPr>
          <p:cNvPicPr>
            <a:picLocks noChangeAspect="1"/>
          </p:cNvPicPr>
          <p:nvPr/>
        </p:nvPicPr>
        <p:blipFill>
          <a:blip r:embed="rId4"/>
          <a:stretch>
            <a:fillRect/>
          </a:stretch>
        </p:blipFill>
        <p:spPr>
          <a:xfrm>
            <a:off x="502366" y="2888642"/>
            <a:ext cx="2867695" cy="3865703"/>
          </a:xfrm>
          <a:prstGeom prst="rect">
            <a:avLst/>
          </a:prstGeom>
        </p:spPr>
      </p:pic>
      <p:pic>
        <p:nvPicPr>
          <p:cNvPr id="10" name="Picture 9">
            <a:extLst>
              <a:ext uri="{FF2B5EF4-FFF2-40B4-BE49-F238E27FC236}">
                <a16:creationId xmlns:a16="http://schemas.microsoft.com/office/drawing/2014/main" xmlns="" id="{2E3ED28A-CD43-498C-91B4-F65FBA020D9B}"/>
              </a:ext>
            </a:extLst>
          </p:cNvPr>
          <p:cNvPicPr>
            <a:picLocks noChangeAspect="1"/>
          </p:cNvPicPr>
          <p:nvPr/>
        </p:nvPicPr>
        <p:blipFill>
          <a:blip r:embed="rId5"/>
          <a:stretch>
            <a:fillRect/>
          </a:stretch>
        </p:blipFill>
        <p:spPr>
          <a:xfrm>
            <a:off x="3891166" y="309526"/>
            <a:ext cx="3886200" cy="2438400"/>
          </a:xfrm>
          <a:prstGeom prst="rect">
            <a:avLst/>
          </a:prstGeom>
        </p:spPr>
      </p:pic>
      <p:pic>
        <p:nvPicPr>
          <p:cNvPr id="11" name="Picture 10">
            <a:extLst>
              <a:ext uri="{FF2B5EF4-FFF2-40B4-BE49-F238E27FC236}">
                <a16:creationId xmlns:a16="http://schemas.microsoft.com/office/drawing/2014/main" xmlns="" id="{0094C274-C4FA-4A3F-B6F5-FB3F7243D566}"/>
              </a:ext>
            </a:extLst>
          </p:cNvPr>
          <p:cNvPicPr>
            <a:picLocks noChangeAspect="1"/>
          </p:cNvPicPr>
          <p:nvPr/>
        </p:nvPicPr>
        <p:blipFill>
          <a:blip r:embed="rId6"/>
          <a:stretch>
            <a:fillRect/>
          </a:stretch>
        </p:blipFill>
        <p:spPr>
          <a:xfrm>
            <a:off x="3984278" y="4110075"/>
            <a:ext cx="3771900" cy="2324100"/>
          </a:xfrm>
          <a:prstGeom prst="rect">
            <a:avLst/>
          </a:prstGeom>
        </p:spPr>
      </p:pic>
      <p:pic>
        <p:nvPicPr>
          <p:cNvPr id="13" name="Picture 12">
            <a:extLst>
              <a:ext uri="{FF2B5EF4-FFF2-40B4-BE49-F238E27FC236}">
                <a16:creationId xmlns:a16="http://schemas.microsoft.com/office/drawing/2014/main" xmlns="" id="{BA6DB87F-B0D6-44A4-BE3C-8F4870F48817}"/>
              </a:ext>
            </a:extLst>
          </p:cNvPr>
          <p:cNvPicPr>
            <a:picLocks noChangeAspect="1"/>
          </p:cNvPicPr>
          <p:nvPr/>
        </p:nvPicPr>
        <p:blipFill>
          <a:blip r:embed="rId7"/>
          <a:stretch>
            <a:fillRect/>
          </a:stretch>
        </p:blipFill>
        <p:spPr>
          <a:xfrm>
            <a:off x="8115300" y="1528726"/>
            <a:ext cx="4076700" cy="5543550"/>
          </a:xfrm>
          <a:prstGeom prst="rect">
            <a:avLst/>
          </a:prstGeom>
        </p:spPr>
      </p:pic>
    </p:spTree>
    <p:extLst>
      <p:ext uri="{BB962C8B-B14F-4D97-AF65-F5344CB8AC3E}">
        <p14:creationId xmlns:p14="http://schemas.microsoft.com/office/powerpoint/2010/main" val="88388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2063" y="-135121"/>
            <a:ext cx="8851828" cy="1568406"/>
            <a:chOff x="302393" y="2158857"/>
            <a:chExt cx="6003391" cy="1165912"/>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393" y="2158857"/>
              <a:ext cx="6003391" cy="1070458"/>
            </a:xfrm>
            <a:prstGeom prst="rect">
              <a:avLst/>
            </a:prstGeom>
          </p:spPr>
        </p:pic>
        <p:sp>
          <p:nvSpPr>
            <p:cNvPr id="12" name="Rectangle 11"/>
            <p:cNvSpPr/>
            <p:nvPr/>
          </p:nvSpPr>
          <p:spPr>
            <a:xfrm>
              <a:off x="1171091" y="2432476"/>
              <a:ext cx="4860000" cy="892293"/>
            </a:xfrm>
            <a:prstGeom prst="rect">
              <a:avLst/>
            </a:prstGeom>
          </p:spPr>
          <p:txBody>
            <a:bodyPr wrap="square">
              <a:spAutoFit/>
            </a:bodyPr>
            <a:lstStyle/>
            <a:p>
              <a:r>
                <a:rPr lang="en-US" sz="3600" b="1" dirty="0" smtClean="0">
                  <a:latin typeface="Tahoma" panose="020B0604030504040204" pitchFamily="34" charset="0"/>
                  <a:ea typeface="Tahoma" panose="020B0604030504040204" pitchFamily="34" charset="0"/>
                  <a:cs typeface="Tahoma" panose="020B0604030504040204" pitchFamily="34" charset="0"/>
                </a:rPr>
                <a:t>5. </a:t>
              </a:r>
              <a:r>
                <a:rPr lang="en-US" sz="3600" b="1" dirty="0" err="1" smtClean="0">
                  <a:latin typeface="Tahoma" panose="020B0604030504040204" pitchFamily="34" charset="0"/>
                  <a:ea typeface="Tahoma" panose="020B0604030504040204" pitchFamily="34" charset="0"/>
                  <a:cs typeface="Tahoma" panose="020B0604030504040204" pitchFamily="34" charset="0"/>
                </a:rPr>
                <a:t>Khai</a:t>
              </a:r>
              <a:r>
                <a:rPr lang="en-US" sz="3600" b="1" dirty="0" smtClean="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thác</a:t>
              </a:r>
              <a:r>
                <a:rPr lang="en-US" sz="3600" b="1" dirty="0">
                  <a:latin typeface="Tahoma" panose="020B0604030504040204" pitchFamily="34" charset="0"/>
                  <a:ea typeface="Tahoma" panose="020B0604030504040204" pitchFamily="34" charset="0"/>
                  <a:cs typeface="Tahoma" panose="020B0604030504040204" pitchFamily="34" charset="0"/>
                </a:rPr>
                <a:t> học </a:t>
              </a:r>
              <a:r>
                <a:rPr lang="en-US" sz="3600" b="1" dirty="0" err="1">
                  <a:latin typeface="Tahoma" panose="020B0604030504040204" pitchFamily="34" charset="0"/>
                  <a:ea typeface="Tahoma" panose="020B0604030504040204" pitchFamily="34" charset="0"/>
                  <a:cs typeface="Tahoma" panose="020B0604030504040204" pitchFamily="34" charset="0"/>
                </a:rPr>
                <a:t>liệu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điện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tử</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644638" y="2318509"/>
              <a:ext cx="463764" cy="617741"/>
            </a:xfrm>
            <a:prstGeom prst="rect">
              <a:avLst/>
            </a:prstGeom>
          </p:spPr>
          <p:txBody>
            <a:bodyPr wrap="square">
              <a:spAutoFit/>
            </a:bodyPr>
            <a:lstStyle/>
            <a:p>
              <a:endParaRPr lang="en-US" sz="48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4" name="Group 63"/>
          <p:cNvGrpSpPr/>
          <p:nvPr/>
        </p:nvGrpSpPr>
        <p:grpSpPr>
          <a:xfrm>
            <a:off x="1022979" y="1005442"/>
            <a:ext cx="10080000" cy="5220000"/>
            <a:chOff x="1532639" y="930492"/>
            <a:chExt cx="10080000" cy="5220000"/>
          </a:xfrm>
        </p:grpSpPr>
        <p:sp>
          <p:nvSpPr>
            <p:cNvPr id="39" name="Rounded Rectangle 38"/>
            <p:cNvSpPr/>
            <p:nvPr/>
          </p:nvSpPr>
          <p:spPr>
            <a:xfrm>
              <a:off x="1532639" y="930492"/>
              <a:ext cx="10080000" cy="5220000"/>
            </a:xfrm>
            <a:prstGeom prst="roundRect">
              <a:avLst/>
            </a:prstGeom>
            <a:solidFill>
              <a:srgbClr val="9BBB59">
                <a:lumMod val="40000"/>
                <a:lumOff val="6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 name="TextBox 5"/>
            <p:cNvSpPr txBox="1"/>
            <p:nvPr/>
          </p:nvSpPr>
          <p:spPr>
            <a:xfrm>
              <a:off x="1925938" y="4769762"/>
              <a:ext cx="7956000" cy="954107"/>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hlinkClick r:id="rId3"/>
                </a:rPr>
                <a:t>https://hoc10.com/</a:t>
              </a:r>
              <a:endParaRPr lang="en-US" sz="2800" dirty="0">
                <a:latin typeface="Tahoma" panose="020B0604030504040204" pitchFamily="34" charset="0"/>
                <a:ea typeface="Tahoma" panose="020B0604030504040204" pitchFamily="34" charset="0"/>
                <a:cs typeface="Tahoma" panose="020B0604030504040204" pitchFamily="34" charset="0"/>
              </a:endParaRPr>
            </a:p>
            <a:p>
              <a:r>
                <a:rPr lang="en-US" sz="2800" dirty="0">
                  <a:latin typeface="Tahoma" panose="020B0604030504040204" pitchFamily="34" charset="0"/>
                  <a:ea typeface="Tahoma" panose="020B0604030504040204" pitchFamily="34" charset="0"/>
                  <a:cs typeface="Tahoma" panose="020B0604030504040204" pitchFamily="34" charset="0"/>
                </a:rPr>
                <a:t>Facebook: </a:t>
              </a:r>
              <a:r>
                <a:rPr lang="vi-VN" b="1" dirty="0">
                  <a:hlinkClick r:id="rId4"/>
                </a:rPr>
                <a:t>NHÓM GIÁO VIÊN CÁNH DIỀU</a:t>
              </a:r>
              <a:endParaRPr lang="en-US" sz="2800" dirty="0">
                <a:latin typeface="Tahoma" panose="020B0604030504040204" pitchFamily="34" charset="0"/>
                <a:ea typeface="Tahoma" panose="020B0604030504040204" pitchFamily="34" charset="0"/>
                <a:cs typeface="Tahoma" panose="020B0604030504040204" pitchFamily="34" charset="0"/>
              </a:endParaRPr>
            </a:p>
          </p:txBody>
        </p:sp>
        <p:grpSp>
          <p:nvGrpSpPr>
            <p:cNvPr id="7" name="Group 6"/>
            <p:cNvGrpSpPr/>
            <p:nvPr/>
          </p:nvGrpSpPr>
          <p:grpSpPr>
            <a:xfrm>
              <a:off x="3039294" y="1238514"/>
              <a:ext cx="7391400" cy="3348039"/>
              <a:chOff x="2318196" y="1045329"/>
              <a:chExt cx="7391400" cy="3348039"/>
            </a:xfrm>
          </p:grpSpPr>
          <p:sp>
            <p:nvSpPr>
              <p:cNvPr id="40" name="Freeform 3"/>
              <p:cNvSpPr>
                <a:spLocks/>
              </p:cNvSpPr>
              <p:nvPr/>
            </p:nvSpPr>
            <p:spPr bwMode="gray">
              <a:xfrm>
                <a:off x="6477446" y="1045329"/>
                <a:ext cx="1466850" cy="1155700"/>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0000FF">
                      <a:gamma/>
                      <a:tint val="90980"/>
                      <a:invGamma/>
                      <a:alpha val="32001"/>
                    </a:srgbClr>
                  </a:gs>
                  <a:gs pos="100000">
                    <a:srgbClr val="0000FF"/>
                  </a:gs>
                </a:gsLst>
                <a:lin ang="0" scaled="1"/>
              </a:gradFill>
              <a:ln w="12700">
                <a:noFill/>
                <a:prstDash val="solid"/>
                <a:round/>
                <a:headEnd/>
                <a:tailEnd/>
              </a:ln>
            </p:spPr>
            <p:txBody>
              <a:bodyPr/>
              <a:lstStyle/>
              <a:p>
                <a:pPr>
                  <a:defRPr/>
                </a:pPr>
                <a:endParaRPr lang="en-US" kern="0">
                  <a:solidFill>
                    <a:prstClr val="black"/>
                  </a:solidFill>
                  <a:latin typeface="Arial" charset="0"/>
                  <a:cs typeface="Arial" charset="0"/>
                </a:endParaRPr>
              </a:p>
            </p:txBody>
          </p:sp>
          <p:sp>
            <p:nvSpPr>
              <p:cNvPr id="41" name="AutoShape 4"/>
              <p:cNvSpPr>
                <a:spLocks noChangeArrowheads="1"/>
              </p:cNvSpPr>
              <p:nvPr/>
            </p:nvSpPr>
            <p:spPr bwMode="auto">
              <a:xfrm>
                <a:off x="4828034" y="2478842"/>
                <a:ext cx="2295525" cy="1385887"/>
              </a:xfrm>
              <a:prstGeom prst="roundRect">
                <a:avLst>
                  <a:gd name="adj" fmla="val 4690"/>
                </a:avLst>
              </a:prstGeom>
              <a:noFill/>
              <a:ln w="57150">
                <a:solidFill>
                  <a:srgbClr val="C0504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kern="0">
                  <a:solidFill>
                    <a:prstClr val="black"/>
                  </a:solidFill>
                  <a:latin typeface="Arial" charset="0"/>
                  <a:cs typeface="Arial" charset="0"/>
                </a:endParaRPr>
              </a:p>
            </p:txBody>
          </p:sp>
          <p:sp>
            <p:nvSpPr>
              <p:cNvPr id="42" name="AutoShape 5"/>
              <p:cNvSpPr>
                <a:spLocks noChangeArrowheads="1"/>
              </p:cNvSpPr>
              <p:nvPr/>
            </p:nvSpPr>
            <p:spPr bwMode="gray">
              <a:xfrm>
                <a:off x="5061396" y="2340729"/>
                <a:ext cx="1863725" cy="287338"/>
              </a:xfrm>
              <a:prstGeom prst="roundRect">
                <a:avLst>
                  <a:gd name="adj" fmla="val 50000"/>
                </a:avLst>
              </a:prstGeom>
              <a:gradFill rotWithShape="1">
                <a:gsLst>
                  <a:gs pos="0">
                    <a:srgbClr val="C0504D">
                      <a:gamma/>
                      <a:shade val="46275"/>
                      <a:invGamma/>
                    </a:srgbClr>
                  </a:gs>
                  <a:gs pos="50000">
                    <a:srgbClr val="C0504D"/>
                  </a:gs>
                  <a:gs pos="100000">
                    <a:srgbClr val="C0504D">
                      <a:gamma/>
                      <a:shade val="46275"/>
                      <a:invGamma/>
                    </a:srgbClr>
                  </a:gs>
                </a:gsLst>
                <a:lin ang="5400000" scaled="1"/>
              </a:gradFill>
              <a:ln w="9525">
                <a:noFill/>
                <a:round/>
                <a:headEnd/>
                <a:tailEnd/>
              </a:ln>
              <a:effectLst/>
            </p:spPr>
            <p:txBody>
              <a:bodyPr wrap="none" anchor="ctr"/>
              <a:lstStyle/>
              <a:p>
                <a:pPr>
                  <a:defRPr/>
                </a:pPr>
                <a:endParaRPr lang="en-US" kern="0">
                  <a:solidFill>
                    <a:prstClr val="black"/>
                  </a:solidFill>
                  <a:latin typeface="Arial" charset="0"/>
                  <a:cs typeface="Arial" charset="0"/>
                </a:endParaRPr>
              </a:p>
            </p:txBody>
          </p:sp>
          <p:sp>
            <p:nvSpPr>
              <p:cNvPr id="43" name="AutoShape 6"/>
              <p:cNvSpPr>
                <a:spLocks noChangeArrowheads="1"/>
              </p:cNvSpPr>
              <p:nvPr/>
            </p:nvSpPr>
            <p:spPr bwMode="auto">
              <a:xfrm flipH="1">
                <a:off x="6737796" y="2416929"/>
                <a:ext cx="73025" cy="144463"/>
              </a:xfrm>
              <a:prstGeom prst="octagon">
                <a:avLst>
                  <a:gd name="adj" fmla="val 29287"/>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kern="0">
                  <a:solidFill>
                    <a:prstClr val="black"/>
                  </a:solidFill>
                  <a:latin typeface="Arial" charset="0"/>
                  <a:cs typeface="Arial" charset="0"/>
                </a:endParaRPr>
              </a:p>
            </p:txBody>
          </p:sp>
          <p:sp>
            <p:nvSpPr>
              <p:cNvPr id="44" name="AutoShape 7"/>
              <p:cNvSpPr>
                <a:spLocks noChangeArrowheads="1"/>
              </p:cNvSpPr>
              <p:nvPr/>
            </p:nvSpPr>
            <p:spPr bwMode="auto">
              <a:xfrm flipH="1">
                <a:off x="5147121" y="2407404"/>
                <a:ext cx="71438" cy="144463"/>
              </a:xfrm>
              <a:prstGeom prst="octagon">
                <a:avLst>
                  <a:gd name="adj" fmla="val 29287"/>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kern="0">
                  <a:solidFill>
                    <a:prstClr val="black"/>
                  </a:solidFill>
                  <a:latin typeface="Arial" charset="0"/>
                  <a:cs typeface="Arial" charset="0"/>
                </a:endParaRPr>
              </a:p>
            </p:txBody>
          </p:sp>
          <p:sp>
            <p:nvSpPr>
              <p:cNvPr id="45" name="AutoShape 8"/>
              <p:cNvSpPr>
                <a:spLocks noChangeArrowheads="1"/>
              </p:cNvSpPr>
              <p:nvPr/>
            </p:nvSpPr>
            <p:spPr bwMode="auto">
              <a:xfrm>
                <a:off x="7337871" y="1977192"/>
                <a:ext cx="2371725" cy="1354137"/>
              </a:xfrm>
              <a:prstGeom prst="roundRect">
                <a:avLst>
                  <a:gd name="adj" fmla="val 4690"/>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kern="0">
                  <a:solidFill>
                    <a:prstClr val="black"/>
                  </a:solidFill>
                  <a:latin typeface="Arial" charset="0"/>
                  <a:cs typeface="Arial" charset="0"/>
                </a:endParaRPr>
              </a:p>
            </p:txBody>
          </p:sp>
          <p:sp>
            <p:nvSpPr>
              <p:cNvPr id="46" name="AutoShape 9"/>
              <p:cNvSpPr>
                <a:spLocks noChangeArrowheads="1"/>
              </p:cNvSpPr>
              <p:nvPr/>
            </p:nvSpPr>
            <p:spPr bwMode="gray">
              <a:xfrm>
                <a:off x="7553771" y="1834317"/>
                <a:ext cx="1863725" cy="287337"/>
              </a:xfrm>
              <a:prstGeom prst="roundRect">
                <a:avLst>
                  <a:gd name="adj" fmla="val 50000"/>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9525">
                <a:noFill/>
                <a:round/>
                <a:headEnd/>
                <a:tailEnd/>
              </a:ln>
              <a:effectLst/>
            </p:spPr>
            <p:txBody>
              <a:bodyPr wrap="none" anchor="ctr"/>
              <a:lstStyle/>
              <a:p>
                <a:pPr>
                  <a:defRPr/>
                </a:pPr>
                <a:endParaRPr lang="en-US" kern="0">
                  <a:solidFill>
                    <a:prstClr val="black"/>
                  </a:solidFill>
                  <a:latin typeface="Arial" charset="0"/>
                  <a:cs typeface="Arial" charset="0"/>
                </a:endParaRPr>
              </a:p>
            </p:txBody>
          </p:sp>
          <p:sp>
            <p:nvSpPr>
              <p:cNvPr id="47" name="AutoShape 10"/>
              <p:cNvSpPr>
                <a:spLocks noChangeArrowheads="1"/>
              </p:cNvSpPr>
              <p:nvPr/>
            </p:nvSpPr>
            <p:spPr bwMode="auto">
              <a:xfrm flipH="1">
                <a:off x="9239696" y="1905754"/>
                <a:ext cx="71438" cy="142875"/>
              </a:xfrm>
              <a:prstGeom prst="octagon">
                <a:avLst>
                  <a:gd name="adj" fmla="val 29287"/>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kern="0">
                  <a:solidFill>
                    <a:prstClr val="black"/>
                  </a:solidFill>
                  <a:latin typeface="Arial" charset="0"/>
                  <a:cs typeface="Arial" charset="0"/>
                </a:endParaRPr>
              </a:p>
            </p:txBody>
          </p:sp>
          <p:sp>
            <p:nvSpPr>
              <p:cNvPr id="48" name="AutoShape 11"/>
              <p:cNvSpPr>
                <a:spLocks noChangeArrowheads="1"/>
              </p:cNvSpPr>
              <p:nvPr/>
            </p:nvSpPr>
            <p:spPr bwMode="auto">
              <a:xfrm flipH="1">
                <a:off x="7656959" y="1905754"/>
                <a:ext cx="71437" cy="142875"/>
              </a:xfrm>
              <a:prstGeom prst="octagon">
                <a:avLst>
                  <a:gd name="adj" fmla="val 29287"/>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kern="0">
                  <a:solidFill>
                    <a:prstClr val="black"/>
                  </a:solidFill>
                  <a:latin typeface="Arial" charset="0"/>
                  <a:cs typeface="Arial" charset="0"/>
                </a:endParaRPr>
              </a:p>
            </p:txBody>
          </p:sp>
          <p:sp>
            <p:nvSpPr>
              <p:cNvPr id="49" name="Freeform 12"/>
              <p:cNvSpPr>
                <a:spLocks/>
              </p:cNvSpPr>
              <p:nvPr/>
            </p:nvSpPr>
            <p:spPr bwMode="gray">
              <a:xfrm>
                <a:off x="3896171" y="1546979"/>
                <a:ext cx="1466850" cy="1157288"/>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800080">
                      <a:gamma/>
                      <a:tint val="57647"/>
                      <a:invGamma/>
                      <a:alpha val="32001"/>
                    </a:srgbClr>
                  </a:gs>
                  <a:gs pos="100000">
                    <a:srgbClr val="800080"/>
                  </a:gs>
                </a:gsLst>
                <a:lin ang="0" scaled="1"/>
              </a:gradFill>
              <a:ln w="12700">
                <a:noFill/>
                <a:prstDash val="solid"/>
                <a:round/>
                <a:headEnd/>
                <a:tailEnd/>
              </a:ln>
            </p:spPr>
            <p:txBody>
              <a:bodyPr/>
              <a:lstStyle/>
              <a:p>
                <a:pPr>
                  <a:defRPr/>
                </a:pPr>
                <a:endParaRPr lang="en-US" kern="0">
                  <a:solidFill>
                    <a:prstClr val="black"/>
                  </a:solidFill>
                  <a:latin typeface="Arial" charset="0"/>
                  <a:cs typeface="Arial" charset="0"/>
                </a:endParaRPr>
              </a:p>
            </p:txBody>
          </p:sp>
          <p:sp>
            <p:nvSpPr>
              <p:cNvPr id="50" name="Text Box 13"/>
              <p:cNvSpPr txBox="1">
                <a:spLocks noChangeArrowheads="1"/>
              </p:cNvSpPr>
              <p:nvPr/>
            </p:nvSpPr>
            <p:spPr bwMode="gray">
              <a:xfrm>
                <a:off x="5804346" y="2274054"/>
                <a:ext cx="323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sz="2000">
                    <a:solidFill>
                      <a:prstClr val="white"/>
                    </a:solidFill>
                    <a:latin typeface="Tahoma" pitchFamily="34" charset="0"/>
                    <a:cs typeface="Tahoma" pitchFamily="34" charset="0"/>
                  </a:rPr>
                  <a:t>2</a:t>
                </a:r>
              </a:p>
            </p:txBody>
          </p:sp>
          <p:sp>
            <p:nvSpPr>
              <p:cNvPr id="51" name="Text Box 14"/>
              <p:cNvSpPr txBox="1">
                <a:spLocks noChangeArrowheads="1"/>
              </p:cNvSpPr>
              <p:nvPr/>
            </p:nvSpPr>
            <p:spPr bwMode="gray">
              <a:xfrm>
                <a:off x="8318946" y="1766054"/>
                <a:ext cx="323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sz="2000">
                    <a:solidFill>
                      <a:srgbClr val="FFFFFF"/>
                    </a:solidFill>
                    <a:latin typeface="Tahoma" pitchFamily="34" charset="0"/>
                    <a:cs typeface="Tahoma" pitchFamily="34" charset="0"/>
                  </a:rPr>
                  <a:t>3</a:t>
                </a:r>
              </a:p>
            </p:txBody>
          </p:sp>
          <p:grpSp>
            <p:nvGrpSpPr>
              <p:cNvPr id="52" name="Group 15"/>
              <p:cNvGrpSpPr>
                <a:grpSpLocks/>
              </p:cNvGrpSpPr>
              <p:nvPr/>
            </p:nvGrpSpPr>
            <p:grpSpPr bwMode="auto">
              <a:xfrm>
                <a:off x="2318196" y="2702680"/>
                <a:ext cx="2295525" cy="1690688"/>
                <a:chOff x="576" y="1812"/>
                <a:chExt cx="1446" cy="1065"/>
              </a:xfrm>
            </p:grpSpPr>
            <p:sp>
              <p:nvSpPr>
                <p:cNvPr id="53" name="AutoShape 16"/>
                <p:cNvSpPr>
                  <a:spLocks noChangeArrowheads="1"/>
                </p:cNvSpPr>
                <p:nvPr/>
              </p:nvSpPr>
              <p:spPr bwMode="auto">
                <a:xfrm>
                  <a:off x="576" y="1942"/>
                  <a:ext cx="1446" cy="890"/>
                </a:xfrm>
                <a:prstGeom prst="roundRect">
                  <a:avLst>
                    <a:gd name="adj" fmla="val 4690"/>
                  </a:avLst>
                </a:prstGeom>
                <a:noFill/>
                <a:ln w="57150">
                  <a:solidFill>
                    <a:srgbClr val="8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sz="2000" kern="0">
                    <a:solidFill>
                      <a:prstClr val="black"/>
                    </a:solidFill>
                    <a:latin typeface="Tahoma" pitchFamily="34" charset="0"/>
                    <a:cs typeface="Tahoma" pitchFamily="34" charset="0"/>
                  </a:endParaRPr>
                </a:p>
              </p:txBody>
            </p:sp>
            <p:sp>
              <p:nvSpPr>
                <p:cNvPr id="54" name="AutoShape 17"/>
                <p:cNvSpPr>
                  <a:spLocks noChangeArrowheads="1"/>
                </p:cNvSpPr>
                <p:nvPr/>
              </p:nvSpPr>
              <p:spPr bwMode="gray">
                <a:xfrm>
                  <a:off x="712" y="1852"/>
                  <a:ext cx="1174" cy="181"/>
                </a:xfrm>
                <a:prstGeom prst="roundRect">
                  <a:avLst>
                    <a:gd name="adj" fmla="val 50000"/>
                  </a:avLst>
                </a:prstGeom>
                <a:gradFill rotWithShape="1">
                  <a:gsLst>
                    <a:gs pos="0">
                      <a:srgbClr val="800080">
                        <a:gamma/>
                        <a:shade val="38824"/>
                        <a:invGamma/>
                      </a:srgbClr>
                    </a:gs>
                    <a:gs pos="50000">
                      <a:srgbClr val="800080"/>
                    </a:gs>
                    <a:gs pos="100000">
                      <a:srgbClr val="800080">
                        <a:gamma/>
                        <a:shade val="38824"/>
                        <a:invGamma/>
                      </a:srgbClr>
                    </a:gs>
                  </a:gsLst>
                  <a:lin ang="5400000" scaled="1"/>
                </a:gradFill>
                <a:ln w="9525">
                  <a:noFill/>
                  <a:round/>
                  <a:headEnd/>
                  <a:tailEnd/>
                </a:ln>
                <a:effectLst/>
              </p:spPr>
              <p:txBody>
                <a:bodyPr wrap="none" anchor="ctr"/>
                <a:lstStyle/>
                <a:p>
                  <a:pPr>
                    <a:defRPr/>
                  </a:pPr>
                  <a:endParaRPr lang="en-US" sz="2000" kern="0">
                    <a:solidFill>
                      <a:prstClr val="black"/>
                    </a:solidFill>
                    <a:latin typeface="Tahoma" pitchFamily="34" charset="0"/>
                    <a:cs typeface="Tahoma" pitchFamily="34" charset="0"/>
                  </a:endParaRPr>
                </a:p>
              </p:txBody>
            </p:sp>
            <p:sp>
              <p:nvSpPr>
                <p:cNvPr id="55" name="AutoShape 18"/>
                <p:cNvSpPr>
                  <a:spLocks noChangeArrowheads="1"/>
                </p:cNvSpPr>
                <p:nvPr/>
              </p:nvSpPr>
              <p:spPr bwMode="auto">
                <a:xfrm flipH="1">
                  <a:off x="1773" y="1897"/>
                  <a:ext cx="45" cy="91"/>
                </a:xfrm>
                <a:prstGeom prst="octagon">
                  <a:avLst>
                    <a:gd name="adj" fmla="val 29287"/>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sz="2000" kern="0">
                    <a:solidFill>
                      <a:prstClr val="black"/>
                    </a:solidFill>
                    <a:latin typeface="Tahoma" pitchFamily="34" charset="0"/>
                    <a:cs typeface="Tahoma" pitchFamily="34" charset="0"/>
                  </a:endParaRPr>
                </a:p>
              </p:txBody>
            </p:sp>
            <p:sp>
              <p:nvSpPr>
                <p:cNvPr id="56" name="AutoShape 19"/>
                <p:cNvSpPr>
                  <a:spLocks noChangeArrowheads="1"/>
                </p:cNvSpPr>
                <p:nvPr/>
              </p:nvSpPr>
              <p:spPr bwMode="auto">
                <a:xfrm flipH="1">
                  <a:off x="776" y="1897"/>
                  <a:ext cx="46" cy="91"/>
                </a:xfrm>
                <a:prstGeom prst="octagon">
                  <a:avLst>
                    <a:gd name="adj" fmla="val 29287"/>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sz="2000" kern="0">
                    <a:solidFill>
                      <a:prstClr val="black"/>
                    </a:solidFill>
                    <a:latin typeface="Tahoma" pitchFamily="34" charset="0"/>
                    <a:cs typeface="Tahoma" pitchFamily="34" charset="0"/>
                  </a:endParaRPr>
                </a:p>
              </p:txBody>
            </p:sp>
            <p:sp>
              <p:nvSpPr>
                <p:cNvPr id="57" name="Text Box 20"/>
                <p:cNvSpPr txBox="1">
                  <a:spLocks noChangeArrowheads="1"/>
                </p:cNvSpPr>
                <p:nvPr/>
              </p:nvSpPr>
              <p:spPr bwMode="gray">
                <a:xfrm>
                  <a:off x="1216" y="1812"/>
                  <a:ext cx="20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en-US" sz="2000" kern="0">
                      <a:solidFill>
                        <a:prstClr val="white"/>
                      </a:solidFill>
                      <a:latin typeface="Tahoma" pitchFamily="34" charset="0"/>
                      <a:cs typeface="Tahoma" pitchFamily="34" charset="0"/>
                    </a:rPr>
                    <a:t>1</a:t>
                  </a:r>
                </a:p>
              </p:txBody>
            </p:sp>
            <p:sp>
              <p:nvSpPr>
                <p:cNvPr id="58" name="Text Box 21"/>
                <p:cNvSpPr txBox="1">
                  <a:spLocks noChangeArrowheads="1"/>
                </p:cNvSpPr>
                <p:nvPr/>
              </p:nvSpPr>
              <p:spPr bwMode="auto">
                <a:xfrm>
                  <a:off x="576" y="2005"/>
                  <a:ext cx="1392" cy="872"/>
                </a:xfrm>
                <a:prstGeom prst="rect">
                  <a:avLst/>
                </a:prstGeom>
                <a:noFill/>
                <a:ln w="9525" algn="ctr">
                  <a:noFill/>
                  <a:miter lim="800000"/>
                  <a:headEnd/>
                  <a:tailEnd/>
                </a:ln>
              </p:spPr>
              <p:txBody>
                <a:bodyPr wrap="square">
                  <a:spAutoFit/>
                </a:bodyPr>
                <a:lstStyle/>
                <a:p>
                  <a:pPr algn="just">
                    <a:defRPr/>
                  </a:pPr>
                  <a:r>
                    <a:rPr lang="en-US" sz="2700" i="1" kern="0">
                      <a:solidFill>
                        <a:srgbClr val="C0504D">
                          <a:lumMod val="50000"/>
                        </a:srgbClr>
                      </a:solidFill>
                      <a:latin typeface="Tahoma" panose="020B0604030504040204" pitchFamily="34" charset="0"/>
                      <a:ea typeface="Tahoma" panose="020B0604030504040204" pitchFamily="34" charset="0"/>
                      <a:cs typeface="Tahoma" panose="020B0604030504040204" pitchFamily="34" charset="0"/>
                    </a:rPr>
                    <a:t>Phiên bản điện tử của SGK giấy</a:t>
                  </a:r>
                  <a:endParaRPr lang="en-US" sz="2700" kern="0">
                    <a:solidFill>
                      <a:srgbClr val="C0504D">
                        <a:lumMod val="50000"/>
                      </a:srgb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59" name="Text Box 22"/>
              <p:cNvSpPr txBox="1">
                <a:spLocks noChangeArrowheads="1"/>
              </p:cNvSpPr>
              <p:nvPr/>
            </p:nvSpPr>
            <p:spPr bwMode="auto">
              <a:xfrm>
                <a:off x="4908996" y="2570535"/>
                <a:ext cx="2133600" cy="1384995"/>
              </a:xfrm>
              <a:prstGeom prst="rect">
                <a:avLst/>
              </a:prstGeom>
              <a:noFill/>
              <a:ln w="9525" algn="ctr">
                <a:noFill/>
                <a:miter lim="800000"/>
                <a:headEnd/>
                <a:tailEnd/>
              </a:ln>
            </p:spPr>
            <p:txBody>
              <a:bodyPr>
                <a:spAutoFit/>
              </a:bodyPr>
              <a:lstStyle/>
              <a:p>
                <a:pPr algn="just" eaLnBrk="0" fontAlgn="base" hangingPunct="0">
                  <a:spcBef>
                    <a:spcPct val="0"/>
                  </a:spcBef>
                  <a:spcAft>
                    <a:spcPct val="0"/>
                  </a:spcAft>
                  <a:defRPr/>
                </a:pPr>
                <a:r>
                  <a:rPr lang="en-US" sz="2700">
                    <a:solidFill>
                      <a:srgbClr val="C0504D">
                        <a:lumMod val="75000"/>
                      </a:srgbClr>
                    </a:solidFill>
                    <a:latin typeface="Tahoma" panose="020B0604030504040204" pitchFamily="34" charset="0"/>
                    <a:ea typeface="Tahoma" panose="020B0604030504040204" pitchFamily="34" charset="0"/>
                    <a:cs typeface="Tahoma" panose="020B0604030504040204" pitchFamily="34" charset="0"/>
                  </a:rPr>
                  <a:t>Tư liệu bài giảng dành cho GV </a:t>
                </a:r>
              </a:p>
            </p:txBody>
          </p:sp>
          <p:sp>
            <p:nvSpPr>
              <p:cNvPr id="60" name="Text Box 23"/>
              <p:cNvSpPr txBox="1">
                <a:spLocks noChangeArrowheads="1"/>
              </p:cNvSpPr>
              <p:nvPr/>
            </p:nvSpPr>
            <p:spPr bwMode="auto">
              <a:xfrm>
                <a:off x="7423596" y="2033946"/>
                <a:ext cx="2209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fontAlgn="base">
                  <a:spcBef>
                    <a:spcPct val="0"/>
                  </a:spcBef>
                  <a:spcAft>
                    <a:spcPct val="0"/>
                  </a:spcAft>
                </a:pPr>
                <a:r>
                  <a:rPr lang="en-US" sz="2700" dirty="0" err="1">
                    <a:solidFill>
                      <a:srgbClr val="0000FF"/>
                    </a:solidFill>
                    <a:latin typeface="Tahoma" panose="020B0604030504040204" pitchFamily="34" charset="0"/>
                    <a:ea typeface="Tahoma" panose="020B0604030504040204" pitchFamily="34" charset="0"/>
                    <a:cs typeface="Tahoma" panose="020B0604030504040204" pitchFamily="34" charset="0"/>
                  </a:rPr>
                  <a:t>Tài</a:t>
                </a:r>
                <a:r>
                  <a:rPr lang="en-US" sz="27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00FF"/>
                    </a:solidFill>
                    <a:latin typeface="Tahoma" panose="020B0604030504040204" pitchFamily="34" charset="0"/>
                    <a:ea typeface="Tahoma" panose="020B0604030504040204" pitchFamily="34" charset="0"/>
                    <a:cs typeface="Tahoma" panose="020B0604030504040204" pitchFamily="34" charset="0"/>
                  </a:rPr>
                  <a:t>liệu</a:t>
                </a:r>
                <a:r>
                  <a:rPr lang="en-US" sz="27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00FF"/>
                    </a:solidFill>
                    <a:latin typeface="Tahoma" panose="020B0604030504040204" pitchFamily="34" charset="0"/>
                    <a:ea typeface="Tahoma" panose="020B0604030504040204" pitchFamily="34" charset="0"/>
                    <a:cs typeface="Tahoma" panose="020B0604030504040204" pitchFamily="34" charset="0"/>
                  </a:rPr>
                  <a:t>tập</a:t>
                </a:r>
                <a:r>
                  <a:rPr lang="en-US" sz="27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00FF"/>
                    </a:solidFill>
                    <a:latin typeface="Tahoma" panose="020B0604030504040204" pitchFamily="34" charset="0"/>
                    <a:ea typeface="Tahoma" panose="020B0604030504040204" pitchFamily="34" charset="0"/>
                    <a:cs typeface="Tahoma" panose="020B0604030504040204" pitchFamily="34" charset="0"/>
                  </a:rPr>
                  <a:t>huấn</a:t>
                </a:r>
                <a:r>
                  <a:rPr lang="en-US" sz="27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7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00FF"/>
                    </a:solidFill>
                    <a:latin typeface="Tahoma" panose="020B0604030504040204" pitchFamily="34" charset="0"/>
                    <a:ea typeface="Tahoma" panose="020B0604030504040204" pitchFamily="34" charset="0"/>
                    <a:cs typeface="Tahoma" panose="020B0604030504040204" pitchFamily="34" charset="0"/>
                  </a:rPr>
                  <a:t>tập</a:t>
                </a:r>
                <a:r>
                  <a:rPr lang="en-US" sz="27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00FF"/>
                    </a:solidFill>
                    <a:latin typeface="Tahoma" panose="020B0604030504040204" pitchFamily="34" charset="0"/>
                    <a:ea typeface="Tahoma" panose="020B0604030504040204" pitchFamily="34" charset="0"/>
                    <a:cs typeface="Tahoma" panose="020B0604030504040204" pitchFamily="34" charset="0"/>
                  </a:rPr>
                  <a:t>bổ</a:t>
                </a:r>
                <a:r>
                  <a:rPr lang="en-US" sz="27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00FF"/>
                    </a:solidFill>
                    <a:latin typeface="Tahoma" panose="020B0604030504040204" pitchFamily="34" charset="0"/>
                    <a:ea typeface="Tahoma" panose="020B0604030504040204" pitchFamily="34" charset="0"/>
                    <a:cs typeface="Tahoma" panose="020B0604030504040204" pitchFamily="34" charset="0"/>
                  </a:rPr>
                  <a:t>trợ</a:t>
                </a:r>
                <a:endParaRPr lang="en-US" sz="27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grpSp>
      </p:grpSp>
      <p:pic>
        <p:nvPicPr>
          <p:cNvPr id="5" name="Picture 4">
            <a:extLst>
              <a:ext uri="{FF2B5EF4-FFF2-40B4-BE49-F238E27FC236}">
                <a16:creationId xmlns:a16="http://schemas.microsoft.com/office/drawing/2014/main" xmlns="" id="{8C0A4282-097A-416F-BECE-CABA48B16E9B}"/>
              </a:ext>
            </a:extLst>
          </p:cNvPr>
          <p:cNvPicPr>
            <a:picLocks noChangeAspect="1"/>
          </p:cNvPicPr>
          <p:nvPr/>
        </p:nvPicPr>
        <p:blipFill>
          <a:blip r:embed="rId5"/>
          <a:stretch>
            <a:fillRect/>
          </a:stretch>
        </p:blipFill>
        <p:spPr>
          <a:xfrm>
            <a:off x="8530384" y="4077349"/>
            <a:ext cx="1647825" cy="1524000"/>
          </a:xfrm>
          <a:prstGeom prst="rect">
            <a:avLst/>
          </a:prstGeom>
        </p:spPr>
      </p:pic>
      <p:sp>
        <p:nvSpPr>
          <p:cNvPr id="9" name="Rectangle 8">
            <a:extLst>
              <a:ext uri="{FF2B5EF4-FFF2-40B4-BE49-F238E27FC236}">
                <a16:creationId xmlns:a16="http://schemas.microsoft.com/office/drawing/2014/main" xmlns="" id="{F9D42A51-B5F2-442D-B7F4-00AC8C675F4C}"/>
              </a:ext>
            </a:extLst>
          </p:cNvPr>
          <p:cNvSpPr/>
          <p:nvPr/>
        </p:nvSpPr>
        <p:spPr>
          <a:xfrm>
            <a:off x="8088799" y="5667892"/>
            <a:ext cx="2584362" cy="369332"/>
          </a:xfrm>
          <a:prstGeom prst="rect">
            <a:avLst/>
          </a:prstGeom>
        </p:spPr>
        <p:txBody>
          <a:bodyPr wrap="none">
            <a:spAutoFit/>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chuongtrinhmoi.com</a:t>
            </a:r>
          </a:p>
        </p:txBody>
      </p:sp>
    </p:spTree>
    <p:extLst>
      <p:ext uri="{BB962C8B-B14F-4D97-AF65-F5344CB8AC3E}">
        <p14:creationId xmlns:p14="http://schemas.microsoft.com/office/powerpoint/2010/main" val="922821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Hộp Văn bản 3">
            <a:extLst>
              <a:ext uri="{FF2B5EF4-FFF2-40B4-BE49-F238E27FC236}">
                <a16:creationId xmlns:a16="http://schemas.microsoft.com/office/drawing/2014/main" xmlns="" id="{DD9E3E7C-E01B-401D-976A-C62DD3EB7785}"/>
              </a:ext>
            </a:extLst>
          </p:cNvPr>
          <p:cNvSpPr txBox="1">
            <a:spLocks noChangeArrowheads="1"/>
          </p:cNvSpPr>
          <p:nvPr/>
        </p:nvSpPr>
        <p:spPr bwMode="auto">
          <a:xfrm>
            <a:off x="5178427" y="1981201"/>
            <a:ext cx="3190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vi-VN" sz="2400"/>
          </a:p>
        </p:txBody>
      </p:sp>
      <p:sp>
        <p:nvSpPr>
          <p:cNvPr id="9" name="Slide Number Placeholder 4">
            <a:extLst>
              <a:ext uri="{FF2B5EF4-FFF2-40B4-BE49-F238E27FC236}">
                <a16:creationId xmlns:a16="http://schemas.microsoft.com/office/drawing/2014/main" xmlns="" id="{DC02D254-97AE-4A41-A1C9-A195D24C04B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chemeClr val="tx1"/>
                </a:solidFill>
                <a:latin typeface="Arial (Body)"/>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E0D7F5-8232-4903-AC07-E8490970BCA1}" type="slidenum">
              <a:rPr lang="en-US" smtClean="0"/>
              <a:pPr/>
              <a:t>24</a:t>
            </a:fld>
            <a:endParaRPr lang="vi-VN" dirty="0"/>
          </a:p>
        </p:txBody>
      </p:sp>
      <p:grpSp>
        <p:nvGrpSpPr>
          <p:cNvPr id="14" name="กลุ่ม 48">
            <a:extLst>
              <a:ext uri="{FF2B5EF4-FFF2-40B4-BE49-F238E27FC236}">
                <a16:creationId xmlns:a16="http://schemas.microsoft.com/office/drawing/2014/main" xmlns="" id="{3E1B15B6-437D-4A23-ADB6-24A1E8423316}"/>
              </a:ext>
            </a:extLst>
          </p:cNvPr>
          <p:cNvGrpSpPr/>
          <p:nvPr/>
        </p:nvGrpSpPr>
        <p:grpSpPr>
          <a:xfrm rot="10800000">
            <a:off x="150474" y="189343"/>
            <a:ext cx="9838652" cy="1085274"/>
            <a:chOff x="10830305" y="788918"/>
            <a:chExt cx="6979351" cy="1497082"/>
          </a:xfrm>
        </p:grpSpPr>
        <p:grpSp>
          <p:nvGrpSpPr>
            <p:cNvPr id="15" name="กลุ่ม 49">
              <a:extLst>
                <a:ext uri="{FF2B5EF4-FFF2-40B4-BE49-F238E27FC236}">
                  <a16:creationId xmlns:a16="http://schemas.microsoft.com/office/drawing/2014/main" xmlns="" id="{A6D7160C-9FA8-4048-8845-5A2D4711BB95}"/>
                </a:ext>
              </a:extLst>
            </p:cNvPr>
            <p:cNvGrpSpPr/>
            <p:nvPr/>
          </p:nvGrpSpPr>
          <p:grpSpPr>
            <a:xfrm>
              <a:off x="11780833" y="788918"/>
              <a:ext cx="6028823" cy="1497082"/>
              <a:chOff x="11846610" y="9399517"/>
              <a:chExt cx="6028823" cy="1497082"/>
            </a:xfrm>
          </p:grpSpPr>
          <p:grpSp>
            <p:nvGrpSpPr>
              <p:cNvPr id="17" name="กลุ่ม 54">
                <a:extLst>
                  <a:ext uri="{FF2B5EF4-FFF2-40B4-BE49-F238E27FC236}">
                    <a16:creationId xmlns:a16="http://schemas.microsoft.com/office/drawing/2014/main" xmlns="" id="{3008A961-5544-4873-8F27-67F106F89CA8}"/>
                  </a:ext>
                </a:extLst>
              </p:cNvPr>
              <p:cNvGrpSpPr/>
              <p:nvPr/>
            </p:nvGrpSpPr>
            <p:grpSpPr>
              <a:xfrm rot="10800000">
                <a:off x="11846610" y="9399517"/>
                <a:ext cx="6028823" cy="1497082"/>
                <a:chOff x="14667418" y="5284718"/>
                <a:chExt cx="6028823" cy="1497082"/>
              </a:xfrm>
            </p:grpSpPr>
            <p:sp>
              <p:nvSpPr>
                <p:cNvPr id="19" name="Freeform 6">
                  <a:extLst>
                    <a:ext uri="{FF2B5EF4-FFF2-40B4-BE49-F238E27FC236}">
                      <a16:creationId xmlns:a16="http://schemas.microsoft.com/office/drawing/2014/main" xmlns="" id="{363282EA-E184-4531-B238-206EA0C0DCD5}"/>
                    </a:ext>
                  </a:extLst>
                </p:cNvPr>
                <p:cNvSpPr>
                  <a:spLocks/>
                </p:cNvSpPr>
                <p:nvPr/>
              </p:nvSpPr>
              <p:spPr bwMode="auto">
                <a:xfrm>
                  <a:off x="14667418" y="5284718"/>
                  <a:ext cx="6028823" cy="1497082"/>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20" name="Oval 14">
                  <a:extLst>
                    <a:ext uri="{FF2B5EF4-FFF2-40B4-BE49-F238E27FC236}">
                      <a16:creationId xmlns:a16="http://schemas.microsoft.com/office/drawing/2014/main" xmlns="" id="{405F3F00-A85E-4ED5-A11E-F232DB277DF1}"/>
                    </a:ext>
                  </a:extLst>
                </p:cNvPr>
                <p:cNvSpPr>
                  <a:spLocks noChangeArrowheads="1"/>
                </p:cNvSpPr>
                <p:nvPr/>
              </p:nvSpPr>
              <p:spPr bwMode="auto">
                <a:xfrm>
                  <a:off x="14844118" y="5447536"/>
                  <a:ext cx="1191918" cy="1191918"/>
                </a:xfrm>
                <a:prstGeom prst="ellipse">
                  <a:avLst/>
                </a:prstGeom>
                <a:solidFill>
                  <a:schemeClr val="bg1"/>
                </a:solidFill>
                <a:ln>
                  <a:noFill/>
                </a:ln>
              </p:spPr>
              <p:txBody>
                <a:bodyPr vert="horz" wrap="square" lIns="45720" tIns="22860" rIns="45720" bIns="22860" numCol="1" anchor="t" anchorCtr="0" compatLnSpc="1">
                  <a:prstTxWarp prst="textNoShape">
                    <a:avLst/>
                  </a:prstTxWarp>
                </a:bodyPr>
                <a:lstStyle/>
                <a:p>
                  <a:pPr algn="ctr"/>
                  <a:r>
                    <a:rPr lang="en-US" sz="3600" b="1" dirty="0" smtClean="0">
                      <a:solidFill>
                        <a:schemeClr val="accent5"/>
                      </a:solidFill>
                      <a:latin typeface="Arial (Body)"/>
                    </a:rPr>
                    <a:t>5.</a:t>
                  </a:r>
                  <a:endParaRPr lang="th-TH" sz="3600" b="1" dirty="0">
                    <a:solidFill>
                      <a:schemeClr val="accent5"/>
                    </a:solidFill>
                    <a:latin typeface="Arial (Body)"/>
                  </a:endParaRPr>
                </a:p>
              </p:txBody>
            </p:sp>
          </p:grpSp>
          <p:sp>
            <p:nvSpPr>
              <p:cNvPr id="18" name="Oval 14">
                <a:extLst>
                  <a:ext uri="{FF2B5EF4-FFF2-40B4-BE49-F238E27FC236}">
                    <a16:creationId xmlns:a16="http://schemas.microsoft.com/office/drawing/2014/main" xmlns="" id="{66C3803E-E4AF-4B0E-801B-50651A2FB5ED}"/>
                  </a:ext>
                </a:extLst>
              </p:cNvPr>
              <p:cNvSpPr>
                <a:spLocks noChangeArrowheads="1"/>
              </p:cNvSpPr>
              <p:nvPr/>
            </p:nvSpPr>
            <p:spPr bwMode="auto">
              <a:xfrm>
                <a:off x="12009437" y="9940710"/>
                <a:ext cx="394223" cy="394223"/>
              </a:xfrm>
              <a:prstGeom prst="ellipse">
                <a:avLst/>
              </a:prstGeom>
              <a:solidFill>
                <a:schemeClr val="bg1">
                  <a:lumMod val="95000"/>
                </a:schemeClr>
              </a:solidFill>
              <a:ln>
                <a:noFill/>
              </a:ln>
            </p:spPr>
            <p:txBody>
              <a:bodyPr vert="horz" wrap="square" lIns="45720" tIns="22860" rIns="45720" bIns="22860" numCol="1" anchor="t" anchorCtr="0" compatLnSpc="1">
                <a:prstTxWarp prst="textNoShape">
                  <a:avLst/>
                </a:prstTxWarp>
              </a:bodyPr>
              <a:lstStyle/>
              <a:p>
                <a:endParaRPr lang="th-TH" sz="900"/>
              </a:p>
            </p:txBody>
          </p:sp>
        </p:grpSp>
        <p:sp>
          <p:nvSpPr>
            <p:cNvPr id="16" name="TextBox 15">
              <a:extLst>
                <a:ext uri="{FF2B5EF4-FFF2-40B4-BE49-F238E27FC236}">
                  <a16:creationId xmlns:a16="http://schemas.microsoft.com/office/drawing/2014/main" xmlns="" id="{CC850221-C1D5-4AFC-981F-D6CBB9C4FC00}"/>
                </a:ext>
              </a:extLst>
            </p:cNvPr>
            <p:cNvSpPr txBox="1"/>
            <p:nvPr/>
          </p:nvSpPr>
          <p:spPr>
            <a:xfrm rot="10800000">
              <a:off x="10830305" y="1129880"/>
              <a:ext cx="5738557" cy="815160"/>
            </a:xfrm>
            <a:prstGeom prst="rect">
              <a:avLst/>
            </a:prstGeom>
            <a:noFill/>
          </p:spPr>
          <p:txBody>
            <a:bodyPr wrap="square" rtlCol="0" anchor="ctr" anchorCtr="0">
              <a:spAutoFit/>
            </a:bodyPr>
            <a:lstStyle/>
            <a:p>
              <a:pPr>
                <a:lnSpc>
                  <a:spcPct val="90000"/>
                </a:lnSpc>
                <a:spcBef>
                  <a:spcPts val="1000"/>
                </a:spcBef>
              </a:pPr>
              <a:r>
                <a:rPr lang="en-GB" altLang="vi-VN" sz="3600" b="1" dirty="0" smtClean="0">
                  <a:solidFill>
                    <a:schemeClr val="bg1"/>
                  </a:solidFill>
                  <a:latin typeface="Times New Roman" panose="02020603050405020304" pitchFamily="18" charset="0"/>
                  <a:cs typeface="Times New Roman" panose="02020603050405020304" pitchFamily="18" charset="0"/>
                </a:rPr>
                <a:t>   </a:t>
              </a:r>
              <a:r>
                <a:rPr lang="en-GB" altLang="vi-VN" sz="3600" b="1" dirty="0" err="1" smtClean="0">
                  <a:solidFill>
                    <a:schemeClr val="bg1"/>
                  </a:solidFill>
                  <a:latin typeface="Times New Roman" panose="02020603050405020304" pitchFamily="18" charset="0"/>
                  <a:cs typeface="Times New Roman" panose="02020603050405020304" pitchFamily="18" charset="0"/>
                </a:rPr>
                <a:t>Khai</a:t>
              </a:r>
              <a:r>
                <a:rPr lang="en-GB" altLang="vi-VN" sz="3600" b="1" dirty="0" smtClean="0">
                  <a:solidFill>
                    <a:schemeClr val="bg1"/>
                  </a:solidFill>
                  <a:latin typeface="Times New Roman" panose="02020603050405020304" pitchFamily="18" charset="0"/>
                  <a:cs typeface="Times New Roman" panose="02020603050405020304" pitchFamily="18" charset="0"/>
                </a:rPr>
                <a:t> </a:t>
              </a:r>
              <a:r>
                <a:rPr lang="en-GB" altLang="vi-VN" sz="3600" b="1" dirty="0" err="1">
                  <a:solidFill>
                    <a:schemeClr val="bg1"/>
                  </a:solidFill>
                  <a:latin typeface="Times New Roman" panose="02020603050405020304" pitchFamily="18" charset="0"/>
                  <a:cs typeface="Times New Roman" panose="02020603050405020304" pitchFamily="18" charset="0"/>
                </a:rPr>
                <a:t>thác</a:t>
              </a:r>
              <a:r>
                <a:rPr lang="en-GB" altLang="vi-VN" sz="3600" b="1" dirty="0">
                  <a:solidFill>
                    <a:schemeClr val="bg1"/>
                  </a:solidFill>
                  <a:latin typeface="Times New Roman" panose="02020603050405020304" pitchFamily="18" charset="0"/>
                  <a:cs typeface="Times New Roman" panose="02020603050405020304" pitchFamily="18" charset="0"/>
                </a:rPr>
                <a:t> học </a:t>
              </a:r>
              <a:r>
                <a:rPr lang="en-GB" altLang="vi-VN" sz="3600" b="1" dirty="0" err="1">
                  <a:solidFill>
                    <a:schemeClr val="bg1"/>
                  </a:solidFill>
                  <a:latin typeface="Times New Roman" panose="02020603050405020304" pitchFamily="18" charset="0"/>
                  <a:cs typeface="Times New Roman" panose="02020603050405020304" pitchFamily="18" charset="0"/>
                </a:rPr>
                <a:t>liệu</a:t>
              </a:r>
              <a:r>
                <a:rPr lang="en-GB" altLang="vi-VN" sz="3600" b="1" dirty="0">
                  <a:solidFill>
                    <a:schemeClr val="bg1"/>
                  </a:solidFill>
                  <a:latin typeface="Times New Roman" panose="02020603050405020304" pitchFamily="18" charset="0"/>
                  <a:cs typeface="Times New Roman" panose="02020603050405020304" pitchFamily="18" charset="0"/>
                </a:rPr>
                <a:t> </a:t>
              </a:r>
              <a:r>
                <a:rPr lang="en-GB" altLang="vi-VN" sz="3600" b="1" dirty="0" err="1" smtClean="0">
                  <a:solidFill>
                    <a:schemeClr val="bg1"/>
                  </a:solidFill>
                  <a:latin typeface="Times New Roman" panose="02020603050405020304" pitchFamily="18" charset="0"/>
                  <a:cs typeface="Times New Roman" panose="02020603050405020304" pitchFamily="18" charset="0"/>
                </a:rPr>
                <a:t>điện</a:t>
              </a:r>
              <a:r>
                <a:rPr lang="en-GB" altLang="vi-VN" sz="3600" b="1" dirty="0" smtClean="0">
                  <a:solidFill>
                    <a:schemeClr val="bg1"/>
                  </a:solidFill>
                  <a:latin typeface="Times New Roman" panose="02020603050405020304" pitchFamily="18" charset="0"/>
                  <a:cs typeface="Times New Roman" panose="02020603050405020304" pitchFamily="18" charset="0"/>
                </a:rPr>
                <a:t> </a:t>
              </a:r>
              <a:r>
                <a:rPr lang="en-GB" altLang="vi-VN" sz="3600" b="1" dirty="0">
                  <a:solidFill>
                    <a:schemeClr val="bg1"/>
                  </a:solidFill>
                  <a:latin typeface="Times New Roman" panose="02020603050405020304" pitchFamily="18" charset="0"/>
                  <a:cs typeface="Times New Roman" panose="02020603050405020304" pitchFamily="18" charset="0"/>
                </a:rPr>
                <a:t>tử</a:t>
              </a:r>
            </a:p>
          </p:txBody>
        </p:sp>
      </p:grpSp>
      <p:sp>
        <p:nvSpPr>
          <p:cNvPr id="21" name="Content Placeholder 2">
            <a:extLst>
              <a:ext uri="{FF2B5EF4-FFF2-40B4-BE49-F238E27FC236}">
                <a16:creationId xmlns:a16="http://schemas.microsoft.com/office/drawing/2014/main" xmlns="" id="{D6AA1AEC-19E6-4F91-8332-4980F3BA39C7}"/>
              </a:ext>
            </a:extLst>
          </p:cNvPr>
          <p:cNvSpPr txBox="1">
            <a:spLocks/>
          </p:cNvSpPr>
          <p:nvPr/>
        </p:nvSpPr>
        <p:spPr bwMode="auto">
          <a:xfrm>
            <a:off x="762000" y="1981201"/>
            <a:ext cx="10709564" cy="319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90000"/>
              </a:lnSpc>
              <a:spcBef>
                <a:spcPts val="1000"/>
              </a:spcBef>
            </a:pPr>
            <a:r>
              <a:rPr lang="en-GB" altLang="vi-VN" sz="3300" dirty="0" err="1">
                <a:solidFill>
                  <a:srgbClr val="FF0000"/>
                </a:solidFill>
                <a:latin typeface="Times New Roman" panose="02020603050405020304" pitchFamily="18" charset="0"/>
                <a:cs typeface="Times New Roman" panose="02020603050405020304" pitchFamily="18" charset="0"/>
              </a:rPr>
              <a:t>Khai</a:t>
            </a:r>
            <a:r>
              <a:rPr lang="en-GB" altLang="vi-VN" sz="3300" dirty="0">
                <a:solidFill>
                  <a:srgbClr val="FF0000"/>
                </a:solidFill>
                <a:latin typeface="Times New Roman" panose="02020603050405020304" pitchFamily="18" charset="0"/>
                <a:cs typeface="Times New Roman" panose="02020603050405020304" pitchFamily="18" charset="0"/>
              </a:rPr>
              <a:t> </a:t>
            </a:r>
            <a:r>
              <a:rPr lang="en-GB" altLang="vi-VN" sz="3300" dirty="0" err="1">
                <a:solidFill>
                  <a:srgbClr val="FF0000"/>
                </a:solidFill>
                <a:latin typeface="Times New Roman" panose="02020603050405020304" pitchFamily="18" charset="0"/>
                <a:cs typeface="Times New Roman" panose="02020603050405020304" pitchFamily="18" charset="0"/>
              </a:rPr>
              <a:t>thác</a:t>
            </a:r>
            <a:r>
              <a:rPr lang="en-GB" altLang="vi-VN" sz="3300" dirty="0">
                <a:solidFill>
                  <a:srgbClr val="FF0000"/>
                </a:solidFill>
                <a:latin typeface="Times New Roman" panose="02020603050405020304" pitchFamily="18" charset="0"/>
                <a:cs typeface="Times New Roman" panose="02020603050405020304" pitchFamily="18" charset="0"/>
              </a:rPr>
              <a:t> thế </a:t>
            </a:r>
            <a:r>
              <a:rPr lang="en-GB" altLang="vi-VN" sz="3300" dirty="0" err="1">
                <a:solidFill>
                  <a:srgbClr val="FF0000"/>
                </a:solidFill>
                <a:latin typeface="Times New Roman" panose="02020603050405020304" pitchFamily="18" charset="0"/>
                <a:cs typeface="Times New Roman" panose="02020603050405020304" pitchFamily="18" charset="0"/>
              </a:rPr>
              <a:t>mạnh</a:t>
            </a:r>
            <a:r>
              <a:rPr lang="en-GB" altLang="vi-VN" sz="3300" dirty="0">
                <a:solidFill>
                  <a:srgbClr val="FF0000"/>
                </a:solidFill>
                <a:latin typeface="Times New Roman" panose="02020603050405020304" pitchFamily="18" charset="0"/>
                <a:cs typeface="Times New Roman" panose="02020603050405020304" pitchFamily="18" charset="0"/>
              </a:rPr>
              <a:t> của CNTT để tăng hiệu quả của nội dung sách giấy (tương </a:t>
            </a:r>
            <a:r>
              <a:rPr lang="en-GB" altLang="vi-VN" sz="3300" dirty="0" err="1">
                <a:solidFill>
                  <a:srgbClr val="FF0000"/>
                </a:solidFill>
                <a:latin typeface="Times New Roman" panose="02020603050405020304" pitchFamily="18" charset="0"/>
                <a:cs typeface="Times New Roman" panose="02020603050405020304" pitchFamily="18" charset="0"/>
              </a:rPr>
              <a:t>tác</a:t>
            </a:r>
            <a:r>
              <a:rPr lang="en-GB" altLang="vi-VN" sz="3300" dirty="0">
                <a:solidFill>
                  <a:srgbClr val="FF0000"/>
                </a:solidFill>
                <a:latin typeface="Times New Roman" panose="02020603050405020304" pitchFamily="18" charset="0"/>
                <a:cs typeface="Times New Roman" panose="02020603050405020304" pitchFamily="18" charset="0"/>
              </a:rPr>
              <a:t> </a:t>
            </a:r>
            <a:r>
              <a:rPr lang="en-GB" altLang="vi-VN" sz="3300" dirty="0" err="1">
                <a:solidFill>
                  <a:srgbClr val="FF0000"/>
                </a:solidFill>
                <a:latin typeface="Times New Roman" panose="02020603050405020304" pitchFamily="18" charset="0"/>
                <a:cs typeface="Times New Roman" panose="02020603050405020304" pitchFamily="18" charset="0"/>
              </a:rPr>
              <a:t>hoá</a:t>
            </a:r>
            <a:r>
              <a:rPr lang="en-GB" altLang="vi-VN" sz="3300" dirty="0">
                <a:solidFill>
                  <a:srgbClr val="FF0000"/>
                </a:solidFill>
                <a:latin typeface="Times New Roman" panose="02020603050405020304" pitchFamily="18" charset="0"/>
                <a:cs typeface="Times New Roman" panose="02020603050405020304" pitchFamily="18" charset="0"/>
              </a:rPr>
              <a:t>, </a:t>
            </a:r>
            <a:r>
              <a:rPr lang="en-GB" altLang="vi-VN" sz="3300" dirty="0" err="1">
                <a:solidFill>
                  <a:srgbClr val="FF0000"/>
                </a:solidFill>
                <a:latin typeface="Times New Roman" panose="02020603050405020304" pitchFamily="18" charset="0"/>
                <a:cs typeface="Times New Roman" panose="02020603050405020304" pitchFamily="18" charset="0"/>
              </a:rPr>
              <a:t>hoạt</a:t>
            </a:r>
            <a:r>
              <a:rPr lang="en-GB" altLang="vi-VN" sz="3300" dirty="0">
                <a:solidFill>
                  <a:srgbClr val="FF0000"/>
                </a:solidFill>
                <a:latin typeface="Times New Roman" panose="02020603050405020304" pitchFamily="18" charset="0"/>
                <a:cs typeface="Times New Roman" panose="02020603050405020304" pitchFamily="18" charset="0"/>
              </a:rPr>
              <a:t> </a:t>
            </a:r>
            <a:r>
              <a:rPr lang="en-GB" altLang="vi-VN" sz="3300" dirty="0" err="1">
                <a:solidFill>
                  <a:srgbClr val="FF0000"/>
                </a:solidFill>
                <a:latin typeface="Times New Roman" panose="02020603050405020304" pitchFamily="18" charset="0"/>
                <a:cs typeface="Times New Roman" panose="02020603050405020304" pitchFamily="18" charset="0"/>
              </a:rPr>
              <a:t>hoá</a:t>
            </a:r>
            <a:r>
              <a:rPr lang="en-GB" altLang="vi-VN" sz="3300" dirty="0">
                <a:solidFill>
                  <a:srgbClr val="FF0000"/>
                </a:solidFill>
                <a:latin typeface="Times New Roman" panose="02020603050405020304" pitchFamily="18" charset="0"/>
                <a:cs typeface="Times New Roman" panose="02020603050405020304" pitchFamily="18" charset="0"/>
              </a:rPr>
              <a:t>) </a:t>
            </a:r>
            <a:r>
              <a:rPr lang="vi-VN" altLang="vi-VN" sz="3300" dirty="0">
                <a:solidFill>
                  <a:srgbClr val="FF0000"/>
                </a:solidFill>
                <a:latin typeface="Times New Roman" panose="02020603050405020304" pitchFamily="18" charset="0"/>
                <a:cs typeface="Times New Roman" panose="02020603050405020304" pitchFamily="18" charset="0"/>
              </a:rPr>
              <a:t>. Giảm nhẹ lao động của GV, tăng cường tương tác tích cực.</a:t>
            </a:r>
            <a:endParaRPr lang="en-GB" altLang="vi-VN" sz="3300" dirty="0">
              <a:solidFill>
                <a:srgbClr val="FF0000"/>
              </a:solidFill>
              <a:latin typeface="Times New Roman" panose="02020603050405020304" pitchFamily="18" charset="0"/>
              <a:cs typeface="Times New Roman" panose="02020603050405020304" pitchFamily="18" charset="0"/>
            </a:endParaRPr>
          </a:p>
          <a:p>
            <a:pPr algn="just">
              <a:lnSpc>
                <a:spcPct val="90000"/>
              </a:lnSpc>
              <a:spcBef>
                <a:spcPts val="1000"/>
              </a:spcBef>
            </a:pPr>
            <a:r>
              <a:rPr lang="en-GB" altLang="vi-VN" sz="3300" dirty="0">
                <a:solidFill>
                  <a:srgbClr val="00B050"/>
                </a:solidFill>
                <a:latin typeface="Times New Roman" panose="02020603050405020304" pitchFamily="18" charset="0"/>
                <a:cs typeface="Times New Roman" panose="02020603050405020304" pitchFamily="18" charset="0"/>
              </a:rPr>
              <a:t>GV chỉ cần tải </a:t>
            </a:r>
            <a:r>
              <a:rPr lang="en-GB" altLang="vi-VN" sz="3300" dirty="0" err="1">
                <a:solidFill>
                  <a:srgbClr val="00B050"/>
                </a:solidFill>
                <a:latin typeface="Times New Roman" panose="02020603050405020304" pitchFamily="18" charset="0"/>
                <a:cs typeface="Times New Roman" panose="02020603050405020304" pitchFamily="18" charset="0"/>
              </a:rPr>
              <a:t>về</a:t>
            </a:r>
            <a:r>
              <a:rPr lang="en-GB" altLang="vi-VN" sz="3300" dirty="0">
                <a:solidFill>
                  <a:srgbClr val="00B050"/>
                </a:solidFill>
                <a:latin typeface="Times New Roman" panose="02020603050405020304" pitchFamily="18" charset="0"/>
                <a:cs typeface="Times New Roman" panose="02020603050405020304" pitchFamily="18" charset="0"/>
              </a:rPr>
              <a:t> một lần và sử </a:t>
            </a:r>
            <a:r>
              <a:rPr lang="en-GB" altLang="vi-VN" sz="3300" dirty="0" err="1">
                <a:solidFill>
                  <a:srgbClr val="00B050"/>
                </a:solidFill>
                <a:latin typeface="Times New Roman" panose="02020603050405020304" pitchFamily="18" charset="0"/>
                <a:cs typeface="Times New Roman" panose="02020603050405020304" pitchFamily="18" charset="0"/>
              </a:rPr>
              <a:t>dụng</a:t>
            </a:r>
            <a:r>
              <a:rPr lang="en-GB" altLang="vi-VN" sz="3300" dirty="0">
                <a:solidFill>
                  <a:srgbClr val="00B050"/>
                </a:solidFill>
                <a:latin typeface="Times New Roman" panose="02020603050405020304" pitchFamily="18" charset="0"/>
                <a:cs typeface="Times New Roman" panose="02020603050405020304" pitchFamily="18" charset="0"/>
              </a:rPr>
              <a:t> </a:t>
            </a:r>
            <a:r>
              <a:rPr lang="en-GB" altLang="vi-VN" sz="3300" dirty="0" err="1">
                <a:solidFill>
                  <a:srgbClr val="00B050"/>
                </a:solidFill>
                <a:latin typeface="Times New Roman" panose="02020603050405020304" pitchFamily="18" charset="0"/>
                <a:cs typeface="Times New Roman" panose="02020603050405020304" pitchFamily="18" charset="0"/>
              </a:rPr>
              <a:t>cả</a:t>
            </a:r>
            <a:r>
              <a:rPr lang="en-GB" altLang="vi-VN" sz="3300" dirty="0">
                <a:solidFill>
                  <a:srgbClr val="00B050"/>
                </a:solidFill>
                <a:latin typeface="Times New Roman" panose="02020603050405020304" pitchFamily="18" charset="0"/>
                <a:cs typeface="Times New Roman" panose="02020603050405020304" pitchFamily="18" charset="0"/>
              </a:rPr>
              <a:t> trong điều kiện </a:t>
            </a:r>
            <a:r>
              <a:rPr lang="en-GB" altLang="vi-VN" sz="3300" dirty="0" err="1">
                <a:solidFill>
                  <a:srgbClr val="00B050"/>
                </a:solidFill>
                <a:latin typeface="Times New Roman" panose="02020603050405020304" pitchFamily="18" charset="0"/>
                <a:cs typeface="Times New Roman" panose="02020603050405020304" pitchFamily="18" charset="0"/>
              </a:rPr>
              <a:t>không</a:t>
            </a:r>
            <a:r>
              <a:rPr lang="en-GB" altLang="vi-VN" sz="3300" dirty="0">
                <a:solidFill>
                  <a:srgbClr val="00B050"/>
                </a:solidFill>
                <a:latin typeface="Times New Roman" panose="02020603050405020304" pitchFamily="18" charset="0"/>
                <a:cs typeface="Times New Roman" panose="02020603050405020304" pitchFamily="18" charset="0"/>
              </a:rPr>
              <a:t> </a:t>
            </a:r>
            <a:r>
              <a:rPr lang="en-GB" altLang="vi-VN" sz="3300" dirty="0" err="1">
                <a:solidFill>
                  <a:srgbClr val="00B050"/>
                </a:solidFill>
                <a:latin typeface="Times New Roman" panose="02020603050405020304" pitchFamily="18" charset="0"/>
                <a:cs typeface="Times New Roman" panose="02020603050405020304" pitchFamily="18" charset="0"/>
              </a:rPr>
              <a:t>có</a:t>
            </a:r>
            <a:r>
              <a:rPr lang="en-GB" altLang="vi-VN" sz="3300" dirty="0">
                <a:solidFill>
                  <a:srgbClr val="00B050"/>
                </a:solidFill>
                <a:latin typeface="Times New Roman" panose="02020603050405020304" pitchFamily="18" charset="0"/>
                <a:cs typeface="Times New Roman" panose="02020603050405020304" pitchFamily="18" charset="0"/>
              </a:rPr>
              <a:t> </a:t>
            </a:r>
            <a:r>
              <a:rPr lang="en-GB" altLang="vi-VN" sz="3300" dirty="0" err="1">
                <a:solidFill>
                  <a:srgbClr val="00B050"/>
                </a:solidFill>
                <a:latin typeface="Times New Roman" panose="02020603050405020304" pitchFamily="18" charset="0"/>
                <a:cs typeface="Times New Roman" panose="02020603050405020304" pitchFamily="18" charset="0"/>
              </a:rPr>
              <a:t>kết</a:t>
            </a:r>
            <a:r>
              <a:rPr lang="en-GB" altLang="vi-VN" sz="3300" dirty="0">
                <a:solidFill>
                  <a:srgbClr val="00B050"/>
                </a:solidFill>
                <a:latin typeface="Times New Roman" panose="02020603050405020304" pitchFamily="18" charset="0"/>
                <a:cs typeface="Times New Roman" panose="02020603050405020304" pitchFamily="18" charset="0"/>
              </a:rPr>
              <a:t> </a:t>
            </a:r>
            <a:r>
              <a:rPr lang="en-GB" altLang="vi-VN" sz="3300" dirty="0" err="1">
                <a:solidFill>
                  <a:srgbClr val="00B050"/>
                </a:solidFill>
                <a:latin typeface="Times New Roman" panose="02020603050405020304" pitchFamily="18" charset="0"/>
                <a:cs typeface="Times New Roman" panose="02020603050405020304" pitchFamily="18" charset="0"/>
              </a:rPr>
              <a:t>nối</a:t>
            </a:r>
            <a:r>
              <a:rPr lang="en-GB" altLang="vi-VN" sz="3300" dirty="0">
                <a:solidFill>
                  <a:srgbClr val="00B050"/>
                </a:solidFill>
                <a:latin typeface="Times New Roman" panose="02020603050405020304" pitchFamily="18" charset="0"/>
                <a:cs typeface="Times New Roman" panose="02020603050405020304" pitchFamily="18" charset="0"/>
              </a:rPr>
              <a:t> Internet. </a:t>
            </a:r>
          </a:p>
          <a:p>
            <a:pPr algn="just">
              <a:lnSpc>
                <a:spcPct val="90000"/>
              </a:lnSpc>
              <a:spcBef>
                <a:spcPts val="1000"/>
              </a:spcBef>
            </a:pPr>
            <a:r>
              <a:rPr lang="en-GB" altLang="vi-VN" sz="3300" dirty="0" err="1">
                <a:solidFill>
                  <a:srgbClr val="841EB2"/>
                </a:solidFill>
                <a:latin typeface="Times New Roman" panose="02020603050405020304" pitchFamily="18" charset="0"/>
                <a:cs typeface="Times New Roman" panose="02020603050405020304" pitchFamily="18" charset="0"/>
              </a:rPr>
              <a:t>Mời</a:t>
            </a:r>
            <a:r>
              <a:rPr lang="en-GB" altLang="vi-VN" sz="3300" dirty="0">
                <a:solidFill>
                  <a:srgbClr val="841EB2"/>
                </a:solidFill>
                <a:latin typeface="Times New Roman" panose="02020603050405020304" pitchFamily="18" charset="0"/>
                <a:cs typeface="Times New Roman" panose="02020603050405020304" pitchFamily="18" charset="0"/>
              </a:rPr>
              <a:t> </a:t>
            </a:r>
            <a:r>
              <a:rPr lang="en-GB" altLang="vi-VN" sz="3300" dirty="0" err="1">
                <a:solidFill>
                  <a:srgbClr val="841EB2"/>
                </a:solidFill>
                <a:latin typeface="Times New Roman" panose="02020603050405020304" pitchFamily="18" charset="0"/>
                <a:cs typeface="Times New Roman" panose="02020603050405020304" pitchFamily="18" charset="0"/>
              </a:rPr>
              <a:t>Thầy</a:t>
            </a:r>
            <a:r>
              <a:rPr lang="en-GB" altLang="vi-VN" sz="3300" dirty="0">
                <a:solidFill>
                  <a:srgbClr val="841EB2"/>
                </a:solidFill>
                <a:latin typeface="Times New Roman" panose="02020603050405020304" pitchFamily="18" charset="0"/>
                <a:cs typeface="Times New Roman" panose="02020603050405020304" pitchFamily="18" charset="0"/>
              </a:rPr>
              <a:t> </a:t>
            </a:r>
            <a:r>
              <a:rPr lang="en-GB" altLang="vi-VN" sz="3300" dirty="0" err="1">
                <a:solidFill>
                  <a:srgbClr val="841EB2"/>
                </a:solidFill>
                <a:latin typeface="Times New Roman" panose="02020603050405020304" pitchFamily="18" charset="0"/>
                <a:cs typeface="Times New Roman" panose="02020603050405020304" pitchFamily="18" charset="0"/>
              </a:rPr>
              <a:t>Cô</a:t>
            </a:r>
            <a:r>
              <a:rPr lang="en-GB" altLang="vi-VN" sz="3300" dirty="0">
                <a:solidFill>
                  <a:srgbClr val="841EB2"/>
                </a:solidFill>
                <a:latin typeface="Times New Roman" panose="02020603050405020304" pitchFamily="18" charset="0"/>
                <a:cs typeface="Times New Roman" panose="02020603050405020304" pitchFamily="18" charset="0"/>
              </a:rPr>
              <a:t> </a:t>
            </a:r>
            <a:r>
              <a:rPr lang="en-GB" altLang="vi-VN" sz="3300" dirty="0" err="1">
                <a:solidFill>
                  <a:srgbClr val="841EB2"/>
                </a:solidFill>
                <a:latin typeface="Times New Roman" panose="02020603050405020304" pitchFamily="18" charset="0"/>
                <a:cs typeface="Times New Roman" panose="02020603050405020304" pitchFamily="18" charset="0"/>
              </a:rPr>
              <a:t>xem</a:t>
            </a:r>
            <a:r>
              <a:rPr lang="en-GB" altLang="vi-VN" sz="3300" dirty="0">
                <a:solidFill>
                  <a:srgbClr val="841EB2"/>
                </a:solidFill>
                <a:latin typeface="Times New Roman" panose="02020603050405020304" pitchFamily="18" charset="0"/>
                <a:cs typeface="Times New Roman" panose="02020603050405020304" pitchFamily="18" charset="0"/>
              </a:rPr>
              <a:t> clip.</a:t>
            </a:r>
          </a:p>
          <a:p>
            <a:pPr algn="just">
              <a:lnSpc>
                <a:spcPct val="90000"/>
              </a:lnSpc>
              <a:spcBef>
                <a:spcPts val="1000"/>
              </a:spcBef>
            </a:pPr>
            <a:endParaRPr lang="en-GB" altLang="vi-VN" sz="3300" dirty="0">
              <a:latin typeface="Times New Roman" panose="02020603050405020304" pitchFamily="18" charset="0"/>
              <a:cs typeface="Times New Roman" panose="02020603050405020304" pitchFamily="18" charset="0"/>
            </a:endParaRPr>
          </a:p>
          <a:p>
            <a:pPr algn="just">
              <a:lnSpc>
                <a:spcPct val="90000"/>
              </a:lnSpc>
              <a:spcBef>
                <a:spcPts val="1000"/>
              </a:spcBef>
            </a:pPr>
            <a:endParaRPr lang="en-GB" altLang="vi-VN" sz="3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0657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0230208-gioi thieu Toan 4-v5">
            <a:hlinkClick r:id="" action="ppaction://media"/>
            <a:extLst>
              <a:ext uri="{FF2B5EF4-FFF2-40B4-BE49-F238E27FC236}">
                <a16:creationId xmlns:a16="http://schemas.microsoft.com/office/drawing/2014/main" xmlns="" id="{CBCC1D67-E017-4E2C-935C-2F1208B5F0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941" y="643467"/>
            <a:ext cx="9904118" cy="5571066"/>
          </a:xfrm>
          <a:prstGeom prst="rect">
            <a:avLst/>
          </a:prstGeom>
        </p:spPr>
      </p:pic>
      <p:sp>
        <p:nvSpPr>
          <p:cNvPr id="4" name="Date Placeholder 3">
            <a:extLst>
              <a:ext uri="{FF2B5EF4-FFF2-40B4-BE49-F238E27FC236}">
                <a16:creationId xmlns:a16="http://schemas.microsoft.com/office/drawing/2014/main" xmlns="" id="{CE2FF3ED-608E-4392-993A-D5C4586D8038}"/>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xmlns="" id="{71B73FF4-B15B-424F-B549-7248F7328C35}"/>
              </a:ext>
            </a:extLst>
          </p:cNvPr>
          <p:cNvSpPr>
            <a:spLocks noGrp="1"/>
          </p:cNvSpPr>
          <p:nvPr>
            <p:ph type="sldNum" sz="quarter" idx="12"/>
          </p:nvPr>
        </p:nvSpPr>
        <p:spPr/>
        <p:txBody>
          <a:bodyPr/>
          <a:lstStyle/>
          <a:p>
            <a:endParaRPr lang="vi-VN" dirty="0"/>
          </a:p>
        </p:txBody>
      </p:sp>
    </p:spTree>
    <p:extLst>
      <p:ext uri="{BB962C8B-B14F-4D97-AF65-F5344CB8AC3E}">
        <p14:creationId xmlns:p14="http://schemas.microsoft.com/office/powerpoint/2010/main" val="212175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6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Rectangle 8"/>
          <p:cNvSpPr>
            <a:spLocks noChangeArrowheads="1"/>
          </p:cNvSpPr>
          <p:nvPr/>
        </p:nvSpPr>
        <p:spPr bwMode="auto">
          <a:xfrm rot="5400000">
            <a:off x="3119738" y="2861722"/>
            <a:ext cx="5914183" cy="190739"/>
          </a:xfrm>
          <a:prstGeom prst="rect">
            <a:avLst/>
          </a:prstGeom>
          <a:solidFill>
            <a:schemeClr val="bg1">
              <a:lumMod val="95000"/>
            </a:schemeClr>
          </a:solidFill>
          <a:ln>
            <a:noFill/>
          </a:ln>
        </p:spPr>
        <p:txBody>
          <a:bodyPr vert="horz" wrap="square" lIns="45720" tIns="22860" rIns="45720" bIns="22860" numCol="1" anchor="t" anchorCtr="0" compatLnSpc="1">
            <a:prstTxWarp prst="textNoShape">
              <a:avLst/>
            </a:prstTxWarp>
          </a:bodyPr>
          <a:lstStyle/>
          <a:p>
            <a:pPr algn="ctr"/>
            <a:endParaRPr lang="th-TH" sz="900"/>
          </a:p>
        </p:txBody>
      </p:sp>
      <p:sp>
        <p:nvSpPr>
          <p:cNvPr id="43" name="TextBox 42">
            <a:extLst>
              <a:ext uri="{FF2B5EF4-FFF2-40B4-BE49-F238E27FC236}">
                <a16:creationId xmlns:a16="http://schemas.microsoft.com/office/drawing/2014/main" xmlns="" id="{06B8F4D8-9AE9-4FBF-94D0-63CA0FF22228}"/>
              </a:ext>
            </a:extLst>
          </p:cNvPr>
          <p:cNvSpPr txBox="1"/>
          <p:nvPr/>
        </p:nvSpPr>
        <p:spPr>
          <a:xfrm>
            <a:off x="180107" y="1438416"/>
            <a:ext cx="5445832" cy="2990562"/>
          </a:xfrm>
          <a:prstGeom prst="rect">
            <a:avLst/>
          </a:prstGeom>
          <a:noFill/>
        </p:spPr>
        <p:txBody>
          <a:bodyPr wrap="square">
            <a:spAutoFit/>
          </a:bodyPr>
          <a:lstStyle/>
          <a:p>
            <a:pPr algn="just">
              <a:lnSpc>
                <a:spcPct val="90000"/>
              </a:lnSpc>
              <a:spcBef>
                <a:spcPts val="1000"/>
              </a:spcBef>
              <a:buFont typeface="Wingdings" panose="05000000000000000000" pitchFamily="2" charset="2"/>
              <a:buChar char="Ø"/>
            </a:pPr>
            <a:r>
              <a:rPr lang="vi-VN" altLang="en-US" sz="3200" b="1" dirty="0">
                <a:latin typeface="Times New Roman" panose="02020603050405020304" pitchFamily="18" charset="0"/>
                <a:cs typeface="Times New Roman" panose="02020603050405020304" pitchFamily="18" charset="0"/>
              </a:rPr>
              <a:t>Đánh giá thường xuyên</a:t>
            </a:r>
            <a:endParaRPr lang="en-US" altLang="en-US" sz="3200" b="1" dirty="0">
              <a:latin typeface="UTM Centur" panose="02040603050506020204" pitchFamily="18" charset="0"/>
              <a:cs typeface="Times New Roman" panose="02020603050405020304" pitchFamily="18" charset="0"/>
            </a:endParaRPr>
          </a:p>
          <a:p>
            <a:pPr algn="just">
              <a:lnSpc>
                <a:spcPct val="90000"/>
              </a:lnSpc>
              <a:spcBef>
                <a:spcPts val="1000"/>
              </a:spcBef>
            </a:pPr>
            <a:r>
              <a:rPr lang="en-US" sz="2800" dirty="0"/>
              <a:t>SGK Toán 4 </a:t>
            </a:r>
            <a:r>
              <a:rPr lang="en-US" sz="2800" dirty="0" err="1"/>
              <a:t>hỗ</a:t>
            </a:r>
            <a:r>
              <a:rPr lang="en-US" sz="2800" dirty="0"/>
              <a:t> </a:t>
            </a:r>
            <a:r>
              <a:rPr lang="en-US" sz="2800" dirty="0" err="1"/>
              <a:t>trợ</a:t>
            </a:r>
            <a:r>
              <a:rPr lang="en-US" sz="2800" dirty="0"/>
              <a:t> GV </a:t>
            </a:r>
            <a:r>
              <a:rPr lang="en-US" sz="2800" dirty="0" err="1"/>
              <a:t>và</a:t>
            </a:r>
            <a:r>
              <a:rPr lang="en-US" sz="2800" dirty="0"/>
              <a:t> HS </a:t>
            </a:r>
            <a:r>
              <a:rPr lang="en-US" sz="2800" dirty="0" err="1"/>
              <a:t>tăng</a:t>
            </a:r>
            <a:r>
              <a:rPr lang="en-US" sz="2800" dirty="0"/>
              <a:t> </a:t>
            </a:r>
            <a:r>
              <a:rPr lang="en-US" sz="2800" dirty="0" err="1"/>
              <a:t>cường</a:t>
            </a:r>
            <a:r>
              <a:rPr lang="en-US" sz="2800" dirty="0"/>
              <a:t> </a:t>
            </a:r>
            <a:r>
              <a:rPr lang="en-US" sz="2800" dirty="0" err="1"/>
              <a:t>đánh</a:t>
            </a:r>
            <a:r>
              <a:rPr lang="en-US" sz="2800" dirty="0"/>
              <a:t> </a:t>
            </a:r>
            <a:r>
              <a:rPr lang="en-US" sz="2800" dirty="0" err="1"/>
              <a:t>giá</a:t>
            </a:r>
            <a:r>
              <a:rPr lang="en-US" sz="2800" dirty="0"/>
              <a:t> </a:t>
            </a:r>
            <a:r>
              <a:rPr lang="en-US" sz="2800" dirty="0" err="1"/>
              <a:t>thường</a:t>
            </a:r>
            <a:r>
              <a:rPr lang="en-US" sz="2800" dirty="0"/>
              <a:t> </a:t>
            </a:r>
            <a:r>
              <a:rPr lang="en-US" sz="2800" dirty="0" err="1"/>
              <a:t>xuyên</a:t>
            </a:r>
            <a:r>
              <a:rPr lang="en-US" sz="2800" dirty="0"/>
              <a:t> </a:t>
            </a:r>
            <a:r>
              <a:rPr lang="en-US" sz="2800" dirty="0" err="1"/>
              <a:t>thông</a:t>
            </a:r>
            <a:r>
              <a:rPr lang="en-US" sz="2800" dirty="0"/>
              <a:t> qua </a:t>
            </a:r>
            <a:r>
              <a:rPr lang="en-US" sz="2800" dirty="0" err="1"/>
              <a:t>các</a:t>
            </a:r>
            <a:r>
              <a:rPr lang="en-US" sz="2800" dirty="0"/>
              <a:t> </a:t>
            </a:r>
            <a:r>
              <a:rPr lang="en-US" sz="2800" dirty="0" err="1"/>
              <a:t>hoạt</a:t>
            </a:r>
            <a:r>
              <a:rPr lang="en-US" sz="2800" dirty="0"/>
              <a:t> </a:t>
            </a:r>
            <a:r>
              <a:rPr lang="en-US" sz="2800" dirty="0" err="1"/>
              <a:t>động</a:t>
            </a:r>
            <a:r>
              <a:rPr lang="en-US" sz="2800" dirty="0"/>
              <a:t> </a:t>
            </a:r>
            <a:r>
              <a:rPr lang="en-US" sz="2800" dirty="0" err="1"/>
              <a:t>quan</a:t>
            </a:r>
            <a:r>
              <a:rPr lang="en-US" sz="2800" dirty="0"/>
              <a:t> </a:t>
            </a:r>
            <a:r>
              <a:rPr lang="en-US" sz="2800" dirty="0" err="1"/>
              <a:t>sát</a:t>
            </a:r>
            <a:r>
              <a:rPr lang="en-US" sz="2800" dirty="0"/>
              <a:t>, </a:t>
            </a:r>
            <a:r>
              <a:rPr lang="en-US" sz="2800" dirty="0" err="1"/>
              <a:t>trao</a:t>
            </a:r>
            <a:r>
              <a:rPr lang="en-US" sz="2800" dirty="0"/>
              <a:t> </a:t>
            </a:r>
            <a:r>
              <a:rPr lang="en-US" sz="2800" dirty="0" err="1"/>
              <a:t>đổi</a:t>
            </a:r>
            <a:r>
              <a:rPr lang="en-US" sz="2800" dirty="0"/>
              <a:t>, </a:t>
            </a:r>
            <a:r>
              <a:rPr lang="en-US" sz="2800" dirty="0" err="1"/>
              <a:t>tương</a:t>
            </a:r>
            <a:r>
              <a:rPr lang="en-US" sz="2800" dirty="0"/>
              <a:t> </a:t>
            </a:r>
            <a:r>
              <a:rPr lang="en-US" sz="2800" dirty="0" err="1"/>
              <a:t>tác</a:t>
            </a:r>
            <a:r>
              <a:rPr lang="en-US" sz="2800" dirty="0"/>
              <a:t>. </a:t>
            </a:r>
            <a:r>
              <a:rPr lang="en-US" sz="2800" dirty="0" err="1"/>
              <a:t>Tự</a:t>
            </a:r>
            <a:r>
              <a:rPr lang="en-US" sz="2800" dirty="0"/>
              <a:t> </a:t>
            </a:r>
            <a:r>
              <a:rPr lang="en-US" sz="2800" dirty="0" err="1"/>
              <a:t>đánh</a:t>
            </a:r>
            <a:r>
              <a:rPr lang="en-US" sz="2800" dirty="0"/>
              <a:t> </a:t>
            </a:r>
            <a:r>
              <a:rPr lang="en-US" sz="2800" dirty="0" err="1"/>
              <a:t>giá</a:t>
            </a:r>
            <a:r>
              <a:rPr lang="en-US" sz="2800" dirty="0"/>
              <a:t>, </a:t>
            </a:r>
            <a:r>
              <a:rPr lang="en-US" sz="2800" dirty="0" err="1"/>
              <a:t>đánh</a:t>
            </a:r>
            <a:r>
              <a:rPr lang="en-US" sz="2800" dirty="0"/>
              <a:t> </a:t>
            </a:r>
            <a:r>
              <a:rPr lang="en-US" sz="2800" dirty="0" err="1"/>
              <a:t>giá</a:t>
            </a:r>
            <a:r>
              <a:rPr lang="en-US" sz="2800" dirty="0"/>
              <a:t> </a:t>
            </a:r>
            <a:r>
              <a:rPr lang="en-US" sz="2800" dirty="0" err="1"/>
              <a:t>lẫn</a:t>
            </a:r>
            <a:r>
              <a:rPr lang="en-US" sz="2800" dirty="0"/>
              <a:t> </a:t>
            </a:r>
            <a:r>
              <a:rPr lang="en-US" sz="2800" dirty="0" err="1"/>
              <a:t>nhau</a:t>
            </a:r>
            <a:r>
              <a:rPr lang="en-US" sz="2800" dirty="0"/>
              <a:t>, </a:t>
            </a:r>
            <a:r>
              <a:rPr lang="en-US" sz="2800" dirty="0" err="1"/>
              <a:t>đánh</a:t>
            </a:r>
            <a:r>
              <a:rPr lang="en-US" sz="2800" dirty="0"/>
              <a:t> </a:t>
            </a:r>
            <a:r>
              <a:rPr lang="en-US" sz="2800" dirty="0" err="1"/>
              <a:t>giá</a:t>
            </a:r>
            <a:r>
              <a:rPr lang="en-US" sz="2800" dirty="0"/>
              <a:t> </a:t>
            </a:r>
            <a:r>
              <a:rPr lang="en-US" sz="2800" dirty="0" err="1"/>
              <a:t>trên</a:t>
            </a:r>
            <a:r>
              <a:rPr lang="en-US" sz="2800" dirty="0"/>
              <a:t> </a:t>
            </a:r>
            <a:r>
              <a:rPr lang="en-US" sz="2800" dirty="0" err="1"/>
              <a:t>sản</a:t>
            </a:r>
            <a:r>
              <a:rPr lang="en-US" sz="2800" dirty="0"/>
              <a:t> </a:t>
            </a:r>
            <a:r>
              <a:rPr lang="en-US" sz="2800" dirty="0" err="1"/>
              <a:t>phẩm</a:t>
            </a:r>
            <a:r>
              <a:rPr lang="en-US" sz="2800" dirty="0"/>
              <a:t>,…</a:t>
            </a:r>
            <a:endParaRPr lang="en-US" altLang="en-US" sz="2800" dirty="0">
              <a:latin typeface="UTM Centur" panose="02040603050506020204" pitchFamily="18" charset="0"/>
              <a:cs typeface="Times New Roman" panose="02020603050405020304" pitchFamily="18" charset="0"/>
            </a:endParaRPr>
          </a:p>
        </p:txBody>
      </p:sp>
      <p:grpSp>
        <p:nvGrpSpPr>
          <p:cNvPr id="55" name="Group 54">
            <a:extLst>
              <a:ext uri="{FF2B5EF4-FFF2-40B4-BE49-F238E27FC236}">
                <a16:creationId xmlns:a16="http://schemas.microsoft.com/office/drawing/2014/main" xmlns="" id="{13C6BF56-9140-EF42-97AA-B21B83EA6405}"/>
              </a:ext>
            </a:extLst>
          </p:cNvPr>
          <p:cNvGrpSpPr/>
          <p:nvPr/>
        </p:nvGrpSpPr>
        <p:grpSpPr>
          <a:xfrm>
            <a:off x="0" y="189572"/>
            <a:ext cx="10935062" cy="834902"/>
            <a:chOff x="2064590" y="2814414"/>
            <a:chExt cx="10900999" cy="964210"/>
          </a:xfrm>
          <a:solidFill>
            <a:srgbClr val="92D050"/>
          </a:solidFill>
        </p:grpSpPr>
        <p:sp>
          <p:nvSpPr>
            <p:cNvPr id="56" name="Arrow: Pentagon 106">
              <a:extLst>
                <a:ext uri="{FF2B5EF4-FFF2-40B4-BE49-F238E27FC236}">
                  <a16:creationId xmlns:a16="http://schemas.microsoft.com/office/drawing/2014/main" xmlns="" id="{EF474B8F-668E-3945-AC6A-D6B1E6B541F8}"/>
                </a:ext>
              </a:extLst>
            </p:cNvPr>
            <p:cNvSpPr/>
            <p:nvPr/>
          </p:nvSpPr>
          <p:spPr>
            <a:xfrm rot="10800000">
              <a:off x="2064590" y="2820125"/>
              <a:ext cx="7292312" cy="911219"/>
            </a:xfrm>
            <a:prstGeom prst="homePlate">
              <a:avLst/>
            </a:prstGeom>
            <a:grp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sp>
        <p:sp>
          <p:nvSpPr>
            <p:cNvPr id="57" name="Arrow: Pentagon 8">
              <a:extLst>
                <a:ext uri="{FF2B5EF4-FFF2-40B4-BE49-F238E27FC236}">
                  <a16:creationId xmlns:a16="http://schemas.microsoft.com/office/drawing/2014/main" xmlns="" id="{B9E4F231-A7D7-7B49-B9EA-AFDA91B3DA2E}"/>
                </a:ext>
              </a:extLst>
            </p:cNvPr>
            <p:cNvSpPr txBox="1"/>
            <p:nvPr/>
          </p:nvSpPr>
          <p:spPr>
            <a:xfrm>
              <a:off x="2309195" y="2814414"/>
              <a:ext cx="10656394" cy="9642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1822" tIns="121920" rIns="227584" bIns="121920" numCol="1" spcCol="1270" anchor="ctr" anchorCtr="0">
              <a:noAutofit/>
            </a:bodyPr>
            <a:lstStyle/>
            <a:p>
              <a:pPr defTabSz="1422418">
                <a:lnSpc>
                  <a:spcPct val="90000"/>
                </a:lnSpc>
                <a:spcBef>
                  <a:spcPct val="0"/>
                </a:spcBef>
                <a:spcAft>
                  <a:spcPct val="35000"/>
                </a:spcAft>
              </a:pPr>
              <a:endParaRPr lang="vi-VN" sz="2800" dirty="0">
                <a:solidFill>
                  <a:sysClr val="windowText" lastClr="000000"/>
                </a:solidFill>
                <a:latin typeface="Arial" panose="020B0604020202020204" pitchFamily="34" charset="0"/>
                <a:cs typeface="Arial" panose="020B0604020202020204" pitchFamily="34" charset="0"/>
              </a:endParaRPr>
            </a:p>
            <a:p>
              <a:pPr defTabSz="1422418">
                <a:lnSpc>
                  <a:spcPct val="90000"/>
                </a:lnSpc>
                <a:spcBef>
                  <a:spcPct val="0"/>
                </a:spcBef>
                <a:spcAft>
                  <a:spcPct val="35000"/>
                </a:spcAft>
              </a:pPr>
              <a:r>
                <a:rPr lang="en-US" sz="280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b="1"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6</a:t>
              </a:r>
              <a:r>
                <a:rPr lang="en-GB" sz="2800" b="1" dirty="0" smtClean="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r>
                <a:rPr lang="en-GB" altLang="vi-VN" sz="28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GB" altLang="vi-VN"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Đổi</a:t>
              </a:r>
              <a:r>
                <a:rPr lang="en-GB" altLang="vi-VN"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GB" altLang="vi-VN"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mới</a:t>
              </a:r>
              <a:r>
                <a:rPr lang="en-GB" altLang="vi-VN"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altLang="vi-VN" sz="2800" b="1" dirty="0">
                  <a:solidFill>
                    <a:schemeClr val="tx1"/>
                  </a:solidFill>
                  <a:latin typeface="Tahoma" panose="020B0604030504040204" pitchFamily="34" charset="0"/>
                  <a:ea typeface="Tahoma" panose="020B0604030504040204" pitchFamily="34" charset="0"/>
                  <a:cs typeface="Tahoma" panose="020B0604030504040204" pitchFamily="34" charset="0"/>
                </a:rPr>
                <a:t>đánh giá</a:t>
              </a:r>
              <a:endParaRPr lang="en-US" altLang="en-US" sz="2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defTabSz="1422418">
                <a:lnSpc>
                  <a:spcPct val="90000"/>
                </a:lnSpc>
                <a:spcBef>
                  <a:spcPct val="0"/>
                </a:spcBef>
                <a:spcAft>
                  <a:spcPct val="35000"/>
                </a:spcAft>
              </a:pPr>
              <a:r>
                <a:rPr lang="en-GB" sz="2800" dirty="0">
                  <a:solidFill>
                    <a:sysClr val="windowText" lastClr="000000"/>
                  </a:solidFill>
                  <a:latin typeface="Arial" panose="020B0604020202020204" pitchFamily="34" charset="0"/>
                  <a:cs typeface="Arial" panose="020B0604020202020204" pitchFamily="34" charset="0"/>
                </a:rPr>
                <a:t> </a:t>
              </a:r>
              <a:endParaRPr lang="en-US" sz="2800" dirty="0">
                <a:solidFill>
                  <a:sysClr val="windowText" lastClr="000000"/>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xmlns="" id="{06B8F4D8-9AE9-4FBF-94D0-63CA0FF22228}"/>
              </a:ext>
            </a:extLst>
          </p:cNvPr>
          <p:cNvSpPr txBox="1"/>
          <p:nvPr/>
        </p:nvSpPr>
        <p:spPr>
          <a:xfrm>
            <a:off x="6172199" y="1438416"/>
            <a:ext cx="5445832" cy="2214965"/>
          </a:xfrm>
          <a:prstGeom prst="rect">
            <a:avLst/>
          </a:prstGeom>
          <a:noFill/>
        </p:spPr>
        <p:txBody>
          <a:bodyPr wrap="square">
            <a:spAutoFit/>
          </a:bodyPr>
          <a:lstStyle/>
          <a:p>
            <a:pPr algn="just">
              <a:lnSpc>
                <a:spcPct val="90000"/>
              </a:lnSpc>
              <a:spcBef>
                <a:spcPts val="1000"/>
              </a:spcBef>
              <a:buFont typeface="Wingdings" panose="05000000000000000000" pitchFamily="2" charset="2"/>
              <a:buChar char="Ø"/>
            </a:pPr>
            <a:r>
              <a:rPr lang="vi-VN" altLang="en-US" sz="3200" b="1" dirty="0">
                <a:latin typeface="Times New Roman" panose="02020603050405020304" pitchFamily="18" charset="0"/>
                <a:cs typeface="Times New Roman" panose="02020603050405020304" pitchFamily="18" charset="0"/>
              </a:rPr>
              <a:t>Đánh giá </a:t>
            </a:r>
            <a:r>
              <a:rPr lang="en-US" altLang="en-US" sz="3200" b="1" dirty="0" err="1">
                <a:latin typeface="Times New Roman" panose="02020603050405020304" pitchFamily="18" charset="0"/>
                <a:cs typeface="Times New Roman" panose="02020603050405020304" pitchFamily="18" charset="0"/>
              </a:rPr>
              <a:t>định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kỳ</a:t>
            </a:r>
            <a:endParaRPr lang="en-US" altLang="en-US" sz="3200" b="1" dirty="0">
              <a:latin typeface="Times New Roman" panose="02020603050405020304" pitchFamily="18" charset="0"/>
              <a:cs typeface="Times New Roman" panose="02020603050405020304" pitchFamily="18" charset="0"/>
            </a:endParaRPr>
          </a:p>
          <a:p>
            <a:pPr algn="just">
              <a:lnSpc>
                <a:spcPct val="90000"/>
              </a:lnSpc>
              <a:spcBef>
                <a:spcPts val="1000"/>
              </a:spcBef>
            </a:pPr>
            <a:r>
              <a:rPr lang="en-US" altLang="en-US" sz="2800" dirty="0" err="1">
                <a:latin typeface="UTM Centur" panose="02040603050506020204" pitchFamily="18" charset="0"/>
                <a:cs typeface="Times New Roman" panose="02020603050405020304" pitchFamily="18" charset="0"/>
              </a:rPr>
              <a:t>Câu</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hỏi</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bài</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tập</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được</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thiết</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kế</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theo</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các</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mức</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độ</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của</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thông</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tư</a:t>
            </a:r>
            <a:r>
              <a:rPr lang="en-US" altLang="en-US" sz="2800" dirty="0">
                <a:latin typeface="UTM Centur" panose="02040603050506020204" pitchFamily="18" charset="0"/>
                <a:cs typeface="Times New Roman" panose="02020603050405020304" pitchFamily="18" charset="0"/>
              </a:rPr>
              <a:t> 27 với </a:t>
            </a:r>
            <a:r>
              <a:rPr lang="en-US" altLang="en-US" sz="2800" dirty="0" err="1">
                <a:latin typeface="UTM Centur" panose="02040603050506020204" pitchFamily="18" charset="0"/>
                <a:cs typeface="Times New Roman" panose="02020603050405020304" pitchFamily="18" charset="0"/>
              </a:rPr>
              <a:t>các</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hình</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thức</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phong</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phú</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trắc</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nghiệm</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tự</a:t>
            </a:r>
            <a:r>
              <a:rPr lang="en-US" altLang="en-US" sz="2800" dirty="0">
                <a:latin typeface="UTM Centur" panose="02040603050506020204" pitchFamily="18" charset="0"/>
                <a:cs typeface="Times New Roman" panose="02020603050405020304" pitchFamily="18" charset="0"/>
              </a:rPr>
              <a:t> </a:t>
            </a:r>
            <a:r>
              <a:rPr lang="en-US" altLang="en-US" sz="2800" dirty="0" err="1">
                <a:latin typeface="UTM Centur" panose="02040603050506020204" pitchFamily="18" charset="0"/>
                <a:cs typeface="Times New Roman" panose="02020603050405020304" pitchFamily="18" charset="0"/>
              </a:rPr>
              <a:t>luận</a:t>
            </a:r>
            <a:endParaRPr lang="en-US" altLang="en-US" sz="2800" dirty="0">
              <a:latin typeface="UTM Centu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73929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5C2D176-BDDD-4308-9A3E-DBFC2B3B23A7}" type="slidenum">
              <a:rPr lang="vi-VN" smtClean="0"/>
              <a:pPr/>
              <a:t>27</a:t>
            </a:fld>
            <a:endParaRPr lang="vi-VN"/>
          </a:p>
        </p:txBody>
      </p:sp>
      <p:pic>
        <p:nvPicPr>
          <p:cNvPr id="6" name="Picture 5"/>
          <p:cNvPicPr>
            <a:picLocks noChangeAspect="1"/>
          </p:cNvPicPr>
          <p:nvPr/>
        </p:nvPicPr>
        <p:blipFill>
          <a:blip r:embed="rId2"/>
          <a:stretch>
            <a:fillRect/>
          </a:stretch>
        </p:blipFill>
        <p:spPr>
          <a:xfrm>
            <a:off x="603631" y="472980"/>
            <a:ext cx="3586233" cy="5008360"/>
          </a:xfrm>
          <a:prstGeom prst="rect">
            <a:avLst/>
          </a:prstGeom>
          <a:ln>
            <a:solidFill>
              <a:schemeClr val="accent6"/>
            </a:solidFill>
          </a:ln>
        </p:spPr>
      </p:pic>
      <p:pic>
        <p:nvPicPr>
          <p:cNvPr id="7" name="Picture 6"/>
          <p:cNvPicPr>
            <a:picLocks noChangeAspect="1"/>
          </p:cNvPicPr>
          <p:nvPr/>
        </p:nvPicPr>
        <p:blipFill>
          <a:blip r:embed="rId3"/>
          <a:stretch>
            <a:fillRect/>
          </a:stretch>
        </p:blipFill>
        <p:spPr>
          <a:xfrm>
            <a:off x="4188074" y="472980"/>
            <a:ext cx="7432106" cy="5008360"/>
          </a:xfrm>
          <a:prstGeom prst="rect">
            <a:avLst/>
          </a:prstGeom>
          <a:ln>
            <a:solidFill>
              <a:schemeClr val="accent6"/>
            </a:solidFill>
          </a:ln>
        </p:spPr>
      </p:pic>
    </p:spTree>
    <p:extLst>
      <p:ext uri="{BB962C8B-B14F-4D97-AF65-F5344CB8AC3E}">
        <p14:creationId xmlns:p14="http://schemas.microsoft.com/office/powerpoint/2010/main" val="4260872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2063" y="-135120"/>
            <a:ext cx="7920000" cy="1440000"/>
            <a:chOff x="302393" y="2158857"/>
            <a:chExt cx="6003391" cy="1070458"/>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393" y="2158857"/>
              <a:ext cx="6003391" cy="1070458"/>
            </a:xfrm>
            <a:prstGeom prst="rect">
              <a:avLst/>
            </a:prstGeom>
          </p:spPr>
        </p:pic>
        <p:sp>
          <p:nvSpPr>
            <p:cNvPr id="12" name="Rectangle 11"/>
            <p:cNvSpPr/>
            <p:nvPr/>
          </p:nvSpPr>
          <p:spPr>
            <a:xfrm>
              <a:off x="1171091" y="2432476"/>
              <a:ext cx="4860000" cy="480465"/>
            </a:xfrm>
            <a:prstGeom prst="rect">
              <a:avLst/>
            </a:prstGeom>
          </p:spPr>
          <p:txBody>
            <a:bodyPr wrap="square">
              <a:sp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7</a:t>
              </a:r>
              <a:r>
                <a:rPr lang="en-US" sz="3600" b="1" dirty="0" smtClean="0">
                  <a:latin typeface="Tahoma" panose="020B0604030504040204" pitchFamily="34" charset="0"/>
                  <a:ea typeface="Tahoma" panose="020B0604030504040204" pitchFamily="34" charset="0"/>
                  <a:cs typeface="Tahoma" panose="020B0604030504040204" pitchFamily="34" charset="0"/>
                </a:rPr>
                <a:t>.Tài </a:t>
              </a:r>
              <a:r>
                <a:rPr lang="en-US" sz="3600" b="1" dirty="0" err="1">
                  <a:latin typeface="Tahoma" panose="020B0604030504040204" pitchFamily="34" charset="0"/>
                  <a:ea typeface="Tahoma" panose="020B0604030504040204" pitchFamily="34" charset="0"/>
                  <a:cs typeface="Tahoma" panose="020B0604030504040204" pitchFamily="34" charset="0"/>
                </a:rPr>
                <a:t>liệu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bổ</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trợ</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644638" y="2318509"/>
              <a:ext cx="463764" cy="617741"/>
            </a:xfrm>
            <a:prstGeom prst="rect">
              <a:avLst/>
            </a:prstGeom>
          </p:spPr>
          <p:txBody>
            <a:bodyPr wrap="square">
              <a:spAutoFit/>
            </a:bodyPr>
            <a:lstStyle/>
            <a:p>
              <a:endParaRPr lang="en-US" sz="48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3" name="Group 62"/>
          <p:cNvGrpSpPr>
            <a:grpSpLocks/>
          </p:cNvGrpSpPr>
          <p:nvPr/>
        </p:nvGrpSpPr>
        <p:grpSpPr bwMode="auto">
          <a:xfrm>
            <a:off x="275414" y="1019764"/>
            <a:ext cx="11102988" cy="4627563"/>
            <a:chOff x="-1382" y="788"/>
            <a:chExt cx="6994" cy="2915"/>
          </a:xfrm>
        </p:grpSpPr>
        <p:sp>
          <p:nvSpPr>
            <p:cNvPr id="64" name="Oval 4"/>
            <p:cNvSpPr>
              <a:spLocks noChangeArrowheads="1"/>
            </p:cNvSpPr>
            <p:nvPr/>
          </p:nvSpPr>
          <p:spPr bwMode="auto">
            <a:xfrm>
              <a:off x="1546" y="1353"/>
              <a:ext cx="2289" cy="2334"/>
            </a:xfrm>
            <a:prstGeom prst="ellipse">
              <a:avLst/>
            </a:prstGeom>
            <a:gradFill rotWithShape="1">
              <a:gsLst>
                <a:gs pos="0">
                  <a:srgbClr val="A0B5C4"/>
                </a:gs>
                <a:gs pos="100000">
                  <a:srgbClr val="A0B5C4">
                    <a:gamma/>
                    <a:tint val="27451"/>
                    <a:invGamma/>
                  </a:srgbClr>
                </a:gs>
              </a:gsLst>
              <a:lin ang="5400000" scaled="1"/>
            </a:gra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3366"/>
                </a:solidFill>
                <a:latin typeface="Arial" panose="020B0604020202020204" pitchFamily="34" charset="0"/>
              </a:endParaRPr>
            </a:p>
          </p:txBody>
        </p:sp>
        <p:grpSp>
          <p:nvGrpSpPr>
            <p:cNvPr id="65" name="Group 5"/>
            <p:cNvGrpSpPr>
              <a:grpSpLocks/>
            </p:cNvGrpSpPr>
            <p:nvPr/>
          </p:nvGrpSpPr>
          <p:grpSpPr bwMode="auto">
            <a:xfrm>
              <a:off x="2107" y="1936"/>
              <a:ext cx="1167" cy="1257"/>
              <a:chOff x="2016" y="1920"/>
              <a:chExt cx="1680" cy="1680"/>
            </a:xfrm>
          </p:grpSpPr>
          <p:sp>
            <p:nvSpPr>
              <p:cNvPr id="110" name="Oval 6"/>
              <p:cNvSpPr>
                <a:spLocks noChangeArrowheads="1"/>
              </p:cNvSpPr>
              <p:nvPr/>
            </p:nvSpPr>
            <p:spPr bwMode="gray">
              <a:xfrm>
                <a:off x="2016" y="1920"/>
                <a:ext cx="1680" cy="1680"/>
              </a:xfrm>
              <a:prstGeom prst="ellipse">
                <a:avLst/>
              </a:prstGeom>
              <a:gradFill rotWithShape="1">
                <a:gsLst>
                  <a:gs pos="0">
                    <a:srgbClr val="FF6600"/>
                  </a:gs>
                  <a:gs pos="100000">
                    <a:srgbClr val="742E00"/>
                  </a:gs>
                </a:gsLst>
                <a:lin ang="5400000" scaled="1"/>
              </a:gra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endParaRPr lang="en-US" altLang="en-US" sz="1800" b="0" kern="0">
                  <a:solidFill>
                    <a:srgbClr val="003366"/>
                  </a:solidFill>
                  <a:latin typeface="Arial" panose="020B0604020202020204" pitchFamily="34" charset="0"/>
                </a:endParaRPr>
              </a:p>
            </p:txBody>
          </p:sp>
          <p:sp>
            <p:nvSpPr>
              <p:cNvPr id="111" name="Freeform 7"/>
              <p:cNvSpPr>
                <a:spLocks/>
              </p:cNvSpPr>
              <p:nvPr/>
            </p:nvSpPr>
            <p:spPr bwMode="gray">
              <a:xfrm>
                <a:off x="2208" y="1948"/>
                <a:ext cx="1296" cy="634"/>
              </a:xfrm>
              <a:custGeom>
                <a:avLst/>
                <a:gdLst>
                  <a:gd name="T0" fmla="*/ 1228 w 1321"/>
                  <a:gd name="T1" fmla="*/ 283 h 712"/>
                  <a:gd name="T2" fmla="*/ 1244 w 1321"/>
                  <a:gd name="T3" fmla="*/ 313 h 712"/>
                  <a:gd name="T4" fmla="*/ 1247 w 1321"/>
                  <a:gd name="T5" fmla="*/ 339 h 712"/>
                  <a:gd name="T6" fmla="*/ 1242 w 1321"/>
                  <a:gd name="T7" fmla="*/ 364 h 712"/>
                  <a:gd name="T8" fmla="*/ 1225 w 1321"/>
                  <a:gd name="T9" fmla="*/ 388 h 712"/>
                  <a:gd name="T10" fmla="*/ 1201 w 1321"/>
                  <a:gd name="T11" fmla="*/ 409 h 712"/>
                  <a:gd name="T12" fmla="*/ 1170 w 1321"/>
                  <a:gd name="T13" fmla="*/ 427 h 712"/>
                  <a:gd name="T14" fmla="*/ 1129 w 1321"/>
                  <a:gd name="T15" fmla="*/ 443 h 712"/>
                  <a:gd name="T16" fmla="*/ 1083 w 1321"/>
                  <a:gd name="T17" fmla="*/ 459 h 712"/>
                  <a:gd name="T18" fmla="*/ 1031 w 1321"/>
                  <a:gd name="T19" fmla="*/ 471 h 712"/>
                  <a:gd name="T20" fmla="*/ 973 w 1321"/>
                  <a:gd name="T21" fmla="*/ 482 h 712"/>
                  <a:gd name="T22" fmla="*/ 913 w 1321"/>
                  <a:gd name="T23" fmla="*/ 490 h 712"/>
                  <a:gd name="T24" fmla="*/ 846 w 1321"/>
                  <a:gd name="T25" fmla="*/ 497 h 712"/>
                  <a:gd name="T26" fmla="*/ 778 w 1321"/>
                  <a:gd name="T27" fmla="*/ 501 h 712"/>
                  <a:gd name="T28" fmla="*/ 751 w 1321"/>
                  <a:gd name="T29" fmla="*/ 503 h 712"/>
                  <a:gd name="T30" fmla="*/ 449 w 1321"/>
                  <a:gd name="T31" fmla="*/ 503 h 712"/>
                  <a:gd name="T32" fmla="*/ 445 w 1321"/>
                  <a:gd name="T33" fmla="*/ 503 h 712"/>
                  <a:gd name="T34" fmla="*/ 386 w 1321"/>
                  <a:gd name="T35" fmla="*/ 500 h 712"/>
                  <a:gd name="T36" fmla="*/ 329 w 1321"/>
                  <a:gd name="T37" fmla="*/ 497 h 712"/>
                  <a:gd name="T38" fmla="*/ 275 w 1321"/>
                  <a:gd name="T39" fmla="*/ 492 h 712"/>
                  <a:gd name="T40" fmla="*/ 223 w 1321"/>
                  <a:gd name="T41" fmla="*/ 487 h 712"/>
                  <a:gd name="T42" fmla="*/ 176 w 1321"/>
                  <a:gd name="T43" fmla="*/ 478 h 712"/>
                  <a:gd name="T44" fmla="*/ 132 w 1321"/>
                  <a:gd name="T45" fmla="*/ 467 h 712"/>
                  <a:gd name="T46" fmla="*/ 96 w 1321"/>
                  <a:gd name="T47" fmla="*/ 458 h 712"/>
                  <a:gd name="T48" fmla="*/ 64 w 1321"/>
                  <a:gd name="T49" fmla="*/ 445 h 712"/>
                  <a:gd name="T50" fmla="*/ 36 w 1321"/>
                  <a:gd name="T51" fmla="*/ 429 h 712"/>
                  <a:gd name="T52" fmla="*/ 18 w 1321"/>
                  <a:gd name="T53" fmla="*/ 411 h 712"/>
                  <a:gd name="T54" fmla="*/ 6 w 1321"/>
                  <a:gd name="T55" fmla="*/ 391 h 712"/>
                  <a:gd name="T56" fmla="*/ 0 w 1321"/>
                  <a:gd name="T57" fmla="*/ 370 h 712"/>
                  <a:gd name="T58" fmla="*/ 0 w 1321"/>
                  <a:gd name="T59" fmla="*/ 367 h 712"/>
                  <a:gd name="T60" fmla="*/ 4 w 1321"/>
                  <a:gd name="T61" fmla="*/ 344 h 712"/>
                  <a:gd name="T62" fmla="*/ 16 w 1321"/>
                  <a:gd name="T63" fmla="*/ 315 h 712"/>
                  <a:gd name="T64" fmla="*/ 48 w 1321"/>
                  <a:gd name="T65" fmla="*/ 261 h 712"/>
                  <a:gd name="T66" fmla="*/ 88 w 1321"/>
                  <a:gd name="T67" fmla="*/ 211 h 712"/>
                  <a:gd name="T68" fmla="*/ 138 w 1321"/>
                  <a:gd name="T69" fmla="*/ 166 h 712"/>
                  <a:gd name="T70" fmla="*/ 192 w 1321"/>
                  <a:gd name="T71" fmla="*/ 125 h 712"/>
                  <a:gd name="T72" fmla="*/ 255 w 1321"/>
                  <a:gd name="T73" fmla="*/ 88 h 712"/>
                  <a:gd name="T74" fmla="*/ 323 w 1321"/>
                  <a:gd name="T75" fmla="*/ 58 h 712"/>
                  <a:gd name="T76" fmla="*/ 391 w 1321"/>
                  <a:gd name="T77" fmla="*/ 33 h 712"/>
                  <a:gd name="T78" fmla="*/ 470 w 1321"/>
                  <a:gd name="T79" fmla="*/ 15 h 712"/>
                  <a:gd name="T80" fmla="*/ 548 w 1321"/>
                  <a:gd name="T81" fmla="*/ 4 h 712"/>
                  <a:gd name="T82" fmla="*/ 630 w 1321"/>
                  <a:gd name="T83" fmla="*/ 0 h 712"/>
                  <a:gd name="T84" fmla="*/ 630 w 1321"/>
                  <a:gd name="T85" fmla="*/ 0 h 712"/>
                  <a:gd name="T86" fmla="*/ 717 w 1321"/>
                  <a:gd name="T87" fmla="*/ 4 h 712"/>
                  <a:gd name="T88" fmla="*/ 800 w 1321"/>
                  <a:gd name="T89" fmla="*/ 16 h 712"/>
                  <a:gd name="T90" fmla="*/ 880 w 1321"/>
                  <a:gd name="T91" fmla="*/ 37 h 712"/>
                  <a:gd name="T92" fmla="*/ 954 w 1321"/>
                  <a:gd name="T93" fmla="*/ 63 h 712"/>
                  <a:gd name="T94" fmla="*/ 1022 w 1321"/>
                  <a:gd name="T95" fmla="*/ 97 h 712"/>
                  <a:gd name="T96" fmla="*/ 1085 w 1321"/>
                  <a:gd name="T97" fmla="*/ 137 h 712"/>
                  <a:gd name="T98" fmla="*/ 1141 w 1321"/>
                  <a:gd name="T99" fmla="*/ 181 h 712"/>
                  <a:gd name="T100" fmla="*/ 1188 w 1321"/>
                  <a:gd name="T101" fmla="*/ 229 h 712"/>
                  <a:gd name="T102" fmla="*/ 1228 w 1321"/>
                  <a:gd name="T103" fmla="*/ 283 h 712"/>
                  <a:gd name="T104" fmla="*/ 1228 w 1321"/>
                  <a:gd name="T105" fmla="*/ 28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660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a:defRPr/>
                </a:pPr>
                <a:endParaRPr lang="en-US" kern="0">
                  <a:solidFill>
                    <a:srgbClr val="003366"/>
                  </a:solidFill>
                  <a:latin typeface="Arial" panose="020B0604020202020204" pitchFamily="34" charset="0"/>
                </a:endParaRPr>
              </a:p>
            </p:txBody>
          </p:sp>
        </p:grpSp>
        <p:grpSp>
          <p:nvGrpSpPr>
            <p:cNvPr id="67" name="Group 9"/>
            <p:cNvGrpSpPr>
              <a:grpSpLocks/>
            </p:cNvGrpSpPr>
            <p:nvPr/>
          </p:nvGrpSpPr>
          <p:grpSpPr bwMode="auto">
            <a:xfrm>
              <a:off x="2453" y="1128"/>
              <a:ext cx="389" cy="388"/>
              <a:chOff x="2640" y="1088"/>
              <a:chExt cx="432" cy="415"/>
            </a:xfrm>
          </p:grpSpPr>
          <p:grpSp>
            <p:nvGrpSpPr>
              <p:cNvPr id="106" name="Group 10"/>
              <p:cNvGrpSpPr>
                <a:grpSpLocks/>
              </p:cNvGrpSpPr>
              <p:nvPr/>
            </p:nvGrpSpPr>
            <p:grpSpPr bwMode="auto">
              <a:xfrm>
                <a:off x="2640" y="1088"/>
                <a:ext cx="432" cy="415"/>
                <a:chOff x="2016" y="1920"/>
                <a:chExt cx="1680" cy="1680"/>
              </a:xfrm>
            </p:grpSpPr>
            <p:sp>
              <p:nvSpPr>
                <p:cNvPr id="108" name="Oval 11"/>
                <p:cNvSpPr>
                  <a:spLocks noChangeArrowheads="1"/>
                </p:cNvSpPr>
                <p:nvPr/>
              </p:nvSpPr>
              <p:spPr bwMode="gray">
                <a:xfrm>
                  <a:off x="2016" y="1920"/>
                  <a:ext cx="1680" cy="1680"/>
                </a:xfrm>
                <a:prstGeom prst="ellipse">
                  <a:avLst/>
                </a:prstGeom>
                <a:gradFill rotWithShape="1">
                  <a:gsLst>
                    <a:gs pos="0">
                      <a:srgbClr val="85BA54"/>
                    </a:gs>
                    <a:gs pos="100000">
                      <a:srgbClr val="85BA54">
                        <a:gamma/>
                        <a:shade val="4235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3366"/>
                    </a:solidFill>
                    <a:latin typeface="Arial" panose="020B0604020202020204" pitchFamily="34" charset="0"/>
                  </a:endParaRPr>
                </a:p>
              </p:txBody>
            </p:sp>
            <p:sp>
              <p:nvSpPr>
                <p:cNvPr id="109" name="Freeform 12"/>
                <p:cNvSpPr>
                  <a:spLocks/>
                </p:cNvSpPr>
                <p:nvPr/>
              </p:nvSpPr>
              <p:spPr bwMode="gray">
                <a:xfrm>
                  <a:off x="2208" y="1948"/>
                  <a:ext cx="1296" cy="634"/>
                </a:xfrm>
                <a:custGeom>
                  <a:avLst/>
                  <a:gdLst>
                    <a:gd name="T0" fmla="*/ 1228 w 1321"/>
                    <a:gd name="T1" fmla="*/ 283 h 712"/>
                    <a:gd name="T2" fmla="*/ 1244 w 1321"/>
                    <a:gd name="T3" fmla="*/ 313 h 712"/>
                    <a:gd name="T4" fmla="*/ 1247 w 1321"/>
                    <a:gd name="T5" fmla="*/ 339 h 712"/>
                    <a:gd name="T6" fmla="*/ 1242 w 1321"/>
                    <a:gd name="T7" fmla="*/ 364 h 712"/>
                    <a:gd name="T8" fmla="*/ 1225 w 1321"/>
                    <a:gd name="T9" fmla="*/ 388 h 712"/>
                    <a:gd name="T10" fmla="*/ 1201 w 1321"/>
                    <a:gd name="T11" fmla="*/ 409 h 712"/>
                    <a:gd name="T12" fmla="*/ 1170 w 1321"/>
                    <a:gd name="T13" fmla="*/ 427 h 712"/>
                    <a:gd name="T14" fmla="*/ 1129 w 1321"/>
                    <a:gd name="T15" fmla="*/ 443 h 712"/>
                    <a:gd name="T16" fmla="*/ 1083 w 1321"/>
                    <a:gd name="T17" fmla="*/ 459 h 712"/>
                    <a:gd name="T18" fmla="*/ 1031 w 1321"/>
                    <a:gd name="T19" fmla="*/ 471 h 712"/>
                    <a:gd name="T20" fmla="*/ 973 w 1321"/>
                    <a:gd name="T21" fmla="*/ 482 h 712"/>
                    <a:gd name="T22" fmla="*/ 913 w 1321"/>
                    <a:gd name="T23" fmla="*/ 490 h 712"/>
                    <a:gd name="T24" fmla="*/ 846 w 1321"/>
                    <a:gd name="T25" fmla="*/ 497 h 712"/>
                    <a:gd name="T26" fmla="*/ 778 w 1321"/>
                    <a:gd name="T27" fmla="*/ 501 h 712"/>
                    <a:gd name="T28" fmla="*/ 751 w 1321"/>
                    <a:gd name="T29" fmla="*/ 503 h 712"/>
                    <a:gd name="T30" fmla="*/ 449 w 1321"/>
                    <a:gd name="T31" fmla="*/ 503 h 712"/>
                    <a:gd name="T32" fmla="*/ 445 w 1321"/>
                    <a:gd name="T33" fmla="*/ 503 h 712"/>
                    <a:gd name="T34" fmla="*/ 386 w 1321"/>
                    <a:gd name="T35" fmla="*/ 500 h 712"/>
                    <a:gd name="T36" fmla="*/ 329 w 1321"/>
                    <a:gd name="T37" fmla="*/ 497 h 712"/>
                    <a:gd name="T38" fmla="*/ 275 w 1321"/>
                    <a:gd name="T39" fmla="*/ 492 h 712"/>
                    <a:gd name="T40" fmla="*/ 223 w 1321"/>
                    <a:gd name="T41" fmla="*/ 487 h 712"/>
                    <a:gd name="T42" fmla="*/ 176 w 1321"/>
                    <a:gd name="T43" fmla="*/ 478 h 712"/>
                    <a:gd name="T44" fmla="*/ 132 w 1321"/>
                    <a:gd name="T45" fmla="*/ 467 h 712"/>
                    <a:gd name="T46" fmla="*/ 96 w 1321"/>
                    <a:gd name="T47" fmla="*/ 458 h 712"/>
                    <a:gd name="T48" fmla="*/ 64 w 1321"/>
                    <a:gd name="T49" fmla="*/ 445 h 712"/>
                    <a:gd name="T50" fmla="*/ 36 w 1321"/>
                    <a:gd name="T51" fmla="*/ 429 h 712"/>
                    <a:gd name="T52" fmla="*/ 18 w 1321"/>
                    <a:gd name="T53" fmla="*/ 411 h 712"/>
                    <a:gd name="T54" fmla="*/ 6 w 1321"/>
                    <a:gd name="T55" fmla="*/ 391 h 712"/>
                    <a:gd name="T56" fmla="*/ 0 w 1321"/>
                    <a:gd name="T57" fmla="*/ 370 h 712"/>
                    <a:gd name="T58" fmla="*/ 0 w 1321"/>
                    <a:gd name="T59" fmla="*/ 367 h 712"/>
                    <a:gd name="T60" fmla="*/ 4 w 1321"/>
                    <a:gd name="T61" fmla="*/ 344 h 712"/>
                    <a:gd name="T62" fmla="*/ 16 w 1321"/>
                    <a:gd name="T63" fmla="*/ 315 h 712"/>
                    <a:gd name="T64" fmla="*/ 48 w 1321"/>
                    <a:gd name="T65" fmla="*/ 261 h 712"/>
                    <a:gd name="T66" fmla="*/ 88 w 1321"/>
                    <a:gd name="T67" fmla="*/ 211 h 712"/>
                    <a:gd name="T68" fmla="*/ 138 w 1321"/>
                    <a:gd name="T69" fmla="*/ 166 h 712"/>
                    <a:gd name="T70" fmla="*/ 192 w 1321"/>
                    <a:gd name="T71" fmla="*/ 125 h 712"/>
                    <a:gd name="T72" fmla="*/ 255 w 1321"/>
                    <a:gd name="T73" fmla="*/ 88 h 712"/>
                    <a:gd name="T74" fmla="*/ 323 w 1321"/>
                    <a:gd name="T75" fmla="*/ 58 h 712"/>
                    <a:gd name="T76" fmla="*/ 391 w 1321"/>
                    <a:gd name="T77" fmla="*/ 33 h 712"/>
                    <a:gd name="T78" fmla="*/ 470 w 1321"/>
                    <a:gd name="T79" fmla="*/ 15 h 712"/>
                    <a:gd name="T80" fmla="*/ 548 w 1321"/>
                    <a:gd name="T81" fmla="*/ 4 h 712"/>
                    <a:gd name="T82" fmla="*/ 630 w 1321"/>
                    <a:gd name="T83" fmla="*/ 0 h 712"/>
                    <a:gd name="T84" fmla="*/ 630 w 1321"/>
                    <a:gd name="T85" fmla="*/ 0 h 712"/>
                    <a:gd name="T86" fmla="*/ 717 w 1321"/>
                    <a:gd name="T87" fmla="*/ 4 h 712"/>
                    <a:gd name="T88" fmla="*/ 800 w 1321"/>
                    <a:gd name="T89" fmla="*/ 16 h 712"/>
                    <a:gd name="T90" fmla="*/ 880 w 1321"/>
                    <a:gd name="T91" fmla="*/ 37 h 712"/>
                    <a:gd name="T92" fmla="*/ 954 w 1321"/>
                    <a:gd name="T93" fmla="*/ 63 h 712"/>
                    <a:gd name="T94" fmla="*/ 1022 w 1321"/>
                    <a:gd name="T95" fmla="*/ 97 h 712"/>
                    <a:gd name="T96" fmla="*/ 1085 w 1321"/>
                    <a:gd name="T97" fmla="*/ 137 h 712"/>
                    <a:gd name="T98" fmla="*/ 1141 w 1321"/>
                    <a:gd name="T99" fmla="*/ 181 h 712"/>
                    <a:gd name="T100" fmla="*/ 1188 w 1321"/>
                    <a:gd name="T101" fmla="*/ 229 h 712"/>
                    <a:gd name="T102" fmla="*/ 1228 w 1321"/>
                    <a:gd name="T103" fmla="*/ 283 h 712"/>
                    <a:gd name="T104" fmla="*/ 1228 w 1321"/>
                    <a:gd name="T105" fmla="*/ 28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85BA54"/>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a:defRPr/>
                  </a:pPr>
                  <a:endParaRPr lang="en-US" kern="0">
                    <a:solidFill>
                      <a:srgbClr val="003366"/>
                    </a:solidFill>
                    <a:latin typeface="Arial" panose="020B0604020202020204" pitchFamily="34" charset="0"/>
                  </a:endParaRPr>
                </a:p>
              </p:txBody>
            </p:sp>
          </p:grpSp>
          <p:sp>
            <p:nvSpPr>
              <p:cNvPr id="107" name="Text Box 13"/>
              <p:cNvSpPr txBox="1">
                <a:spLocks noChangeArrowheads="1"/>
              </p:cNvSpPr>
              <p:nvPr/>
            </p:nvSpPr>
            <p:spPr bwMode="gray">
              <a:xfrm>
                <a:off x="2717" y="1152"/>
                <a:ext cx="296"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kern="0">
                    <a:solidFill>
                      <a:srgbClr val="FFFFFF"/>
                    </a:solidFill>
                    <a:effectLst>
                      <a:outerShdw blurRad="38100" dist="38100" dir="2700000" algn="tl">
                        <a:srgbClr val="C0C0C0"/>
                      </a:outerShdw>
                    </a:effectLst>
                    <a:latin typeface="Verdana" panose="020B0604030504040204" pitchFamily="34" charset="0"/>
                  </a:rPr>
                  <a:t>A</a:t>
                </a:r>
              </a:p>
            </p:txBody>
          </p:sp>
        </p:grpSp>
        <p:grpSp>
          <p:nvGrpSpPr>
            <p:cNvPr id="68" name="Group 14"/>
            <p:cNvGrpSpPr>
              <a:grpSpLocks/>
            </p:cNvGrpSpPr>
            <p:nvPr/>
          </p:nvGrpSpPr>
          <p:grpSpPr bwMode="auto">
            <a:xfrm>
              <a:off x="2089" y="3080"/>
              <a:ext cx="181" cy="165"/>
              <a:chOff x="2236" y="3191"/>
              <a:chExt cx="201" cy="176"/>
            </a:xfrm>
          </p:grpSpPr>
          <p:sp>
            <p:nvSpPr>
              <p:cNvPr id="104" name="Oval 15"/>
              <p:cNvSpPr>
                <a:spLocks noChangeArrowheads="1"/>
              </p:cNvSpPr>
              <p:nvPr/>
            </p:nvSpPr>
            <p:spPr bwMode="gray">
              <a:xfrm rot="18227093">
                <a:off x="2237" y="3284"/>
                <a:ext cx="82" cy="88"/>
              </a:xfrm>
              <a:prstGeom prst="ellipse">
                <a:avLst/>
              </a:prstGeom>
              <a:gradFill rotWithShape="1">
                <a:gsLst>
                  <a:gs pos="0">
                    <a:srgbClr val="A0B5C4"/>
                  </a:gs>
                  <a:gs pos="100000">
                    <a:srgbClr val="A0B5C4">
                      <a:gamma/>
                      <a:shade val="66667"/>
                      <a:invGamma/>
                    </a:srgb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3366"/>
                  </a:solidFill>
                  <a:latin typeface="Arial" panose="020B0604020202020204" pitchFamily="34" charset="0"/>
                </a:endParaRPr>
              </a:p>
            </p:txBody>
          </p:sp>
          <p:sp>
            <p:nvSpPr>
              <p:cNvPr id="105" name="Oval 16"/>
              <p:cNvSpPr>
                <a:spLocks noChangeArrowheads="1"/>
              </p:cNvSpPr>
              <p:nvPr/>
            </p:nvSpPr>
            <p:spPr bwMode="gray">
              <a:xfrm rot="18227093">
                <a:off x="2353" y="3191"/>
                <a:ext cx="82" cy="87"/>
              </a:xfrm>
              <a:prstGeom prst="ellipse">
                <a:avLst/>
              </a:prstGeom>
              <a:gradFill rotWithShape="1">
                <a:gsLst>
                  <a:gs pos="0">
                    <a:srgbClr val="A0B5C4"/>
                  </a:gs>
                  <a:gs pos="100000">
                    <a:srgbClr val="A0B5C4">
                      <a:gamma/>
                      <a:shade val="66667"/>
                      <a:invGamma/>
                    </a:srgb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3366"/>
                  </a:solidFill>
                  <a:latin typeface="Arial" panose="020B0604020202020204" pitchFamily="34" charset="0"/>
                </a:endParaRPr>
              </a:p>
            </p:txBody>
          </p:sp>
        </p:grpSp>
        <p:grpSp>
          <p:nvGrpSpPr>
            <p:cNvPr id="69" name="Group 17"/>
            <p:cNvGrpSpPr>
              <a:grpSpLocks/>
            </p:cNvGrpSpPr>
            <p:nvPr/>
          </p:nvGrpSpPr>
          <p:grpSpPr bwMode="auto">
            <a:xfrm>
              <a:off x="1718" y="3235"/>
              <a:ext cx="389" cy="405"/>
              <a:chOff x="1824" y="3357"/>
              <a:chExt cx="432" cy="432"/>
            </a:xfrm>
          </p:grpSpPr>
          <p:grpSp>
            <p:nvGrpSpPr>
              <p:cNvPr id="100" name="Group 18"/>
              <p:cNvGrpSpPr>
                <a:grpSpLocks/>
              </p:cNvGrpSpPr>
              <p:nvPr/>
            </p:nvGrpSpPr>
            <p:grpSpPr bwMode="auto">
              <a:xfrm>
                <a:off x="1824" y="3357"/>
                <a:ext cx="432" cy="432"/>
                <a:chOff x="2016" y="1920"/>
                <a:chExt cx="1680" cy="1680"/>
              </a:xfrm>
            </p:grpSpPr>
            <p:sp>
              <p:nvSpPr>
                <p:cNvPr id="102" name="Oval 19"/>
                <p:cNvSpPr>
                  <a:spLocks noChangeArrowheads="1"/>
                </p:cNvSpPr>
                <p:nvPr/>
              </p:nvSpPr>
              <p:spPr bwMode="gray">
                <a:xfrm>
                  <a:off x="2016" y="1920"/>
                  <a:ext cx="1680" cy="1680"/>
                </a:xfrm>
                <a:prstGeom prst="ellipse">
                  <a:avLst/>
                </a:prstGeom>
                <a:gradFill rotWithShape="1">
                  <a:gsLst>
                    <a:gs pos="0">
                      <a:srgbClr val="A0B5C4"/>
                    </a:gs>
                    <a:gs pos="100000">
                      <a:srgbClr val="A0B5C4">
                        <a:gamma/>
                        <a:shade val="24314"/>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3366"/>
                    </a:solidFill>
                    <a:latin typeface="Arial" panose="020B0604020202020204" pitchFamily="34" charset="0"/>
                  </a:endParaRPr>
                </a:p>
              </p:txBody>
            </p:sp>
            <p:sp>
              <p:nvSpPr>
                <p:cNvPr id="103" name="Freeform 20"/>
                <p:cNvSpPr>
                  <a:spLocks/>
                </p:cNvSpPr>
                <p:nvPr/>
              </p:nvSpPr>
              <p:spPr bwMode="gray">
                <a:xfrm>
                  <a:off x="2208" y="1948"/>
                  <a:ext cx="1296" cy="634"/>
                </a:xfrm>
                <a:custGeom>
                  <a:avLst/>
                  <a:gdLst>
                    <a:gd name="T0" fmla="*/ 1228 w 1321"/>
                    <a:gd name="T1" fmla="*/ 283 h 712"/>
                    <a:gd name="T2" fmla="*/ 1244 w 1321"/>
                    <a:gd name="T3" fmla="*/ 313 h 712"/>
                    <a:gd name="T4" fmla="*/ 1247 w 1321"/>
                    <a:gd name="T5" fmla="*/ 339 h 712"/>
                    <a:gd name="T6" fmla="*/ 1242 w 1321"/>
                    <a:gd name="T7" fmla="*/ 364 h 712"/>
                    <a:gd name="T8" fmla="*/ 1225 w 1321"/>
                    <a:gd name="T9" fmla="*/ 388 h 712"/>
                    <a:gd name="T10" fmla="*/ 1201 w 1321"/>
                    <a:gd name="T11" fmla="*/ 409 h 712"/>
                    <a:gd name="T12" fmla="*/ 1170 w 1321"/>
                    <a:gd name="T13" fmla="*/ 427 h 712"/>
                    <a:gd name="T14" fmla="*/ 1129 w 1321"/>
                    <a:gd name="T15" fmla="*/ 443 h 712"/>
                    <a:gd name="T16" fmla="*/ 1083 w 1321"/>
                    <a:gd name="T17" fmla="*/ 459 h 712"/>
                    <a:gd name="T18" fmla="*/ 1031 w 1321"/>
                    <a:gd name="T19" fmla="*/ 471 h 712"/>
                    <a:gd name="T20" fmla="*/ 973 w 1321"/>
                    <a:gd name="T21" fmla="*/ 482 h 712"/>
                    <a:gd name="T22" fmla="*/ 913 w 1321"/>
                    <a:gd name="T23" fmla="*/ 490 h 712"/>
                    <a:gd name="T24" fmla="*/ 846 w 1321"/>
                    <a:gd name="T25" fmla="*/ 497 h 712"/>
                    <a:gd name="T26" fmla="*/ 778 w 1321"/>
                    <a:gd name="T27" fmla="*/ 501 h 712"/>
                    <a:gd name="T28" fmla="*/ 751 w 1321"/>
                    <a:gd name="T29" fmla="*/ 503 h 712"/>
                    <a:gd name="T30" fmla="*/ 449 w 1321"/>
                    <a:gd name="T31" fmla="*/ 503 h 712"/>
                    <a:gd name="T32" fmla="*/ 445 w 1321"/>
                    <a:gd name="T33" fmla="*/ 503 h 712"/>
                    <a:gd name="T34" fmla="*/ 386 w 1321"/>
                    <a:gd name="T35" fmla="*/ 500 h 712"/>
                    <a:gd name="T36" fmla="*/ 329 w 1321"/>
                    <a:gd name="T37" fmla="*/ 497 h 712"/>
                    <a:gd name="T38" fmla="*/ 275 w 1321"/>
                    <a:gd name="T39" fmla="*/ 492 h 712"/>
                    <a:gd name="T40" fmla="*/ 223 w 1321"/>
                    <a:gd name="T41" fmla="*/ 487 h 712"/>
                    <a:gd name="T42" fmla="*/ 176 w 1321"/>
                    <a:gd name="T43" fmla="*/ 478 h 712"/>
                    <a:gd name="T44" fmla="*/ 132 w 1321"/>
                    <a:gd name="T45" fmla="*/ 467 h 712"/>
                    <a:gd name="T46" fmla="*/ 96 w 1321"/>
                    <a:gd name="T47" fmla="*/ 458 h 712"/>
                    <a:gd name="T48" fmla="*/ 64 w 1321"/>
                    <a:gd name="T49" fmla="*/ 445 h 712"/>
                    <a:gd name="T50" fmla="*/ 36 w 1321"/>
                    <a:gd name="T51" fmla="*/ 429 h 712"/>
                    <a:gd name="T52" fmla="*/ 18 w 1321"/>
                    <a:gd name="T53" fmla="*/ 411 h 712"/>
                    <a:gd name="T54" fmla="*/ 6 w 1321"/>
                    <a:gd name="T55" fmla="*/ 391 h 712"/>
                    <a:gd name="T56" fmla="*/ 0 w 1321"/>
                    <a:gd name="T57" fmla="*/ 370 h 712"/>
                    <a:gd name="T58" fmla="*/ 0 w 1321"/>
                    <a:gd name="T59" fmla="*/ 367 h 712"/>
                    <a:gd name="T60" fmla="*/ 4 w 1321"/>
                    <a:gd name="T61" fmla="*/ 344 h 712"/>
                    <a:gd name="T62" fmla="*/ 16 w 1321"/>
                    <a:gd name="T63" fmla="*/ 315 h 712"/>
                    <a:gd name="T64" fmla="*/ 48 w 1321"/>
                    <a:gd name="T65" fmla="*/ 261 h 712"/>
                    <a:gd name="T66" fmla="*/ 88 w 1321"/>
                    <a:gd name="T67" fmla="*/ 211 h 712"/>
                    <a:gd name="T68" fmla="*/ 138 w 1321"/>
                    <a:gd name="T69" fmla="*/ 166 h 712"/>
                    <a:gd name="T70" fmla="*/ 192 w 1321"/>
                    <a:gd name="T71" fmla="*/ 125 h 712"/>
                    <a:gd name="T72" fmla="*/ 255 w 1321"/>
                    <a:gd name="T73" fmla="*/ 88 h 712"/>
                    <a:gd name="T74" fmla="*/ 323 w 1321"/>
                    <a:gd name="T75" fmla="*/ 58 h 712"/>
                    <a:gd name="T76" fmla="*/ 391 w 1321"/>
                    <a:gd name="T77" fmla="*/ 33 h 712"/>
                    <a:gd name="T78" fmla="*/ 470 w 1321"/>
                    <a:gd name="T79" fmla="*/ 15 h 712"/>
                    <a:gd name="T80" fmla="*/ 548 w 1321"/>
                    <a:gd name="T81" fmla="*/ 4 h 712"/>
                    <a:gd name="T82" fmla="*/ 630 w 1321"/>
                    <a:gd name="T83" fmla="*/ 0 h 712"/>
                    <a:gd name="T84" fmla="*/ 630 w 1321"/>
                    <a:gd name="T85" fmla="*/ 0 h 712"/>
                    <a:gd name="T86" fmla="*/ 717 w 1321"/>
                    <a:gd name="T87" fmla="*/ 4 h 712"/>
                    <a:gd name="T88" fmla="*/ 800 w 1321"/>
                    <a:gd name="T89" fmla="*/ 16 h 712"/>
                    <a:gd name="T90" fmla="*/ 880 w 1321"/>
                    <a:gd name="T91" fmla="*/ 37 h 712"/>
                    <a:gd name="T92" fmla="*/ 954 w 1321"/>
                    <a:gd name="T93" fmla="*/ 63 h 712"/>
                    <a:gd name="T94" fmla="*/ 1022 w 1321"/>
                    <a:gd name="T95" fmla="*/ 97 h 712"/>
                    <a:gd name="T96" fmla="*/ 1085 w 1321"/>
                    <a:gd name="T97" fmla="*/ 137 h 712"/>
                    <a:gd name="T98" fmla="*/ 1141 w 1321"/>
                    <a:gd name="T99" fmla="*/ 181 h 712"/>
                    <a:gd name="T100" fmla="*/ 1188 w 1321"/>
                    <a:gd name="T101" fmla="*/ 229 h 712"/>
                    <a:gd name="T102" fmla="*/ 1228 w 1321"/>
                    <a:gd name="T103" fmla="*/ 283 h 712"/>
                    <a:gd name="T104" fmla="*/ 1228 w 1321"/>
                    <a:gd name="T105" fmla="*/ 28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A0B5C4"/>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a:defRPr/>
                  </a:pPr>
                  <a:endParaRPr lang="en-US" kern="0">
                    <a:solidFill>
                      <a:srgbClr val="003366"/>
                    </a:solidFill>
                    <a:latin typeface="Arial" panose="020B0604020202020204" pitchFamily="34" charset="0"/>
                  </a:endParaRPr>
                </a:p>
              </p:txBody>
            </p:sp>
          </p:grpSp>
          <p:sp>
            <p:nvSpPr>
              <p:cNvPr id="101" name="Text Box 21"/>
              <p:cNvSpPr txBox="1">
                <a:spLocks noChangeArrowheads="1"/>
              </p:cNvSpPr>
              <p:nvPr/>
            </p:nvSpPr>
            <p:spPr bwMode="gray">
              <a:xfrm>
                <a:off x="1880" y="3438"/>
                <a:ext cx="307"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kern="0">
                    <a:solidFill>
                      <a:srgbClr val="FFFFFF"/>
                    </a:solidFill>
                    <a:effectLst>
                      <a:outerShdw blurRad="38100" dist="38100" dir="2700000" algn="tl">
                        <a:srgbClr val="C0C0C0"/>
                      </a:outerShdw>
                    </a:effectLst>
                    <a:latin typeface="Verdana" panose="020B0604030504040204" pitchFamily="34" charset="0"/>
                  </a:rPr>
                  <a:t>D</a:t>
                </a:r>
              </a:p>
            </p:txBody>
          </p:sp>
        </p:grpSp>
        <p:grpSp>
          <p:nvGrpSpPr>
            <p:cNvPr id="70" name="Group 22"/>
            <p:cNvGrpSpPr>
              <a:grpSpLocks/>
            </p:cNvGrpSpPr>
            <p:nvPr/>
          </p:nvGrpSpPr>
          <p:grpSpPr bwMode="auto">
            <a:xfrm>
              <a:off x="3621" y="1936"/>
              <a:ext cx="387" cy="409"/>
              <a:chOff x="3938" y="1968"/>
              <a:chExt cx="430" cy="437"/>
            </a:xfrm>
          </p:grpSpPr>
          <p:grpSp>
            <p:nvGrpSpPr>
              <p:cNvPr id="96" name="Group 23"/>
              <p:cNvGrpSpPr>
                <a:grpSpLocks/>
              </p:cNvGrpSpPr>
              <p:nvPr/>
            </p:nvGrpSpPr>
            <p:grpSpPr bwMode="auto">
              <a:xfrm>
                <a:off x="3938" y="1968"/>
                <a:ext cx="430" cy="437"/>
                <a:chOff x="2016" y="1920"/>
                <a:chExt cx="1680" cy="1680"/>
              </a:xfrm>
            </p:grpSpPr>
            <p:sp>
              <p:nvSpPr>
                <p:cNvPr id="98" name="Oval 24"/>
                <p:cNvSpPr>
                  <a:spLocks noChangeArrowheads="1"/>
                </p:cNvSpPr>
                <p:nvPr/>
              </p:nvSpPr>
              <p:spPr bwMode="gray">
                <a:xfrm>
                  <a:off x="2016" y="1920"/>
                  <a:ext cx="1680" cy="1680"/>
                </a:xfrm>
                <a:prstGeom prst="ellipse">
                  <a:avLst/>
                </a:prstGeom>
                <a:gradFill rotWithShape="1">
                  <a:gsLst>
                    <a:gs pos="0">
                      <a:srgbClr val="4C59D2"/>
                    </a:gs>
                    <a:gs pos="100000">
                      <a:srgbClr val="4C59D2">
                        <a:gamma/>
                        <a:tint val="57647"/>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3366"/>
                    </a:solidFill>
                    <a:latin typeface="Arial" panose="020B0604020202020204" pitchFamily="34" charset="0"/>
                  </a:endParaRPr>
                </a:p>
              </p:txBody>
            </p:sp>
            <p:sp>
              <p:nvSpPr>
                <p:cNvPr id="99" name="Freeform 25"/>
                <p:cNvSpPr>
                  <a:spLocks/>
                </p:cNvSpPr>
                <p:nvPr/>
              </p:nvSpPr>
              <p:spPr bwMode="gray">
                <a:xfrm>
                  <a:off x="2208" y="1948"/>
                  <a:ext cx="1296" cy="634"/>
                </a:xfrm>
                <a:custGeom>
                  <a:avLst/>
                  <a:gdLst>
                    <a:gd name="T0" fmla="*/ 1228 w 1321"/>
                    <a:gd name="T1" fmla="*/ 283 h 712"/>
                    <a:gd name="T2" fmla="*/ 1244 w 1321"/>
                    <a:gd name="T3" fmla="*/ 313 h 712"/>
                    <a:gd name="T4" fmla="*/ 1247 w 1321"/>
                    <a:gd name="T5" fmla="*/ 339 h 712"/>
                    <a:gd name="T6" fmla="*/ 1242 w 1321"/>
                    <a:gd name="T7" fmla="*/ 364 h 712"/>
                    <a:gd name="T8" fmla="*/ 1225 w 1321"/>
                    <a:gd name="T9" fmla="*/ 388 h 712"/>
                    <a:gd name="T10" fmla="*/ 1201 w 1321"/>
                    <a:gd name="T11" fmla="*/ 409 h 712"/>
                    <a:gd name="T12" fmla="*/ 1170 w 1321"/>
                    <a:gd name="T13" fmla="*/ 427 h 712"/>
                    <a:gd name="T14" fmla="*/ 1129 w 1321"/>
                    <a:gd name="T15" fmla="*/ 443 h 712"/>
                    <a:gd name="T16" fmla="*/ 1083 w 1321"/>
                    <a:gd name="T17" fmla="*/ 459 h 712"/>
                    <a:gd name="T18" fmla="*/ 1031 w 1321"/>
                    <a:gd name="T19" fmla="*/ 471 h 712"/>
                    <a:gd name="T20" fmla="*/ 973 w 1321"/>
                    <a:gd name="T21" fmla="*/ 482 h 712"/>
                    <a:gd name="T22" fmla="*/ 913 w 1321"/>
                    <a:gd name="T23" fmla="*/ 490 h 712"/>
                    <a:gd name="T24" fmla="*/ 846 w 1321"/>
                    <a:gd name="T25" fmla="*/ 497 h 712"/>
                    <a:gd name="T26" fmla="*/ 778 w 1321"/>
                    <a:gd name="T27" fmla="*/ 501 h 712"/>
                    <a:gd name="T28" fmla="*/ 751 w 1321"/>
                    <a:gd name="T29" fmla="*/ 503 h 712"/>
                    <a:gd name="T30" fmla="*/ 449 w 1321"/>
                    <a:gd name="T31" fmla="*/ 503 h 712"/>
                    <a:gd name="T32" fmla="*/ 445 w 1321"/>
                    <a:gd name="T33" fmla="*/ 503 h 712"/>
                    <a:gd name="T34" fmla="*/ 386 w 1321"/>
                    <a:gd name="T35" fmla="*/ 500 h 712"/>
                    <a:gd name="T36" fmla="*/ 329 w 1321"/>
                    <a:gd name="T37" fmla="*/ 497 h 712"/>
                    <a:gd name="T38" fmla="*/ 275 w 1321"/>
                    <a:gd name="T39" fmla="*/ 492 h 712"/>
                    <a:gd name="T40" fmla="*/ 223 w 1321"/>
                    <a:gd name="T41" fmla="*/ 487 h 712"/>
                    <a:gd name="T42" fmla="*/ 176 w 1321"/>
                    <a:gd name="T43" fmla="*/ 478 h 712"/>
                    <a:gd name="T44" fmla="*/ 132 w 1321"/>
                    <a:gd name="T45" fmla="*/ 467 h 712"/>
                    <a:gd name="T46" fmla="*/ 96 w 1321"/>
                    <a:gd name="T47" fmla="*/ 458 h 712"/>
                    <a:gd name="T48" fmla="*/ 64 w 1321"/>
                    <a:gd name="T49" fmla="*/ 445 h 712"/>
                    <a:gd name="T50" fmla="*/ 36 w 1321"/>
                    <a:gd name="T51" fmla="*/ 429 h 712"/>
                    <a:gd name="T52" fmla="*/ 18 w 1321"/>
                    <a:gd name="T53" fmla="*/ 411 h 712"/>
                    <a:gd name="T54" fmla="*/ 6 w 1321"/>
                    <a:gd name="T55" fmla="*/ 391 h 712"/>
                    <a:gd name="T56" fmla="*/ 0 w 1321"/>
                    <a:gd name="T57" fmla="*/ 370 h 712"/>
                    <a:gd name="T58" fmla="*/ 0 w 1321"/>
                    <a:gd name="T59" fmla="*/ 367 h 712"/>
                    <a:gd name="T60" fmla="*/ 4 w 1321"/>
                    <a:gd name="T61" fmla="*/ 344 h 712"/>
                    <a:gd name="T62" fmla="*/ 16 w 1321"/>
                    <a:gd name="T63" fmla="*/ 315 h 712"/>
                    <a:gd name="T64" fmla="*/ 48 w 1321"/>
                    <a:gd name="T65" fmla="*/ 261 h 712"/>
                    <a:gd name="T66" fmla="*/ 88 w 1321"/>
                    <a:gd name="T67" fmla="*/ 211 h 712"/>
                    <a:gd name="T68" fmla="*/ 138 w 1321"/>
                    <a:gd name="T69" fmla="*/ 166 h 712"/>
                    <a:gd name="T70" fmla="*/ 192 w 1321"/>
                    <a:gd name="T71" fmla="*/ 125 h 712"/>
                    <a:gd name="T72" fmla="*/ 255 w 1321"/>
                    <a:gd name="T73" fmla="*/ 88 h 712"/>
                    <a:gd name="T74" fmla="*/ 323 w 1321"/>
                    <a:gd name="T75" fmla="*/ 58 h 712"/>
                    <a:gd name="T76" fmla="*/ 391 w 1321"/>
                    <a:gd name="T77" fmla="*/ 33 h 712"/>
                    <a:gd name="T78" fmla="*/ 470 w 1321"/>
                    <a:gd name="T79" fmla="*/ 15 h 712"/>
                    <a:gd name="T80" fmla="*/ 548 w 1321"/>
                    <a:gd name="T81" fmla="*/ 4 h 712"/>
                    <a:gd name="T82" fmla="*/ 630 w 1321"/>
                    <a:gd name="T83" fmla="*/ 0 h 712"/>
                    <a:gd name="T84" fmla="*/ 630 w 1321"/>
                    <a:gd name="T85" fmla="*/ 0 h 712"/>
                    <a:gd name="T86" fmla="*/ 717 w 1321"/>
                    <a:gd name="T87" fmla="*/ 4 h 712"/>
                    <a:gd name="T88" fmla="*/ 800 w 1321"/>
                    <a:gd name="T89" fmla="*/ 16 h 712"/>
                    <a:gd name="T90" fmla="*/ 880 w 1321"/>
                    <a:gd name="T91" fmla="*/ 37 h 712"/>
                    <a:gd name="T92" fmla="*/ 954 w 1321"/>
                    <a:gd name="T93" fmla="*/ 63 h 712"/>
                    <a:gd name="T94" fmla="*/ 1022 w 1321"/>
                    <a:gd name="T95" fmla="*/ 97 h 712"/>
                    <a:gd name="T96" fmla="*/ 1085 w 1321"/>
                    <a:gd name="T97" fmla="*/ 137 h 712"/>
                    <a:gd name="T98" fmla="*/ 1141 w 1321"/>
                    <a:gd name="T99" fmla="*/ 181 h 712"/>
                    <a:gd name="T100" fmla="*/ 1188 w 1321"/>
                    <a:gd name="T101" fmla="*/ 229 h 712"/>
                    <a:gd name="T102" fmla="*/ 1228 w 1321"/>
                    <a:gd name="T103" fmla="*/ 283 h 712"/>
                    <a:gd name="T104" fmla="*/ 1228 w 1321"/>
                    <a:gd name="T105" fmla="*/ 28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4C59D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a:defRPr/>
                  </a:pPr>
                  <a:endParaRPr lang="en-US" kern="0">
                    <a:solidFill>
                      <a:srgbClr val="003366"/>
                    </a:solidFill>
                    <a:latin typeface="Arial" panose="020B0604020202020204" pitchFamily="34" charset="0"/>
                  </a:endParaRPr>
                </a:p>
              </p:txBody>
            </p:sp>
          </p:grpSp>
          <p:sp>
            <p:nvSpPr>
              <p:cNvPr id="97" name="Text Box 26"/>
              <p:cNvSpPr txBox="1">
                <a:spLocks noChangeArrowheads="1"/>
              </p:cNvSpPr>
              <p:nvPr/>
            </p:nvSpPr>
            <p:spPr bwMode="gray">
              <a:xfrm>
                <a:off x="4001" y="2028"/>
                <a:ext cx="293"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kern="0">
                    <a:solidFill>
                      <a:srgbClr val="FFFFFF"/>
                    </a:solidFill>
                    <a:effectLst>
                      <a:outerShdw blurRad="38100" dist="38100" dir="2700000" algn="tl">
                        <a:srgbClr val="C0C0C0"/>
                      </a:outerShdw>
                    </a:effectLst>
                    <a:latin typeface="Verdana" panose="020B0604030504040204" pitchFamily="34" charset="0"/>
                  </a:rPr>
                  <a:t>B</a:t>
                </a:r>
              </a:p>
            </p:txBody>
          </p:sp>
        </p:grpSp>
        <p:grpSp>
          <p:nvGrpSpPr>
            <p:cNvPr id="71" name="Group 27"/>
            <p:cNvGrpSpPr>
              <a:grpSpLocks/>
            </p:cNvGrpSpPr>
            <p:nvPr/>
          </p:nvGrpSpPr>
          <p:grpSpPr bwMode="auto">
            <a:xfrm>
              <a:off x="3274" y="3238"/>
              <a:ext cx="370" cy="367"/>
              <a:chOff x="3552" y="3339"/>
              <a:chExt cx="412" cy="392"/>
            </a:xfrm>
          </p:grpSpPr>
          <p:grpSp>
            <p:nvGrpSpPr>
              <p:cNvPr id="92" name="Group 28"/>
              <p:cNvGrpSpPr>
                <a:grpSpLocks/>
              </p:cNvGrpSpPr>
              <p:nvPr/>
            </p:nvGrpSpPr>
            <p:grpSpPr bwMode="auto">
              <a:xfrm>
                <a:off x="3552" y="3339"/>
                <a:ext cx="412" cy="392"/>
                <a:chOff x="2016" y="1920"/>
                <a:chExt cx="1680" cy="1680"/>
              </a:xfrm>
            </p:grpSpPr>
            <p:sp>
              <p:nvSpPr>
                <p:cNvPr id="94" name="Oval 29"/>
                <p:cNvSpPr>
                  <a:spLocks noChangeArrowheads="1"/>
                </p:cNvSpPr>
                <p:nvPr/>
              </p:nvSpPr>
              <p:spPr bwMode="gray">
                <a:xfrm>
                  <a:off x="2016" y="1920"/>
                  <a:ext cx="1680" cy="1680"/>
                </a:xfrm>
                <a:prstGeom prst="ellipse">
                  <a:avLst/>
                </a:prstGeom>
                <a:gradFill rotWithShape="1">
                  <a:gsLst>
                    <a:gs pos="0">
                      <a:srgbClr val="C0C0C0"/>
                    </a:gs>
                    <a:gs pos="100000">
                      <a:srgbClr val="C0C0C0">
                        <a:gamma/>
                        <a:shade val="45490"/>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3366"/>
                    </a:solidFill>
                    <a:latin typeface="Arial" panose="020B0604020202020204" pitchFamily="34" charset="0"/>
                  </a:endParaRPr>
                </a:p>
              </p:txBody>
            </p:sp>
            <p:sp>
              <p:nvSpPr>
                <p:cNvPr id="95" name="Freeform 30"/>
                <p:cNvSpPr>
                  <a:spLocks/>
                </p:cNvSpPr>
                <p:nvPr/>
              </p:nvSpPr>
              <p:spPr bwMode="gray">
                <a:xfrm>
                  <a:off x="2208" y="1948"/>
                  <a:ext cx="1296" cy="634"/>
                </a:xfrm>
                <a:custGeom>
                  <a:avLst/>
                  <a:gdLst>
                    <a:gd name="T0" fmla="*/ 1228 w 1321"/>
                    <a:gd name="T1" fmla="*/ 283 h 712"/>
                    <a:gd name="T2" fmla="*/ 1244 w 1321"/>
                    <a:gd name="T3" fmla="*/ 313 h 712"/>
                    <a:gd name="T4" fmla="*/ 1247 w 1321"/>
                    <a:gd name="T5" fmla="*/ 339 h 712"/>
                    <a:gd name="T6" fmla="*/ 1242 w 1321"/>
                    <a:gd name="T7" fmla="*/ 364 h 712"/>
                    <a:gd name="T8" fmla="*/ 1225 w 1321"/>
                    <a:gd name="T9" fmla="*/ 388 h 712"/>
                    <a:gd name="T10" fmla="*/ 1201 w 1321"/>
                    <a:gd name="T11" fmla="*/ 409 h 712"/>
                    <a:gd name="T12" fmla="*/ 1170 w 1321"/>
                    <a:gd name="T13" fmla="*/ 427 h 712"/>
                    <a:gd name="T14" fmla="*/ 1129 w 1321"/>
                    <a:gd name="T15" fmla="*/ 443 h 712"/>
                    <a:gd name="T16" fmla="*/ 1083 w 1321"/>
                    <a:gd name="T17" fmla="*/ 459 h 712"/>
                    <a:gd name="T18" fmla="*/ 1031 w 1321"/>
                    <a:gd name="T19" fmla="*/ 471 h 712"/>
                    <a:gd name="T20" fmla="*/ 973 w 1321"/>
                    <a:gd name="T21" fmla="*/ 482 h 712"/>
                    <a:gd name="T22" fmla="*/ 913 w 1321"/>
                    <a:gd name="T23" fmla="*/ 490 h 712"/>
                    <a:gd name="T24" fmla="*/ 846 w 1321"/>
                    <a:gd name="T25" fmla="*/ 497 h 712"/>
                    <a:gd name="T26" fmla="*/ 778 w 1321"/>
                    <a:gd name="T27" fmla="*/ 501 h 712"/>
                    <a:gd name="T28" fmla="*/ 751 w 1321"/>
                    <a:gd name="T29" fmla="*/ 503 h 712"/>
                    <a:gd name="T30" fmla="*/ 449 w 1321"/>
                    <a:gd name="T31" fmla="*/ 503 h 712"/>
                    <a:gd name="T32" fmla="*/ 445 w 1321"/>
                    <a:gd name="T33" fmla="*/ 503 h 712"/>
                    <a:gd name="T34" fmla="*/ 386 w 1321"/>
                    <a:gd name="T35" fmla="*/ 500 h 712"/>
                    <a:gd name="T36" fmla="*/ 329 w 1321"/>
                    <a:gd name="T37" fmla="*/ 497 h 712"/>
                    <a:gd name="T38" fmla="*/ 275 w 1321"/>
                    <a:gd name="T39" fmla="*/ 492 h 712"/>
                    <a:gd name="T40" fmla="*/ 223 w 1321"/>
                    <a:gd name="T41" fmla="*/ 487 h 712"/>
                    <a:gd name="T42" fmla="*/ 176 w 1321"/>
                    <a:gd name="T43" fmla="*/ 478 h 712"/>
                    <a:gd name="T44" fmla="*/ 132 w 1321"/>
                    <a:gd name="T45" fmla="*/ 467 h 712"/>
                    <a:gd name="T46" fmla="*/ 96 w 1321"/>
                    <a:gd name="T47" fmla="*/ 458 h 712"/>
                    <a:gd name="T48" fmla="*/ 64 w 1321"/>
                    <a:gd name="T49" fmla="*/ 445 h 712"/>
                    <a:gd name="T50" fmla="*/ 36 w 1321"/>
                    <a:gd name="T51" fmla="*/ 429 h 712"/>
                    <a:gd name="T52" fmla="*/ 18 w 1321"/>
                    <a:gd name="T53" fmla="*/ 411 h 712"/>
                    <a:gd name="T54" fmla="*/ 6 w 1321"/>
                    <a:gd name="T55" fmla="*/ 391 h 712"/>
                    <a:gd name="T56" fmla="*/ 0 w 1321"/>
                    <a:gd name="T57" fmla="*/ 370 h 712"/>
                    <a:gd name="T58" fmla="*/ 0 w 1321"/>
                    <a:gd name="T59" fmla="*/ 367 h 712"/>
                    <a:gd name="T60" fmla="*/ 4 w 1321"/>
                    <a:gd name="T61" fmla="*/ 344 h 712"/>
                    <a:gd name="T62" fmla="*/ 16 w 1321"/>
                    <a:gd name="T63" fmla="*/ 315 h 712"/>
                    <a:gd name="T64" fmla="*/ 48 w 1321"/>
                    <a:gd name="T65" fmla="*/ 261 h 712"/>
                    <a:gd name="T66" fmla="*/ 88 w 1321"/>
                    <a:gd name="T67" fmla="*/ 211 h 712"/>
                    <a:gd name="T68" fmla="*/ 138 w 1321"/>
                    <a:gd name="T69" fmla="*/ 166 h 712"/>
                    <a:gd name="T70" fmla="*/ 192 w 1321"/>
                    <a:gd name="T71" fmla="*/ 125 h 712"/>
                    <a:gd name="T72" fmla="*/ 255 w 1321"/>
                    <a:gd name="T73" fmla="*/ 88 h 712"/>
                    <a:gd name="T74" fmla="*/ 323 w 1321"/>
                    <a:gd name="T75" fmla="*/ 58 h 712"/>
                    <a:gd name="T76" fmla="*/ 391 w 1321"/>
                    <a:gd name="T77" fmla="*/ 33 h 712"/>
                    <a:gd name="T78" fmla="*/ 470 w 1321"/>
                    <a:gd name="T79" fmla="*/ 15 h 712"/>
                    <a:gd name="T80" fmla="*/ 548 w 1321"/>
                    <a:gd name="T81" fmla="*/ 4 h 712"/>
                    <a:gd name="T82" fmla="*/ 630 w 1321"/>
                    <a:gd name="T83" fmla="*/ 0 h 712"/>
                    <a:gd name="T84" fmla="*/ 630 w 1321"/>
                    <a:gd name="T85" fmla="*/ 0 h 712"/>
                    <a:gd name="T86" fmla="*/ 717 w 1321"/>
                    <a:gd name="T87" fmla="*/ 4 h 712"/>
                    <a:gd name="T88" fmla="*/ 800 w 1321"/>
                    <a:gd name="T89" fmla="*/ 16 h 712"/>
                    <a:gd name="T90" fmla="*/ 880 w 1321"/>
                    <a:gd name="T91" fmla="*/ 37 h 712"/>
                    <a:gd name="T92" fmla="*/ 954 w 1321"/>
                    <a:gd name="T93" fmla="*/ 63 h 712"/>
                    <a:gd name="T94" fmla="*/ 1022 w 1321"/>
                    <a:gd name="T95" fmla="*/ 97 h 712"/>
                    <a:gd name="T96" fmla="*/ 1085 w 1321"/>
                    <a:gd name="T97" fmla="*/ 137 h 712"/>
                    <a:gd name="T98" fmla="*/ 1141 w 1321"/>
                    <a:gd name="T99" fmla="*/ 181 h 712"/>
                    <a:gd name="T100" fmla="*/ 1188 w 1321"/>
                    <a:gd name="T101" fmla="*/ 229 h 712"/>
                    <a:gd name="T102" fmla="*/ 1228 w 1321"/>
                    <a:gd name="T103" fmla="*/ 283 h 712"/>
                    <a:gd name="T104" fmla="*/ 1228 w 1321"/>
                    <a:gd name="T105" fmla="*/ 28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C0C0C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a:defRPr/>
                  </a:pPr>
                  <a:endParaRPr lang="en-US" kern="0">
                    <a:solidFill>
                      <a:srgbClr val="003366"/>
                    </a:solidFill>
                    <a:latin typeface="Arial" panose="020B0604020202020204" pitchFamily="34" charset="0"/>
                  </a:endParaRPr>
                </a:p>
              </p:txBody>
            </p:sp>
          </p:grpSp>
          <p:sp>
            <p:nvSpPr>
              <p:cNvPr id="93" name="Text Box 31"/>
              <p:cNvSpPr txBox="1">
                <a:spLocks noChangeArrowheads="1"/>
              </p:cNvSpPr>
              <p:nvPr/>
            </p:nvSpPr>
            <p:spPr bwMode="gray">
              <a:xfrm>
                <a:off x="3634" y="3360"/>
                <a:ext cx="286"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kern="0">
                    <a:solidFill>
                      <a:srgbClr val="FFFFFF"/>
                    </a:solidFill>
                    <a:effectLst>
                      <a:outerShdw blurRad="38100" dist="38100" dir="2700000" algn="tl">
                        <a:srgbClr val="C0C0C0"/>
                      </a:outerShdw>
                    </a:effectLst>
                    <a:latin typeface="Verdana" panose="020B0604030504040204" pitchFamily="34" charset="0"/>
                  </a:rPr>
                  <a:t>C</a:t>
                </a:r>
              </a:p>
            </p:txBody>
          </p:sp>
        </p:grpSp>
        <p:grpSp>
          <p:nvGrpSpPr>
            <p:cNvPr id="72" name="Group 32"/>
            <p:cNvGrpSpPr>
              <a:grpSpLocks/>
            </p:cNvGrpSpPr>
            <p:nvPr/>
          </p:nvGrpSpPr>
          <p:grpSpPr bwMode="auto">
            <a:xfrm>
              <a:off x="1416" y="1936"/>
              <a:ext cx="389" cy="404"/>
              <a:chOff x="1488" y="1968"/>
              <a:chExt cx="432" cy="432"/>
            </a:xfrm>
          </p:grpSpPr>
          <p:grpSp>
            <p:nvGrpSpPr>
              <p:cNvPr id="88" name="Group 33"/>
              <p:cNvGrpSpPr>
                <a:grpSpLocks/>
              </p:cNvGrpSpPr>
              <p:nvPr/>
            </p:nvGrpSpPr>
            <p:grpSpPr bwMode="auto">
              <a:xfrm>
                <a:off x="1488" y="1968"/>
                <a:ext cx="432" cy="432"/>
                <a:chOff x="2016" y="1920"/>
                <a:chExt cx="1680" cy="1680"/>
              </a:xfrm>
            </p:grpSpPr>
            <p:sp>
              <p:nvSpPr>
                <p:cNvPr id="90" name="Oval 34"/>
                <p:cNvSpPr>
                  <a:spLocks noChangeArrowheads="1"/>
                </p:cNvSpPr>
                <p:nvPr/>
              </p:nvSpPr>
              <p:spPr bwMode="gray">
                <a:xfrm>
                  <a:off x="2016" y="1920"/>
                  <a:ext cx="1680" cy="1680"/>
                </a:xfrm>
                <a:prstGeom prst="ellipse">
                  <a:avLst/>
                </a:prstGeom>
                <a:gradFill rotWithShape="1">
                  <a:gsLst>
                    <a:gs pos="0">
                      <a:srgbClr val="DE8848"/>
                    </a:gs>
                    <a:gs pos="100000">
                      <a:srgbClr val="DE8848">
                        <a:gamma/>
                        <a:shade val="45490"/>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3366"/>
                    </a:solidFill>
                    <a:latin typeface="Arial" panose="020B0604020202020204" pitchFamily="34" charset="0"/>
                  </a:endParaRPr>
                </a:p>
              </p:txBody>
            </p:sp>
            <p:sp>
              <p:nvSpPr>
                <p:cNvPr id="91" name="Freeform 35"/>
                <p:cNvSpPr>
                  <a:spLocks/>
                </p:cNvSpPr>
                <p:nvPr/>
              </p:nvSpPr>
              <p:spPr bwMode="gray">
                <a:xfrm>
                  <a:off x="2208" y="1948"/>
                  <a:ext cx="1296" cy="634"/>
                </a:xfrm>
                <a:custGeom>
                  <a:avLst/>
                  <a:gdLst>
                    <a:gd name="T0" fmla="*/ 1228 w 1321"/>
                    <a:gd name="T1" fmla="*/ 283 h 712"/>
                    <a:gd name="T2" fmla="*/ 1244 w 1321"/>
                    <a:gd name="T3" fmla="*/ 313 h 712"/>
                    <a:gd name="T4" fmla="*/ 1247 w 1321"/>
                    <a:gd name="T5" fmla="*/ 339 h 712"/>
                    <a:gd name="T6" fmla="*/ 1242 w 1321"/>
                    <a:gd name="T7" fmla="*/ 364 h 712"/>
                    <a:gd name="T8" fmla="*/ 1225 w 1321"/>
                    <a:gd name="T9" fmla="*/ 388 h 712"/>
                    <a:gd name="T10" fmla="*/ 1201 w 1321"/>
                    <a:gd name="T11" fmla="*/ 409 h 712"/>
                    <a:gd name="T12" fmla="*/ 1170 w 1321"/>
                    <a:gd name="T13" fmla="*/ 427 h 712"/>
                    <a:gd name="T14" fmla="*/ 1129 w 1321"/>
                    <a:gd name="T15" fmla="*/ 443 h 712"/>
                    <a:gd name="T16" fmla="*/ 1083 w 1321"/>
                    <a:gd name="T17" fmla="*/ 459 h 712"/>
                    <a:gd name="T18" fmla="*/ 1031 w 1321"/>
                    <a:gd name="T19" fmla="*/ 471 h 712"/>
                    <a:gd name="T20" fmla="*/ 973 w 1321"/>
                    <a:gd name="T21" fmla="*/ 482 h 712"/>
                    <a:gd name="T22" fmla="*/ 913 w 1321"/>
                    <a:gd name="T23" fmla="*/ 490 h 712"/>
                    <a:gd name="T24" fmla="*/ 846 w 1321"/>
                    <a:gd name="T25" fmla="*/ 497 h 712"/>
                    <a:gd name="T26" fmla="*/ 778 w 1321"/>
                    <a:gd name="T27" fmla="*/ 501 h 712"/>
                    <a:gd name="T28" fmla="*/ 751 w 1321"/>
                    <a:gd name="T29" fmla="*/ 503 h 712"/>
                    <a:gd name="T30" fmla="*/ 449 w 1321"/>
                    <a:gd name="T31" fmla="*/ 503 h 712"/>
                    <a:gd name="T32" fmla="*/ 445 w 1321"/>
                    <a:gd name="T33" fmla="*/ 503 h 712"/>
                    <a:gd name="T34" fmla="*/ 386 w 1321"/>
                    <a:gd name="T35" fmla="*/ 500 h 712"/>
                    <a:gd name="T36" fmla="*/ 329 w 1321"/>
                    <a:gd name="T37" fmla="*/ 497 h 712"/>
                    <a:gd name="T38" fmla="*/ 275 w 1321"/>
                    <a:gd name="T39" fmla="*/ 492 h 712"/>
                    <a:gd name="T40" fmla="*/ 223 w 1321"/>
                    <a:gd name="T41" fmla="*/ 487 h 712"/>
                    <a:gd name="T42" fmla="*/ 176 w 1321"/>
                    <a:gd name="T43" fmla="*/ 478 h 712"/>
                    <a:gd name="T44" fmla="*/ 132 w 1321"/>
                    <a:gd name="T45" fmla="*/ 467 h 712"/>
                    <a:gd name="T46" fmla="*/ 96 w 1321"/>
                    <a:gd name="T47" fmla="*/ 458 h 712"/>
                    <a:gd name="T48" fmla="*/ 64 w 1321"/>
                    <a:gd name="T49" fmla="*/ 445 h 712"/>
                    <a:gd name="T50" fmla="*/ 36 w 1321"/>
                    <a:gd name="T51" fmla="*/ 429 h 712"/>
                    <a:gd name="T52" fmla="*/ 18 w 1321"/>
                    <a:gd name="T53" fmla="*/ 411 h 712"/>
                    <a:gd name="T54" fmla="*/ 6 w 1321"/>
                    <a:gd name="T55" fmla="*/ 391 h 712"/>
                    <a:gd name="T56" fmla="*/ 0 w 1321"/>
                    <a:gd name="T57" fmla="*/ 370 h 712"/>
                    <a:gd name="T58" fmla="*/ 0 w 1321"/>
                    <a:gd name="T59" fmla="*/ 367 h 712"/>
                    <a:gd name="T60" fmla="*/ 4 w 1321"/>
                    <a:gd name="T61" fmla="*/ 344 h 712"/>
                    <a:gd name="T62" fmla="*/ 16 w 1321"/>
                    <a:gd name="T63" fmla="*/ 315 h 712"/>
                    <a:gd name="T64" fmla="*/ 48 w 1321"/>
                    <a:gd name="T65" fmla="*/ 261 h 712"/>
                    <a:gd name="T66" fmla="*/ 88 w 1321"/>
                    <a:gd name="T67" fmla="*/ 211 h 712"/>
                    <a:gd name="T68" fmla="*/ 138 w 1321"/>
                    <a:gd name="T69" fmla="*/ 166 h 712"/>
                    <a:gd name="T70" fmla="*/ 192 w 1321"/>
                    <a:gd name="T71" fmla="*/ 125 h 712"/>
                    <a:gd name="T72" fmla="*/ 255 w 1321"/>
                    <a:gd name="T73" fmla="*/ 88 h 712"/>
                    <a:gd name="T74" fmla="*/ 323 w 1321"/>
                    <a:gd name="T75" fmla="*/ 58 h 712"/>
                    <a:gd name="T76" fmla="*/ 391 w 1321"/>
                    <a:gd name="T77" fmla="*/ 33 h 712"/>
                    <a:gd name="T78" fmla="*/ 470 w 1321"/>
                    <a:gd name="T79" fmla="*/ 15 h 712"/>
                    <a:gd name="T80" fmla="*/ 548 w 1321"/>
                    <a:gd name="T81" fmla="*/ 4 h 712"/>
                    <a:gd name="T82" fmla="*/ 630 w 1321"/>
                    <a:gd name="T83" fmla="*/ 0 h 712"/>
                    <a:gd name="T84" fmla="*/ 630 w 1321"/>
                    <a:gd name="T85" fmla="*/ 0 h 712"/>
                    <a:gd name="T86" fmla="*/ 717 w 1321"/>
                    <a:gd name="T87" fmla="*/ 4 h 712"/>
                    <a:gd name="T88" fmla="*/ 800 w 1321"/>
                    <a:gd name="T89" fmla="*/ 16 h 712"/>
                    <a:gd name="T90" fmla="*/ 880 w 1321"/>
                    <a:gd name="T91" fmla="*/ 37 h 712"/>
                    <a:gd name="T92" fmla="*/ 954 w 1321"/>
                    <a:gd name="T93" fmla="*/ 63 h 712"/>
                    <a:gd name="T94" fmla="*/ 1022 w 1321"/>
                    <a:gd name="T95" fmla="*/ 97 h 712"/>
                    <a:gd name="T96" fmla="*/ 1085 w 1321"/>
                    <a:gd name="T97" fmla="*/ 137 h 712"/>
                    <a:gd name="T98" fmla="*/ 1141 w 1321"/>
                    <a:gd name="T99" fmla="*/ 181 h 712"/>
                    <a:gd name="T100" fmla="*/ 1188 w 1321"/>
                    <a:gd name="T101" fmla="*/ 229 h 712"/>
                    <a:gd name="T102" fmla="*/ 1228 w 1321"/>
                    <a:gd name="T103" fmla="*/ 283 h 712"/>
                    <a:gd name="T104" fmla="*/ 1228 w 1321"/>
                    <a:gd name="T105" fmla="*/ 28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DE8848"/>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a:defRPr/>
                  </a:pPr>
                  <a:endParaRPr lang="en-US" kern="0">
                    <a:solidFill>
                      <a:srgbClr val="003366"/>
                    </a:solidFill>
                    <a:latin typeface="Arial" panose="020B0604020202020204" pitchFamily="34" charset="0"/>
                  </a:endParaRPr>
                </a:p>
              </p:txBody>
            </p:sp>
          </p:grpSp>
          <p:sp>
            <p:nvSpPr>
              <p:cNvPr id="89" name="Text Box 36"/>
              <p:cNvSpPr txBox="1">
                <a:spLocks noChangeArrowheads="1"/>
              </p:cNvSpPr>
              <p:nvPr/>
            </p:nvSpPr>
            <p:spPr bwMode="gray">
              <a:xfrm>
                <a:off x="1575" y="2016"/>
                <a:ext cx="276"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kern="0">
                    <a:solidFill>
                      <a:srgbClr val="FFFFFF"/>
                    </a:solidFill>
                    <a:effectLst>
                      <a:outerShdw blurRad="38100" dist="38100" dir="2700000" algn="tl">
                        <a:srgbClr val="C0C0C0"/>
                      </a:outerShdw>
                    </a:effectLst>
                    <a:latin typeface="Verdana" panose="020B0604030504040204" pitchFamily="34" charset="0"/>
                  </a:rPr>
                  <a:t>E</a:t>
                </a:r>
              </a:p>
            </p:txBody>
          </p:sp>
        </p:grpSp>
        <p:sp>
          <p:nvSpPr>
            <p:cNvPr id="73" name="Oval 37"/>
            <p:cNvSpPr>
              <a:spLocks noChangeArrowheads="1"/>
            </p:cNvSpPr>
            <p:nvPr/>
          </p:nvSpPr>
          <p:spPr bwMode="gray">
            <a:xfrm rot="18227093">
              <a:off x="3231" y="3147"/>
              <a:ext cx="77" cy="79"/>
            </a:xfrm>
            <a:prstGeom prst="ellipse">
              <a:avLst/>
            </a:prstGeom>
            <a:gradFill rotWithShape="1">
              <a:gsLst>
                <a:gs pos="0">
                  <a:srgbClr val="C0C0C0"/>
                </a:gs>
                <a:gs pos="100000">
                  <a:srgbClr val="C0C0C0">
                    <a:gamma/>
                    <a:shade val="66667"/>
                    <a:invGamma/>
                  </a:srgb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3366"/>
                </a:solidFill>
                <a:latin typeface="Arial" panose="020B0604020202020204" pitchFamily="34" charset="0"/>
              </a:endParaRPr>
            </a:p>
          </p:txBody>
        </p:sp>
        <p:sp>
          <p:nvSpPr>
            <p:cNvPr id="74" name="Oval 38"/>
            <p:cNvSpPr>
              <a:spLocks noChangeArrowheads="1"/>
            </p:cNvSpPr>
            <p:nvPr/>
          </p:nvSpPr>
          <p:spPr bwMode="gray">
            <a:xfrm rot="18227093">
              <a:off x="3145" y="3058"/>
              <a:ext cx="76" cy="78"/>
            </a:xfrm>
            <a:prstGeom prst="ellipse">
              <a:avLst/>
            </a:prstGeom>
            <a:gradFill rotWithShape="1">
              <a:gsLst>
                <a:gs pos="0">
                  <a:srgbClr val="C0C0C0"/>
                </a:gs>
                <a:gs pos="100000">
                  <a:srgbClr val="C0C0C0">
                    <a:gamma/>
                    <a:shade val="66667"/>
                    <a:invGamma/>
                  </a:srgb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3366"/>
                </a:solidFill>
                <a:latin typeface="Arial" panose="020B0604020202020204" pitchFamily="34" charset="0"/>
              </a:endParaRPr>
            </a:p>
          </p:txBody>
        </p:sp>
        <p:grpSp>
          <p:nvGrpSpPr>
            <p:cNvPr id="75" name="Group 39"/>
            <p:cNvGrpSpPr>
              <a:grpSpLocks/>
            </p:cNvGrpSpPr>
            <p:nvPr/>
          </p:nvGrpSpPr>
          <p:grpSpPr bwMode="auto">
            <a:xfrm>
              <a:off x="1848" y="2206"/>
              <a:ext cx="208" cy="121"/>
              <a:chOff x="2016" y="2304"/>
              <a:chExt cx="231" cy="130"/>
            </a:xfrm>
          </p:grpSpPr>
          <p:sp>
            <p:nvSpPr>
              <p:cNvPr id="86" name="Oval 40"/>
              <p:cNvSpPr>
                <a:spLocks noChangeArrowheads="1"/>
              </p:cNvSpPr>
              <p:nvPr/>
            </p:nvSpPr>
            <p:spPr bwMode="gray">
              <a:xfrm rot="18227093">
                <a:off x="2017" y="2303"/>
                <a:ext cx="82" cy="88"/>
              </a:xfrm>
              <a:prstGeom prst="ellipse">
                <a:avLst/>
              </a:prstGeom>
              <a:gradFill rotWithShape="1">
                <a:gsLst>
                  <a:gs pos="0">
                    <a:srgbClr val="DE8848"/>
                  </a:gs>
                  <a:gs pos="100000">
                    <a:srgbClr val="DE8848">
                      <a:gamma/>
                      <a:shade val="57647"/>
                      <a:invGamma/>
                    </a:srgb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3366"/>
                  </a:solidFill>
                  <a:latin typeface="Arial" panose="020B0604020202020204" pitchFamily="34" charset="0"/>
                </a:endParaRPr>
              </a:p>
            </p:txBody>
          </p:sp>
          <p:sp>
            <p:nvSpPr>
              <p:cNvPr id="87" name="Oval 41"/>
              <p:cNvSpPr>
                <a:spLocks noChangeArrowheads="1"/>
              </p:cNvSpPr>
              <p:nvPr/>
            </p:nvSpPr>
            <p:spPr bwMode="gray">
              <a:xfrm rot="18227093">
                <a:off x="2163" y="2352"/>
                <a:ext cx="82" cy="87"/>
              </a:xfrm>
              <a:prstGeom prst="ellipse">
                <a:avLst/>
              </a:prstGeom>
              <a:gradFill rotWithShape="1">
                <a:gsLst>
                  <a:gs pos="0">
                    <a:srgbClr val="DE8848"/>
                  </a:gs>
                  <a:gs pos="100000">
                    <a:srgbClr val="DE8848">
                      <a:gamma/>
                      <a:shade val="48627"/>
                      <a:invGamma/>
                    </a:srgb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3366"/>
                  </a:solidFill>
                  <a:latin typeface="Arial" panose="020B0604020202020204" pitchFamily="34" charset="0"/>
                </a:endParaRPr>
              </a:p>
            </p:txBody>
          </p:sp>
        </p:grpSp>
        <p:grpSp>
          <p:nvGrpSpPr>
            <p:cNvPr id="76" name="Group 42"/>
            <p:cNvGrpSpPr>
              <a:grpSpLocks/>
            </p:cNvGrpSpPr>
            <p:nvPr/>
          </p:nvGrpSpPr>
          <p:grpSpPr bwMode="auto">
            <a:xfrm>
              <a:off x="2626" y="1603"/>
              <a:ext cx="78" cy="243"/>
              <a:chOff x="2832" y="1612"/>
              <a:chExt cx="87" cy="260"/>
            </a:xfrm>
          </p:grpSpPr>
          <p:sp>
            <p:nvSpPr>
              <p:cNvPr id="84" name="Oval 43"/>
              <p:cNvSpPr>
                <a:spLocks noChangeArrowheads="1"/>
              </p:cNvSpPr>
              <p:nvPr/>
            </p:nvSpPr>
            <p:spPr bwMode="gray">
              <a:xfrm rot="18227093">
                <a:off x="2832" y="1612"/>
                <a:ext cx="82" cy="87"/>
              </a:xfrm>
              <a:prstGeom prst="ellipse">
                <a:avLst/>
              </a:prstGeom>
              <a:gradFill rotWithShape="1">
                <a:gsLst>
                  <a:gs pos="0">
                    <a:srgbClr val="85BA54"/>
                  </a:gs>
                  <a:gs pos="100000">
                    <a:srgbClr val="85BA54">
                      <a:gamma/>
                      <a:shade val="45490"/>
                      <a:invGamma/>
                    </a:srgb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3366"/>
                  </a:solidFill>
                  <a:latin typeface="Arial" panose="020B0604020202020204" pitchFamily="34" charset="0"/>
                </a:endParaRPr>
              </a:p>
            </p:txBody>
          </p:sp>
          <p:sp>
            <p:nvSpPr>
              <p:cNvPr id="85" name="Oval 44"/>
              <p:cNvSpPr>
                <a:spLocks noChangeArrowheads="1"/>
              </p:cNvSpPr>
              <p:nvPr/>
            </p:nvSpPr>
            <p:spPr bwMode="gray">
              <a:xfrm rot="18227093">
                <a:off x="2832" y="1787"/>
                <a:ext cx="82" cy="87"/>
              </a:xfrm>
              <a:prstGeom prst="ellipse">
                <a:avLst/>
              </a:prstGeom>
              <a:gradFill rotWithShape="1">
                <a:gsLst>
                  <a:gs pos="0">
                    <a:srgbClr val="85BA54"/>
                  </a:gs>
                  <a:gs pos="100000">
                    <a:srgbClr val="85BA54">
                      <a:gamma/>
                      <a:shade val="48627"/>
                      <a:invGamma/>
                    </a:srgb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3366"/>
                  </a:solidFill>
                  <a:latin typeface="Arial" panose="020B0604020202020204" pitchFamily="34" charset="0"/>
                </a:endParaRPr>
              </a:p>
            </p:txBody>
          </p:sp>
        </p:grpSp>
        <p:sp>
          <p:nvSpPr>
            <p:cNvPr id="77" name="Oval 45"/>
            <p:cNvSpPr>
              <a:spLocks noChangeArrowheads="1"/>
            </p:cNvSpPr>
            <p:nvPr/>
          </p:nvSpPr>
          <p:spPr bwMode="gray">
            <a:xfrm rot="18227093">
              <a:off x="3458" y="2221"/>
              <a:ext cx="77" cy="79"/>
            </a:xfrm>
            <a:prstGeom prst="ellipse">
              <a:avLst/>
            </a:prstGeom>
            <a:gradFill rotWithShape="1">
              <a:gsLst>
                <a:gs pos="0">
                  <a:srgbClr val="4C59D2">
                    <a:gamma/>
                    <a:tint val="75686"/>
                    <a:invGamma/>
                  </a:srgbClr>
                </a:gs>
                <a:gs pos="100000">
                  <a:srgbClr val="4C59D2"/>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3366"/>
                </a:solidFill>
                <a:latin typeface="Arial" panose="020B0604020202020204" pitchFamily="34" charset="0"/>
              </a:endParaRPr>
            </a:p>
          </p:txBody>
        </p:sp>
        <p:sp>
          <p:nvSpPr>
            <p:cNvPr id="78" name="Oval 46"/>
            <p:cNvSpPr>
              <a:spLocks noChangeArrowheads="1"/>
            </p:cNvSpPr>
            <p:nvPr/>
          </p:nvSpPr>
          <p:spPr bwMode="gray">
            <a:xfrm rot="18227093">
              <a:off x="3320" y="2292"/>
              <a:ext cx="77" cy="78"/>
            </a:xfrm>
            <a:prstGeom prst="ellipse">
              <a:avLst/>
            </a:prstGeom>
            <a:gradFill rotWithShape="1">
              <a:gsLst>
                <a:gs pos="0">
                  <a:srgbClr val="4C59D2">
                    <a:gamma/>
                    <a:tint val="75686"/>
                    <a:invGamma/>
                  </a:srgbClr>
                </a:gs>
                <a:gs pos="100000">
                  <a:srgbClr val="4C59D2"/>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3366"/>
                </a:solidFill>
                <a:latin typeface="Arial" panose="020B0604020202020204" pitchFamily="34" charset="0"/>
              </a:endParaRPr>
            </a:p>
          </p:txBody>
        </p:sp>
        <p:sp>
          <p:nvSpPr>
            <p:cNvPr id="79" name="Text Box 47"/>
            <p:cNvSpPr txBox="1">
              <a:spLocks noChangeArrowheads="1"/>
            </p:cNvSpPr>
            <p:nvPr/>
          </p:nvSpPr>
          <p:spPr bwMode="auto">
            <a:xfrm>
              <a:off x="-1382" y="2026"/>
              <a:ext cx="2744"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defRPr/>
              </a:pPr>
              <a:r>
                <a:rPr lang="en-US" altLang="en-US" kern="0" dirty="0" err="1">
                  <a:solidFill>
                    <a:srgbClr val="003366"/>
                  </a:solidFill>
                  <a:latin typeface="Tahoma" panose="020B0604030504040204" pitchFamily="34" charset="0"/>
                  <a:ea typeface="Tahoma" panose="020B0604030504040204" pitchFamily="34" charset="0"/>
                  <a:cs typeface="Tahoma" panose="020B0604030504040204" pitchFamily="34" charset="0"/>
                </a:rPr>
                <a:t>Các</a:t>
              </a:r>
              <a:r>
                <a:rPr lang="en-US" altLang="en-US" kern="0" dirty="0">
                  <a:solidFill>
                    <a:srgbClr val="003366"/>
                  </a:solidFill>
                  <a:latin typeface="Tahoma" panose="020B0604030504040204" pitchFamily="34" charset="0"/>
                  <a:ea typeface="Tahoma" panose="020B0604030504040204" pitchFamily="34" charset="0"/>
                  <a:cs typeface="Tahoma" panose="020B0604030504040204" pitchFamily="34" charset="0"/>
                </a:rPr>
                <a:t> </a:t>
              </a:r>
              <a:r>
                <a:rPr lang="en-US" altLang="en-US" kern="0" dirty="0" err="1">
                  <a:solidFill>
                    <a:srgbClr val="003366"/>
                  </a:solidFill>
                  <a:latin typeface="Tahoma" panose="020B0604030504040204" pitchFamily="34" charset="0"/>
                  <a:ea typeface="Tahoma" panose="020B0604030504040204" pitchFamily="34" charset="0"/>
                  <a:cs typeface="Tahoma" panose="020B0604030504040204" pitchFamily="34" charset="0"/>
                </a:rPr>
                <a:t>sách</a:t>
              </a:r>
              <a:r>
                <a:rPr lang="en-US" altLang="en-US" kern="0" dirty="0">
                  <a:solidFill>
                    <a:srgbClr val="003366"/>
                  </a:solidFill>
                  <a:latin typeface="Tahoma" panose="020B0604030504040204" pitchFamily="34" charset="0"/>
                  <a:ea typeface="Tahoma" panose="020B0604030504040204" pitchFamily="34" charset="0"/>
                  <a:cs typeface="Tahoma" panose="020B0604030504040204" pitchFamily="34" charset="0"/>
                </a:rPr>
                <a:t> </a:t>
              </a:r>
              <a:r>
                <a:rPr lang="en-US" altLang="en-US" kern="0" dirty="0" err="1">
                  <a:solidFill>
                    <a:srgbClr val="003366"/>
                  </a:solidFill>
                  <a:latin typeface="Tahoma" panose="020B0604030504040204" pitchFamily="34" charset="0"/>
                  <a:ea typeface="Tahoma" panose="020B0604030504040204" pitchFamily="34" charset="0"/>
                  <a:cs typeface="Tahoma" panose="020B0604030504040204" pitchFamily="34" charset="0"/>
                </a:rPr>
                <a:t>bài</a:t>
              </a:r>
              <a:r>
                <a:rPr lang="en-US" altLang="en-US" kern="0" dirty="0">
                  <a:solidFill>
                    <a:srgbClr val="003366"/>
                  </a:solidFill>
                  <a:latin typeface="Tahoma" panose="020B0604030504040204" pitchFamily="34" charset="0"/>
                  <a:ea typeface="Tahoma" panose="020B0604030504040204" pitchFamily="34" charset="0"/>
                  <a:cs typeface="Tahoma" panose="020B0604030504040204" pitchFamily="34" charset="0"/>
                </a:rPr>
                <a:t> </a:t>
              </a:r>
              <a:r>
                <a:rPr lang="en-US" altLang="en-US" kern="0" dirty="0" err="1">
                  <a:solidFill>
                    <a:srgbClr val="003366"/>
                  </a:solidFill>
                  <a:latin typeface="Tahoma" panose="020B0604030504040204" pitchFamily="34" charset="0"/>
                  <a:ea typeface="Tahoma" panose="020B0604030504040204" pitchFamily="34" charset="0"/>
                  <a:cs typeface="Tahoma" panose="020B0604030504040204" pitchFamily="34" charset="0"/>
                </a:rPr>
                <a:t>tập</a:t>
              </a:r>
              <a:r>
                <a:rPr lang="en-US" altLang="en-US" kern="0" dirty="0">
                  <a:solidFill>
                    <a:srgbClr val="003366"/>
                  </a:solidFill>
                  <a:latin typeface="Tahoma" panose="020B0604030504040204" pitchFamily="34" charset="0"/>
                  <a:ea typeface="Tahoma" panose="020B0604030504040204" pitchFamily="34" charset="0"/>
                  <a:cs typeface="Tahoma" panose="020B0604030504040204" pitchFamily="34" charset="0"/>
                </a:rPr>
                <a:t> </a:t>
              </a:r>
              <a:r>
                <a:rPr lang="en-US" altLang="en-US" kern="0" dirty="0" err="1">
                  <a:solidFill>
                    <a:srgbClr val="003366"/>
                  </a:solidFill>
                  <a:latin typeface="Tahoma" panose="020B0604030504040204" pitchFamily="34" charset="0"/>
                  <a:ea typeface="Tahoma" panose="020B0604030504040204" pitchFamily="34" charset="0"/>
                  <a:cs typeface="Tahoma" panose="020B0604030504040204" pitchFamily="34" charset="0"/>
                </a:rPr>
                <a:t>bổ</a:t>
              </a:r>
              <a:r>
                <a:rPr lang="en-US" altLang="en-US" kern="0" dirty="0">
                  <a:solidFill>
                    <a:srgbClr val="003366"/>
                  </a:solidFill>
                  <a:latin typeface="Tahoma" panose="020B0604030504040204" pitchFamily="34" charset="0"/>
                  <a:ea typeface="Tahoma" panose="020B0604030504040204" pitchFamily="34" charset="0"/>
                  <a:cs typeface="Tahoma" panose="020B0604030504040204" pitchFamily="34" charset="0"/>
                </a:rPr>
                <a:t> </a:t>
              </a:r>
              <a:r>
                <a:rPr lang="en-US" altLang="en-US" kern="0" dirty="0" err="1">
                  <a:solidFill>
                    <a:srgbClr val="003366"/>
                  </a:solidFill>
                  <a:latin typeface="Tahoma" panose="020B0604030504040204" pitchFamily="34" charset="0"/>
                  <a:ea typeface="Tahoma" panose="020B0604030504040204" pitchFamily="34" charset="0"/>
                  <a:cs typeface="Tahoma" panose="020B0604030504040204" pitchFamily="34" charset="0"/>
                </a:rPr>
                <a:t>trợ</a:t>
              </a:r>
              <a:endParaRPr lang="en-US" altLang="en-US" kern="0" dirty="0">
                <a:solidFill>
                  <a:srgbClr val="003366"/>
                </a:solidFill>
                <a:latin typeface="Tahoma" panose="020B0604030504040204" pitchFamily="34" charset="0"/>
                <a:ea typeface="Tahoma" panose="020B0604030504040204" pitchFamily="34" charset="0"/>
                <a:cs typeface="Tahoma" panose="020B0604030504040204" pitchFamily="34" charset="0"/>
              </a:endParaRPr>
            </a:p>
          </p:txBody>
        </p:sp>
        <p:sp>
          <p:nvSpPr>
            <p:cNvPr id="80" name="Text Box 48"/>
            <p:cNvSpPr txBox="1">
              <a:spLocks noChangeArrowheads="1"/>
            </p:cNvSpPr>
            <p:nvPr/>
          </p:nvSpPr>
          <p:spPr bwMode="auto">
            <a:xfrm>
              <a:off x="1498" y="788"/>
              <a:ext cx="226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 typeface="Wingdings" panose="05000000000000000000" pitchFamily="2" charset="2"/>
                <a:buNone/>
              </a:pPr>
              <a:r>
                <a:rPr lang="en-US" altLang="en-US" kern="0">
                  <a:solidFill>
                    <a:srgbClr val="003366"/>
                  </a:solidFill>
                  <a:latin typeface="Tahoma" panose="020B0604030504040204" pitchFamily="34" charset="0"/>
                  <a:ea typeface="Tahoma" panose="020B0604030504040204" pitchFamily="34" charset="0"/>
                  <a:cs typeface="Tahoma" panose="020B0604030504040204" pitchFamily="34" charset="0"/>
                </a:rPr>
                <a:t>Sách giáo viên</a:t>
              </a:r>
            </a:p>
          </p:txBody>
        </p:sp>
        <p:sp>
          <p:nvSpPr>
            <p:cNvPr id="81" name="Text Box 49"/>
            <p:cNvSpPr txBox="1">
              <a:spLocks noChangeArrowheads="1"/>
            </p:cNvSpPr>
            <p:nvPr/>
          </p:nvSpPr>
          <p:spPr bwMode="auto">
            <a:xfrm>
              <a:off x="4048" y="2034"/>
              <a:ext cx="131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defRPr/>
              </a:pPr>
              <a:r>
                <a:rPr lang="en-US" altLang="en-US" kern="0" dirty="0" err="1">
                  <a:solidFill>
                    <a:srgbClr val="003366"/>
                  </a:solidFill>
                  <a:latin typeface="Tahoma" panose="020B0604030504040204" pitchFamily="34" charset="0"/>
                  <a:ea typeface="Tahoma" panose="020B0604030504040204" pitchFamily="34" charset="0"/>
                  <a:cs typeface="Tahoma" panose="020B0604030504040204" pitchFamily="34" charset="0"/>
                </a:rPr>
                <a:t>Vở</a:t>
              </a:r>
              <a:r>
                <a:rPr lang="en-US" altLang="en-US" kern="0" dirty="0">
                  <a:solidFill>
                    <a:srgbClr val="003366"/>
                  </a:solidFill>
                  <a:latin typeface="Tahoma" panose="020B0604030504040204" pitchFamily="34" charset="0"/>
                  <a:ea typeface="Tahoma" panose="020B0604030504040204" pitchFamily="34" charset="0"/>
                  <a:cs typeface="Tahoma" panose="020B0604030504040204" pitchFamily="34" charset="0"/>
                </a:rPr>
                <a:t> </a:t>
              </a:r>
              <a:r>
                <a:rPr lang="en-US" altLang="en-US" kern="0" dirty="0" err="1">
                  <a:solidFill>
                    <a:srgbClr val="003366"/>
                  </a:solidFill>
                  <a:latin typeface="Tahoma" panose="020B0604030504040204" pitchFamily="34" charset="0"/>
                  <a:ea typeface="Tahoma" panose="020B0604030504040204" pitchFamily="34" charset="0"/>
                  <a:cs typeface="Tahoma" panose="020B0604030504040204" pitchFamily="34" charset="0"/>
                </a:rPr>
                <a:t>bài</a:t>
              </a:r>
              <a:r>
                <a:rPr lang="en-US" altLang="en-US" kern="0" dirty="0">
                  <a:solidFill>
                    <a:srgbClr val="003366"/>
                  </a:solidFill>
                  <a:latin typeface="Tahoma" panose="020B0604030504040204" pitchFamily="34" charset="0"/>
                  <a:ea typeface="Tahoma" panose="020B0604030504040204" pitchFamily="34" charset="0"/>
                  <a:cs typeface="Tahoma" panose="020B0604030504040204" pitchFamily="34" charset="0"/>
                </a:rPr>
                <a:t> </a:t>
              </a:r>
              <a:r>
                <a:rPr lang="en-US" altLang="en-US" kern="0" dirty="0" err="1">
                  <a:solidFill>
                    <a:srgbClr val="003366"/>
                  </a:solidFill>
                  <a:latin typeface="Tahoma" panose="020B0604030504040204" pitchFamily="34" charset="0"/>
                  <a:ea typeface="Tahoma" panose="020B0604030504040204" pitchFamily="34" charset="0"/>
                  <a:cs typeface="Tahoma" panose="020B0604030504040204" pitchFamily="34" charset="0"/>
                </a:rPr>
                <a:t>tập</a:t>
              </a:r>
              <a:endParaRPr lang="en-US" altLang="en-US" kern="0" dirty="0">
                <a:solidFill>
                  <a:srgbClr val="003366"/>
                </a:solidFill>
                <a:latin typeface="Tahoma" panose="020B0604030504040204" pitchFamily="34" charset="0"/>
                <a:ea typeface="Tahoma" panose="020B0604030504040204" pitchFamily="34" charset="0"/>
                <a:cs typeface="Tahoma" panose="020B0604030504040204" pitchFamily="34" charset="0"/>
              </a:endParaRPr>
            </a:p>
          </p:txBody>
        </p:sp>
        <p:sp>
          <p:nvSpPr>
            <p:cNvPr id="82" name="Text Box 50"/>
            <p:cNvSpPr txBox="1">
              <a:spLocks noChangeArrowheads="1"/>
            </p:cNvSpPr>
            <p:nvPr/>
          </p:nvSpPr>
          <p:spPr bwMode="auto">
            <a:xfrm>
              <a:off x="-628" y="3373"/>
              <a:ext cx="229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defRPr/>
              </a:pPr>
              <a:r>
                <a:rPr lang="en-US" altLang="en-US" kern="0" dirty="0" err="1">
                  <a:solidFill>
                    <a:srgbClr val="003366"/>
                  </a:solidFill>
                  <a:latin typeface="Tahoma" panose="020B0604030504040204" pitchFamily="34" charset="0"/>
                  <a:ea typeface="Tahoma" panose="020B0604030504040204" pitchFamily="34" charset="0"/>
                  <a:cs typeface="Tahoma" panose="020B0604030504040204" pitchFamily="34" charset="0"/>
                </a:rPr>
                <a:t>Bộ</a:t>
              </a:r>
              <a:r>
                <a:rPr lang="en-US" altLang="en-US" kern="0" dirty="0">
                  <a:solidFill>
                    <a:srgbClr val="003366"/>
                  </a:solidFill>
                  <a:latin typeface="Tahoma" panose="020B0604030504040204" pitchFamily="34" charset="0"/>
                  <a:ea typeface="Tahoma" panose="020B0604030504040204" pitchFamily="34" charset="0"/>
                  <a:cs typeface="Tahoma" panose="020B0604030504040204" pitchFamily="34" charset="0"/>
                </a:rPr>
                <a:t> </a:t>
              </a:r>
              <a:r>
                <a:rPr lang="en-US" altLang="en-US" kern="0" dirty="0" err="1">
                  <a:solidFill>
                    <a:srgbClr val="003366"/>
                  </a:solidFill>
                  <a:latin typeface="Tahoma" panose="020B0604030504040204" pitchFamily="34" charset="0"/>
                  <a:ea typeface="Tahoma" panose="020B0604030504040204" pitchFamily="34" charset="0"/>
                  <a:cs typeface="Tahoma" panose="020B0604030504040204" pitchFamily="34" charset="0"/>
                </a:rPr>
                <a:t>Thiết</a:t>
              </a:r>
              <a:r>
                <a:rPr lang="en-US" altLang="en-US" kern="0" dirty="0">
                  <a:solidFill>
                    <a:srgbClr val="003366"/>
                  </a:solidFill>
                  <a:latin typeface="Tahoma" panose="020B0604030504040204" pitchFamily="34" charset="0"/>
                  <a:ea typeface="Tahoma" panose="020B0604030504040204" pitchFamily="34" charset="0"/>
                  <a:cs typeface="Tahoma" panose="020B0604030504040204" pitchFamily="34" charset="0"/>
                </a:rPr>
                <a:t> </a:t>
              </a:r>
              <a:r>
                <a:rPr lang="en-US" altLang="en-US" kern="0" dirty="0" err="1">
                  <a:solidFill>
                    <a:srgbClr val="003366"/>
                  </a:solidFill>
                  <a:latin typeface="Tahoma" panose="020B0604030504040204" pitchFamily="34" charset="0"/>
                  <a:ea typeface="Tahoma" panose="020B0604030504040204" pitchFamily="34" charset="0"/>
                  <a:cs typeface="Tahoma" panose="020B0604030504040204" pitchFamily="34" charset="0"/>
                </a:rPr>
                <a:t>bị</a:t>
              </a:r>
              <a:r>
                <a:rPr lang="en-US" altLang="en-US" kern="0" dirty="0">
                  <a:solidFill>
                    <a:srgbClr val="003366"/>
                  </a:solidFill>
                  <a:latin typeface="Tahoma" panose="020B0604030504040204" pitchFamily="34" charset="0"/>
                  <a:ea typeface="Tahoma" panose="020B0604030504040204" pitchFamily="34" charset="0"/>
                  <a:cs typeface="Tahoma" panose="020B0604030504040204" pitchFamily="34" charset="0"/>
                </a:rPr>
                <a:t> </a:t>
              </a:r>
              <a:r>
                <a:rPr lang="en-US" altLang="en-US" kern="0" dirty="0" err="1">
                  <a:solidFill>
                    <a:srgbClr val="003366"/>
                  </a:solidFill>
                  <a:latin typeface="Tahoma" panose="020B0604030504040204" pitchFamily="34" charset="0"/>
                  <a:ea typeface="Tahoma" panose="020B0604030504040204" pitchFamily="34" charset="0"/>
                  <a:cs typeface="Tahoma" panose="020B0604030504040204" pitchFamily="34" charset="0"/>
                </a:rPr>
                <a:t>dạy</a:t>
              </a:r>
              <a:r>
                <a:rPr lang="en-US" altLang="en-US" kern="0" dirty="0">
                  <a:solidFill>
                    <a:srgbClr val="003366"/>
                  </a:solidFill>
                  <a:latin typeface="Tahoma" panose="020B0604030504040204" pitchFamily="34" charset="0"/>
                  <a:ea typeface="Tahoma" panose="020B0604030504040204" pitchFamily="34" charset="0"/>
                  <a:cs typeface="Tahoma" panose="020B0604030504040204" pitchFamily="34" charset="0"/>
                </a:rPr>
                <a:t> học</a:t>
              </a:r>
            </a:p>
          </p:txBody>
        </p:sp>
        <p:sp>
          <p:nvSpPr>
            <p:cNvPr id="83" name="Text Box 51"/>
            <p:cNvSpPr txBox="1">
              <a:spLocks noChangeArrowheads="1"/>
            </p:cNvSpPr>
            <p:nvPr/>
          </p:nvSpPr>
          <p:spPr bwMode="auto">
            <a:xfrm>
              <a:off x="3662" y="3373"/>
              <a:ext cx="195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defRPr/>
              </a:pPr>
              <a:r>
                <a:rPr lang="en-US" altLang="en-US" kern="0" dirty="0">
                  <a:solidFill>
                    <a:srgbClr val="003366"/>
                  </a:solidFill>
                  <a:latin typeface="Tahoma" panose="020B0604030504040204" pitchFamily="34" charset="0"/>
                  <a:ea typeface="Tahoma" panose="020B0604030504040204" pitchFamily="34" charset="0"/>
                  <a:cs typeface="Tahoma" panose="020B0604030504040204" pitchFamily="34" charset="0"/>
                </a:rPr>
                <a:t>Học </a:t>
              </a:r>
              <a:r>
                <a:rPr lang="en-US" altLang="en-US" kern="0" dirty="0" err="1">
                  <a:solidFill>
                    <a:srgbClr val="003366"/>
                  </a:solidFill>
                  <a:latin typeface="Tahoma" panose="020B0604030504040204" pitchFamily="34" charset="0"/>
                  <a:ea typeface="Tahoma" panose="020B0604030504040204" pitchFamily="34" charset="0"/>
                  <a:cs typeface="Tahoma" panose="020B0604030504040204" pitchFamily="34" charset="0"/>
                </a:rPr>
                <a:t>liệu</a:t>
              </a:r>
              <a:r>
                <a:rPr lang="en-US" altLang="en-US" kern="0" dirty="0">
                  <a:solidFill>
                    <a:srgbClr val="003366"/>
                  </a:solidFill>
                  <a:latin typeface="Tahoma" panose="020B0604030504040204" pitchFamily="34" charset="0"/>
                  <a:ea typeface="Tahoma" panose="020B0604030504040204" pitchFamily="34" charset="0"/>
                  <a:cs typeface="Tahoma" panose="020B0604030504040204" pitchFamily="34" charset="0"/>
                </a:rPr>
                <a:t> </a:t>
              </a:r>
              <a:r>
                <a:rPr lang="en-US" altLang="en-US" kern="0" dirty="0" err="1">
                  <a:solidFill>
                    <a:srgbClr val="003366"/>
                  </a:solidFill>
                  <a:latin typeface="Tahoma" panose="020B0604030504040204" pitchFamily="34" charset="0"/>
                  <a:ea typeface="Tahoma" panose="020B0604030504040204" pitchFamily="34" charset="0"/>
                  <a:cs typeface="Tahoma" panose="020B0604030504040204" pitchFamily="34" charset="0"/>
                </a:rPr>
                <a:t>điện</a:t>
              </a:r>
              <a:r>
                <a:rPr lang="en-US" altLang="en-US" kern="0" dirty="0">
                  <a:solidFill>
                    <a:srgbClr val="003366"/>
                  </a:solidFill>
                  <a:latin typeface="Tahoma" panose="020B0604030504040204" pitchFamily="34" charset="0"/>
                  <a:ea typeface="Tahoma" panose="020B0604030504040204" pitchFamily="34" charset="0"/>
                  <a:cs typeface="Tahoma" panose="020B0604030504040204" pitchFamily="34" charset="0"/>
                </a:rPr>
                <a:t> </a:t>
              </a:r>
              <a:r>
                <a:rPr lang="en-US" altLang="en-US" kern="0" dirty="0" err="1">
                  <a:solidFill>
                    <a:srgbClr val="003366"/>
                  </a:solidFill>
                  <a:latin typeface="Tahoma" panose="020B0604030504040204" pitchFamily="34" charset="0"/>
                  <a:ea typeface="Tahoma" panose="020B0604030504040204" pitchFamily="34" charset="0"/>
                  <a:cs typeface="Tahoma" panose="020B0604030504040204" pitchFamily="34" charset="0"/>
                </a:rPr>
                <a:t>tử</a:t>
              </a:r>
              <a:endParaRPr lang="en-US" altLang="en-US" kern="0" dirty="0">
                <a:solidFill>
                  <a:srgbClr val="003366"/>
                </a:solidFill>
                <a:latin typeface="Tahoma" panose="020B0604030504040204" pitchFamily="34" charset="0"/>
                <a:ea typeface="Tahoma" panose="020B0604030504040204" pitchFamily="34" charset="0"/>
                <a:cs typeface="Tahoma" panose="020B0604030504040204" pitchFamily="34" charset="0"/>
              </a:endParaRPr>
            </a:p>
          </p:txBody>
        </p:sp>
      </p:grpSp>
      <p:pic>
        <p:nvPicPr>
          <p:cNvPr id="57" name="Picture 56"/>
          <p:cNvPicPr>
            <a:picLocks noChangeAspect="1"/>
          </p:cNvPicPr>
          <p:nvPr/>
        </p:nvPicPr>
        <p:blipFill>
          <a:blip r:embed="rId3"/>
          <a:stretch>
            <a:fillRect/>
          </a:stretch>
        </p:blipFill>
        <p:spPr>
          <a:xfrm rot="322000">
            <a:off x="6719655" y="2803512"/>
            <a:ext cx="1320271" cy="1778272"/>
          </a:xfrm>
          <a:prstGeom prst="rect">
            <a:avLst/>
          </a:prstGeom>
        </p:spPr>
      </p:pic>
      <p:pic>
        <p:nvPicPr>
          <p:cNvPr id="56" name="Picture 55"/>
          <p:cNvPicPr>
            <a:picLocks noChangeAspect="1"/>
          </p:cNvPicPr>
          <p:nvPr/>
        </p:nvPicPr>
        <p:blipFill>
          <a:blip r:embed="rId4"/>
          <a:stretch>
            <a:fillRect/>
          </a:stretch>
        </p:blipFill>
        <p:spPr>
          <a:xfrm rot="21283367">
            <a:off x="5425883" y="2776965"/>
            <a:ext cx="1360294" cy="1831367"/>
          </a:xfrm>
          <a:prstGeom prst="rect">
            <a:avLst/>
          </a:prstGeom>
        </p:spPr>
      </p:pic>
    </p:spTree>
    <p:extLst>
      <p:ext uri="{BB962C8B-B14F-4D97-AF65-F5344CB8AC3E}">
        <p14:creationId xmlns:p14="http://schemas.microsoft.com/office/powerpoint/2010/main" val="3094975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lide Number Placeholder 4">
            <a:extLst>
              <a:ext uri="{FF2B5EF4-FFF2-40B4-BE49-F238E27FC236}">
                <a16:creationId xmlns:a16="http://schemas.microsoft.com/office/drawing/2014/main" xmlns="" id="{D071E90F-4967-45C4-B076-51E83267E656}"/>
              </a:ext>
            </a:extLst>
          </p:cNvPr>
          <p:cNvSpPr>
            <a:spLocks noGrp="1"/>
          </p:cNvSpPr>
          <p:nvPr>
            <p:ph type="sldNum" sz="quarter" idx="12"/>
          </p:nvPr>
        </p:nvSpPr>
        <p:spPr/>
        <p:txBody>
          <a:bodyPr/>
          <a:lstStyle/>
          <a:p>
            <a:fld id="{05C2D176-BDDD-4308-9A3E-DBFC2B3B23A7}" type="slidenum">
              <a:rPr lang="vi-VN" smtClean="0"/>
              <a:pPr/>
              <a:t>29</a:t>
            </a:fld>
            <a:endParaRPr lang="vi-VN" dirty="0"/>
          </a:p>
        </p:txBody>
      </p:sp>
      <p:sp>
        <p:nvSpPr>
          <p:cNvPr id="112" name="Arrow: Pentagon 4">
            <a:extLst>
              <a:ext uri="{FF2B5EF4-FFF2-40B4-BE49-F238E27FC236}">
                <a16:creationId xmlns:a16="http://schemas.microsoft.com/office/drawing/2014/main" xmlns="" id="{E96DBC81-0153-4FF8-887C-B065B60C921A}"/>
              </a:ext>
            </a:extLst>
          </p:cNvPr>
          <p:cNvSpPr txBox="1"/>
          <p:nvPr/>
        </p:nvSpPr>
        <p:spPr>
          <a:xfrm>
            <a:off x="860372" y="347578"/>
            <a:ext cx="10471255" cy="10143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01822" tIns="121920" rIns="227584" bIns="121920" numCol="1" spcCol="1270" anchor="ctr" anchorCtr="0">
            <a:noAutofit/>
          </a:bodyPr>
          <a:lstStyle/>
          <a:p>
            <a:pPr algn="ctr"/>
            <a:r>
              <a:rPr lang="en-US" sz="4000" b="1" dirty="0" err="1">
                <a:solidFill>
                  <a:schemeClr val="tx1"/>
                </a:solidFill>
              </a:rPr>
              <a:t>Những</a:t>
            </a:r>
            <a:r>
              <a:rPr lang="en-US" sz="4000" b="1" dirty="0">
                <a:solidFill>
                  <a:schemeClr val="tx1"/>
                </a:solidFill>
              </a:rPr>
              <a:t> </a:t>
            </a:r>
            <a:r>
              <a:rPr lang="en-US" sz="4000" b="1" dirty="0" err="1">
                <a:solidFill>
                  <a:schemeClr val="tx1"/>
                </a:solidFill>
              </a:rPr>
              <a:t>điểm</a:t>
            </a:r>
            <a:r>
              <a:rPr lang="en-US" sz="4000" b="1" dirty="0">
                <a:solidFill>
                  <a:schemeClr val="tx1"/>
                </a:solidFill>
              </a:rPr>
              <a:t> </a:t>
            </a:r>
            <a:r>
              <a:rPr lang="en-US" sz="4000" b="1" dirty="0" err="1">
                <a:solidFill>
                  <a:schemeClr val="tx1"/>
                </a:solidFill>
              </a:rPr>
              <a:t>nổi</a:t>
            </a:r>
            <a:r>
              <a:rPr lang="en-US" sz="4000" b="1" dirty="0">
                <a:solidFill>
                  <a:schemeClr val="tx1"/>
                </a:solidFill>
              </a:rPr>
              <a:t> </a:t>
            </a:r>
            <a:r>
              <a:rPr lang="en-US" sz="4000" b="1" dirty="0" err="1">
                <a:solidFill>
                  <a:schemeClr val="tx1"/>
                </a:solidFill>
              </a:rPr>
              <a:t>bật</a:t>
            </a:r>
            <a:r>
              <a:rPr lang="en-US" sz="4000" b="1" dirty="0">
                <a:solidFill>
                  <a:schemeClr val="tx1"/>
                </a:solidFill>
              </a:rPr>
              <a:t> ở SGK </a:t>
            </a:r>
            <a:r>
              <a:rPr lang="en-US" sz="4000" b="1" dirty="0" err="1">
                <a:solidFill>
                  <a:schemeClr val="tx1"/>
                </a:solidFill>
              </a:rPr>
              <a:t>Toán</a:t>
            </a:r>
            <a:r>
              <a:rPr lang="en-US" sz="4000" b="1" dirty="0">
                <a:solidFill>
                  <a:schemeClr val="tx1"/>
                </a:solidFill>
              </a:rPr>
              <a:t> 4 (</a:t>
            </a:r>
            <a:r>
              <a:rPr lang="en-US" sz="4000" b="1" dirty="0" err="1">
                <a:solidFill>
                  <a:schemeClr val="tx1"/>
                </a:solidFill>
              </a:rPr>
              <a:t>Cánh</a:t>
            </a:r>
            <a:r>
              <a:rPr lang="en-US" sz="4000" b="1" dirty="0">
                <a:solidFill>
                  <a:schemeClr val="tx1"/>
                </a:solidFill>
              </a:rPr>
              <a:t> </a:t>
            </a:r>
            <a:r>
              <a:rPr lang="en-US" sz="4000" b="1" dirty="0" err="1">
                <a:solidFill>
                  <a:schemeClr val="tx1"/>
                </a:solidFill>
              </a:rPr>
              <a:t>Diều</a:t>
            </a:r>
            <a:r>
              <a:rPr lang="en-US" sz="4000" b="1" dirty="0">
                <a:solidFill>
                  <a:schemeClr val="tx1"/>
                </a:solidFill>
              </a:rPr>
              <a:t>)</a:t>
            </a:r>
          </a:p>
        </p:txBody>
      </p:sp>
      <p:sp>
        <p:nvSpPr>
          <p:cNvPr id="110" name="Arrow: Pentagon 6">
            <a:extLst>
              <a:ext uri="{FF2B5EF4-FFF2-40B4-BE49-F238E27FC236}">
                <a16:creationId xmlns:a16="http://schemas.microsoft.com/office/drawing/2014/main" xmlns="" id="{DC31359E-A89A-446C-92C7-D9E1C3D768CA}"/>
              </a:ext>
            </a:extLst>
          </p:cNvPr>
          <p:cNvSpPr txBox="1"/>
          <p:nvPr/>
        </p:nvSpPr>
        <p:spPr>
          <a:xfrm>
            <a:off x="1250117" y="1361904"/>
            <a:ext cx="10081510" cy="4651348"/>
          </a:xfrm>
          <a:prstGeom prst="rect">
            <a:avLst/>
          </a:prstGeom>
          <a:solidFill>
            <a:schemeClr val="accent4">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401822" tIns="121920" rIns="227584" bIns="121920" numCol="1" spcCol="1270" anchor="ctr" anchorCtr="0">
            <a:noAutofit/>
          </a:bodyPr>
          <a:lstStyle/>
          <a:p>
            <a:pPr marL="457200" indent="-457200" algn="just" defTabSz="1422418">
              <a:lnSpc>
                <a:spcPct val="90000"/>
              </a:lnSpc>
              <a:spcBef>
                <a:spcPct val="0"/>
              </a:spcBef>
              <a:spcAft>
                <a:spcPct val="35000"/>
              </a:spcAft>
              <a:buFont typeface="Wingdings" panose="05000000000000000000" pitchFamily="2" charset="2"/>
              <a:buChar char="ü"/>
            </a:pPr>
            <a:endPar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457200" indent="-457200" algn="just" defTabSz="1422418">
              <a:lnSpc>
                <a:spcPct val="90000"/>
              </a:lnSpc>
              <a:spcBef>
                <a:spcPct val="0"/>
              </a:spcBef>
              <a:spcAft>
                <a:spcPct val="35000"/>
              </a:spcAft>
              <a:buFont typeface="Wingdings" panose="05000000000000000000" pitchFamily="2" charset="2"/>
              <a:buChar char="ü"/>
            </a:pPr>
            <a:r>
              <a:rPr lang="en-US"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Bám</a:t>
            </a: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sát</a:t>
            </a: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và</a:t>
            </a: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cụ</a:t>
            </a: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thể</a:t>
            </a: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hóa</a:t>
            </a: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 YCCĐ (</a:t>
            </a:r>
            <a:r>
              <a:rPr lang="en-US"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về</a:t>
            </a: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 PC,NL </a:t>
            </a:r>
            <a:r>
              <a:rPr lang="en-US"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và</a:t>
            </a: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 NDDH) </a:t>
            </a:r>
            <a:r>
              <a:rPr lang="en-US"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của</a:t>
            </a: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 CT </a:t>
            </a:r>
            <a:r>
              <a:rPr lang="en-US"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môn</a:t>
            </a: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Toán</a:t>
            </a: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lớp</a:t>
            </a: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 4</a:t>
            </a:r>
            <a:endParaRPr lang="en-GB" sz="3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457200" indent="-457200" algn="just" defTabSz="1422418">
              <a:lnSpc>
                <a:spcPct val="90000"/>
              </a:lnSpc>
              <a:spcBef>
                <a:spcPct val="0"/>
              </a:spcBef>
              <a:spcAft>
                <a:spcPct val="35000"/>
              </a:spcAft>
              <a:buFont typeface="Wingdings" panose="05000000000000000000" pitchFamily="2" charset="2"/>
              <a:buChar char="ü"/>
            </a:pPr>
            <a:r>
              <a:rPr lang="en-GB"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Tinh</a:t>
            </a:r>
            <a:r>
              <a:rPr lang="en-GB" sz="3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giản</a:t>
            </a:r>
            <a:r>
              <a:rPr lang="en-GB" sz="3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Giảm</a:t>
            </a:r>
            <a:r>
              <a:rPr lang="en-GB" sz="3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tải</a:t>
            </a:r>
            <a:r>
              <a:rPr lang="en-GB" sz="3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en-GB"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Thiết</a:t>
            </a:r>
            <a:r>
              <a:rPr lang="en-GB" sz="3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thực</a:t>
            </a:r>
            <a:r>
              <a:rPr lang="en-GB" sz="3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en-GB"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Hiện</a:t>
            </a:r>
            <a:r>
              <a:rPr lang="en-GB" sz="3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đại</a:t>
            </a:r>
            <a:endParaRPr lang="en-GB" sz="3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457200" indent="-457200" algn="just" defTabSz="1422418">
              <a:lnSpc>
                <a:spcPct val="90000"/>
              </a:lnSpc>
              <a:spcBef>
                <a:spcPct val="0"/>
              </a:spcBef>
              <a:spcAft>
                <a:spcPct val="35000"/>
              </a:spcAft>
              <a:buFont typeface="Wingdings" panose="05000000000000000000" pitchFamily="2" charset="2"/>
              <a:buChar char="ü"/>
            </a:pPr>
            <a:r>
              <a:rPr lang="en-GB"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Dạy</a:t>
            </a:r>
            <a:r>
              <a:rPr lang="en-GB" sz="3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cách</a:t>
            </a:r>
            <a:r>
              <a:rPr lang="en-GB" sz="3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học, học </a:t>
            </a:r>
            <a:r>
              <a:rPr lang="en-GB"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cách</a:t>
            </a:r>
            <a:r>
              <a:rPr lang="en-GB" sz="3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nghĩ</a:t>
            </a:r>
            <a:r>
              <a:rPr lang="en-GB" sz="3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sz="320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cách</a:t>
            </a:r>
            <a:r>
              <a:rPr lang="en-GB" sz="3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GQVĐ</a:t>
            </a:r>
          </a:p>
          <a:p>
            <a:pPr marL="457200" indent="-457200" algn="just" defTabSz="1422418">
              <a:lnSpc>
                <a:spcPct val="90000"/>
              </a:lnSpc>
              <a:spcBef>
                <a:spcPct val="0"/>
              </a:spcBef>
              <a:spcAft>
                <a:spcPct val="35000"/>
              </a:spcAft>
              <a:buFont typeface="Wingdings" panose="05000000000000000000" pitchFamily="2" charset="2"/>
              <a:buChar char="ü"/>
            </a:pPr>
            <a:r>
              <a:rPr lang="en-US" sz="32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Mang </a:t>
            </a:r>
            <a:r>
              <a:rPr lang="en-US" sz="3200" dirty="0" err="1">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cuộc</a:t>
            </a:r>
            <a:r>
              <a:rPr lang="en-US" sz="32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sống </a:t>
            </a:r>
            <a:r>
              <a:rPr lang="en-US" sz="3200" dirty="0" err="1">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vào</a:t>
            </a:r>
            <a:r>
              <a:rPr lang="en-US" sz="32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bài</a:t>
            </a:r>
            <a:r>
              <a:rPr lang="en-US" sz="32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học</a:t>
            </a:r>
            <a:r>
              <a:rPr lang="en-US" sz="32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đưa</a:t>
            </a:r>
            <a:r>
              <a:rPr lang="en-US" sz="32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bài</a:t>
            </a:r>
            <a:r>
              <a:rPr lang="en-US" sz="32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học</a:t>
            </a:r>
            <a:r>
              <a:rPr lang="en-US" sz="32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vào</a:t>
            </a:r>
            <a:r>
              <a:rPr lang="en-US" sz="32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cuộc</a:t>
            </a:r>
            <a:r>
              <a:rPr lang="en-US" sz="32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sống</a:t>
            </a:r>
            <a:endParaRPr lang="en-US" sz="32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endParaRPr>
          </a:p>
          <a:p>
            <a:pPr marL="457200" indent="-457200" algn="just" defTabSz="1422418">
              <a:lnSpc>
                <a:spcPct val="90000"/>
              </a:lnSpc>
              <a:spcBef>
                <a:spcPct val="0"/>
              </a:spcBef>
              <a:spcAft>
                <a:spcPct val="35000"/>
              </a:spcAft>
              <a:buFont typeface="Wingdings" panose="05000000000000000000" pitchFamily="2" charset="2"/>
              <a:buChar char="ü"/>
            </a:pPr>
            <a:r>
              <a:rPr lang="en-US" sz="3200" dirty="0" err="1">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Có</a:t>
            </a:r>
            <a:r>
              <a:rPr lang="en-US" sz="3200" dirty="0">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sự</a:t>
            </a:r>
            <a:r>
              <a:rPr lang="en-US" sz="3200" dirty="0">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hỗ</a:t>
            </a:r>
            <a:r>
              <a:rPr lang="en-US" sz="3200" dirty="0">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trợ</a:t>
            </a:r>
            <a:r>
              <a:rPr lang="en-US" sz="3200" dirty="0">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của</a:t>
            </a:r>
            <a:r>
              <a:rPr lang="en-US" sz="3200" dirty="0">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học</a:t>
            </a:r>
            <a:r>
              <a:rPr lang="en-US" sz="3200" dirty="0">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liệu</a:t>
            </a:r>
            <a:r>
              <a:rPr lang="en-US" sz="3200" dirty="0">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và</a:t>
            </a:r>
            <a:r>
              <a:rPr lang="en-US" sz="3200" dirty="0">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công</a:t>
            </a:r>
            <a:r>
              <a:rPr lang="en-US" sz="3200" dirty="0">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cụ</a:t>
            </a:r>
            <a:r>
              <a:rPr lang="en-US" sz="3200" dirty="0">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điện</a:t>
            </a:r>
            <a:r>
              <a:rPr lang="en-US" sz="3200" dirty="0">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 </a:t>
            </a:r>
            <a:r>
              <a:rPr lang="en-US" sz="3200" dirty="0" err="1">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rPr>
              <a:t>tử</a:t>
            </a:r>
            <a:endParaRPr lang="en-US" sz="3200" dirty="0">
              <a:ln w="0"/>
              <a:solidFill>
                <a:schemeClr val="tx1"/>
              </a:solidFill>
              <a:effectLst>
                <a:outerShdw blurRad="38100" dist="19050" dir="2700000" algn="tl" rotWithShape="0">
                  <a:schemeClr val="dk1">
                    <a:alpha val="40000"/>
                  </a:schemeClr>
                </a:outerShdw>
              </a:effectLst>
              <a:latin typeface="Arial" pitchFamily="34" charset="0"/>
              <a:ea typeface="Lato Black" charset="0"/>
              <a:cs typeface="Arial" pitchFamily="34" charset="0"/>
            </a:endParaRPr>
          </a:p>
          <a:p>
            <a:pPr marL="457200" indent="-457200" algn="just" defTabSz="1422418">
              <a:lnSpc>
                <a:spcPct val="90000"/>
              </a:lnSpc>
              <a:spcBef>
                <a:spcPct val="0"/>
              </a:spcBef>
              <a:spcAft>
                <a:spcPct val="35000"/>
              </a:spcAft>
              <a:buFont typeface="Wingdings" panose="05000000000000000000" pitchFamily="2" charset="2"/>
              <a:buChar char="ü"/>
            </a:pPr>
            <a:endPar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3915893"/>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Hộp Văn bản 3">
            <a:extLst>
              <a:ext uri="{FF2B5EF4-FFF2-40B4-BE49-F238E27FC236}">
                <a16:creationId xmlns:a16="http://schemas.microsoft.com/office/drawing/2014/main" xmlns="" id="{DD9E3E7C-E01B-401D-976A-C62DD3EB7785}"/>
              </a:ext>
            </a:extLst>
          </p:cNvPr>
          <p:cNvSpPr txBox="1">
            <a:spLocks noChangeArrowheads="1"/>
          </p:cNvSpPr>
          <p:nvPr/>
        </p:nvSpPr>
        <p:spPr bwMode="auto">
          <a:xfrm>
            <a:off x="5178427" y="1981201"/>
            <a:ext cx="3190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vi-VN" sz="2400"/>
          </a:p>
        </p:txBody>
      </p:sp>
      <p:sp>
        <p:nvSpPr>
          <p:cNvPr id="9" name="Slide Number Placeholder 4">
            <a:extLst>
              <a:ext uri="{FF2B5EF4-FFF2-40B4-BE49-F238E27FC236}">
                <a16:creationId xmlns:a16="http://schemas.microsoft.com/office/drawing/2014/main" xmlns="" id="{DC02D254-97AE-4A41-A1C9-A195D24C04BA}"/>
              </a:ext>
            </a:extLst>
          </p:cNvPr>
          <p:cNvSpPr>
            <a:spLocks noGrp="1"/>
          </p:cNvSpPr>
          <p:nvPr>
            <p:ph type="sldNum" sz="quarter" idx="12"/>
          </p:nvPr>
        </p:nvSpPr>
        <p:spPr>
          <a:xfrm>
            <a:off x="-1" y="0"/>
            <a:ext cx="163505" cy="341194"/>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chemeClr val="tx1"/>
                </a:solidFill>
                <a:latin typeface="Arial (Body)"/>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E0D7F5-8232-4903-AC07-E8490970BCA1}" type="slidenum">
              <a:rPr lang="en-US" smtClean="0"/>
              <a:pPr/>
              <a:t>3</a:t>
            </a:fld>
            <a:endParaRPr lang="vi-VN" dirty="0"/>
          </a:p>
        </p:txBody>
      </p:sp>
      <p:sp>
        <p:nvSpPr>
          <p:cNvPr id="21" name="Content Placeholder 2">
            <a:extLst>
              <a:ext uri="{FF2B5EF4-FFF2-40B4-BE49-F238E27FC236}">
                <a16:creationId xmlns:a16="http://schemas.microsoft.com/office/drawing/2014/main" xmlns="" id="{D6AA1AEC-19E6-4F91-8332-4980F3BA39C7}"/>
              </a:ext>
            </a:extLst>
          </p:cNvPr>
          <p:cNvSpPr txBox="1">
            <a:spLocks/>
          </p:cNvSpPr>
          <p:nvPr/>
        </p:nvSpPr>
        <p:spPr bwMode="auto">
          <a:xfrm>
            <a:off x="163505" y="2515885"/>
            <a:ext cx="11185524" cy="124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90000"/>
              </a:lnSpc>
              <a:spcBef>
                <a:spcPts val="1000"/>
              </a:spcBef>
            </a:pPr>
            <a:r>
              <a:rPr lang="en-GB" altLang="vi-VN" sz="3300" dirty="0" err="1">
                <a:latin typeface="Times New Roman" panose="02020603050405020304" pitchFamily="18" charset="0"/>
                <a:cs typeface="Times New Roman" panose="02020603050405020304" pitchFamily="18" charset="0"/>
              </a:rPr>
              <a:t>Tập</a:t>
            </a:r>
            <a:r>
              <a:rPr lang="en-GB" altLang="vi-VN" sz="3300" dirty="0">
                <a:latin typeface="Times New Roman" panose="02020603050405020304" pitchFamily="18" charset="0"/>
                <a:cs typeface="Times New Roman" panose="02020603050405020304" pitchFamily="18" charset="0"/>
              </a:rPr>
              <a:t> 1: </a:t>
            </a:r>
            <a:r>
              <a:rPr lang="en-GB" altLang="vi-VN" sz="3300" dirty="0">
                <a:latin typeface="Times New Roman" panose="02020603050405020304" pitchFamily="18" charset="0"/>
                <a:cs typeface="Times New Roman" panose="02020603050405020304" pitchFamily="18" charset="0"/>
                <a:hlinkClick r:id="rId2"/>
              </a:rPr>
              <a:t>https://www.hoc10.vn/doc-sach/Toan-4-tap-1</a:t>
            </a:r>
            <a:r>
              <a:rPr lang="en-GB" altLang="vi-VN" sz="3300" dirty="0">
                <a:latin typeface="Times New Roman" panose="02020603050405020304" pitchFamily="18" charset="0"/>
                <a:cs typeface="Times New Roman" panose="02020603050405020304" pitchFamily="18" charset="0"/>
              </a:rPr>
              <a:t> </a:t>
            </a:r>
            <a:endParaRPr lang="vi-VN" altLang="vi-VN" sz="3300" dirty="0">
              <a:latin typeface="Times New Roman" panose="02020603050405020304" pitchFamily="18" charset="0"/>
              <a:cs typeface="Times New Roman" panose="02020603050405020304" pitchFamily="18" charset="0"/>
            </a:endParaRPr>
          </a:p>
          <a:p>
            <a:pPr algn="just">
              <a:lnSpc>
                <a:spcPct val="90000"/>
              </a:lnSpc>
              <a:spcBef>
                <a:spcPts val="1000"/>
              </a:spcBef>
            </a:pPr>
            <a:r>
              <a:rPr lang="en-GB" altLang="vi-VN" sz="3300" dirty="0" err="1">
                <a:latin typeface="Times New Roman" panose="02020603050405020304" pitchFamily="18" charset="0"/>
                <a:cs typeface="Times New Roman" panose="02020603050405020304" pitchFamily="18" charset="0"/>
              </a:rPr>
              <a:t>Tập</a:t>
            </a:r>
            <a:r>
              <a:rPr lang="en-GB" altLang="vi-VN" sz="3300" dirty="0">
                <a:latin typeface="Times New Roman" panose="02020603050405020304" pitchFamily="18" charset="0"/>
                <a:cs typeface="Times New Roman" panose="02020603050405020304" pitchFamily="18" charset="0"/>
              </a:rPr>
              <a:t> 2: </a:t>
            </a:r>
            <a:r>
              <a:rPr lang="en-GB" altLang="vi-VN" sz="3300" dirty="0">
                <a:latin typeface="Times New Roman" panose="02020603050405020304" pitchFamily="18" charset="0"/>
                <a:cs typeface="Times New Roman" panose="02020603050405020304" pitchFamily="18" charset="0"/>
                <a:hlinkClick r:id="rId3"/>
              </a:rPr>
              <a:t>https://www.hoc10.vn/doc-sach/Toan-4-tap-2</a:t>
            </a:r>
            <a:r>
              <a:rPr lang="en-GB" altLang="vi-VN" sz="3300" dirty="0">
                <a:latin typeface="Times New Roman" panose="02020603050405020304" pitchFamily="18" charset="0"/>
                <a:cs typeface="Times New Roman" panose="02020603050405020304" pitchFamily="18" charset="0"/>
              </a:rPr>
              <a:t> </a:t>
            </a:r>
            <a:endParaRPr lang="vi-VN" altLang="vi-VN" sz="3300" dirty="0">
              <a:latin typeface="Times New Roman" panose="02020603050405020304" pitchFamily="18" charset="0"/>
              <a:cs typeface="Times New Roman" panose="02020603050405020304" pitchFamily="18" charset="0"/>
            </a:endParaRPr>
          </a:p>
          <a:p>
            <a:pPr algn="just">
              <a:lnSpc>
                <a:spcPct val="90000"/>
              </a:lnSpc>
              <a:spcBef>
                <a:spcPts val="1000"/>
              </a:spcBef>
            </a:pPr>
            <a:endParaRPr lang="en-GB" altLang="vi-VN" sz="2200" dirty="0"/>
          </a:p>
        </p:txBody>
      </p:sp>
      <p:grpSp>
        <p:nvGrpSpPr>
          <p:cNvPr id="12" name="Group 11">
            <a:extLst>
              <a:ext uri="{FF2B5EF4-FFF2-40B4-BE49-F238E27FC236}">
                <a16:creationId xmlns:a16="http://schemas.microsoft.com/office/drawing/2014/main" xmlns="" id="{F7530E35-B450-3248-9ABE-008FC0588D18}"/>
              </a:ext>
            </a:extLst>
          </p:cNvPr>
          <p:cNvGrpSpPr/>
          <p:nvPr/>
        </p:nvGrpSpPr>
        <p:grpSpPr>
          <a:xfrm>
            <a:off x="2008908" y="1161791"/>
            <a:ext cx="8270544" cy="1050242"/>
            <a:chOff x="2064590" y="1183768"/>
            <a:chExt cx="7606096" cy="911217"/>
          </a:xfrm>
          <a:solidFill>
            <a:srgbClr val="A964BC"/>
          </a:solidFill>
        </p:grpSpPr>
        <p:sp>
          <p:nvSpPr>
            <p:cNvPr id="13" name="Arrow: Pentagon 108">
              <a:extLst>
                <a:ext uri="{FF2B5EF4-FFF2-40B4-BE49-F238E27FC236}">
                  <a16:creationId xmlns:a16="http://schemas.microsoft.com/office/drawing/2014/main" xmlns="" id="{0E051A7C-8A0D-D649-B5BD-7D9D35DA8B6F}"/>
                </a:ext>
              </a:extLst>
            </p:cNvPr>
            <p:cNvSpPr/>
            <p:nvPr/>
          </p:nvSpPr>
          <p:spPr>
            <a:xfrm rot="10800000">
              <a:off x="2064590" y="1183768"/>
              <a:ext cx="7292312" cy="911217"/>
            </a:xfrm>
            <a:prstGeom prst="homePlate">
              <a:avLst/>
            </a:prstGeom>
            <a:grp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sp>
        <p:sp>
          <p:nvSpPr>
            <p:cNvPr id="22" name="Arrow: Pentagon 6">
              <a:extLst>
                <a:ext uri="{FF2B5EF4-FFF2-40B4-BE49-F238E27FC236}">
                  <a16:creationId xmlns:a16="http://schemas.microsoft.com/office/drawing/2014/main" xmlns="" id="{F5C8381A-6767-7B4A-BDA2-9C0E4A0A168E}"/>
                </a:ext>
              </a:extLst>
            </p:cNvPr>
            <p:cNvSpPr txBox="1"/>
            <p:nvPr/>
          </p:nvSpPr>
          <p:spPr>
            <a:xfrm>
              <a:off x="2292394" y="1183768"/>
              <a:ext cx="7378292" cy="9112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1822" tIns="121920" rIns="227584" bIns="121920" numCol="1" spcCol="1270" anchor="ctr" anchorCtr="0">
              <a:noAutofit/>
            </a:bodyPr>
            <a:lstStyle/>
            <a:p>
              <a:pPr defTabSz="1422418">
                <a:lnSpc>
                  <a:spcPct val="90000"/>
                </a:lnSpc>
                <a:spcBef>
                  <a:spcPct val="0"/>
                </a:spcBef>
                <a:spcAft>
                  <a:spcPct val="35000"/>
                </a:spcAft>
              </a:pPr>
              <a:r>
                <a:rPr lang="vi-VN" sz="3200" dirty="0">
                  <a:solidFill>
                    <a:sysClr val="windowText" lastClr="000000"/>
                  </a:solidFill>
                  <a:latin typeface="Arial" panose="020B0604020202020204" pitchFamily="34" charset="0"/>
                  <a:cs typeface="Arial" panose="020B0604020202020204" pitchFamily="34" charset="0"/>
                </a:rPr>
                <a:t>Địa </a:t>
              </a:r>
              <a:r>
                <a:rPr lang="vi-VN" sz="3200" dirty="0" smtClean="0">
                  <a:solidFill>
                    <a:sysClr val="windowText" lastClr="000000"/>
                  </a:solidFill>
                  <a:latin typeface="Arial" panose="020B0604020202020204" pitchFamily="34" charset="0"/>
                  <a:cs typeface="Arial" panose="020B0604020202020204" pitchFamily="34" charset="0"/>
                </a:rPr>
                <a:t>chỉ </a:t>
              </a:r>
              <a:r>
                <a:rPr lang="vi-VN" sz="3200" dirty="0">
                  <a:solidFill>
                    <a:sysClr val="windowText" lastClr="000000"/>
                  </a:solidFill>
                  <a:latin typeface="Arial" panose="020B0604020202020204" pitchFamily="34" charset="0"/>
                  <a:cs typeface="Arial" panose="020B0604020202020204" pitchFamily="34" charset="0"/>
                </a:rPr>
                <a:t>truy cập SGK Toán </a:t>
              </a:r>
              <a:r>
                <a:rPr lang="en-US" sz="3200" dirty="0">
                  <a:solidFill>
                    <a:sysClr val="windowText" lastClr="000000"/>
                  </a:solidFill>
                  <a:latin typeface="Arial" panose="020B0604020202020204" pitchFamily="34" charset="0"/>
                  <a:cs typeface="Arial" panose="020B0604020202020204" pitchFamily="34" charset="0"/>
                </a:rPr>
                <a:t>4</a:t>
              </a:r>
              <a:r>
                <a:rPr lang="vi-VN" sz="3200" dirty="0">
                  <a:solidFill>
                    <a:sysClr val="windowText" lastClr="000000"/>
                  </a:solidFill>
                  <a:latin typeface="Arial" panose="020B0604020202020204" pitchFamily="34" charset="0"/>
                  <a:cs typeface="Arial" panose="020B0604020202020204" pitchFamily="34" charset="0"/>
                </a:rPr>
                <a:t> Cánh Diều và các học liệu điện tử đi kèm</a:t>
              </a:r>
              <a:endParaRPr lang="en-US" sz="3200" dirty="0">
                <a:solidFill>
                  <a:sysClr val="windowText" lastClr="000000"/>
                </a:solidFill>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xmlns="" id="{5978318E-F647-411B-A245-2FF47EAD2379}"/>
              </a:ext>
            </a:extLst>
          </p:cNvPr>
          <p:cNvPicPr>
            <a:picLocks noChangeAspect="1"/>
          </p:cNvPicPr>
          <p:nvPr/>
        </p:nvPicPr>
        <p:blipFill>
          <a:blip r:embed="rId4"/>
          <a:stretch>
            <a:fillRect/>
          </a:stretch>
        </p:blipFill>
        <p:spPr>
          <a:xfrm>
            <a:off x="5259390" y="3755453"/>
            <a:ext cx="2206190" cy="2178439"/>
          </a:xfrm>
          <a:prstGeom prst="rect">
            <a:avLst/>
          </a:prstGeom>
        </p:spPr>
      </p:pic>
    </p:spTree>
    <p:extLst>
      <p:ext uri="{BB962C8B-B14F-4D97-AF65-F5344CB8AC3E}">
        <p14:creationId xmlns:p14="http://schemas.microsoft.com/office/powerpoint/2010/main" val="1186731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112063" y="-121472"/>
            <a:ext cx="7920000" cy="1440000"/>
            <a:chOff x="302393" y="2158857"/>
            <a:chExt cx="6003391" cy="1070458"/>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393" y="2158857"/>
              <a:ext cx="6003391" cy="1070458"/>
            </a:xfrm>
            <a:prstGeom prst="rect">
              <a:avLst/>
            </a:prstGeom>
          </p:spPr>
        </p:pic>
        <p:sp>
          <p:nvSpPr>
            <p:cNvPr id="12" name="Rectangle 11"/>
            <p:cNvSpPr/>
            <p:nvPr/>
          </p:nvSpPr>
          <p:spPr>
            <a:xfrm>
              <a:off x="610560" y="2432476"/>
              <a:ext cx="5487218" cy="437949"/>
            </a:xfrm>
            <a:prstGeom prst="rect">
              <a:avLst/>
            </a:prstGeom>
          </p:spPr>
          <p:txBody>
            <a:bodyPr wrap="square">
              <a:spAutoFit/>
            </a:bodyPr>
            <a:lstStyle/>
            <a:p>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Cấu</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trúc</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nội</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dung </a:t>
              </a:r>
            </a:p>
          </p:txBody>
        </p:sp>
      </p:grpSp>
      <p:sp>
        <p:nvSpPr>
          <p:cNvPr id="24" name="Rounded Rectangle 23"/>
          <p:cNvSpPr/>
          <p:nvPr/>
        </p:nvSpPr>
        <p:spPr>
          <a:xfrm>
            <a:off x="815885" y="3826553"/>
            <a:ext cx="4650850" cy="1800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prstClr val="black"/>
              </a:solidFill>
              <a:effectLst>
                <a:outerShdw blurRad="38100" dist="19050" dir="2700000" algn="tl" rotWithShape="0">
                  <a:prstClr val="black">
                    <a:alpha val="40000"/>
                  </a:prstClr>
                </a:outerShdw>
              </a:effectLst>
            </a:endParaRPr>
          </a:p>
          <a:p>
            <a:pPr algn="ctr"/>
            <a:endParaRPr lang="en-US" dirty="0">
              <a:ln w="0"/>
              <a:solidFill>
                <a:prstClr val="black"/>
              </a:solidFill>
              <a:effectLst>
                <a:outerShdw blurRad="38100" dist="19050" dir="2700000" algn="tl" rotWithShape="0">
                  <a:prstClr val="black">
                    <a:alpha val="40000"/>
                  </a:prstClr>
                </a:outerShdw>
              </a:effectLst>
            </a:endParaRPr>
          </a:p>
          <a:p>
            <a:pPr algn="ctr"/>
            <a:endParaRPr lang="en-US" dirty="0">
              <a:ln w="0"/>
              <a:solidFill>
                <a:prstClr val="black"/>
              </a:solidFill>
              <a:effectLst>
                <a:outerShdw blurRad="38100" dist="19050" dir="2700000" algn="tl" rotWithShape="0">
                  <a:prstClr val="black">
                    <a:alpha val="40000"/>
                  </a:prstClr>
                </a:outerShdw>
              </a:effectLst>
            </a:endParaRPr>
          </a:p>
          <a:p>
            <a:pPr algn="ctr"/>
            <a:r>
              <a:rPr lang="en-US" sz="2800" dirty="0">
                <a:ln w="0"/>
                <a:solidFill>
                  <a:prstClr val="black"/>
                </a:solidFill>
                <a:effectLst>
                  <a:outerShdw blurRad="38100" dist="190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27 </a:t>
            </a:r>
            <a:r>
              <a:rPr lang="en-US" sz="2800" dirty="0" err="1">
                <a:ln w="0"/>
                <a:solidFill>
                  <a:prstClr val="black"/>
                </a:solidFill>
                <a:effectLst>
                  <a:outerShdw blurRad="38100" dist="190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bài</a:t>
            </a:r>
            <a:r>
              <a:rPr lang="en-US" sz="2800" dirty="0">
                <a:ln w="0"/>
                <a:solidFill>
                  <a:prstClr val="black"/>
                </a:solidFill>
                <a:effectLst>
                  <a:outerShdw blurRad="38100" dist="190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(48 </a:t>
            </a:r>
            <a:r>
              <a:rPr lang="en-US" sz="2800" dirty="0" err="1">
                <a:ln w="0"/>
                <a:solidFill>
                  <a:prstClr val="black"/>
                </a:solidFill>
                <a:effectLst>
                  <a:outerShdw blurRad="38100" dist="190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tiết</a:t>
            </a:r>
            <a:r>
              <a:rPr lang="en-US" sz="2800" dirty="0">
                <a:ln w="0"/>
                <a:solidFill>
                  <a:prstClr val="black"/>
                </a:solidFill>
                <a:effectLst>
                  <a:outerShdw blurRad="38100" dist="190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t>
            </a:r>
          </a:p>
        </p:txBody>
      </p:sp>
      <p:sp>
        <p:nvSpPr>
          <p:cNvPr id="4" name="Rounded Rectangle 3"/>
          <p:cNvSpPr/>
          <p:nvPr/>
        </p:nvSpPr>
        <p:spPr>
          <a:xfrm>
            <a:off x="855213" y="1959821"/>
            <a:ext cx="4650850" cy="1800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prstClr val="black"/>
              </a:solidFill>
              <a:effectLst>
                <a:outerShdw blurRad="38100" dist="19050" dir="2700000" algn="tl" rotWithShape="0">
                  <a:prstClr val="black">
                    <a:alpha val="40000"/>
                  </a:prstClr>
                </a:outerShdw>
              </a:effectLst>
            </a:endParaRPr>
          </a:p>
          <a:p>
            <a:pPr algn="ctr"/>
            <a:endParaRPr lang="en-US" dirty="0">
              <a:ln w="0"/>
              <a:solidFill>
                <a:prstClr val="black"/>
              </a:solidFill>
              <a:effectLst>
                <a:outerShdw blurRad="38100" dist="19050" dir="2700000" algn="tl" rotWithShape="0">
                  <a:prstClr val="black">
                    <a:alpha val="40000"/>
                  </a:prstClr>
                </a:outerShdw>
              </a:effectLst>
            </a:endParaRPr>
          </a:p>
          <a:p>
            <a:pPr algn="ctr"/>
            <a:endParaRPr lang="en-US" dirty="0">
              <a:ln w="0"/>
              <a:solidFill>
                <a:prstClr val="black"/>
              </a:solidFill>
              <a:effectLst>
                <a:outerShdw blurRad="38100" dist="19050" dir="2700000" algn="tl" rotWithShape="0">
                  <a:prstClr val="black">
                    <a:alpha val="40000"/>
                  </a:prstClr>
                </a:outerShdw>
              </a:effectLst>
            </a:endParaRPr>
          </a:p>
          <a:p>
            <a:pPr algn="ctr"/>
            <a:r>
              <a:rPr lang="en-US" sz="2800" dirty="0">
                <a:ln w="0"/>
                <a:solidFill>
                  <a:prstClr val="black"/>
                </a:solidFill>
                <a:effectLst>
                  <a:outerShdw blurRad="38100" dist="190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25 </a:t>
            </a:r>
            <a:r>
              <a:rPr lang="en-US" sz="2800" dirty="0" err="1">
                <a:ln w="0"/>
                <a:solidFill>
                  <a:prstClr val="black"/>
                </a:solidFill>
                <a:effectLst>
                  <a:outerShdw blurRad="38100" dist="190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bài</a:t>
            </a:r>
            <a:r>
              <a:rPr lang="en-US" sz="2800" dirty="0">
                <a:ln w="0"/>
                <a:solidFill>
                  <a:prstClr val="black"/>
                </a:solidFill>
                <a:effectLst>
                  <a:outerShdw blurRad="38100" dist="190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(40 </a:t>
            </a:r>
            <a:r>
              <a:rPr lang="en-US" sz="2800" dirty="0" err="1">
                <a:ln w="0"/>
                <a:solidFill>
                  <a:prstClr val="black"/>
                </a:solidFill>
                <a:effectLst>
                  <a:outerShdw blurRad="38100" dist="190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tiết</a:t>
            </a:r>
            <a:r>
              <a:rPr lang="en-US" sz="2800" dirty="0">
                <a:ln w="0"/>
                <a:solidFill>
                  <a:prstClr val="black"/>
                </a:solidFill>
                <a:effectLst>
                  <a:outerShdw blurRad="38100" dist="190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t>
            </a:r>
          </a:p>
        </p:txBody>
      </p:sp>
      <p:sp>
        <p:nvSpPr>
          <p:cNvPr id="26" name="Rounded Rectangle 25"/>
          <p:cNvSpPr/>
          <p:nvPr/>
        </p:nvSpPr>
        <p:spPr>
          <a:xfrm>
            <a:off x="6567948" y="3826553"/>
            <a:ext cx="4911795" cy="180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prstClr val="black"/>
              </a:solidFill>
              <a:effectLst>
                <a:outerShdw blurRad="38100" dist="19050" dir="2700000" algn="tl" rotWithShape="0">
                  <a:prstClr val="black">
                    <a:alpha val="40000"/>
                  </a:prstClr>
                </a:outerShdw>
              </a:effectLst>
            </a:endParaRPr>
          </a:p>
          <a:p>
            <a:pPr algn="ctr"/>
            <a:endParaRPr lang="en-US" dirty="0">
              <a:ln w="0"/>
              <a:solidFill>
                <a:prstClr val="black"/>
              </a:solidFill>
              <a:effectLst>
                <a:outerShdw blurRad="38100" dist="19050" dir="2700000" algn="tl" rotWithShape="0">
                  <a:prstClr val="black">
                    <a:alpha val="40000"/>
                  </a:prstClr>
                </a:outerShdw>
              </a:effectLst>
            </a:endParaRPr>
          </a:p>
          <a:p>
            <a:pPr algn="ctr"/>
            <a:endParaRPr lang="en-US" dirty="0">
              <a:ln w="0"/>
              <a:solidFill>
                <a:prstClr val="black"/>
              </a:solidFill>
              <a:effectLst>
                <a:outerShdw blurRad="38100" dist="19050" dir="2700000" algn="tl" rotWithShape="0">
                  <a:prstClr val="black">
                    <a:alpha val="40000"/>
                  </a:prstClr>
                </a:outerShdw>
              </a:effectLst>
            </a:endParaRPr>
          </a:p>
          <a:p>
            <a:pPr algn="ctr"/>
            <a:r>
              <a:rPr lang="en-US" sz="2800" dirty="0">
                <a:ln w="0"/>
                <a:solidFill>
                  <a:prstClr val="black"/>
                </a:solidFill>
                <a:effectLst>
                  <a:outerShdw blurRad="38100" dist="190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24 </a:t>
            </a:r>
            <a:r>
              <a:rPr lang="en-US" sz="2800" dirty="0" err="1">
                <a:ln w="0"/>
                <a:solidFill>
                  <a:prstClr val="black"/>
                </a:solidFill>
                <a:effectLst>
                  <a:outerShdw blurRad="38100" dist="190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bài</a:t>
            </a:r>
            <a:r>
              <a:rPr lang="en-US" sz="2800" dirty="0">
                <a:ln w="0"/>
                <a:solidFill>
                  <a:prstClr val="black"/>
                </a:solidFill>
                <a:effectLst>
                  <a:outerShdw blurRad="38100" dist="190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(47 </a:t>
            </a:r>
            <a:r>
              <a:rPr lang="en-US" sz="2800" dirty="0" err="1">
                <a:ln w="0"/>
                <a:solidFill>
                  <a:prstClr val="black"/>
                </a:solidFill>
                <a:effectLst>
                  <a:outerShdw blurRad="38100" dist="190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tiết</a:t>
            </a:r>
            <a:r>
              <a:rPr lang="en-US" sz="2800" dirty="0">
                <a:ln w="0"/>
                <a:solidFill>
                  <a:prstClr val="black"/>
                </a:solidFill>
                <a:effectLst>
                  <a:outerShdw blurRad="38100" dist="190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t>
            </a:r>
          </a:p>
        </p:txBody>
      </p:sp>
      <p:sp>
        <p:nvSpPr>
          <p:cNvPr id="27" name="Rounded Rectangle 26"/>
          <p:cNvSpPr/>
          <p:nvPr/>
        </p:nvSpPr>
        <p:spPr>
          <a:xfrm>
            <a:off x="963367" y="1173089"/>
            <a:ext cx="4542695" cy="720000"/>
          </a:xfrm>
          <a:prstGeom prst="round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HỌC KÌ I</a:t>
            </a:r>
          </a:p>
        </p:txBody>
      </p:sp>
      <p:sp>
        <p:nvSpPr>
          <p:cNvPr id="39" name="Rounded Rectangle 38"/>
          <p:cNvSpPr/>
          <p:nvPr/>
        </p:nvSpPr>
        <p:spPr>
          <a:xfrm>
            <a:off x="6556841" y="1173089"/>
            <a:ext cx="4922902" cy="720000"/>
          </a:xfrm>
          <a:prstGeom prst="round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HỌC KÌ II</a:t>
            </a:r>
          </a:p>
        </p:txBody>
      </p:sp>
      <p:pic>
        <p:nvPicPr>
          <p:cNvPr id="8" name="Picture 7">
            <a:extLst>
              <a:ext uri="{FF2B5EF4-FFF2-40B4-BE49-F238E27FC236}">
                <a16:creationId xmlns:a16="http://schemas.microsoft.com/office/drawing/2014/main" xmlns="" id="{E762B381-C023-2D42-1302-DFBBEA097CCC}"/>
              </a:ext>
            </a:extLst>
          </p:cNvPr>
          <p:cNvPicPr>
            <a:picLocks noChangeAspect="1"/>
          </p:cNvPicPr>
          <p:nvPr/>
        </p:nvPicPr>
        <p:blipFill rotWithShape="1">
          <a:blip r:embed="rId3"/>
          <a:srcRect t="5312"/>
          <a:stretch/>
        </p:blipFill>
        <p:spPr>
          <a:xfrm>
            <a:off x="1057929" y="2054943"/>
            <a:ext cx="3484573" cy="901834"/>
          </a:xfrm>
          <a:prstGeom prst="rect">
            <a:avLst/>
          </a:prstGeom>
        </p:spPr>
      </p:pic>
      <p:pic>
        <p:nvPicPr>
          <p:cNvPr id="13" name="Picture 12">
            <a:extLst>
              <a:ext uri="{FF2B5EF4-FFF2-40B4-BE49-F238E27FC236}">
                <a16:creationId xmlns:a16="http://schemas.microsoft.com/office/drawing/2014/main" xmlns="" id="{DD1DA9A0-19FA-A520-A383-C594A636D197}"/>
              </a:ext>
            </a:extLst>
          </p:cNvPr>
          <p:cNvPicPr>
            <a:picLocks noChangeAspect="1"/>
          </p:cNvPicPr>
          <p:nvPr/>
        </p:nvPicPr>
        <p:blipFill>
          <a:blip r:embed="rId4"/>
          <a:stretch>
            <a:fillRect/>
          </a:stretch>
        </p:blipFill>
        <p:spPr>
          <a:xfrm>
            <a:off x="1177408" y="3936920"/>
            <a:ext cx="3620733" cy="891617"/>
          </a:xfrm>
          <a:prstGeom prst="rect">
            <a:avLst/>
          </a:prstGeom>
        </p:spPr>
      </p:pic>
      <p:sp>
        <p:nvSpPr>
          <p:cNvPr id="16" name="Rectangle: Rounded Corners 15">
            <a:extLst>
              <a:ext uri="{FF2B5EF4-FFF2-40B4-BE49-F238E27FC236}">
                <a16:creationId xmlns:a16="http://schemas.microsoft.com/office/drawing/2014/main" xmlns="" id="{4203A555-B950-E3FB-810B-14CAC03F631D}"/>
              </a:ext>
            </a:extLst>
          </p:cNvPr>
          <p:cNvSpPr/>
          <p:nvPr/>
        </p:nvSpPr>
        <p:spPr>
          <a:xfrm>
            <a:off x="6567948" y="1939792"/>
            <a:ext cx="4911795" cy="1800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3200" dirty="0"/>
          </a:p>
          <a:p>
            <a:pPr algn="ctr"/>
            <a:r>
              <a:rPr lang="en-US" sz="3200" dirty="0">
                <a:solidFill>
                  <a:schemeClr val="tx1"/>
                </a:solidFill>
              </a:rPr>
              <a:t>20 </a:t>
            </a:r>
            <a:r>
              <a:rPr lang="en-US" sz="3200" dirty="0" err="1">
                <a:solidFill>
                  <a:schemeClr val="tx1"/>
                </a:solidFill>
              </a:rPr>
              <a:t>bài</a:t>
            </a:r>
            <a:r>
              <a:rPr lang="en-US" sz="3200" dirty="0">
                <a:solidFill>
                  <a:schemeClr val="tx1"/>
                </a:solidFill>
              </a:rPr>
              <a:t> (36 </a:t>
            </a:r>
            <a:r>
              <a:rPr lang="en-US" sz="3200" dirty="0" err="1">
                <a:solidFill>
                  <a:schemeClr val="tx1"/>
                </a:solidFill>
              </a:rPr>
              <a:t>tiết</a:t>
            </a:r>
            <a:r>
              <a:rPr lang="en-US" sz="3200" dirty="0">
                <a:solidFill>
                  <a:schemeClr val="tx1"/>
                </a:solidFill>
              </a:rPr>
              <a:t>)</a:t>
            </a:r>
          </a:p>
        </p:txBody>
      </p:sp>
      <p:pic>
        <p:nvPicPr>
          <p:cNvPr id="15" name="Picture 14">
            <a:extLst>
              <a:ext uri="{FF2B5EF4-FFF2-40B4-BE49-F238E27FC236}">
                <a16:creationId xmlns:a16="http://schemas.microsoft.com/office/drawing/2014/main" xmlns="" id="{C7DD8A55-F42F-F984-D151-B0E38E48E5AF}"/>
              </a:ext>
            </a:extLst>
          </p:cNvPr>
          <p:cNvPicPr>
            <a:picLocks noChangeAspect="1"/>
          </p:cNvPicPr>
          <p:nvPr/>
        </p:nvPicPr>
        <p:blipFill>
          <a:blip r:embed="rId5"/>
          <a:stretch>
            <a:fillRect/>
          </a:stretch>
        </p:blipFill>
        <p:spPr>
          <a:xfrm>
            <a:off x="6740263" y="2027056"/>
            <a:ext cx="2933954" cy="929721"/>
          </a:xfrm>
          <a:prstGeom prst="rect">
            <a:avLst/>
          </a:prstGeom>
        </p:spPr>
      </p:pic>
      <p:pic>
        <p:nvPicPr>
          <p:cNvPr id="18" name="Picture 17">
            <a:extLst>
              <a:ext uri="{FF2B5EF4-FFF2-40B4-BE49-F238E27FC236}">
                <a16:creationId xmlns:a16="http://schemas.microsoft.com/office/drawing/2014/main" xmlns="" id="{F19685CB-D71C-D09A-64E6-0E7233CF7ADA}"/>
              </a:ext>
            </a:extLst>
          </p:cNvPr>
          <p:cNvPicPr>
            <a:picLocks noChangeAspect="1"/>
          </p:cNvPicPr>
          <p:nvPr/>
        </p:nvPicPr>
        <p:blipFill>
          <a:blip r:embed="rId6"/>
          <a:stretch>
            <a:fillRect/>
          </a:stretch>
        </p:blipFill>
        <p:spPr>
          <a:xfrm>
            <a:off x="6740263" y="3893366"/>
            <a:ext cx="4465707" cy="906859"/>
          </a:xfrm>
          <a:prstGeom prst="rect">
            <a:avLst/>
          </a:prstGeom>
        </p:spPr>
      </p:pic>
    </p:spTree>
    <p:extLst>
      <p:ext uri="{BB962C8B-B14F-4D97-AF65-F5344CB8AC3E}">
        <p14:creationId xmlns:p14="http://schemas.microsoft.com/office/powerpoint/2010/main" val="1815071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79A1B46-DABE-46D6-B87D-A9E08B948FC8}"/>
              </a:ext>
            </a:extLst>
          </p:cNvPr>
          <p:cNvPicPr>
            <a:picLocks noChangeAspect="1"/>
          </p:cNvPicPr>
          <p:nvPr/>
        </p:nvPicPr>
        <p:blipFill>
          <a:blip r:embed="rId2"/>
          <a:stretch>
            <a:fillRect/>
          </a:stretch>
        </p:blipFill>
        <p:spPr>
          <a:xfrm>
            <a:off x="1007390" y="97744"/>
            <a:ext cx="4510007" cy="6583954"/>
          </a:xfrm>
          <a:prstGeom prst="rect">
            <a:avLst/>
          </a:prstGeom>
        </p:spPr>
      </p:pic>
      <p:pic>
        <p:nvPicPr>
          <p:cNvPr id="5" name="Picture 4">
            <a:extLst>
              <a:ext uri="{FF2B5EF4-FFF2-40B4-BE49-F238E27FC236}">
                <a16:creationId xmlns:a16="http://schemas.microsoft.com/office/drawing/2014/main" xmlns="" id="{2DCEFF36-5200-449E-9D55-6CBC4B36B2AB}"/>
              </a:ext>
            </a:extLst>
          </p:cNvPr>
          <p:cNvPicPr>
            <a:picLocks noChangeAspect="1"/>
          </p:cNvPicPr>
          <p:nvPr/>
        </p:nvPicPr>
        <p:blipFill>
          <a:blip r:embed="rId3"/>
          <a:stretch>
            <a:fillRect/>
          </a:stretch>
        </p:blipFill>
        <p:spPr>
          <a:xfrm>
            <a:off x="6540284" y="66134"/>
            <a:ext cx="4647433" cy="6615563"/>
          </a:xfrm>
          <a:prstGeom prst="rect">
            <a:avLst/>
          </a:prstGeom>
        </p:spPr>
      </p:pic>
    </p:spTree>
    <p:extLst>
      <p:ext uri="{BB962C8B-B14F-4D97-AF65-F5344CB8AC3E}">
        <p14:creationId xmlns:p14="http://schemas.microsoft.com/office/powerpoint/2010/main" val="2342578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32</a:t>
            </a:fld>
            <a:endParaRPr lang="vi-VN"/>
          </a:p>
        </p:txBody>
      </p:sp>
      <p:sp>
        <p:nvSpPr>
          <p:cNvPr id="6" name="TextBox 5"/>
          <p:cNvSpPr txBox="1"/>
          <p:nvPr/>
        </p:nvSpPr>
        <p:spPr>
          <a:xfrm>
            <a:off x="1451216" y="2600811"/>
            <a:ext cx="9712084" cy="1077218"/>
          </a:xfrm>
          <a:prstGeom prst="rect">
            <a:avLst/>
          </a:prstGeom>
          <a:noFill/>
        </p:spPr>
        <p:txBody>
          <a:bodyPr wrap="square" rtlCol="0">
            <a:spAutoFit/>
          </a:bodyPr>
          <a:lstStyle/>
          <a:p>
            <a:pPr algn="just"/>
            <a:r>
              <a:rPr lang="en-US" sz="3600" b="1" dirty="0">
                <a:solidFill>
                  <a:srgbClr val="002060"/>
                </a:solidFill>
                <a:latin typeface="Arial" pitchFamily="34" charset="0"/>
                <a:cs typeface="Arial" pitchFamily="34" charset="0"/>
              </a:rPr>
              <a:t>DẠY HỌC MỘT SỐ DẠNG BÀI ĐIỂN HÌNH</a:t>
            </a:r>
          </a:p>
          <a:p>
            <a:pPr algn="just"/>
            <a:r>
              <a:rPr lang="en-US" sz="2800" b="1" dirty="0">
                <a:solidFill>
                  <a:srgbClr val="002060"/>
                </a:solidFill>
                <a:latin typeface="Arial" pitchFamily="34" charset="0"/>
                <a:cs typeface="Arial" pitchFamily="34" charset="0"/>
              </a:rPr>
              <a:t>                                  </a:t>
            </a:r>
          </a:p>
        </p:txBody>
      </p:sp>
    </p:spTree>
    <p:extLst>
      <p:ext uri="{BB962C8B-B14F-4D97-AF65-F5344CB8AC3E}">
        <p14:creationId xmlns:p14="http://schemas.microsoft.com/office/powerpoint/2010/main" val="1845382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7054" y="1451157"/>
            <a:ext cx="5592809" cy="4524315"/>
          </a:xfrm>
          <a:prstGeom prst="rect">
            <a:avLst/>
          </a:prstGeom>
        </p:spPr>
        <p:txBody>
          <a:bodyPr wrap="square">
            <a:spAutoFit/>
          </a:bodyPr>
          <a:lstStyle/>
          <a:p>
            <a:pPr lvl="0" algn="ct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kì</a:t>
            </a:r>
            <a:r>
              <a:rPr lang="en-US" sz="2400" b="1" dirty="0">
                <a:latin typeface="Arial" panose="020B0604020202020204" pitchFamily="34" charset="0"/>
                <a:cs typeface="Arial" panose="020B0604020202020204" pitchFamily="34" charset="0"/>
              </a:rPr>
              <a:t> I</a:t>
            </a:r>
          </a:p>
          <a:p>
            <a:pPr lvl="0"/>
            <a:r>
              <a:rPr lang="en-US" sz="2400" b="1" dirty="0" err="1">
                <a:latin typeface="Arial" panose="020B0604020202020204" pitchFamily="34" charset="0"/>
                <a:cs typeface="Arial" panose="020B0604020202020204" pitchFamily="34" charset="0"/>
              </a:rPr>
              <a:t>Chủ</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đề</a:t>
            </a:r>
            <a:r>
              <a:rPr lang="en-US" sz="2400" b="1" dirty="0">
                <a:latin typeface="Arial" panose="020B0604020202020204" pitchFamily="34" charset="0"/>
                <a:cs typeface="Arial" panose="020B0604020202020204" pitchFamily="34" charset="0"/>
              </a:rPr>
              <a:t> I</a:t>
            </a:r>
            <a:endParaRPr lang="vi-VN"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7.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số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số (</a:t>
            </a:r>
            <a:r>
              <a:rPr lang="en-US" sz="2400" dirty="0" err="1">
                <a:latin typeface="Arial" panose="020B0604020202020204" pitchFamily="34" charset="0"/>
                <a:cs typeface="Arial" panose="020B0604020202020204" pitchFamily="34" charset="0"/>
              </a:rPr>
              <a:t>tiếp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10.</a:t>
            </a:r>
            <a:r>
              <a:rPr lang="vi-VN" sz="2400" dirty="0">
                <a:latin typeface="Arial" panose="020B0604020202020204" pitchFamily="34" charset="0"/>
                <a:cs typeface="Arial" panose="020B0604020202020204" pitchFamily="34" charset="0"/>
              </a:rPr>
              <a:t> Làm tròn số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nghìn</a:t>
            </a:r>
            <a:endParaRPr lang="vi-VN"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20.</a:t>
            </a:r>
            <a:r>
              <a:rPr lang="vi-VN" sz="2400" dirty="0">
                <a:latin typeface="Arial" panose="020B0604020202020204" pitchFamily="34" charset="0"/>
                <a:cs typeface="Arial" panose="020B0604020202020204" pitchFamily="34" charset="0"/>
              </a:rPr>
              <a:t> Đơn vị đo góc. Độ (</a:t>
            </a:r>
            <a:r>
              <a:rPr lang="vi-VN" sz="2400" baseline="30000" dirty="0">
                <a:latin typeface="Arial" panose="020B0604020202020204" pitchFamily="34" charset="0"/>
                <a:cs typeface="Arial" panose="020B0604020202020204" pitchFamily="34" charset="0"/>
              </a:rPr>
              <a:t>o</a:t>
            </a:r>
            <a:r>
              <a:rPr lang="vi-VN"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21.</a:t>
            </a:r>
            <a:r>
              <a:rPr lang="vi-VN" sz="2400" dirty="0">
                <a:latin typeface="Arial" panose="020B0604020202020204" pitchFamily="34" charset="0"/>
                <a:cs typeface="Arial" panose="020B0604020202020204" pitchFamily="34" charset="0"/>
              </a:rPr>
              <a:t> Hai đường thẳng vuông góc. Vẽ hai đường thẳng vuông góc</a:t>
            </a:r>
            <a:r>
              <a:rPr lang="en-US" sz="24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Chủ</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đề</a:t>
            </a:r>
            <a:r>
              <a:rPr lang="en-US" sz="2400" b="1" dirty="0">
                <a:latin typeface="Arial" panose="020B0604020202020204" pitchFamily="34" charset="0"/>
                <a:cs typeface="Arial" panose="020B0604020202020204" pitchFamily="34" charset="0"/>
              </a:rPr>
              <a:t> II</a:t>
            </a:r>
          </a:p>
          <a:p>
            <a:r>
              <a:rPr lang="en-US" sz="2400" dirty="0">
                <a:latin typeface="Arial" panose="020B0604020202020204" pitchFamily="34" charset="0"/>
                <a:cs typeface="Arial" panose="020B0604020202020204" pitchFamily="34" charset="0"/>
              </a:rPr>
              <a:t>40.</a:t>
            </a:r>
            <a:r>
              <a:rPr lang="vi-VN" sz="2400" dirty="0">
                <a:latin typeface="Arial" panose="020B0604020202020204" pitchFamily="34" charset="0"/>
                <a:cs typeface="Arial" panose="020B0604020202020204" pitchFamily="34" charset="0"/>
              </a:rPr>
              <a:t>Chia cho số có hai chữ số</a:t>
            </a:r>
          </a:p>
          <a:p>
            <a:r>
              <a:rPr lang="en-US" sz="2400" dirty="0">
                <a:latin typeface="Arial" panose="020B0604020202020204" pitchFamily="34" charset="0"/>
                <a:cs typeface="Arial" panose="020B0604020202020204" pitchFamily="34" charset="0"/>
              </a:rPr>
              <a:t>47.Uớc </a:t>
            </a:r>
            <a:r>
              <a:rPr lang="en-US" sz="2400" dirty="0" err="1">
                <a:latin typeface="Arial" panose="020B0604020202020204" pitchFamily="34" charset="0"/>
                <a:cs typeface="Arial" panose="020B0604020202020204" pitchFamily="34" charset="0"/>
              </a:rPr>
              <a:t>lượng</a:t>
            </a:r>
            <a:r>
              <a:rPr lang="en-US" sz="2400" dirty="0">
                <a:latin typeface="Arial" panose="020B0604020202020204" pitchFamily="34" charset="0"/>
                <a:cs typeface="Arial" panose="020B0604020202020204" pitchFamily="34" charset="0"/>
              </a:rPr>
              <a:t> tính</a:t>
            </a:r>
            <a:endParaRPr lang="vi-VN" sz="2400" dirty="0">
              <a:latin typeface="Arial" panose="020B0604020202020204" pitchFamily="34" charset="0"/>
              <a:cs typeface="Arial" panose="020B0604020202020204" pitchFamily="34" charset="0"/>
            </a:endParaRPr>
          </a:p>
          <a:p>
            <a:endParaRPr lang="vi-VN" sz="2400" dirty="0">
              <a:latin typeface="Arial" panose="020B0604020202020204" pitchFamily="34" charset="0"/>
              <a:cs typeface="Arial" panose="020B0604020202020204" pitchFamily="34" charset="0"/>
            </a:endParaRPr>
          </a:p>
        </p:txBody>
      </p:sp>
      <p:sp>
        <p:nvSpPr>
          <p:cNvPr id="7" name="Rectangle 6"/>
          <p:cNvSpPr/>
          <p:nvPr/>
        </p:nvSpPr>
        <p:spPr>
          <a:xfrm>
            <a:off x="4676909" y="243958"/>
            <a:ext cx="3081204" cy="584775"/>
          </a:xfrm>
          <a:prstGeom prst="rect">
            <a:avLst/>
          </a:prstGeom>
        </p:spPr>
        <p:txBody>
          <a:bodyPr wrap="square">
            <a:spAutoFit/>
          </a:bodyPr>
          <a:lstStyle/>
          <a:p>
            <a:r>
              <a:rPr lang="en-US" sz="3200" b="1" dirty="0">
                <a:solidFill>
                  <a:srgbClr val="C00000"/>
                </a:solidFill>
                <a:latin typeface="Arial" pitchFamily="34" charset="0"/>
                <a:cs typeface="Arial" pitchFamily="34" charset="0"/>
              </a:rPr>
              <a:t>THỰC HÀNH</a:t>
            </a:r>
            <a:endParaRPr lang="en-US" sz="3200" dirty="0">
              <a:latin typeface="Arial" pitchFamily="34" charset="0"/>
              <a:cs typeface="Arial" pitchFamily="34" charset="0"/>
            </a:endParaRPr>
          </a:p>
        </p:txBody>
      </p:sp>
      <p:sp>
        <p:nvSpPr>
          <p:cNvPr id="8" name="Rectangle 7"/>
          <p:cNvSpPr/>
          <p:nvPr/>
        </p:nvSpPr>
        <p:spPr>
          <a:xfrm>
            <a:off x="926927" y="702469"/>
            <a:ext cx="10443206" cy="523220"/>
          </a:xfrm>
          <a:prstGeom prst="rect">
            <a:avLst/>
          </a:prstGeom>
        </p:spPr>
        <p:txBody>
          <a:bodyPr wrap="square">
            <a:spAutoFit/>
          </a:bodyPr>
          <a:lstStyle/>
          <a:p>
            <a:r>
              <a:rPr lang="en-US" sz="2800" b="1" dirty="0" err="1">
                <a:latin typeface="Arial" panose="020B0604020202020204" pitchFamily="34" charset="0"/>
                <a:ea typeface="Aachen" panose="02020500000000000000" pitchFamily="18" charset="-93"/>
                <a:cs typeface="Arial" panose="020B0604020202020204" pitchFamily="34" charset="0"/>
              </a:rPr>
              <a:t>Thảo</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luận</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cách</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tổ</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chức</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dạy</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học</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một</a:t>
            </a:r>
            <a:r>
              <a:rPr lang="en-US" sz="2800" b="1" dirty="0">
                <a:latin typeface="Arial" panose="020B0604020202020204" pitchFamily="34" charset="0"/>
                <a:ea typeface="Aachen" panose="02020500000000000000" pitchFamily="18" charset="-93"/>
                <a:cs typeface="Arial" panose="020B0604020202020204" pitchFamily="34" charset="0"/>
              </a:rPr>
              <a:t> số </a:t>
            </a:r>
            <a:r>
              <a:rPr lang="en-US" sz="2800" b="1" dirty="0" err="1">
                <a:latin typeface="Arial" panose="020B0604020202020204" pitchFamily="34" charset="0"/>
                <a:ea typeface="Aachen" panose="02020500000000000000" pitchFamily="18" charset="-93"/>
                <a:cs typeface="Arial" panose="020B0604020202020204" pitchFamily="34" charset="0"/>
              </a:rPr>
              <a:t>dạng</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bài</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điển</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hình</a:t>
            </a:r>
            <a:endParaRPr lang="vi-VN" sz="2800" dirty="0">
              <a:latin typeface="Arial" panose="020B0604020202020204" pitchFamily="34" charset="0"/>
              <a:ea typeface="Aachen" panose="02020500000000000000" pitchFamily="18" charset="-93"/>
              <a:cs typeface="Arial" panose="020B0604020202020204" pitchFamily="34" charset="0"/>
            </a:endParaRPr>
          </a:p>
        </p:txBody>
      </p:sp>
      <p:sp>
        <p:nvSpPr>
          <p:cNvPr id="9" name="Rectangle 8">
            <a:extLst>
              <a:ext uri="{FF2B5EF4-FFF2-40B4-BE49-F238E27FC236}">
                <a16:creationId xmlns:a16="http://schemas.microsoft.com/office/drawing/2014/main" xmlns="" id="{7F5C3194-E983-4121-9FAD-5CEC3CB81344}"/>
              </a:ext>
            </a:extLst>
          </p:cNvPr>
          <p:cNvSpPr/>
          <p:nvPr/>
        </p:nvSpPr>
        <p:spPr>
          <a:xfrm>
            <a:off x="6096000" y="1451157"/>
            <a:ext cx="5592809" cy="4154984"/>
          </a:xfrm>
          <a:prstGeom prst="rect">
            <a:avLst/>
          </a:prstGeom>
        </p:spPr>
        <p:txBody>
          <a:bodyPr wrap="square">
            <a:spAutoFit/>
          </a:bodyPr>
          <a:lstStyle/>
          <a:p>
            <a:pPr lvl="0" algn="ct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kì</a:t>
            </a:r>
            <a:r>
              <a:rPr lang="en-US" sz="2400" b="1" dirty="0">
                <a:latin typeface="Arial" panose="020B0604020202020204" pitchFamily="34" charset="0"/>
                <a:cs typeface="Arial" panose="020B0604020202020204" pitchFamily="34" charset="0"/>
              </a:rPr>
              <a:t> II</a:t>
            </a:r>
          </a:p>
          <a:p>
            <a:pPr lvl="0"/>
            <a:r>
              <a:rPr lang="en-US" sz="2400" b="1" dirty="0" err="1">
                <a:latin typeface="Arial" panose="020B0604020202020204" pitchFamily="34" charset="0"/>
                <a:cs typeface="Arial" panose="020B0604020202020204" pitchFamily="34" charset="0"/>
              </a:rPr>
              <a:t>Chủ</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đề</a:t>
            </a:r>
            <a:r>
              <a:rPr lang="en-US" sz="2400" b="1" dirty="0">
                <a:latin typeface="Arial" panose="020B0604020202020204" pitchFamily="34" charset="0"/>
                <a:cs typeface="Arial" panose="020B0604020202020204" pitchFamily="34" charset="0"/>
              </a:rPr>
              <a:t> III</a:t>
            </a:r>
            <a:endParaRPr lang="vi-VN"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67.</a:t>
            </a:r>
            <a:r>
              <a:rPr lang="vi-VN" sz="2400" dirty="0">
                <a:latin typeface="Arial" panose="020B0604020202020204" pitchFamily="34" charset="0"/>
                <a:cs typeface="Arial" panose="020B0604020202020204" pitchFamily="34" charset="0"/>
              </a:rPr>
              <a:t> Mét vuông</a:t>
            </a:r>
          </a:p>
          <a:p>
            <a:r>
              <a:rPr lang="en-US" sz="2400" dirty="0">
                <a:latin typeface="Arial" panose="020B0604020202020204" pitchFamily="34" charset="0"/>
                <a:cs typeface="Arial" panose="020B0604020202020204" pitchFamily="34" charset="0"/>
              </a:rPr>
              <a:t>    72.</a:t>
            </a:r>
            <a:r>
              <a:rPr lang="vi-VN" sz="2400" dirty="0">
                <a:latin typeface="Arial" panose="020B0604020202020204" pitchFamily="34" charset="0"/>
                <a:cs typeface="Arial" panose="020B0604020202020204" pitchFamily="34" charset="0"/>
              </a:rPr>
              <a:t> Em vui học Toán</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Chủ</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đề</a:t>
            </a:r>
            <a:r>
              <a:rPr lang="en-US" sz="2400" b="1" dirty="0">
                <a:latin typeface="Arial" panose="020B0604020202020204" pitchFamily="34" charset="0"/>
                <a:cs typeface="Arial" panose="020B0604020202020204" pitchFamily="34" charset="0"/>
              </a:rPr>
              <a:t> IV</a:t>
            </a:r>
          </a:p>
          <a:p>
            <a:r>
              <a:rPr lang="en-US" sz="2400" dirty="0">
                <a:latin typeface="Arial" panose="020B0604020202020204" pitchFamily="34" charset="0"/>
                <a:cs typeface="Arial" panose="020B0604020202020204" pitchFamily="34" charset="0"/>
              </a:rPr>
              <a:t>   82.</a:t>
            </a:r>
            <a:r>
              <a:rPr lang="vi-VN" sz="2400" dirty="0">
                <a:latin typeface="Arial" panose="020B0604020202020204" pitchFamily="34" charset="0"/>
                <a:cs typeface="Arial" panose="020B0604020202020204" pitchFamily="34" charset="0"/>
              </a:rPr>
              <a:t> Tìm phân số của một số</a:t>
            </a:r>
          </a:p>
          <a:p>
            <a:r>
              <a:rPr lang="en-US" sz="2400" dirty="0">
                <a:latin typeface="Arial" panose="020B0604020202020204" pitchFamily="34" charset="0"/>
                <a:cs typeface="Arial" panose="020B0604020202020204" pitchFamily="34" charset="0"/>
              </a:rPr>
              <a:t>   88 .</a:t>
            </a:r>
            <a:r>
              <a:rPr lang="vi-VN" sz="2400" dirty="0">
                <a:latin typeface="Arial" panose="020B0604020202020204" pitchFamily="34" charset="0"/>
                <a:cs typeface="Arial" panose="020B0604020202020204" pitchFamily="34" charset="0"/>
              </a:rPr>
              <a:t> Biểu đồ cột</a:t>
            </a:r>
          </a:p>
        </p:txBody>
      </p:sp>
    </p:spTree>
    <p:extLst>
      <p:ext uri="{BB962C8B-B14F-4D97-AF65-F5344CB8AC3E}">
        <p14:creationId xmlns:p14="http://schemas.microsoft.com/office/powerpoint/2010/main" val="2130706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0676" y="1781573"/>
            <a:ext cx="9833669" cy="3724096"/>
          </a:xfrm>
          <a:prstGeom prst="rect">
            <a:avLst/>
          </a:prstGeom>
          <a:noFill/>
        </p:spPr>
        <p:txBody>
          <a:bodyPr wrap="square" rtlCol="0">
            <a:spAutoFit/>
          </a:bodyPr>
          <a:lstStyle/>
          <a:p>
            <a:r>
              <a:rPr lang="en-US" sz="2800" b="1" dirty="0" err="1">
                <a:solidFill>
                  <a:srgbClr val="7030A0"/>
                </a:solidFill>
                <a:latin typeface="Arial" pitchFamily="34" charset="0"/>
                <a:cs typeface="Arial" pitchFamily="34" charset="0"/>
              </a:rPr>
              <a:t>Yêu</a:t>
            </a:r>
            <a:r>
              <a:rPr lang="en-US" sz="2800" b="1" dirty="0">
                <a:solidFill>
                  <a:srgbClr val="7030A0"/>
                </a:solidFill>
                <a:latin typeface="Arial" pitchFamily="34" charset="0"/>
                <a:cs typeface="Arial" pitchFamily="34" charset="0"/>
              </a:rPr>
              <a:t> </a:t>
            </a:r>
            <a:r>
              <a:rPr lang="en-US" sz="2800" b="1" dirty="0" err="1">
                <a:solidFill>
                  <a:srgbClr val="7030A0"/>
                </a:solidFill>
                <a:latin typeface="Arial" pitchFamily="34" charset="0"/>
                <a:cs typeface="Arial" pitchFamily="34" charset="0"/>
              </a:rPr>
              <a:t>cầu</a:t>
            </a:r>
            <a:r>
              <a:rPr lang="en-US" sz="2800" b="1" dirty="0">
                <a:solidFill>
                  <a:srgbClr val="7030A0"/>
                </a:solidFill>
                <a:latin typeface="Arial" pitchFamily="34" charset="0"/>
                <a:cs typeface="Arial" pitchFamily="34" charset="0"/>
              </a:rPr>
              <a:t> : </a:t>
            </a:r>
          </a:p>
          <a:p>
            <a:endParaRPr lang="en-US" sz="2800" b="1" dirty="0">
              <a:solidFill>
                <a:srgbClr val="7030A0"/>
              </a:solidFill>
              <a:latin typeface="Arial" pitchFamily="34" charset="0"/>
              <a:cs typeface="Arial" pitchFamily="34" charset="0"/>
            </a:endParaRPr>
          </a:p>
          <a:p>
            <a:pPr>
              <a:lnSpc>
                <a:spcPct val="150000"/>
              </a:lnSpc>
            </a:pPr>
            <a:r>
              <a:rPr lang="en-US" sz="2400" b="1" dirty="0">
                <a:solidFill>
                  <a:srgbClr val="7030A0"/>
                </a:solidFill>
                <a:latin typeface="Arial" pitchFamily="34" charset="0"/>
                <a:cs typeface="Arial" pitchFamily="34" charset="0"/>
              </a:rPr>
              <a:t>1. </a:t>
            </a:r>
            <a:r>
              <a:rPr lang="en-US" sz="2400" b="1" dirty="0" err="1">
                <a:solidFill>
                  <a:srgbClr val="7030A0"/>
                </a:solidFill>
                <a:latin typeface="Arial" pitchFamily="34" charset="0"/>
                <a:cs typeface="Arial" pitchFamily="34" charset="0"/>
              </a:rPr>
              <a:t>Xác</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định</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trọng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tâm</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của</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bài</a:t>
            </a:r>
            <a:endParaRPr lang="en-US" sz="2400" b="1" dirty="0">
              <a:solidFill>
                <a:srgbClr val="7030A0"/>
              </a:solidFill>
              <a:latin typeface="Arial" pitchFamily="34" charset="0"/>
              <a:cs typeface="Arial" pitchFamily="34" charset="0"/>
            </a:endParaRPr>
          </a:p>
          <a:p>
            <a:pPr>
              <a:lnSpc>
                <a:spcPct val="150000"/>
              </a:lnSpc>
            </a:pPr>
            <a:r>
              <a:rPr lang="en-US" sz="2400" b="1" dirty="0">
                <a:solidFill>
                  <a:srgbClr val="7030A0"/>
                </a:solidFill>
                <a:latin typeface="Arial" pitchFamily="34" charset="0"/>
                <a:cs typeface="Arial" pitchFamily="34" charset="0"/>
              </a:rPr>
              <a:t>2.Các </a:t>
            </a:r>
            <a:r>
              <a:rPr lang="en-US" sz="2400" b="1" dirty="0" err="1">
                <a:solidFill>
                  <a:srgbClr val="7030A0"/>
                </a:solidFill>
                <a:latin typeface="Arial" pitchFamily="34" charset="0"/>
                <a:cs typeface="Arial" pitchFamily="34" charset="0"/>
              </a:rPr>
              <a:t>hoạt</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động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các</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việc</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cần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tổ</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chức</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giúp</a:t>
            </a:r>
            <a:r>
              <a:rPr lang="en-US" sz="2400" b="1" dirty="0">
                <a:solidFill>
                  <a:srgbClr val="7030A0"/>
                </a:solidFill>
                <a:latin typeface="Arial" pitchFamily="34" charset="0"/>
                <a:cs typeface="Arial" pitchFamily="34" charset="0"/>
              </a:rPr>
              <a:t> HS </a:t>
            </a:r>
            <a:r>
              <a:rPr lang="en-US" sz="2400" b="1" dirty="0" err="1">
                <a:solidFill>
                  <a:srgbClr val="7030A0"/>
                </a:solidFill>
                <a:latin typeface="Arial" pitchFamily="34" charset="0"/>
                <a:cs typeface="Arial" pitchFamily="34" charset="0"/>
              </a:rPr>
              <a:t>học</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các</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trọng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tâm</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bài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học</a:t>
            </a:r>
            <a:r>
              <a:rPr lang="en-US" sz="2400" b="1" dirty="0">
                <a:solidFill>
                  <a:srgbClr val="7030A0"/>
                </a:solidFill>
                <a:latin typeface="Arial" pitchFamily="34" charset="0"/>
                <a:cs typeface="Arial" pitchFamily="34" charset="0"/>
              </a:rPr>
              <a:t>  ( </a:t>
            </a:r>
            <a:r>
              <a:rPr lang="en-US" sz="2400" b="1" dirty="0" err="1">
                <a:solidFill>
                  <a:srgbClr val="7030A0"/>
                </a:solidFill>
                <a:latin typeface="Arial" pitchFamily="34" charset="0"/>
                <a:cs typeface="Arial" pitchFamily="34" charset="0"/>
              </a:rPr>
              <a:t>chú</a:t>
            </a:r>
            <a:r>
              <a:rPr lang="en-US" sz="2400" b="1" dirty="0">
                <a:solidFill>
                  <a:srgbClr val="7030A0"/>
                </a:solidFill>
                <a:latin typeface="Arial" pitchFamily="34" charset="0"/>
                <a:cs typeface="Arial" pitchFamily="34" charset="0"/>
              </a:rPr>
              <a:t> ý </a:t>
            </a:r>
            <a:r>
              <a:rPr lang="en-US" sz="2400" b="1" dirty="0" err="1">
                <a:solidFill>
                  <a:srgbClr val="7030A0"/>
                </a:solidFill>
                <a:latin typeface="Arial" pitchFamily="34" charset="0"/>
                <a:cs typeface="Arial" pitchFamily="34" charset="0"/>
              </a:rPr>
              <a:t>các</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hoạt</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động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tạo</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cơ</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hội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cho</a:t>
            </a:r>
            <a:r>
              <a:rPr lang="en-US" sz="2400" b="1" dirty="0">
                <a:solidFill>
                  <a:srgbClr val="7030A0"/>
                </a:solidFill>
                <a:latin typeface="Arial" pitchFamily="34" charset="0"/>
                <a:cs typeface="Arial" pitchFamily="34" charset="0"/>
              </a:rPr>
              <a:t> HS </a:t>
            </a:r>
            <a:r>
              <a:rPr lang="en-US" sz="2400" b="1" dirty="0" err="1">
                <a:solidFill>
                  <a:srgbClr val="7030A0"/>
                </a:solidFill>
                <a:latin typeface="Arial" pitchFamily="34" charset="0"/>
                <a:cs typeface="Arial" pitchFamily="34" charset="0"/>
              </a:rPr>
              <a:t>thực</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sự</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hoạt</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động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lôi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cuốn</a:t>
            </a:r>
            <a:r>
              <a:rPr lang="en-US" sz="2400" b="1" dirty="0">
                <a:solidFill>
                  <a:srgbClr val="7030A0"/>
                </a:solidFill>
                <a:latin typeface="Arial" pitchFamily="34" charset="0"/>
                <a:cs typeface="Arial" pitchFamily="34" charset="0"/>
              </a:rPr>
              <a:t> HS </a:t>
            </a:r>
            <a:r>
              <a:rPr lang="en-US" sz="2400" b="1" dirty="0" err="1">
                <a:solidFill>
                  <a:srgbClr val="7030A0"/>
                </a:solidFill>
                <a:latin typeface="Arial" pitchFamily="34" charset="0"/>
                <a:cs typeface="Arial" pitchFamily="34" charset="0"/>
              </a:rPr>
              <a:t>vào</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hoạt</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động</a:t>
            </a:r>
            <a:r>
              <a:rPr lang="en-US" sz="2400" b="1" dirty="0">
                <a:solidFill>
                  <a:srgbClr val="7030A0"/>
                </a:solidFill>
                <a:latin typeface="Arial" pitchFamily="34" charset="0"/>
                <a:cs typeface="Arial" pitchFamily="34" charset="0"/>
              </a:rPr>
              <a:t> )</a:t>
            </a:r>
          </a:p>
          <a:p>
            <a:pPr>
              <a:lnSpc>
                <a:spcPct val="150000"/>
              </a:lnSpc>
            </a:pPr>
            <a:r>
              <a:rPr lang="en-US" sz="2400" b="1" dirty="0">
                <a:solidFill>
                  <a:srgbClr val="7030A0"/>
                </a:solidFill>
                <a:latin typeface="Arial" pitchFamily="34" charset="0"/>
                <a:cs typeface="Arial" pitchFamily="34" charset="0"/>
              </a:rPr>
              <a:t>3.Nêu </a:t>
            </a:r>
            <a:r>
              <a:rPr lang="en-US" sz="2400" b="1" dirty="0" err="1">
                <a:solidFill>
                  <a:srgbClr val="7030A0"/>
                </a:solidFill>
                <a:latin typeface="Arial" pitchFamily="34" charset="0"/>
                <a:cs typeface="Arial" pitchFamily="34" charset="0"/>
              </a:rPr>
              <a:t>băn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khoăn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thắc</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mắc</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liên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quan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khi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soạn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bài</a:t>
            </a:r>
            <a:endParaRPr lang="en-US" sz="2400" b="1" dirty="0">
              <a:solidFill>
                <a:srgbClr val="7030A0"/>
              </a:solidFill>
              <a:latin typeface="Arial" pitchFamily="34" charset="0"/>
              <a:cs typeface="Arial" pitchFamily="34" charset="0"/>
            </a:endParaRPr>
          </a:p>
        </p:txBody>
      </p:sp>
      <p:sp>
        <p:nvSpPr>
          <p:cNvPr id="5" name="Rectangle 4"/>
          <p:cNvSpPr/>
          <p:nvPr/>
        </p:nvSpPr>
        <p:spPr>
          <a:xfrm>
            <a:off x="4676909" y="243958"/>
            <a:ext cx="3081204" cy="584775"/>
          </a:xfrm>
          <a:prstGeom prst="rect">
            <a:avLst/>
          </a:prstGeom>
        </p:spPr>
        <p:txBody>
          <a:bodyPr wrap="square">
            <a:spAutoFit/>
          </a:bodyPr>
          <a:lstStyle/>
          <a:p>
            <a:r>
              <a:rPr lang="en-US" sz="3200" b="1" dirty="0">
                <a:solidFill>
                  <a:srgbClr val="C00000"/>
                </a:solidFill>
                <a:latin typeface="Arial" pitchFamily="34" charset="0"/>
                <a:cs typeface="Arial" pitchFamily="34" charset="0"/>
              </a:rPr>
              <a:t>THỰC HÀNH</a:t>
            </a:r>
            <a:endParaRPr lang="en-US" sz="3200" dirty="0">
              <a:latin typeface="Arial" pitchFamily="34" charset="0"/>
              <a:cs typeface="Arial" pitchFamily="34" charset="0"/>
            </a:endParaRPr>
          </a:p>
        </p:txBody>
      </p:sp>
      <p:sp>
        <p:nvSpPr>
          <p:cNvPr id="6" name="Rectangle 5"/>
          <p:cNvSpPr/>
          <p:nvPr/>
        </p:nvSpPr>
        <p:spPr>
          <a:xfrm>
            <a:off x="2086648" y="886812"/>
            <a:ext cx="9900565" cy="523220"/>
          </a:xfrm>
          <a:prstGeom prst="rect">
            <a:avLst/>
          </a:prstGeom>
        </p:spPr>
        <p:txBody>
          <a:bodyPr wrap="square">
            <a:spAutoFit/>
          </a:bodyPr>
          <a:lstStyle/>
          <a:p>
            <a:r>
              <a:rPr lang="en-US" sz="2800" b="1" dirty="0" err="1">
                <a:latin typeface="Arial" panose="020B0604020202020204" pitchFamily="34" charset="0"/>
                <a:ea typeface="Aachen" panose="02020500000000000000" pitchFamily="18" charset="-93"/>
                <a:cs typeface="Arial" panose="020B0604020202020204" pitchFamily="34" charset="0"/>
              </a:rPr>
              <a:t>Thiết</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kế</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kế</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hoạch</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dạy</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học</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một</a:t>
            </a:r>
            <a:r>
              <a:rPr lang="en-US" sz="2800" b="1" dirty="0">
                <a:latin typeface="Arial" panose="020B0604020202020204" pitchFamily="34" charset="0"/>
                <a:ea typeface="Aachen" panose="02020500000000000000" pitchFamily="18" charset="-93"/>
                <a:cs typeface="Arial" panose="020B0604020202020204" pitchFamily="34" charset="0"/>
              </a:rPr>
              <a:t> số </a:t>
            </a:r>
            <a:r>
              <a:rPr lang="en-US" sz="2800" b="1" dirty="0" err="1">
                <a:latin typeface="Arial" panose="020B0604020202020204" pitchFamily="34" charset="0"/>
                <a:ea typeface="Aachen" panose="02020500000000000000" pitchFamily="18" charset="-93"/>
                <a:cs typeface="Arial" panose="020B0604020202020204" pitchFamily="34" charset="0"/>
              </a:rPr>
              <a:t>dạng</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bài</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điển</a:t>
            </a:r>
            <a:r>
              <a:rPr lang="en-US" sz="2800" b="1" dirty="0">
                <a:latin typeface="Arial" panose="020B0604020202020204" pitchFamily="34" charset="0"/>
                <a:ea typeface="Aachen" panose="02020500000000000000" pitchFamily="18" charset="-93"/>
                <a:cs typeface="Arial" panose="020B0604020202020204" pitchFamily="34" charset="0"/>
              </a:rPr>
              <a:t> </a:t>
            </a:r>
            <a:r>
              <a:rPr lang="en-US" sz="2800" b="1" dirty="0" err="1">
                <a:latin typeface="Arial" panose="020B0604020202020204" pitchFamily="34" charset="0"/>
                <a:ea typeface="Aachen" panose="02020500000000000000" pitchFamily="18" charset="-93"/>
                <a:cs typeface="Arial" panose="020B0604020202020204" pitchFamily="34" charset="0"/>
              </a:rPr>
              <a:t>hình</a:t>
            </a:r>
            <a:endParaRPr lang="vi-VN" sz="2800" dirty="0">
              <a:latin typeface="Arial" panose="020B0604020202020204" pitchFamily="34" charset="0"/>
              <a:ea typeface="Aachen" panose="02020500000000000000" pitchFamily="18" charset="-93"/>
              <a:cs typeface="Arial" panose="020B0604020202020204" pitchFamily="34" charset="0"/>
            </a:endParaRPr>
          </a:p>
        </p:txBody>
      </p:sp>
    </p:spTree>
    <p:extLst>
      <p:ext uri="{BB962C8B-B14F-4D97-AF65-F5344CB8AC3E}">
        <p14:creationId xmlns:p14="http://schemas.microsoft.com/office/powerpoint/2010/main" val="3798784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
        <p:nvSpPr>
          <p:cNvPr id="5" name="Slide Number Placeholder 4"/>
          <p:cNvSpPr>
            <a:spLocks noGrp="1"/>
          </p:cNvSpPr>
          <p:nvPr>
            <p:ph type="sldNum" sz="quarter" idx="12"/>
          </p:nvPr>
        </p:nvSpPr>
        <p:spPr/>
        <p:txBody>
          <a:bodyPr/>
          <a:lstStyle/>
          <a:p>
            <a:fld id="{05C2D176-BDDD-4308-9A3E-DBFC2B3B23A7}" type="slidenum">
              <a:rPr lang="vi-VN" smtClean="0"/>
              <a:pPr/>
              <a:t>35</a:t>
            </a:fld>
            <a:endParaRPr lang="vi-VN"/>
          </a:p>
        </p:txBody>
      </p:sp>
      <p:graphicFrame>
        <p:nvGraphicFramePr>
          <p:cNvPr id="6" name="Table 5"/>
          <p:cNvGraphicFramePr>
            <a:graphicFrameLocks noGrp="1"/>
          </p:cNvGraphicFramePr>
          <p:nvPr>
            <p:extLst>
              <p:ext uri="{D42A27DB-BD31-4B8C-83A1-F6EECF244321}">
                <p14:modId xmlns:p14="http://schemas.microsoft.com/office/powerpoint/2010/main" val="681991896"/>
              </p:ext>
            </p:extLst>
          </p:nvPr>
        </p:nvGraphicFramePr>
        <p:xfrm>
          <a:off x="220718" y="590931"/>
          <a:ext cx="11682248" cy="5199113"/>
        </p:xfrm>
        <a:graphic>
          <a:graphicData uri="http://schemas.openxmlformats.org/drawingml/2006/table">
            <a:tbl>
              <a:tblPr firstRow="1" firstCol="1" lastRow="1" lastCol="1" bandRow="1" bandCol="1">
                <a:tableStyleId>{B301B821-A1FF-4177-AEE7-76D212191A09}</a:tableStyleId>
              </a:tblPr>
              <a:tblGrid>
                <a:gridCol w="1802954">
                  <a:extLst>
                    <a:ext uri="{9D8B030D-6E8A-4147-A177-3AD203B41FA5}">
                      <a16:colId xmlns:a16="http://schemas.microsoft.com/office/drawing/2014/main" xmlns="" val="3483302437"/>
                    </a:ext>
                  </a:extLst>
                </a:gridCol>
                <a:gridCol w="7075358">
                  <a:extLst>
                    <a:ext uri="{9D8B030D-6E8A-4147-A177-3AD203B41FA5}">
                      <a16:colId xmlns:a16="http://schemas.microsoft.com/office/drawing/2014/main" xmlns="" val="20001"/>
                    </a:ext>
                  </a:extLst>
                </a:gridCol>
                <a:gridCol w="2803936">
                  <a:extLst>
                    <a:ext uri="{9D8B030D-6E8A-4147-A177-3AD203B41FA5}">
                      <a16:colId xmlns:a16="http://schemas.microsoft.com/office/drawing/2014/main" xmlns="" val="2099975785"/>
                    </a:ext>
                  </a:extLst>
                </a:gridCol>
              </a:tblGrid>
              <a:tr h="447531">
                <a:tc>
                  <a:txBody>
                    <a:bodyPr/>
                    <a:lstStyle/>
                    <a:p>
                      <a:pPr algn="ctr">
                        <a:spcBef>
                          <a:spcPts val="285"/>
                        </a:spcBef>
                        <a:spcAft>
                          <a:spcPts val="0"/>
                        </a:spcAft>
                      </a:pPr>
                      <a:r>
                        <a:rPr lang="en-US" sz="2000" b="1" spc="-5" dirty="0">
                          <a:solidFill>
                            <a:schemeClr val="tx1"/>
                          </a:solidFill>
                          <a:effectLst/>
                          <a:latin typeface="Arial" panose="020B0604020202020204" pitchFamily="34" charset="0"/>
                          <a:cs typeface="Arial" panose="020B0604020202020204" pitchFamily="34" charset="0"/>
                        </a:rPr>
                        <a:t>Nội</a:t>
                      </a:r>
                      <a:r>
                        <a:rPr lang="en-US" sz="2000" b="1" dirty="0">
                          <a:solidFill>
                            <a:schemeClr val="tx1"/>
                          </a:solidFill>
                          <a:effectLst/>
                          <a:latin typeface="Arial" panose="020B0604020202020204" pitchFamily="34" charset="0"/>
                          <a:cs typeface="Arial" panose="020B0604020202020204" pitchFamily="34" charset="0"/>
                        </a:rPr>
                        <a:t> dung</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4060">
                        <a:spcBef>
                          <a:spcPts val="285"/>
                        </a:spcBef>
                        <a:spcAft>
                          <a:spcPts val="0"/>
                        </a:spcAft>
                      </a:pPr>
                      <a:r>
                        <a:rPr lang="en-US" sz="2000" b="1" spc="-40" dirty="0" err="1">
                          <a:solidFill>
                            <a:schemeClr val="tx1"/>
                          </a:solidFill>
                          <a:effectLst/>
                          <a:latin typeface="Arial" panose="020B0604020202020204" pitchFamily="34" charset="0"/>
                          <a:cs typeface="Arial" panose="020B0604020202020204" pitchFamily="34" charset="0"/>
                        </a:rPr>
                        <a:t>Yêu</a:t>
                      </a:r>
                      <a:r>
                        <a:rPr lang="en-US" sz="2000" b="1" dirty="0">
                          <a:solidFill>
                            <a:schemeClr val="tx1"/>
                          </a:solidFill>
                          <a:effectLst/>
                          <a:latin typeface="Arial" panose="020B0604020202020204" pitchFamily="34" charset="0"/>
                          <a:cs typeface="Arial" panose="020B0604020202020204" pitchFamily="34" charset="0"/>
                        </a:rPr>
                        <a:t> </a:t>
                      </a:r>
                      <a:r>
                        <a:rPr lang="en-US" sz="2000" b="1" dirty="0" err="1">
                          <a:solidFill>
                            <a:schemeClr val="tx1"/>
                          </a:solidFill>
                          <a:effectLst/>
                          <a:latin typeface="Arial" panose="020B0604020202020204" pitchFamily="34" charset="0"/>
                          <a:cs typeface="Arial" panose="020B0604020202020204" pitchFamily="34" charset="0"/>
                        </a:rPr>
                        <a:t>cầu</a:t>
                      </a:r>
                      <a:r>
                        <a:rPr lang="en-US" sz="2000" b="1" dirty="0">
                          <a:solidFill>
                            <a:schemeClr val="tx1"/>
                          </a:solidFill>
                          <a:effectLst/>
                          <a:latin typeface="Arial" panose="020B0604020202020204" pitchFamily="34" charset="0"/>
                          <a:cs typeface="Arial" panose="020B0604020202020204" pitchFamily="34" charset="0"/>
                        </a:rPr>
                        <a:t> </a:t>
                      </a:r>
                      <a:r>
                        <a:rPr lang="en-US" sz="2000" b="1" dirty="0" err="1">
                          <a:solidFill>
                            <a:schemeClr val="tx1"/>
                          </a:solidFill>
                          <a:effectLst/>
                          <a:latin typeface="Arial" panose="020B0604020202020204" pitchFamily="34" charset="0"/>
                          <a:cs typeface="Arial" panose="020B0604020202020204" pitchFamily="34" charset="0"/>
                        </a:rPr>
                        <a:t>cần</a:t>
                      </a:r>
                      <a:r>
                        <a:rPr lang="en-US" sz="2000" b="1" dirty="0">
                          <a:solidFill>
                            <a:schemeClr val="tx1"/>
                          </a:solidFill>
                          <a:effectLst/>
                          <a:latin typeface="Arial" panose="020B0604020202020204" pitchFamily="34" charset="0"/>
                          <a:cs typeface="Arial" panose="020B0604020202020204" pitchFamily="34" charset="0"/>
                        </a:rPr>
                        <a:t> </a:t>
                      </a:r>
                      <a:r>
                        <a:rPr lang="en-US" sz="2000" b="1" spc="-5" dirty="0" err="1">
                          <a:solidFill>
                            <a:schemeClr val="tx1"/>
                          </a:solidFill>
                          <a:effectLst/>
                          <a:latin typeface="Arial" panose="020B0604020202020204" pitchFamily="34" charset="0"/>
                          <a:cs typeface="Arial" panose="020B0604020202020204" pitchFamily="34" charset="0"/>
                        </a:rPr>
                        <a:t>đạt</a:t>
                      </a:r>
                      <a:r>
                        <a:rPr lang="en-US" sz="2000" b="1" spc="-5" dirty="0">
                          <a:solidFill>
                            <a:schemeClr val="tx1"/>
                          </a:solidFill>
                          <a:effectLst/>
                          <a:latin typeface="Arial" panose="020B0604020202020204" pitchFamily="34" charset="0"/>
                          <a:cs typeface="Arial" panose="020B0604020202020204" pitchFamily="34" charset="0"/>
                        </a:rPr>
                        <a:t> (CT</a:t>
                      </a:r>
                      <a:r>
                        <a:rPr lang="en-US" sz="2000" b="1" spc="-5" baseline="0" dirty="0">
                          <a:solidFill>
                            <a:schemeClr val="tx1"/>
                          </a:solidFill>
                          <a:effectLst/>
                          <a:latin typeface="Arial" panose="020B0604020202020204" pitchFamily="34" charset="0"/>
                          <a:cs typeface="Arial" panose="020B0604020202020204" pitchFamily="34" charset="0"/>
                        </a:rPr>
                        <a:t> 2018</a:t>
                      </a:r>
                      <a:r>
                        <a:rPr lang="en-US" sz="2000" b="1" spc="-5"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3425" indent="-733425">
                        <a:spcBef>
                          <a:spcPts val="285"/>
                        </a:spcBef>
                        <a:spcAft>
                          <a:spcPts val="0"/>
                        </a:spcAft>
                      </a:pPr>
                      <a:r>
                        <a:rPr lang="en-US" sz="2000" b="1" spc="-40" dirty="0" err="1">
                          <a:solidFill>
                            <a:schemeClr val="tx1"/>
                          </a:solidFill>
                          <a:effectLst/>
                          <a:latin typeface="Arial" panose="020B0604020202020204" pitchFamily="34" charset="0"/>
                          <a:ea typeface="+mn-ea"/>
                          <a:cs typeface="Arial" panose="020B0604020202020204" pitchFamily="34" charset="0"/>
                        </a:rPr>
                        <a:t>Điểm</a:t>
                      </a:r>
                      <a:r>
                        <a:rPr lang="en-US" sz="2000" b="1" spc="-40" baseline="0" dirty="0">
                          <a:solidFill>
                            <a:schemeClr val="tx1"/>
                          </a:solidFill>
                          <a:effectLst/>
                          <a:latin typeface="Arial" panose="020B0604020202020204" pitchFamily="34" charset="0"/>
                          <a:ea typeface="+mn-ea"/>
                          <a:cs typeface="Arial" panose="020B0604020202020204" pitchFamily="34" charset="0"/>
                        </a:rPr>
                        <a:t> </a:t>
                      </a:r>
                      <a:r>
                        <a:rPr lang="en-US" sz="2000" b="1" spc="-40" baseline="0" dirty="0" err="1">
                          <a:solidFill>
                            <a:schemeClr val="tx1"/>
                          </a:solidFill>
                          <a:effectLst/>
                          <a:latin typeface="Arial" panose="020B0604020202020204" pitchFamily="34" charset="0"/>
                          <a:ea typeface="+mn-ea"/>
                          <a:cs typeface="Arial" panose="020B0604020202020204" pitchFamily="34" charset="0"/>
                        </a:rPr>
                        <a:t>thay</a:t>
                      </a:r>
                      <a:r>
                        <a:rPr lang="en-US" sz="2000" b="1" spc="-40" baseline="0" dirty="0">
                          <a:solidFill>
                            <a:schemeClr val="tx1"/>
                          </a:solidFill>
                          <a:effectLst/>
                          <a:latin typeface="Arial" panose="020B0604020202020204" pitchFamily="34" charset="0"/>
                          <a:ea typeface="+mn-ea"/>
                          <a:cs typeface="Arial" panose="020B0604020202020204" pitchFamily="34" charset="0"/>
                        </a:rPr>
                        <a:t> </a:t>
                      </a:r>
                      <a:r>
                        <a:rPr lang="en-US" sz="2000" b="1" spc="-40" baseline="0" dirty="0" err="1">
                          <a:solidFill>
                            <a:schemeClr val="tx1"/>
                          </a:solidFill>
                          <a:effectLst/>
                          <a:latin typeface="Arial" panose="020B0604020202020204" pitchFamily="34" charset="0"/>
                          <a:ea typeface="+mn-ea"/>
                          <a:cs typeface="Arial" panose="020B0604020202020204" pitchFamily="34" charset="0"/>
                        </a:rPr>
                        <a:t>đổi</a:t>
                      </a:r>
                      <a:r>
                        <a:rPr lang="en-US" sz="2000" b="1" spc="-40" baseline="0" dirty="0">
                          <a:solidFill>
                            <a:schemeClr val="tx1"/>
                          </a:solidFill>
                          <a:effectLst/>
                          <a:latin typeface="Arial" panose="020B0604020202020204" pitchFamily="34" charset="0"/>
                          <a:ea typeface="+mn-ea"/>
                          <a:cs typeface="Arial" panose="020B0604020202020204" pitchFamily="34" charset="0"/>
                        </a:rPr>
                        <a:t> so </a:t>
                      </a:r>
                      <a:r>
                        <a:rPr lang="en-US" sz="2000" b="1" spc="-40" baseline="0" dirty="0" err="1">
                          <a:solidFill>
                            <a:schemeClr val="tx1"/>
                          </a:solidFill>
                          <a:effectLst/>
                          <a:latin typeface="Arial" panose="020B0604020202020204" pitchFamily="34" charset="0"/>
                          <a:ea typeface="+mn-ea"/>
                          <a:cs typeface="Arial" panose="020B0604020202020204" pitchFamily="34" charset="0"/>
                        </a:rPr>
                        <a:t>với</a:t>
                      </a:r>
                      <a:r>
                        <a:rPr lang="en-US" sz="2000" b="1" spc="-40" baseline="0" dirty="0">
                          <a:solidFill>
                            <a:schemeClr val="tx1"/>
                          </a:solidFill>
                          <a:effectLst/>
                          <a:latin typeface="Arial" panose="020B0604020202020204" pitchFamily="34" charset="0"/>
                          <a:ea typeface="+mn-ea"/>
                          <a:cs typeface="Arial" panose="020B0604020202020204" pitchFamily="34" charset="0"/>
                        </a:rPr>
                        <a:t> CT 2000</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18530554"/>
                  </a:ext>
                </a:extLst>
              </a:tr>
              <a:tr h="1609935">
                <a:tc>
                  <a:txBody>
                    <a:bodyPr/>
                    <a:lstStyle/>
                    <a:p>
                      <a:pPr marL="46990" marR="516255">
                        <a:lnSpc>
                          <a:spcPct val="101000"/>
                        </a:lnSpc>
                        <a:spcBef>
                          <a:spcPts val="145"/>
                        </a:spcBef>
                        <a:spcAft>
                          <a:spcPts val="0"/>
                        </a:spcAft>
                      </a:pPr>
                      <a:r>
                        <a:rPr lang="en-US" sz="2000" b="0" i="1" spc="5" dirty="0" err="1">
                          <a:effectLst/>
                          <a:latin typeface="Arial" panose="020B0604020202020204" pitchFamily="34" charset="0"/>
                          <a:cs typeface="Arial" panose="020B0604020202020204" pitchFamily="34" charset="0"/>
                        </a:rPr>
                        <a:t>Số</a:t>
                      </a:r>
                      <a:r>
                        <a:rPr lang="en-US" sz="2000" b="0" i="1" dirty="0">
                          <a:effectLst/>
                          <a:latin typeface="Arial" panose="020B0604020202020204" pitchFamily="34" charset="0"/>
                          <a:cs typeface="Arial" panose="020B0604020202020204" pitchFamily="34" charset="0"/>
                        </a:rPr>
                        <a:t> </a:t>
                      </a:r>
                      <a:r>
                        <a:rPr lang="en-US" sz="2000" b="0" i="1" spc="-10" dirty="0" err="1">
                          <a:effectLst/>
                          <a:latin typeface="Arial" panose="020B0604020202020204" pitchFamily="34" charset="0"/>
                          <a:cs typeface="Arial" panose="020B0604020202020204" pitchFamily="34" charset="0"/>
                        </a:rPr>
                        <a:t>và</a:t>
                      </a:r>
                      <a:r>
                        <a:rPr lang="en-US" sz="2000" b="0" i="1" dirty="0">
                          <a:effectLst/>
                          <a:latin typeface="Arial" panose="020B0604020202020204" pitchFamily="34" charset="0"/>
                          <a:cs typeface="Arial" panose="020B0604020202020204" pitchFamily="34" charset="0"/>
                        </a:rPr>
                        <a:t> </a:t>
                      </a:r>
                      <a:r>
                        <a:rPr lang="en-US" sz="2000" b="0" i="1" spc="-10" dirty="0" err="1">
                          <a:effectLst/>
                          <a:latin typeface="Arial" panose="020B0604020202020204" pitchFamily="34" charset="0"/>
                          <a:cs typeface="Arial" panose="020B0604020202020204" pitchFamily="34" charset="0"/>
                        </a:rPr>
                        <a:t>cấu</a:t>
                      </a:r>
                      <a:r>
                        <a:rPr lang="en-US" sz="2000" b="0" i="1" dirty="0">
                          <a:effectLst/>
                          <a:latin typeface="Arial" panose="020B0604020202020204" pitchFamily="34" charset="0"/>
                          <a:cs typeface="Arial" panose="020B0604020202020204" pitchFamily="34" charset="0"/>
                        </a:rPr>
                        <a:t> </a:t>
                      </a:r>
                      <a:r>
                        <a:rPr lang="en-US" sz="2000" b="0" i="1" dirty="0" err="1">
                          <a:effectLst/>
                          <a:latin typeface="Arial" panose="020B0604020202020204" pitchFamily="34" charset="0"/>
                          <a:cs typeface="Arial" panose="020B0604020202020204" pitchFamily="34" charset="0"/>
                        </a:rPr>
                        <a:t>tạo</a:t>
                      </a:r>
                      <a:r>
                        <a:rPr lang="en-US" sz="2000" b="0" i="1" dirty="0">
                          <a:effectLst/>
                          <a:latin typeface="Arial" panose="020B0604020202020204" pitchFamily="34" charset="0"/>
                          <a:cs typeface="Arial" panose="020B0604020202020204" pitchFamily="34" charset="0"/>
                        </a:rPr>
                        <a:t> </a:t>
                      </a:r>
                      <a:r>
                        <a:rPr lang="en-US" sz="2000" b="0" i="1" dirty="0" err="1">
                          <a:effectLst/>
                          <a:latin typeface="Arial" panose="020B0604020202020204" pitchFamily="34" charset="0"/>
                          <a:cs typeface="Arial" panose="020B0604020202020204" pitchFamily="34" charset="0"/>
                        </a:rPr>
                        <a:t>thập</a:t>
                      </a:r>
                      <a:r>
                        <a:rPr lang="en-US" sz="2000" b="0" i="1" dirty="0">
                          <a:effectLst/>
                          <a:latin typeface="Arial" panose="020B0604020202020204" pitchFamily="34" charset="0"/>
                          <a:cs typeface="Arial" panose="020B0604020202020204" pitchFamily="34" charset="0"/>
                        </a:rPr>
                        <a:t> </a:t>
                      </a:r>
                      <a:r>
                        <a:rPr lang="en-US" sz="2000" b="0" i="1" dirty="0" err="1">
                          <a:effectLst/>
                          <a:latin typeface="Arial" panose="020B0604020202020204" pitchFamily="34" charset="0"/>
                          <a:cs typeface="Arial" panose="020B0604020202020204" pitchFamily="34" charset="0"/>
                        </a:rPr>
                        <a:t>phân</a:t>
                      </a:r>
                      <a:r>
                        <a:rPr lang="en-US" sz="2000" b="0" i="1" spc="115" dirty="0">
                          <a:effectLst/>
                          <a:latin typeface="Arial" panose="020B0604020202020204" pitchFamily="34" charset="0"/>
                          <a:cs typeface="Arial" panose="020B0604020202020204" pitchFamily="34" charset="0"/>
                        </a:rPr>
                        <a:t> </a:t>
                      </a:r>
                      <a:r>
                        <a:rPr lang="en-US" sz="2000" b="0" i="1" spc="-5" dirty="0" err="1">
                          <a:effectLst/>
                          <a:latin typeface="Arial" panose="020B0604020202020204" pitchFamily="34" charset="0"/>
                          <a:cs typeface="Arial" panose="020B0604020202020204" pitchFamily="34" charset="0"/>
                        </a:rPr>
                        <a:t>của</a:t>
                      </a:r>
                      <a:r>
                        <a:rPr lang="en-US" sz="2000" b="0" i="1" dirty="0">
                          <a:effectLst/>
                          <a:latin typeface="Arial" panose="020B0604020202020204" pitchFamily="34" charset="0"/>
                          <a:cs typeface="Arial" panose="020B0604020202020204" pitchFamily="34" charset="0"/>
                        </a:rPr>
                        <a:t> </a:t>
                      </a:r>
                      <a:r>
                        <a:rPr lang="en-US" sz="2000" b="0" i="1" dirty="0" err="1">
                          <a:effectLst/>
                          <a:latin typeface="Arial" panose="020B0604020202020204" pitchFamily="34" charset="0"/>
                          <a:cs typeface="Arial" panose="020B0604020202020204" pitchFamily="34" charset="0"/>
                        </a:rPr>
                        <a:t>một</a:t>
                      </a:r>
                      <a:r>
                        <a:rPr lang="en-US" sz="2000" b="0" i="1" dirty="0">
                          <a:effectLst/>
                          <a:latin typeface="Arial" panose="020B0604020202020204" pitchFamily="34" charset="0"/>
                          <a:cs typeface="Arial" panose="020B0604020202020204" pitchFamily="34" charset="0"/>
                        </a:rPr>
                        <a:t> </a:t>
                      </a:r>
                      <a:r>
                        <a:rPr lang="en-US" sz="2000" b="0" i="1" dirty="0" err="1">
                          <a:effectLst/>
                          <a:latin typeface="Arial" panose="020B0604020202020204" pitchFamily="34" charset="0"/>
                          <a:cs typeface="Arial" panose="020B0604020202020204" pitchFamily="34" charset="0"/>
                        </a:rPr>
                        <a:t>số</a:t>
                      </a:r>
                      <a:endParaRPr lang="en-US" sz="2000" b="0" i="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Bef>
                          <a:spcPts val="600"/>
                        </a:spcBef>
                        <a:spcAft>
                          <a:spcPts val="0"/>
                        </a:spcAft>
                      </a:pP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Đọc</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viết</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được</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các</a:t>
                      </a:r>
                      <a:r>
                        <a:rPr lang="en-US" sz="2000" b="0" kern="1200" baseline="0" dirty="0">
                          <a:solidFill>
                            <a:schemeClr val="tx1"/>
                          </a:solidFill>
                          <a:effectLst/>
                          <a:latin typeface="Arial" panose="020B0604020202020204" pitchFamily="34" charset="0"/>
                          <a:ea typeface="+mn-ea"/>
                          <a:cs typeface="Arial" panose="020B0604020202020204" pitchFamily="34" charset="0"/>
                        </a:rPr>
                        <a:t> số </a:t>
                      </a:r>
                      <a:r>
                        <a:rPr lang="en-US" sz="2000" b="0" kern="1200" baseline="0" dirty="0" err="1">
                          <a:solidFill>
                            <a:schemeClr val="tx1"/>
                          </a:solidFill>
                          <a:effectLst/>
                          <a:latin typeface="Arial" panose="020B0604020202020204" pitchFamily="34" charset="0"/>
                          <a:ea typeface="+mn-ea"/>
                          <a:cs typeface="Arial" panose="020B0604020202020204" pitchFamily="34" charset="0"/>
                        </a:rPr>
                        <a:t>có</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nhiều</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chữ</a:t>
                      </a:r>
                      <a:r>
                        <a:rPr lang="en-US" sz="2000" b="0" kern="1200" baseline="0" dirty="0">
                          <a:solidFill>
                            <a:schemeClr val="tx1"/>
                          </a:solidFill>
                          <a:effectLst/>
                          <a:latin typeface="Arial" panose="020B0604020202020204" pitchFamily="34" charset="0"/>
                          <a:ea typeface="+mn-ea"/>
                          <a:cs typeface="Arial" panose="020B0604020202020204" pitchFamily="34" charset="0"/>
                        </a:rPr>
                        <a:t> số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đến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lớp</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triệu</a:t>
                      </a:r>
                      <a:r>
                        <a:rPr lang="en-US" sz="2000" b="0" kern="1200" baseline="0" dirty="0">
                          <a:solidFill>
                            <a:schemeClr val="tx1"/>
                          </a:solidFill>
                          <a:effectLst/>
                          <a:latin typeface="Arial" panose="020B0604020202020204" pitchFamily="34" charset="0"/>
                          <a:ea typeface="+mn-ea"/>
                          <a:cs typeface="Arial" panose="020B0604020202020204" pitchFamily="34" charset="0"/>
                        </a:rPr>
                        <a:t>).</a:t>
                      </a:r>
                      <a:endParaRPr lang="vi-VN" sz="2000" b="0" kern="1200" baseline="0" dirty="0">
                        <a:solidFill>
                          <a:schemeClr val="tx1"/>
                        </a:solidFill>
                        <a:effectLst/>
                        <a:latin typeface="Arial" panose="020B0604020202020204" pitchFamily="34" charset="0"/>
                        <a:ea typeface="+mn-ea"/>
                        <a:cs typeface="Arial" panose="020B0604020202020204" pitchFamily="34" charset="0"/>
                      </a:endParaRPr>
                    </a:p>
                    <a:p>
                      <a:pPr>
                        <a:lnSpc>
                          <a:spcPct val="107000"/>
                        </a:lnSpc>
                        <a:spcBef>
                          <a:spcPts val="600"/>
                        </a:spcBef>
                        <a:spcAft>
                          <a:spcPts val="0"/>
                        </a:spcAft>
                      </a:pP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Nhận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biết</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được</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cấu</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tạo</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thập</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phân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của</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một</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số</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và</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giá</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trị</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theo</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vị</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trí</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của</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từng</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chữ</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số</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trong</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mỗi</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số</a:t>
                      </a:r>
                      <a:r>
                        <a:rPr lang="en-US" sz="2000" b="0" kern="1200" baseline="0" dirty="0">
                          <a:solidFill>
                            <a:schemeClr val="tx1"/>
                          </a:solidFill>
                          <a:effectLst/>
                          <a:latin typeface="Arial" panose="020B0604020202020204" pitchFamily="34" charset="0"/>
                          <a:ea typeface="+mn-ea"/>
                          <a:cs typeface="Arial" panose="020B0604020202020204" pitchFamily="34" charset="0"/>
                        </a:rPr>
                        <a:t>.</a:t>
                      </a:r>
                      <a:endParaRPr lang="vi-VN" sz="2000" b="0" kern="1200" baseline="0" dirty="0">
                        <a:solidFill>
                          <a:schemeClr val="tx1"/>
                        </a:solidFill>
                        <a:effectLst/>
                        <a:latin typeface="Arial" panose="020B0604020202020204" pitchFamily="34" charset="0"/>
                        <a:ea typeface="+mn-ea"/>
                        <a:cs typeface="Arial" panose="020B0604020202020204" pitchFamily="34" charset="0"/>
                      </a:endParaRPr>
                    </a:p>
                    <a:p>
                      <a:pPr>
                        <a:lnSpc>
                          <a:spcPct val="107000"/>
                        </a:lnSpc>
                        <a:spcBef>
                          <a:spcPts val="600"/>
                        </a:spcBef>
                        <a:spcAft>
                          <a:spcPts val="0"/>
                        </a:spcAft>
                      </a:pP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Nhận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biết</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được</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số</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chẵn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số</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lẻ</a:t>
                      </a:r>
                      <a:r>
                        <a:rPr lang="en-US" sz="2000" b="0" kern="1200" baseline="0" dirty="0">
                          <a:solidFill>
                            <a:schemeClr val="tx1"/>
                          </a:solidFill>
                          <a:effectLst/>
                          <a:latin typeface="Arial" panose="020B0604020202020204" pitchFamily="34" charset="0"/>
                          <a:ea typeface="+mn-ea"/>
                          <a:cs typeface="Arial" panose="020B0604020202020204" pitchFamily="34" charset="0"/>
                        </a:rPr>
                        <a:t>.</a:t>
                      </a:r>
                      <a:endParaRPr lang="vi-VN" sz="2000" b="0" kern="1200" baseline="0" dirty="0">
                        <a:solidFill>
                          <a:schemeClr val="tx1"/>
                        </a:solidFill>
                        <a:effectLst/>
                        <a:latin typeface="Arial" panose="020B0604020202020204" pitchFamily="34" charset="0"/>
                        <a:ea typeface="+mn-ea"/>
                        <a:cs typeface="Arial" panose="020B0604020202020204" pitchFamily="34" charset="0"/>
                      </a:endParaRPr>
                    </a:p>
                    <a:p>
                      <a:pPr>
                        <a:lnSpc>
                          <a:spcPct val="107000"/>
                        </a:lnSpc>
                        <a:spcBef>
                          <a:spcPts val="600"/>
                        </a:spcBef>
                        <a:spcAft>
                          <a:spcPts val="0"/>
                        </a:spcAft>
                      </a:pP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Làm</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quen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với</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dãy</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số</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tự</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nhiên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và</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đặc</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điểm</a:t>
                      </a:r>
                      <a:r>
                        <a:rPr lang="en-US" sz="2000" b="0" kern="1200" baseline="0" dirty="0">
                          <a:solidFill>
                            <a:schemeClr val="tx1"/>
                          </a:solidFill>
                          <a:effectLst/>
                          <a:latin typeface="Arial" panose="020B0604020202020204" pitchFamily="34" charset="0"/>
                          <a:ea typeface="+mn-ea"/>
                          <a:cs typeface="Arial" panose="020B0604020202020204" pitchFamily="34" charset="0"/>
                        </a:rPr>
                        <a:t>.</a:t>
                      </a:r>
                      <a:endParaRPr lang="vi-VN" sz="2000" b="0" kern="1200" baseline="0" dirty="0">
                        <a:solidFill>
                          <a:schemeClr val="tx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6990" marR="45085" algn="just">
                        <a:lnSpc>
                          <a:spcPct val="102000"/>
                        </a:lnSpc>
                        <a:spcBef>
                          <a:spcPts val="145"/>
                        </a:spcBef>
                        <a:spcAft>
                          <a:spcPts val="0"/>
                        </a:spcAft>
                        <a:tabLst>
                          <a:tab pos="170815" algn="l"/>
                        </a:tabLst>
                      </a:pP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Giữ</a:t>
                      </a:r>
                      <a:r>
                        <a:rPr lang="en-US" sz="2000" b="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nguyên</a:t>
                      </a:r>
                      <a:endPar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46990" marR="45085">
                        <a:lnSpc>
                          <a:spcPct val="102000"/>
                        </a:lnSpc>
                        <a:spcBef>
                          <a:spcPts val="25"/>
                        </a:spcBef>
                        <a:spcAft>
                          <a:spcPts val="0"/>
                        </a:spcAft>
                        <a:tabLst>
                          <a:tab pos="166370" algn="l"/>
                        </a:tabLst>
                      </a:pPr>
                      <a:endParaRPr lang="en-US" sz="1600" b="0" dirty="0">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39374606"/>
                  </a:ext>
                </a:extLst>
              </a:tr>
              <a:tr h="1751825">
                <a:tc>
                  <a:txBody>
                    <a:bodyPr/>
                    <a:lstStyle/>
                    <a:p>
                      <a:pPr marL="46990">
                        <a:spcBef>
                          <a:spcPts val="145"/>
                        </a:spcBef>
                        <a:spcAft>
                          <a:spcPts val="0"/>
                        </a:spcAft>
                      </a:pPr>
                      <a:r>
                        <a:rPr lang="en-US" sz="2000" b="0" i="1" spc="5" dirty="0">
                          <a:effectLst/>
                          <a:latin typeface="Arial" panose="020B0604020202020204" pitchFamily="34" charset="0"/>
                          <a:cs typeface="Arial" panose="020B0604020202020204" pitchFamily="34" charset="0"/>
                        </a:rPr>
                        <a:t>So</a:t>
                      </a:r>
                      <a:r>
                        <a:rPr lang="en-US" sz="2000" b="0" i="1" dirty="0">
                          <a:effectLst/>
                          <a:latin typeface="Arial" panose="020B0604020202020204" pitchFamily="34" charset="0"/>
                          <a:cs typeface="Arial" panose="020B0604020202020204" pitchFamily="34" charset="0"/>
                        </a:rPr>
                        <a:t> </a:t>
                      </a:r>
                      <a:r>
                        <a:rPr lang="en-US" sz="2000" b="0" i="1" dirty="0" err="1">
                          <a:effectLst/>
                          <a:latin typeface="Arial" panose="020B0604020202020204" pitchFamily="34" charset="0"/>
                          <a:cs typeface="Arial" panose="020B0604020202020204" pitchFamily="34" charset="0"/>
                        </a:rPr>
                        <a:t>sánh</a:t>
                      </a:r>
                      <a:r>
                        <a:rPr lang="en-US" sz="2000" b="0" i="1" dirty="0">
                          <a:effectLst/>
                          <a:latin typeface="Arial" panose="020B0604020202020204" pitchFamily="34" charset="0"/>
                          <a:cs typeface="Arial" panose="020B0604020202020204" pitchFamily="34" charset="0"/>
                        </a:rPr>
                        <a:t> </a:t>
                      </a:r>
                      <a:r>
                        <a:rPr lang="en-US" sz="2000" b="0" i="1" spc="-10" dirty="0" err="1">
                          <a:effectLst/>
                          <a:latin typeface="Arial" panose="020B0604020202020204" pitchFamily="34" charset="0"/>
                          <a:cs typeface="Arial" panose="020B0604020202020204" pitchFamily="34" charset="0"/>
                        </a:rPr>
                        <a:t>các</a:t>
                      </a:r>
                      <a:r>
                        <a:rPr lang="en-US" sz="2000" b="0" i="1" dirty="0">
                          <a:effectLst/>
                          <a:latin typeface="Arial" panose="020B0604020202020204" pitchFamily="34" charset="0"/>
                          <a:cs typeface="Arial" panose="020B0604020202020204" pitchFamily="34" charset="0"/>
                        </a:rPr>
                        <a:t> </a:t>
                      </a:r>
                      <a:r>
                        <a:rPr lang="en-US" sz="2000" b="0" i="1" dirty="0" err="1">
                          <a:effectLst/>
                          <a:latin typeface="Arial" panose="020B0604020202020204" pitchFamily="34" charset="0"/>
                          <a:cs typeface="Arial" panose="020B0604020202020204" pitchFamily="34" charset="0"/>
                        </a:rPr>
                        <a:t>số</a:t>
                      </a:r>
                      <a:endParaRPr lang="en-US" sz="2000" b="0" i="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Bef>
                          <a:spcPts val="600"/>
                        </a:spcBef>
                        <a:spcAft>
                          <a:spcPts val="0"/>
                        </a:spcAft>
                      </a:pP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Nhận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biết</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được</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cách</a:t>
                      </a:r>
                      <a:r>
                        <a:rPr lang="en-US" sz="2000" b="0" kern="1200" baseline="0" dirty="0">
                          <a:solidFill>
                            <a:schemeClr val="tx1"/>
                          </a:solidFill>
                          <a:effectLst/>
                          <a:latin typeface="Arial" panose="020B0604020202020204" pitchFamily="34" charset="0"/>
                          <a:ea typeface="+mn-ea"/>
                          <a:cs typeface="Arial" panose="020B0604020202020204" pitchFamily="34" charset="0"/>
                        </a:rPr>
                        <a:t> so </a:t>
                      </a:r>
                      <a:r>
                        <a:rPr lang="en-US" sz="2000" b="0" kern="1200" baseline="0" dirty="0" err="1">
                          <a:solidFill>
                            <a:schemeClr val="tx1"/>
                          </a:solidFill>
                          <a:effectLst/>
                          <a:latin typeface="Arial" panose="020B0604020202020204" pitchFamily="34" charset="0"/>
                          <a:ea typeface="+mn-ea"/>
                          <a:cs typeface="Arial" panose="020B0604020202020204" pitchFamily="34" charset="0"/>
                        </a:rPr>
                        <a:t>sánh</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hai</a:t>
                      </a:r>
                      <a:r>
                        <a:rPr lang="en-US" sz="2000" b="0" kern="1200" baseline="0" dirty="0">
                          <a:solidFill>
                            <a:schemeClr val="tx1"/>
                          </a:solidFill>
                          <a:effectLst/>
                          <a:latin typeface="Arial" panose="020B0604020202020204" pitchFamily="34" charset="0"/>
                          <a:ea typeface="+mn-ea"/>
                          <a:cs typeface="Arial" panose="020B0604020202020204" pitchFamily="34" charset="0"/>
                        </a:rPr>
                        <a:t> số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trong</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phạm</a:t>
                      </a:r>
                      <a:r>
                        <a:rPr lang="en-US" sz="2000" b="0" kern="1200" baseline="0" dirty="0">
                          <a:solidFill>
                            <a:schemeClr val="tx1"/>
                          </a:solidFill>
                          <a:effectLst/>
                          <a:latin typeface="Arial" panose="020B0604020202020204" pitchFamily="34" charset="0"/>
                          <a:ea typeface="+mn-ea"/>
                          <a:cs typeface="Arial" panose="020B0604020202020204" pitchFamily="34" charset="0"/>
                        </a:rPr>
                        <a:t> vi </a:t>
                      </a:r>
                      <a:r>
                        <a:rPr lang="en-US" sz="2000" b="0" kern="1200" baseline="0" dirty="0" err="1">
                          <a:solidFill>
                            <a:schemeClr val="tx1"/>
                          </a:solidFill>
                          <a:effectLst/>
                          <a:latin typeface="Arial" panose="020B0604020202020204" pitchFamily="34" charset="0"/>
                          <a:ea typeface="+mn-ea"/>
                          <a:cs typeface="Arial" panose="020B0604020202020204" pitchFamily="34" charset="0"/>
                        </a:rPr>
                        <a:t>lớp</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triệu</a:t>
                      </a:r>
                      <a:r>
                        <a:rPr lang="en-US" sz="2000" b="0" kern="1200" baseline="0" dirty="0">
                          <a:solidFill>
                            <a:schemeClr val="tx1"/>
                          </a:solidFill>
                          <a:effectLst/>
                          <a:latin typeface="Arial" panose="020B0604020202020204" pitchFamily="34" charset="0"/>
                          <a:ea typeface="+mn-ea"/>
                          <a:cs typeface="Arial" panose="020B0604020202020204" pitchFamily="34" charset="0"/>
                        </a:rPr>
                        <a:t>.</a:t>
                      </a:r>
                      <a:endParaRPr lang="vi-VN" sz="2000" b="0" kern="1200" baseline="0" dirty="0">
                        <a:solidFill>
                          <a:schemeClr val="tx1"/>
                        </a:solidFill>
                        <a:effectLst/>
                        <a:latin typeface="Arial" panose="020B0604020202020204" pitchFamily="34" charset="0"/>
                        <a:ea typeface="+mn-ea"/>
                        <a:cs typeface="Arial" panose="020B0604020202020204" pitchFamily="34" charset="0"/>
                      </a:endParaRPr>
                    </a:p>
                    <a:p>
                      <a:pPr>
                        <a:lnSpc>
                          <a:spcPct val="107000"/>
                        </a:lnSpc>
                        <a:spcBef>
                          <a:spcPts val="600"/>
                        </a:spcBef>
                        <a:spcAft>
                          <a:spcPts val="0"/>
                        </a:spcAft>
                      </a:pP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Thực</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hiện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được</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việc</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sắp</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xếp</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các</a:t>
                      </a:r>
                      <a:r>
                        <a:rPr lang="en-US" sz="2000" b="0" kern="1200" baseline="0" dirty="0">
                          <a:solidFill>
                            <a:schemeClr val="tx1"/>
                          </a:solidFill>
                          <a:effectLst/>
                          <a:latin typeface="Arial" panose="020B0604020202020204" pitchFamily="34" charset="0"/>
                          <a:ea typeface="+mn-ea"/>
                          <a:cs typeface="Arial" panose="020B0604020202020204" pitchFamily="34" charset="0"/>
                        </a:rPr>
                        <a:t> số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theo</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thứ</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tự</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từ</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bé</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đến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lớn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hoặc</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ngược</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lại</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trong</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một</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nhóm</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có</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không</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quá</a:t>
                      </a:r>
                      <a:r>
                        <a:rPr lang="en-US" sz="2000" b="0" kern="1200" baseline="0" dirty="0">
                          <a:solidFill>
                            <a:schemeClr val="tx1"/>
                          </a:solidFill>
                          <a:effectLst/>
                          <a:latin typeface="Arial" panose="020B0604020202020204" pitchFamily="34" charset="0"/>
                          <a:ea typeface="+mn-ea"/>
                          <a:cs typeface="Arial" panose="020B0604020202020204" pitchFamily="34" charset="0"/>
                        </a:rPr>
                        <a:t> 4 số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trong</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phạm</a:t>
                      </a:r>
                      <a:r>
                        <a:rPr lang="en-US" sz="2000" b="0" kern="1200" baseline="0" dirty="0">
                          <a:solidFill>
                            <a:schemeClr val="tx1"/>
                          </a:solidFill>
                          <a:effectLst/>
                          <a:latin typeface="Arial" panose="020B0604020202020204" pitchFamily="34" charset="0"/>
                          <a:ea typeface="+mn-ea"/>
                          <a:cs typeface="Arial" panose="020B0604020202020204" pitchFamily="34" charset="0"/>
                        </a:rPr>
                        <a:t> vi </a:t>
                      </a:r>
                      <a:r>
                        <a:rPr lang="en-US" sz="2000" b="0" kern="1200" baseline="0" dirty="0" err="1">
                          <a:solidFill>
                            <a:schemeClr val="tx1"/>
                          </a:solidFill>
                          <a:effectLst/>
                          <a:latin typeface="Arial" panose="020B0604020202020204" pitchFamily="34" charset="0"/>
                          <a:ea typeface="+mn-ea"/>
                          <a:cs typeface="Arial" panose="020B0604020202020204" pitchFamily="34" charset="0"/>
                        </a:rPr>
                        <a:t>lớp</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triệu</a:t>
                      </a:r>
                      <a:r>
                        <a:rPr lang="en-US" sz="2000" b="0" kern="1200" baseline="0" dirty="0">
                          <a:solidFill>
                            <a:schemeClr val="tx1"/>
                          </a:solidFill>
                          <a:effectLst/>
                          <a:latin typeface="Arial" panose="020B0604020202020204" pitchFamily="34" charset="0"/>
                          <a:ea typeface="+mn-ea"/>
                          <a:cs typeface="Arial" panose="020B0604020202020204" pitchFamily="34" charset="0"/>
                        </a:rPr>
                        <a:t>).</a:t>
                      </a:r>
                      <a:endParaRPr lang="vi-VN" sz="2000" b="0" kern="1200" baseline="0" dirty="0">
                        <a:solidFill>
                          <a:schemeClr val="tx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6990" marR="45085" algn="just">
                        <a:lnSpc>
                          <a:spcPct val="102000"/>
                        </a:lnSpc>
                        <a:spcBef>
                          <a:spcPts val="145"/>
                        </a:spcBef>
                        <a:spcAft>
                          <a:spcPts val="0"/>
                        </a:spcAft>
                        <a:tabLst>
                          <a:tab pos="170815" algn="l"/>
                        </a:tabLst>
                      </a:pP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Giữ</a:t>
                      </a:r>
                      <a:r>
                        <a:rPr lang="en-US" sz="2000" b="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nguyên</a:t>
                      </a:r>
                      <a:endParaRPr lang="en-US" sz="2000" b="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79814817"/>
                  </a:ext>
                </a:extLst>
              </a:tr>
              <a:tr h="644770">
                <a:tc>
                  <a:txBody>
                    <a:bodyPr/>
                    <a:lstStyle/>
                    <a:p>
                      <a:pPr marL="46990" algn="l" defTabSz="914400" rtl="0" eaLnBrk="1" latinLnBrk="0" hangingPunct="1">
                        <a:lnSpc>
                          <a:spcPct val="107000"/>
                        </a:lnSpc>
                        <a:spcBef>
                          <a:spcPts val="145"/>
                        </a:spcBef>
                        <a:spcAft>
                          <a:spcPts val="0"/>
                        </a:spcAft>
                      </a:pPr>
                      <a:r>
                        <a:rPr lang="en-US" sz="2000" b="0" i="1" kern="1200" spc="5" dirty="0" err="1">
                          <a:solidFill>
                            <a:schemeClr val="tx2"/>
                          </a:solidFill>
                          <a:effectLst/>
                          <a:latin typeface="Arial" panose="020B0604020202020204" pitchFamily="34" charset="0"/>
                          <a:ea typeface="+mn-ea"/>
                          <a:cs typeface="Arial" panose="020B0604020202020204" pitchFamily="34" charset="0"/>
                        </a:rPr>
                        <a:t>Làm</a:t>
                      </a:r>
                      <a:r>
                        <a:rPr lang="en-US" sz="2000" b="0" i="1" kern="1200" spc="5" dirty="0">
                          <a:solidFill>
                            <a:schemeClr val="tx2"/>
                          </a:solidFill>
                          <a:effectLst/>
                          <a:latin typeface="Arial" panose="020B0604020202020204" pitchFamily="34" charset="0"/>
                          <a:ea typeface="+mn-ea"/>
                          <a:cs typeface="Arial" panose="020B0604020202020204" pitchFamily="34" charset="0"/>
                        </a:rPr>
                        <a:t> </a:t>
                      </a:r>
                      <a:r>
                        <a:rPr lang="en-US" sz="2000" b="0" i="1" kern="1200" spc="5" dirty="0" err="1">
                          <a:solidFill>
                            <a:schemeClr val="tx2"/>
                          </a:solidFill>
                          <a:effectLst/>
                          <a:latin typeface="Arial" panose="020B0604020202020204" pitchFamily="34" charset="0"/>
                          <a:ea typeface="+mn-ea"/>
                          <a:cs typeface="Arial" panose="020B0604020202020204" pitchFamily="34" charset="0"/>
                        </a:rPr>
                        <a:t>tròn</a:t>
                      </a:r>
                      <a:r>
                        <a:rPr lang="en-US" sz="2000" b="0" i="1" kern="1200" spc="5" dirty="0">
                          <a:solidFill>
                            <a:schemeClr val="tx2"/>
                          </a:solidFill>
                          <a:effectLst/>
                          <a:latin typeface="Arial" panose="020B0604020202020204" pitchFamily="34" charset="0"/>
                          <a:ea typeface="+mn-ea"/>
                          <a:cs typeface="Arial" panose="020B0604020202020204" pitchFamily="34" charset="0"/>
                        </a:rPr>
                        <a:t> </a:t>
                      </a:r>
                      <a:r>
                        <a:rPr lang="en-US" sz="2000" b="0" i="1" kern="1200" spc="5" dirty="0" err="1">
                          <a:solidFill>
                            <a:schemeClr val="tx2"/>
                          </a:solidFill>
                          <a:effectLst/>
                          <a:latin typeface="Arial" panose="020B0604020202020204" pitchFamily="34" charset="0"/>
                          <a:ea typeface="+mn-ea"/>
                          <a:cs typeface="Arial" panose="020B0604020202020204" pitchFamily="34" charset="0"/>
                        </a:rPr>
                        <a:t>số</a:t>
                      </a:r>
                      <a:endParaRPr lang="vi-VN" sz="2000" b="0" i="1" kern="1200" spc="5" dirty="0">
                        <a:solidFill>
                          <a:schemeClr val="tx2"/>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Bef>
                          <a:spcPts val="600"/>
                        </a:spcBef>
                        <a:spcAft>
                          <a:spcPts val="0"/>
                        </a:spcAft>
                      </a:pPr>
                      <a:r>
                        <a:rPr lang="en-US" sz="2000" b="0" kern="1200" baseline="0" dirty="0" err="1">
                          <a:solidFill>
                            <a:schemeClr val="tx1"/>
                          </a:solidFill>
                          <a:effectLst/>
                          <a:latin typeface="Arial" panose="020B0604020202020204" pitchFamily="34" charset="0"/>
                          <a:ea typeface="+mn-ea"/>
                          <a:cs typeface="Arial" panose="020B0604020202020204" pitchFamily="34" charset="0"/>
                        </a:rPr>
                        <a:t>Làm</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tròn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được</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số</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đến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tròn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chục</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tròn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trăm</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tròn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nghìn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tròn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mười</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nghìn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tròn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trăm</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nghìn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ví</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dụ</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làm</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tròn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số</a:t>
                      </a:r>
                      <a:r>
                        <a:rPr lang="en-US" sz="2000" b="0" kern="1200" baseline="0" dirty="0">
                          <a:solidFill>
                            <a:schemeClr val="tx1"/>
                          </a:solidFill>
                          <a:effectLst/>
                          <a:latin typeface="Arial" panose="020B0604020202020204" pitchFamily="34" charset="0"/>
                          <a:ea typeface="+mn-ea"/>
                          <a:cs typeface="Arial" panose="020B0604020202020204" pitchFamily="34" charset="0"/>
                        </a:rPr>
                        <a:t> 12 345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đến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hàng</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trăm</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thì</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được</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số</a:t>
                      </a:r>
                      <a:r>
                        <a:rPr lang="en-US" sz="2000" b="0" kern="1200" baseline="0" dirty="0">
                          <a:solidFill>
                            <a:schemeClr val="tx1"/>
                          </a:solidFill>
                          <a:effectLst/>
                          <a:latin typeface="Arial" panose="020B0604020202020204" pitchFamily="34" charset="0"/>
                          <a:ea typeface="+mn-ea"/>
                          <a:cs typeface="Arial" panose="020B0604020202020204" pitchFamily="34" charset="0"/>
                        </a:rPr>
                        <a:t> 12 300).</a:t>
                      </a:r>
                      <a:endParaRPr lang="vi-VN" sz="2000" b="0" kern="1200" baseline="0" dirty="0">
                        <a:solidFill>
                          <a:schemeClr val="tx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6990" marR="45720">
                        <a:lnSpc>
                          <a:spcPct val="102000"/>
                        </a:lnSpc>
                        <a:spcBef>
                          <a:spcPts val="145"/>
                        </a:spcBef>
                        <a:spcAft>
                          <a:spcPts val="0"/>
                        </a:spcAft>
                      </a:pPr>
                      <a:r>
                        <a:rPr lang="en-US" sz="2000" b="0" dirty="0" err="1">
                          <a:solidFill>
                            <a:srgbClr val="FF0000"/>
                          </a:solidFill>
                          <a:effectLst/>
                          <a:latin typeface="Arial" panose="020B0604020202020204" pitchFamily="34" charset="0"/>
                          <a:ea typeface="+mn-ea"/>
                          <a:cs typeface="Arial" panose="020B0604020202020204" pitchFamily="34" charset="0"/>
                        </a:rPr>
                        <a:t>Không</a:t>
                      </a:r>
                      <a:r>
                        <a:rPr lang="en-US" sz="2000" b="0" baseline="0" dirty="0">
                          <a:solidFill>
                            <a:srgbClr val="FF0000"/>
                          </a:solidFill>
                          <a:effectLst/>
                          <a:latin typeface="Arial" panose="020B0604020202020204" pitchFamily="34" charset="0"/>
                          <a:ea typeface="+mn-ea"/>
                          <a:cs typeface="Arial" panose="020B0604020202020204" pitchFamily="34" charset="0"/>
                        </a:rPr>
                        <a:t> </a:t>
                      </a:r>
                      <a:r>
                        <a:rPr lang="en-US" sz="2000" b="0" baseline="0" dirty="0" err="1">
                          <a:solidFill>
                            <a:srgbClr val="FF0000"/>
                          </a:solidFill>
                          <a:effectLst/>
                          <a:latin typeface="Arial" panose="020B0604020202020204" pitchFamily="34" charset="0"/>
                          <a:ea typeface="+mn-ea"/>
                          <a:cs typeface="Arial" panose="020B0604020202020204" pitchFamily="34" charset="0"/>
                        </a:rPr>
                        <a:t>có</a:t>
                      </a:r>
                      <a:r>
                        <a:rPr lang="en-US" sz="2000" b="0" baseline="0" dirty="0">
                          <a:solidFill>
                            <a:srgbClr val="FF0000"/>
                          </a:solidFill>
                          <a:effectLst/>
                          <a:latin typeface="Arial" panose="020B0604020202020204" pitchFamily="34" charset="0"/>
                          <a:ea typeface="+mn-ea"/>
                          <a:cs typeface="Arial" panose="020B0604020202020204" pitchFamily="34" charset="0"/>
                        </a:rPr>
                        <a:t> </a:t>
                      </a:r>
                      <a:r>
                        <a:rPr lang="en-US" sz="2000" b="0" baseline="0" dirty="0" err="1">
                          <a:solidFill>
                            <a:srgbClr val="FF0000"/>
                          </a:solidFill>
                          <a:effectLst/>
                          <a:latin typeface="Arial" panose="020B0604020202020204" pitchFamily="34" charset="0"/>
                          <a:ea typeface="+mn-ea"/>
                          <a:cs typeface="Arial" panose="020B0604020202020204" pitchFamily="34" charset="0"/>
                        </a:rPr>
                        <a:t>nội</a:t>
                      </a:r>
                      <a:r>
                        <a:rPr lang="en-US" sz="2000" b="0" baseline="0" dirty="0">
                          <a:solidFill>
                            <a:srgbClr val="FF0000"/>
                          </a:solidFill>
                          <a:effectLst/>
                          <a:latin typeface="Arial" panose="020B0604020202020204" pitchFamily="34" charset="0"/>
                          <a:ea typeface="+mn-ea"/>
                          <a:cs typeface="Arial" panose="020B0604020202020204" pitchFamily="34" charset="0"/>
                        </a:rPr>
                        <a:t> dung </a:t>
                      </a:r>
                      <a:r>
                        <a:rPr lang="en-US" sz="2000" b="0" baseline="0" dirty="0" err="1">
                          <a:solidFill>
                            <a:srgbClr val="FF0000"/>
                          </a:solidFill>
                          <a:effectLst/>
                          <a:latin typeface="Arial" panose="020B0604020202020204" pitchFamily="34" charset="0"/>
                          <a:ea typeface="+mn-ea"/>
                          <a:cs typeface="Arial" panose="020B0604020202020204" pitchFamily="34" charset="0"/>
                        </a:rPr>
                        <a:t>này</a:t>
                      </a:r>
                      <a:endParaRPr lang="en-US" sz="2000" b="0" baseline="0" dirty="0">
                        <a:solidFill>
                          <a:srgbClr val="FF0000"/>
                        </a:solidFill>
                        <a:effectLst/>
                        <a:latin typeface="Arial" panose="020B0604020202020204" pitchFamily="34" charset="0"/>
                        <a:ea typeface="+mn-ea"/>
                        <a:cs typeface="Arial" panose="020B0604020202020204" pitchFamily="34" charset="0"/>
                      </a:endParaRPr>
                    </a:p>
                    <a:p>
                      <a:pPr marL="46990" marR="45720">
                        <a:lnSpc>
                          <a:spcPct val="102000"/>
                        </a:lnSpc>
                        <a:spcBef>
                          <a:spcPts val="145"/>
                        </a:spcBef>
                        <a:spcAft>
                          <a:spcPts val="0"/>
                        </a:spcAft>
                      </a:pPr>
                      <a:r>
                        <a:rPr lang="en-US" sz="2000" b="0" baseline="0" dirty="0" err="1">
                          <a:solidFill>
                            <a:srgbClr val="FF0000"/>
                          </a:solidFill>
                          <a:effectLst/>
                          <a:latin typeface="Arial" panose="020B0604020202020204" pitchFamily="34" charset="0"/>
                          <a:ea typeface="+mn-ea"/>
                          <a:cs typeface="Arial" panose="020B0604020202020204" pitchFamily="34" charset="0"/>
                        </a:rPr>
                        <a:t>Nối</a:t>
                      </a:r>
                      <a:r>
                        <a:rPr lang="en-US" sz="2000" b="0" baseline="0" dirty="0">
                          <a:solidFill>
                            <a:srgbClr val="FF0000"/>
                          </a:solidFill>
                          <a:effectLst/>
                          <a:latin typeface="Arial" panose="020B0604020202020204" pitchFamily="34" charset="0"/>
                          <a:ea typeface="+mn-ea"/>
                          <a:cs typeface="Arial" panose="020B0604020202020204" pitchFamily="34" charset="0"/>
                        </a:rPr>
                        <a:t> </a:t>
                      </a:r>
                      <a:r>
                        <a:rPr lang="en-US" sz="2000" b="0" baseline="0" dirty="0" err="1">
                          <a:solidFill>
                            <a:srgbClr val="FF0000"/>
                          </a:solidFill>
                          <a:effectLst/>
                          <a:latin typeface="Arial" panose="020B0604020202020204" pitchFamily="34" charset="0"/>
                          <a:ea typeface="+mn-ea"/>
                          <a:cs typeface="Arial" panose="020B0604020202020204" pitchFamily="34" charset="0"/>
                        </a:rPr>
                        <a:t>tiếp</a:t>
                      </a:r>
                      <a:r>
                        <a:rPr lang="en-US" sz="2000" b="0" baseline="0" dirty="0">
                          <a:solidFill>
                            <a:srgbClr val="FF0000"/>
                          </a:solidFill>
                          <a:effectLst/>
                          <a:latin typeface="Arial" panose="020B0604020202020204" pitchFamily="34" charset="0"/>
                          <a:ea typeface="+mn-ea"/>
                          <a:cs typeface="Arial" panose="020B0604020202020204" pitchFamily="34" charset="0"/>
                        </a:rPr>
                        <a:t> </a:t>
                      </a:r>
                      <a:r>
                        <a:rPr lang="en-US" sz="2000" b="0" baseline="0" dirty="0" err="1">
                          <a:solidFill>
                            <a:srgbClr val="FF0000"/>
                          </a:solidFill>
                          <a:effectLst/>
                          <a:latin typeface="Arial" panose="020B0604020202020204" pitchFamily="34" charset="0"/>
                          <a:ea typeface="+mn-ea"/>
                          <a:cs typeface="Arial" panose="020B0604020202020204" pitchFamily="34" charset="0"/>
                        </a:rPr>
                        <a:t>với</a:t>
                      </a:r>
                      <a:r>
                        <a:rPr lang="en-US" sz="2000" b="0" baseline="0" dirty="0">
                          <a:solidFill>
                            <a:srgbClr val="FF0000"/>
                          </a:solidFill>
                          <a:effectLst/>
                          <a:latin typeface="Arial" panose="020B0604020202020204" pitchFamily="34" charset="0"/>
                          <a:ea typeface="+mn-ea"/>
                          <a:cs typeface="Arial" panose="020B0604020202020204" pitchFamily="34" charset="0"/>
                        </a:rPr>
                        <a:t> </a:t>
                      </a:r>
                      <a:r>
                        <a:rPr lang="en-US" sz="2000" b="0" baseline="0" dirty="0" err="1">
                          <a:solidFill>
                            <a:srgbClr val="FF0000"/>
                          </a:solidFill>
                          <a:effectLst/>
                          <a:latin typeface="Arial" panose="020B0604020202020204" pitchFamily="34" charset="0"/>
                          <a:ea typeface="+mn-ea"/>
                          <a:cs typeface="Arial" panose="020B0604020202020204" pitchFamily="34" charset="0"/>
                        </a:rPr>
                        <a:t>lớp</a:t>
                      </a:r>
                      <a:r>
                        <a:rPr lang="en-US" sz="2000" b="0" baseline="0" dirty="0">
                          <a:solidFill>
                            <a:srgbClr val="FF0000"/>
                          </a:solidFill>
                          <a:effectLst/>
                          <a:latin typeface="Arial" panose="020B0604020202020204" pitchFamily="34" charset="0"/>
                          <a:ea typeface="+mn-ea"/>
                          <a:cs typeface="Arial" panose="020B0604020202020204" pitchFamily="34" charset="0"/>
                        </a:rPr>
                        <a:t> 2, 3</a:t>
                      </a:r>
                      <a:endParaRPr lang="en-US" sz="2000" b="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03838192"/>
                  </a:ext>
                </a:extLst>
              </a:tr>
            </a:tbl>
          </a:graphicData>
        </a:graphic>
      </p:graphicFrame>
      <p:sp>
        <p:nvSpPr>
          <p:cNvPr id="7" name="TextBox 6"/>
          <p:cNvSpPr txBox="1"/>
          <p:nvPr/>
        </p:nvSpPr>
        <p:spPr>
          <a:xfrm>
            <a:off x="1078175" y="0"/>
            <a:ext cx="8052178" cy="590931"/>
          </a:xfrm>
          <a:prstGeom prst="rect">
            <a:avLst/>
          </a:prstGeom>
          <a:noFill/>
        </p:spPr>
        <p:txBody>
          <a:bodyPr wrap="square" rtlCol="0">
            <a:spAutoFit/>
          </a:bodyPr>
          <a:lstStyle/>
          <a:p>
            <a:pPr algn="ctr" defTabSz="1422418">
              <a:lnSpc>
                <a:spcPct val="90000"/>
              </a:lnSpc>
              <a:spcBef>
                <a:spcPct val="0"/>
              </a:spcBef>
              <a:spcAft>
                <a:spcPct val="35000"/>
              </a:spcAft>
            </a:pPr>
            <a:r>
              <a:rPr lang="en-US" sz="36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A. Số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và</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phép tính</a:t>
            </a:r>
          </a:p>
        </p:txBody>
      </p:sp>
    </p:spTree>
    <p:extLst>
      <p:ext uri="{BB962C8B-B14F-4D97-AF65-F5344CB8AC3E}">
        <p14:creationId xmlns:p14="http://schemas.microsoft.com/office/powerpoint/2010/main" val="4098634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
        <p:nvSpPr>
          <p:cNvPr id="5" name="Slide Number Placeholder 4"/>
          <p:cNvSpPr>
            <a:spLocks noGrp="1"/>
          </p:cNvSpPr>
          <p:nvPr>
            <p:ph type="sldNum" sz="quarter" idx="12"/>
          </p:nvPr>
        </p:nvSpPr>
        <p:spPr/>
        <p:txBody>
          <a:bodyPr/>
          <a:lstStyle/>
          <a:p>
            <a:fld id="{05C2D176-BDDD-4308-9A3E-DBFC2B3B23A7}" type="slidenum">
              <a:rPr lang="vi-VN" smtClean="0"/>
              <a:pPr/>
              <a:t>36</a:t>
            </a:fld>
            <a:endParaRPr lang="vi-VN"/>
          </a:p>
        </p:txBody>
      </p:sp>
      <p:sp>
        <p:nvSpPr>
          <p:cNvPr id="7" name="TextBox 6"/>
          <p:cNvSpPr txBox="1"/>
          <p:nvPr/>
        </p:nvSpPr>
        <p:spPr>
          <a:xfrm>
            <a:off x="1078175" y="0"/>
            <a:ext cx="8052178" cy="590931"/>
          </a:xfrm>
          <a:prstGeom prst="rect">
            <a:avLst/>
          </a:prstGeom>
          <a:noFill/>
        </p:spPr>
        <p:txBody>
          <a:bodyPr wrap="square" rtlCol="0">
            <a:spAutoFit/>
          </a:bodyPr>
          <a:lstStyle/>
          <a:p>
            <a:pPr algn="ctr" defTabSz="1422418">
              <a:lnSpc>
                <a:spcPct val="90000"/>
              </a:lnSpc>
              <a:spcBef>
                <a:spcPct val="0"/>
              </a:spcBef>
              <a:spcAft>
                <a:spcPct val="35000"/>
              </a:spcAft>
            </a:pPr>
            <a:r>
              <a:rPr lang="en-US" sz="36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800" b="1" dirty="0">
                <a:solidFill>
                  <a:srgbClr val="841EB2"/>
                </a:solidFill>
                <a:latin typeface="Arial" panose="020B0604020202020204" pitchFamily="34" charset="0"/>
                <a:ea typeface="Aachen" panose="02020500000000000000" pitchFamily="18" charset="-93"/>
                <a:cs typeface="Arial" panose="020B0604020202020204" pitchFamily="34" charset="0"/>
              </a:rPr>
              <a:t>A. Số </a:t>
            </a:r>
            <a:r>
              <a:rPr lang="en-US" sz="2800" b="1" dirty="0" err="1">
                <a:solidFill>
                  <a:srgbClr val="841EB2"/>
                </a:solidFill>
                <a:latin typeface="Arial" panose="020B0604020202020204" pitchFamily="34" charset="0"/>
                <a:ea typeface="Aachen" panose="02020500000000000000" pitchFamily="18" charset="-93"/>
                <a:cs typeface="Arial" panose="020B0604020202020204" pitchFamily="34" charset="0"/>
              </a:rPr>
              <a:t>và</a:t>
            </a:r>
            <a:r>
              <a:rPr lang="en-US" sz="2800" b="1" dirty="0">
                <a:solidFill>
                  <a:srgbClr val="841EB2"/>
                </a:solidFill>
                <a:latin typeface="Arial" panose="020B0604020202020204" pitchFamily="34" charset="0"/>
                <a:ea typeface="Aachen" panose="02020500000000000000" pitchFamily="18" charset="-93"/>
                <a:cs typeface="Arial" panose="020B0604020202020204" pitchFamily="34" charset="0"/>
              </a:rPr>
              <a:t> phép tính</a:t>
            </a:r>
            <a:endParaRPr lang="en-US" sz="3600" b="1" dirty="0">
              <a:solidFill>
                <a:srgbClr val="841EB2"/>
              </a:solidFill>
              <a:latin typeface="Arial" panose="020B0604020202020204" pitchFamily="34" charset="0"/>
              <a:ea typeface="Aachen" panose="02020500000000000000" pitchFamily="18" charset="-93"/>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4127839204"/>
              </p:ext>
            </p:extLst>
          </p:nvPr>
        </p:nvGraphicFramePr>
        <p:xfrm>
          <a:off x="385309" y="706581"/>
          <a:ext cx="11421382" cy="5791200"/>
        </p:xfrm>
        <a:graphic>
          <a:graphicData uri="http://schemas.openxmlformats.org/drawingml/2006/table">
            <a:tbl>
              <a:tblPr firstRow="1" firstCol="1" lastRow="1" lastCol="1" bandRow="1" bandCol="1">
                <a:tableStyleId>{B301B821-A1FF-4177-AEE7-76D212191A09}</a:tableStyleId>
              </a:tblPr>
              <a:tblGrid>
                <a:gridCol w="1418639">
                  <a:extLst>
                    <a:ext uri="{9D8B030D-6E8A-4147-A177-3AD203B41FA5}">
                      <a16:colId xmlns:a16="http://schemas.microsoft.com/office/drawing/2014/main" xmlns="" val="2425981381"/>
                    </a:ext>
                  </a:extLst>
                </a:gridCol>
                <a:gridCol w="7509725">
                  <a:extLst>
                    <a:ext uri="{9D8B030D-6E8A-4147-A177-3AD203B41FA5}">
                      <a16:colId xmlns:a16="http://schemas.microsoft.com/office/drawing/2014/main" xmlns="" val="20001"/>
                    </a:ext>
                  </a:extLst>
                </a:gridCol>
                <a:gridCol w="2493018">
                  <a:extLst>
                    <a:ext uri="{9D8B030D-6E8A-4147-A177-3AD203B41FA5}">
                      <a16:colId xmlns:a16="http://schemas.microsoft.com/office/drawing/2014/main" xmlns="" val="1041255514"/>
                    </a:ext>
                  </a:extLst>
                </a:gridCol>
              </a:tblGrid>
              <a:tr h="757690">
                <a:tc>
                  <a:txBody>
                    <a:bodyPr/>
                    <a:lstStyle/>
                    <a:p>
                      <a:pPr algn="ctr" defTabSz="914400" rtl="0" eaLnBrk="1" latinLnBrk="0" hangingPunct="1">
                        <a:lnSpc>
                          <a:spcPct val="100000"/>
                        </a:lnSpc>
                        <a:spcBef>
                          <a:spcPts val="425"/>
                        </a:spcBef>
                        <a:spcAft>
                          <a:spcPts val="0"/>
                        </a:spcAft>
                      </a:pPr>
                      <a:r>
                        <a:rPr lang="en-US" sz="2000" b="1" kern="1200" dirty="0">
                          <a:solidFill>
                            <a:schemeClr val="tx1"/>
                          </a:solidFill>
                          <a:effectLst/>
                          <a:latin typeface="Arial" panose="020B0604020202020204" pitchFamily="34" charset="0"/>
                          <a:ea typeface="+mn-ea"/>
                          <a:cs typeface="Arial" panose="020B0604020202020204" pitchFamily="34" charset="0"/>
                        </a:rPr>
                        <a:t>Nội dung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4060">
                        <a:spcBef>
                          <a:spcPts val="285"/>
                        </a:spcBef>
                        <a:spcAft>
                          <a:spcPts val="0"/>
                        </a:spcAft>
                      </a:pPr>
                      <a:r>
                        <a:rPr lang="en-US" sz="2000" b="1" kern="1200" dirty="0" err="1">
                          <a:solidFill>
                            <a:schemeClr val="tx1"/>
                          </a:solidFill>
                          <a:effectLst/>
                          <a:latin typeface="Arial" panose="020B0604020202020204" pitchFamily="34" charset="0"/>
                          <a:ea typeface="+mn-ea"/>
                          <a:cs typeface="Arial" panose="020B0604020202020204" pitchFamily="34" charset="0"/>
                        </a:rPr>
                        <a:t>Yêu</a:t>
                      </a:r>
                      <a:r>
                        <a:rPr lang="en-US" sz="2000" b="1" kern="1200" dirty="0">
                          <a:solidFill>
                            <a:schemeClr val="tx1"/>
                          </a:solidFill>
                          <a:effectLst/>
                          <a:latin typeface="Arial" panose="020B0604020202020204" pitchFamily="34" charset="0"/>
                          <a:ea typeface="+mn-ea"/>
                          <a:cs typeface="Arial" panose="020B0604020202020204" pitchFamily="34" charset="0"/>
                        </a:rPr>
                        <a:t> </a:t>
                      </a:r>
                      <a:r>
                        <a:rPr lang="en-US" sz="2000" b="1" kern="1200" dirty="0" err="1">
                          <a:solidFill>
                            <a:schemeClr val="tx1"/>
                          </a:solidFill>
                          <a:effectLst/>
                          <a:latin typeface="Arial" panose="020B0604020202020204" pitchFamily="34" charset="0"/>
                          <a:ea typeface="+mn-ea"/>
                          <a:cs typeface="Arial" panose="020B0604020202020204" pitchFamily="34" charset="0"/>
                        </a:rPr>
                        <a:t>cầu</a:t>
                      </a:r>
                      <a:r>
                        <a:rPr lang="en-US" sz="2000" b="1" kern="1200" dirty="0">
                          <a:solidFill>
                            <a:schemeClr val="tx1"/>
                          </a:solidFill>
                          <a:effectLst/>
                          <a:latin typeface="Arial" panose="020B0604020202020204" pitchFamily="34" charset="0"/>
                          <a:ea typeface="+mn-ea"/>
                          <a:cs typeface="Arial" panose="020B0604020202020204" pitchFamily="34" charset="0"/>
                        </a:rPr>
                        <a:t> </a:t>
                      </a:r>
                      <a:r>
                        <a:rPr lang="en-US" sz="2000" b="1" kern="1200" dirty="0" err="1">
                          <a:solidFill>
                            <a:schemeClr val="tx1"/>
                          </a:solidFill>
                          <a:effectLst/>
                          <a:latin typeface="Arial" panose="020B0604020202020204" pitchFamily="34" charset="0"/>
                          <a:ea typeface="+mn-ea"/>
                          <a:cs typeface="Arial" panose="020B0604020202020204" pitchFamily="34" charset="0"/>
                        </a:rPr>
                        <a:t>cần</a:t>
                      </a:r>
                      <a:r>
                        <a:rPr lang="en-US" sz="2000" b="1" kern="1200" dirty="0">
                          <a:solidFill>
                            <a:schemeClr val="tx1"/>
                          </a:solidFill>
                          <a:effectLst/>
                          <a:latin typeface="Arial" panose="020B0604020202020204" pitchFamily="34" charset="0"/>
                          <a:ea typeface="+mn-ea"/>
                          <a:cs typeface="Arial" panose="020B0604020202020204" pitchFamily="34" charset="0"/>
                        </a:rPr>
                        <a:t> </a:t>
                      </a:r>
                      <a:r>
                        <a:rPr lang="en-US" sz="2000" b="1" kern="1200" dirty="0" err="1">
                          <a:solidFill>
                            <a:schemeClr val="tx1"/>
                          </a:solidFill>
                          <a:effectLst/>
                          <a:latin typeface="Arial" panose="020B0604020202020204" pitchFamily="34" charset="0"/>
                          <a:ea typeface="+mn-ea"/>
                          <a:cs typeface="Arial" panose="020B0604020202020204" pitchFamily="34" charset="0"/>
                        </a:rPr>
                        <a:t>đạt</a:t>
                      </a:r>
                      <a:r>
                        <a:rPr lang="en-US" sz="2000" b="1" kern="1200" dirty="0">
                          <a:solidFill>
                            <a:schemeClr val="tx1"/>
                          </a:solidFill>
                          <a:effectLst/>
                          <a:latin typeface="Arial" panose="020B0604020202020204" pitchFamily="34" charset="0"/>
                          <a:ea typeface="+mn-ea"/>
                          <a:cs typeface="Arial" panose="020B0604020202020204" pitchFamily="34" charset="0"/>
                        </a:rPr>
                        <a:t> (CT 2018)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3425" indent="-733425">
                        <a:spcBef>
                          <a:spcPts val="285"/>
                        </a:spcBef>
                        <a:spcAft>
                          <a:spcPts val="0"/>
                        </a:spcAft>
                      </a:pPr>
                      <a:r>
                        <a:rPr lang="en-US" sz="2000" b="1" kern="1200" dirty="0" err="1">
                          <a:solidFill>
                            <a:schemeClr val="tx1"/>
                          </a:solidFill>
                          <a:effectLst/>
                          <a:latin typeface="Arial" panose="020B0604020202020204" pitchFamily="34" charset="0"/>
                          <a:ea typeface="+mn-ea"/>
                          <a:cs typeface="Arial" panose="020B0604020202020204" pitchFamily="34" charset="0"/>
                        </a:rPr>
                        <a:t>Điểm</a:t>
                      </a:r>
                      <a:r>
                        <a:rPr lang="en-US" sz="2000" b="1" kern="1200" dirty="0">
                          <a:solidFill>
                            <a:schemeClr val="tx1"/>
                          </a:solidFill>
                          <a:effectLst/>
                          <a:latin typeface="Arial" panose="020B0604020202020204" pitchFamily="34" charset="0"/>
                          <a:ea typeface="+mn-ea"/>
                          <a:cs typeface="Arial" panose="020B0604020202020204" pitchFamily="34" charset="0"/>
                        </a:rPr>
                        <a:t> </a:t>
                      </a:r>
                      <a:r>
                        <a:rPr lang="en-US" sz="2000" b="1" kern="1200" dirty="0" err="1">
                          <a:solidFill>
                            <a:schemeClr val="tx1"/>
                          </a:solidFill>
                          <a:effectLst/>
                          <a:latin typeface="Arial" panose="020B0604020202020204" pitchFamily="34" charset="0"/>
                          <a:ea typeface="+mn-ea"/>
                          <a:cs typeface="Arial" panose="020B0604020202020204" pitchFamily="34" charset="0"/>
                        </a:rPr>
                        <a:t>thay</a:t>
                      </a:r>
                      <a:r>
                        <a:rPr lang="en-US" sz="2000" b="1" kern="1200" dirty="0">
                          <a:solidFill>
                            <a:schemeClr val="tx1"/>
                          </a:solidFill>
                          <a:effectLst/>
                          <a:latin typeface="Arial" panose="020B0604020202020204" pitchFamily="34" charset="0"/>
                          <a:ea typeface="+mn-ea"/>
                          <a:cs typeface="Arial" panose="020B0604020202020204" pitchFamily="34" charset="0"/>
                        </a:rPr>
                        <a:t> </a:t>
                      </a:r>
                      <a:r>
                        <a:rPr lang="en-US" sz="2000" b="1" kern="1200" dirty="0" err="1">
                          <a:solidFill>
                            <a:schemeClr val="tx1"/>
                          </a:solidFill>
                          <a:effectLst/>
                          <a:latin typeface="Arial" panose="020B0604020202020204" pitchFamily="34" charset="0"/>
                          <a:ea typeface="+mn-ea"/>
                          <a:cs typeface="Arial" panose="020B0604020202020204" pitchFamily="34" charset="0"/>
                        </a:rPr>
                        <a:t>đổi</a:t>
                      </a:r>
                      <a:r>
                        <a:rPr lang="en-US" sz="2000" b="1" kern="1200" dirty="0">
                          <a:solidFill>
                            <a:schemeClr val="tx1"/>
                          </a:solidFill>
                          <a:effectLst/>
                          <a:latin typeface="Arial" panose="020B0604020202020204" pitchFamily="34" charset="0"/>
                          <a:ea typeface="+mn-ea"/>
                          <a:cs typeface="Arial" panose="020B0604020202020204" pitchFamily="34" charset="0"/>
                        </a:rPr>
                        <a:t> so </a:t>
                      </a:r>
                      <a:r>
                        <a:rPr lang="en-US" sz="2000" b="1" kern="1200" dirty="0" err="1">
                          <a:solidFill>
                            <a:schemeClr val="tx1"/>
                          </a:solidFill>
                          <a:effectLst/>
                          <a:latin typeface="Arial" panose="020B0604020202020204" pitchFamily="34" charset="0"/>
                          <a:ea typeface="+mn-ea"/>
                          <a:cs typeface="Arial" panose="020B0604020202020204" pitchFamily="34" charset="0"/>
                        </a:rPr>
                        <a:t>với</a:t>
                      </a:r>
                      <a:r>
                        <a:rPr lang="en-US" sz="2000" b="1" kern="1200" dirty="0">
                          <a:solidFill>
                            <a:schemeClr val="tx1"/>
                          </a:solidFill>
                          <a:effectLst/>
                          <a:latin typeface="Arial" panose="020B0604020202020204" pitchFamily="34" charset="0"/>
                          <a:ea typeface="+mn-ea"/>
                          <a:cs typeface="Arial" panose="020B0604020202020204" pitchFamily="34" charset="0"/>
                        </a:rPr>
                        <a:t> CT 2000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59711189"/>
                  </a:ext>
                </a:extLst>
              </a:tr>
              <a:tr h="1294914">
                <a:tc>
                  <a:txBody>
                    <a:bodyPr/>
                    <a:lstStyle/>
                    <a:p>
                      <a:pPr marL="46990" algn="l" defTabSz="914400" rtl="0" eaLnBrk="1" latinLnBrk="0" hangingPunct="1">
                        <a:lnSpc>
                          <a:spcPct val="100000"/>
                        </a:lnSpc>
                        <a:spcBef>
                          <a:spcPts val="145"/>
                        </a:spcBef>
                        <a:spcAft>
                          <a:spcPts val="0"/>
                        </a:spcAft>
                      </a:pPr>
                      <a:r>
                        <a:rPr lang="en-US" sz="2000" b="0" i="1" kern="1200" dirty="0" err="1">
                          <a:solidFill>
                            <a:schemeClr val="tx1"/>
                          </a:solidFill>
                          <a:effectLst/>
                          <a:latin typeface="Arial" panose="020B0604020202020204" pitchFamily="34" charset="0"/>
                          <a:ea typeface="+mn-ea"/>
                          <a:cs typeface="Arial" panose="020B0604020202020204" pitchFamily="34" charset="0"/>
                        </a:rPr>
                        <a:t>Phép</a:t>
                      </a:r>
                      <a:r>
                        <a:rPr lang="en-US" sz="2000" b="0" i="1" kern="1200" dirty="0">
                          <a:solidFill>
                            <a:schemeClr val="tx1"/>
                          </a:solidFill>
                          <a:effectLst/>
                          <a:latin typeface="Arial" panose="020B0604020202020204" pitchFamily="34" charset="0"/>
                          <a:ea typeface="+mn-ea"/>
                          <a:cs typeface="Arial" panose="020B0604020202020204" pitchFamily="34" charset="0"/>
                        </a:rPr>
                        <a:t> </a:t>
                      </a:r>
                      <a:r>
                        <a:rPr lang="en-US" sz="2000" b="0" i="1" kern="1200" dirty="0" err="1">
                          <a:solidFill>
                            <a:schemeClr val="tx1"/>
                          </a:solidFill>
                          <a:effectLst/>
                          <a:latin typeface="Arial" panose="020B0604020202020204" pitchFamily="34" charset="0"/>
                          <a:ea typeface="+mn-ea"/>
                          <a:cs typeface="Arial" panose="020B0604020202020204" pitchFamily="34" charset="0"/>
                        </a:rPr>
                        <a:t>cộng</a:t>
                      </a:r>
                      <a:r>
                        <a:rPr lang="en-US" sz="2000" b="0" i="1" kern="1200" dirty="0">
                          <a:solidFill>
                            <a:schemeClr val="tx1"/>
                          </a:solidFill>
                          <a:effectLst/>
                          <a:latin typeface="Arial" panose="020B0604020202020204" pitchFamily="34" charset="0"/>
                          <a:ea typeface="+mn-ea"/>
                          <a:cs typeface="Arial" panose="020B0604020202020204" pitchFamily="34" charset="0"/>
                        </a:rPr>
                        <a:t>, </a:t>
                      </a:r>
                      <a:r>
                        <a:rPr lang="en-US" sz="2000" b="0" i="1" kern="1200" dirty="0" err="1">
                          <a:solidFill>
                            <a:schemeClr val="tx1"/>
                          </a:solidFill>
                          <a:effectLst/>
                          <a:latin typeface="Arial" panose="020B0604020202020204" pitchFamily="34" charset="0"/>
                          <a:ea typeface="+mn-ea"/>
                          <a:cs typeface="Arial" panose="020B0604020202020204" pitchFamily="34" charset="0"/>
                        </a:rPr>
                        <a:t>phép</a:t>
                      </a:r>
                      <a:r>
                        <a:rPr lang="en-US" sz="2000" b="0" i="1" kern="1200" dirty="0">
                          <a:solidFill>
                            <a:schemeClr val="tx1"/>
                          </a:solidFill>
                          <a:effectLst/>
                          <a:latin typeface="Arial" panose="020B0604020202020204" pitchFamily="34" charset="0"/>
                          <a:ea typeface="+mn-ea"/>
                          <a:cs typeface="Arial" panose="020B0604020202020204" pitchFamily="34" charset="0"/>
                        </a:rPr>
                        <a:t> </a:t>
                      </a:r>
                      <a:r>
                        <a:rPr lang="en-US" sz="2000" b="0" i="1" kern="1200" dirty="0" err="1">
                          <a:solidFill>
                            <a:schemeClr val="tx1"/>
                          </a:solidFill>
                          <a:effectLst/>
                          <a:latin typeface="Arial" panose="020B0604020202020204" pitchFamily="34" charset="0"/>
                          <a:ea typeface="+mn-ea"/>
                          <a:cs typeface="Arial" panose="020B0604020202020204" pitchFamily="34" charset="0"/>
                        </a:rPr>
                        <a:t>trừ</a:t>
                      </a:r>
                      <a:endParaRPr lang="en-US" sz="2000" b="0" i="1"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Bef>
                          <a:spcPts val="600"/>
                        </a:spcBef>
                        <a:spcAft>
                          <a:spcPts val="0"/>
                        </a:spcAft>
                      </a:pP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phép</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cộng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phép</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trừ</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tự</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nhiên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nhiều</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chữ</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nhớ</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quá</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ba</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lượt</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liên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tiếp</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4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tính </a:t>
                      </a:r>
                      <a:r>
                        <a:rPr lang="en-US" sz="1800" b="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chất</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giao</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hoán</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tính </a:t>
                      </a:r>
                      <a:r>
                        <a:rPr lang="en-US" sz="1800" b="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chất</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kết</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phép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cộng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quan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giữa</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phép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cộng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phép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trừ</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hành</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tính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toán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6990" marR="45720" algn="just" defTabSz="914400" rtl="0" eaLnBrk="1" latinLnBrk="0" hangingPunct="1">
                        <a:lnSpc>
                          <a:spcPct val="100000"/>
                        </a:lnSpc>
                        <a:spcAft>
                          <a:spcPts val="0"/>
                        </a:spcAft>
                        <a:tabLst>
                          <a:tab pos="167640" algn="l"/>
                        </a:tabLst>
                      </a:pPr>
                      <a:endParaRPr lang="en-US" sz="2000" b="0"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586835509"/>
                  </a:ext>
                </a:extLst>
              </a:tr>
              <a:tr h="2443682">
                <a:tc>
                  <a:txBody>
                    <a:bodyPr/>
                    <a:lstStyle/>
                    <a:p>
                      <a:pPr marL="46990" algn="l" defTabSz="914400" rtl="0" eaLnBrk="1" latinLnBrk="0" hangingPunct="1">
                        <a:lnSpc>
                          <a:spcPct val="100000"/>
                        </a:lnSpc>
                        <a:spcBef>
                          <a:spcPts val="145"/>
                        </a:spcBef>
                        <a:spcAft>
                          <a:spcPts val="0"/>
                        </a:spcAft>
                      </a:pPr>
                      <a:r>
                        <a:rPr lang="en-US" sz="2000" b="0" i="1" kern="1200" dirty="0">
                          <a:solidFill>
                            <a:schemeClr val="tx1"/>
                          </a:solidFill>
                          <a:effectLst/>
                          <a:latin typeface="Arial" panose="020B0604020202020204" pitchFamily="34" charset="0"/>
                          <a:ea typeface="+mn-ea"/>
                          <a:cs typeface="Arial" panose="020B0604020202020204" pitchFamily="34" charset="0"/>
                        </a:rPr>
                        <a:t>Phép </a:t>
                      </a:r>
                      <a:r>
                        <a:rPr lang="en-US" sz="2000" b="0" i="1" kern="1200" dirty="0" err="1">
                          <a:solidFill>
                            <a:schemeClr val="tx1"/>
                          </a:solidFill>
                          <a:effectLst/>
                          <a:latin typeface="Arial" panose="020B0604020202020204" pitchFamily="34" charset="0"/>
                          <a:ea typeface="+mn-ea"/>
                          <a:cs typeface="Arial" panose="020B0604020202020204" pitchFamily="34" charset="0"/>
                        </a:rPr>
                        <a:t>nhân</a:t>
                      </a:r>
                      <a:r>
                        <a:rPr lang="en-US" sz="2000" b="0" i="1" kern="1200" dirty="0">
                          <a:solidFill>
                            <a:schemeClr val="tx1"/>
                          </a:solidFill>
                          <a:effectLst/>
                          <a:latin typeface="Arial" panose="020B0604020202020204" pitchFamily="34" charset="0"/>
                          <a:ea typeface="+mn-ea"/>
                          <a:cs typeface="Arial" panose="020B0604020202020204" pitchFamily="34" charset="0"/>
                        </a:rPr>
                        <a:t>, phép chia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Bef>
                          <a:spcPts val="600"/>
                        </a:spcBef>
                        <a:spcAft>
                          <a:spcPts val="0"/>
                        </a:spcAft>
                      </a:pP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Tính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số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trung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bình</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cộng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hay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nhiều</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số.</a:t>
                      </a:r>
                      <a:endParaRPr lang="vi-VN" sz="24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phép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nhân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số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quá</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chữ</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số.</a:t>
                      </a:r>
                      <a:endParaRPr lang="vi-VN" sz="24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phép</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chia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quá</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chữ</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4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phép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nhân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10; 100; 1000;...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phép</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chia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10; 100; 1000;...</a:t>
                      </a:r>
                      <a:endParaRPr lang="vi-VN" sz="24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tính </a:t>
                      </a:r>
                      <a:r>
                        <a:rPr lang="en-US" sz="1800" b="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chất</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giao</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hoán</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tính </a:t>
                      </a:r>
                      <a:r>
                        <a:rPr lang="en-US" sz="1800" b="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chất</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kết</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phép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nhân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mối</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quan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giữa</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phép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nhân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phép chia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hành</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tính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toán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6990" marR="45720" algn="just" defTabSz="914400" rtl="0" eaLnBrk="1" latinLnBrk="0" hangingPunct="1">
                        <a:lnSpc>
                          <a:spcPct val="100000"/>
                        </a:lnSpc>
                        <a:spcAft>
                          <a:spcPts val="0"/>
                        </a:spcAft>
                        <a:tabLst>
                          <a:tab pos="179705" algn="l"/>
                        </a:tabLst>
                      </a:pPr>
                      <a:r>
                        <a:rPr lang="en-US" sz="1800" b="0" kern="1200" dirty="0" err="1">
                          <a:solidFill>
                            <a:schemeClr val="tx1"/>
                          </a:solidFill>
                          <a:effectLst/>
                          <a:latin typeface="Arial" panose="020B0604020202020204" pitchFamily="34" charset="0"/>
                          <a:ea typeface="+mn-ea"/>
                          <a:cs typeface="Arial" panose="020B0604020202020204" pitchFamily="34" charset="0"/>
                        </a:rPr>
                        <a:t>Giảm</a:t>
                      </a:r>
                      <a:r>
                        <a:rPr lang="en-US" sz="1800" b="0" kern="1200" dirty="0">
                          <a:solidFill>
                            <a:schemeClr val="tx1"/>
                          </a:solidFill>
                          <a:effectLst/>
                          <a:latin typeface="Arial" panose="020B0604020202020204" pitchFamily="34" charset="0"/>
                          <a:ea typeface="+mn-ea"/>
                          <a:cs typeface="Arial" panose="020B0604020202020204" pitchFamily="34" charset="0"/>
                        </a:rPr>
                        <a:t> </a:t>
                      </a:r>
                      <a:r>
                        <a:rPr lang="en-US" sz="1800" b="0" kern="1200" dirty="0" err="1">
                          <a:solidFill>
                            <a:schemeClr val="tx1"/>
                          </a:solidFill>
                          <a:effectLst/>
                          <a:latin typeface="Arial" panose="020B0604020202020204" pitchFamily="34" charset="0"/>
                          <a:ea typeface="+mn-ea"/>
                          <a:cs typeface="Arial" panose="020B0604020202020204" pitchFamily="34" charset="0"/>
                        </a:rPr>
                        <a:t>tải</a:t>
                      </a:r>
                      <a:r>
                        <a:rPr lang="en-US" sz="1800" b="0" kern="1200" dirty="0">
                          <a:solidFill>
                            <a:schemeClr val="tx1"/>
                          </a:solidFill>
                          <a:effectLst/>
                          <a:latin typeface="Arial" panose="020B0604020202020204" pitchFamily="34" charset="0"/>
                          <a:ea typeface="+mn-ea"/>
                          <a:cs typeface="Arial" panose="020B0604020202020204" pitchFamily="34" charset="0"/>
                        </a:rPr>
                        <a:t>:</a:t>
                      </a:r>
                    </a:p>
                    <a:p>
                      <a:pPr marL="46990" marR="45720" algn="just" defTabSz="914400" rtl="0" eaLnBrk="1" latinLnBrk="0" hangingPunct="1">
                        <a:lnSpc>
                          <a:spcPct val="100000"/>
                        </a:lnSpc>
                        <a:spcAft>
                          <a:spcPts val="0"/>
                        </a:spcAft>
                        <a:tabLst>
                          <a:tab pos="179705" algn="l"/>
                        </a:tabLst>
                      </a:pPr>
                      <a:r>
                        <a:rPr lang="en-US" sz="1800" b="0" kern="1200" dirty="0">
                          <a:solidFill>
                            <a:schemeClr val="tx1"/>
                          </a:solidFill>
                          <a:effectLst/>
                          <a:latin typeface="Arial" panose="020B0604020202020204" pitchFamily="34" charset="0"/>
                          <a:ea typeface="+mn-ea"/>
                          <a:cs typeface="Arial" panose="020B0604020202020204" pitchFamily="34" charset="0"/>
                        </a:rPr>
                        <a:t>-Nhân </a:t>
                      </a:r>
                      <a:r>
                        <a:rPr lang="en-US" sz="1800" b="0" kern="1200" dirty="0" err="1">
                          <a:solidFill>
                            <a:schemeClr val="tx1"/>
                          </a:solidFill>
                          <a:effectLst/>
                          <a:latin typeface="Arial" panose="020B0604020202020204" pitchFamily="34" charset="0"/>
                          <a:ea typeface="+mn-ea"/>
                          <a:cs typeface="Arial" panose="020B0604020202020204" pitchFamily="34" charset="0"/>
                        </a:rPr>
                        <a:t>với</a:t>
                      </a:r>
                      <a:r>
                        <a:rPr lang="en-US" sz="1800" b="0" kern="1200" dirty="0">
                          <a:solidFill>
                            <a:schemeClr val="tx1"/>
                          </a:solidFill>
                          <a:effectLst/>
                          <a:latin typeface="Arial" panose="020B0604020202020204" pitchFamily="34" charset="0"/>
                          <a:ea typeface="+mn-ea"/>
                          <a:cs typeface="Arial" panose="020B0604020202020204" pitchFamily="34" charset="0"/>
                        </a:rPr>
                        <a:t> số </a:t>
                      </a:r>
                      <a:r>
                        <a:rPr lang="en-US" sz="1800" b="0" kern="1200" dirty="0" err="1">
                          <a:solidFill>
                            <a:schemeClr val="tx1"/>
                          </a:solidFill>
                          <a:effectLst/>
                          <a:latin typeface="Arial" panose="020B0604020202020204" pitchFamily="34" charset="0"/>
                          <a:ea typeface="+mn-ea"/>
                          <a:cs typeface="Arial" panose="020B0604020202020204" pitchFamily="34" charset="0"/>
                        </a:rPr>
                        <a:t>có</a:t>
                      </a:r>
                      <a:r>
                        <a:rPr lang="en-US" sz="1800" b="0" kern="1200" dirty="0">
                          <a:solidFill>
                            <a:schemeClr val="tx1"/>
                          </a:solidFill>
                          <a:effectLst/>
                          <a:latin typeface="Arial" panose="020B0604020202020204" pitchFamily="34" charset="0"/>
                          <a:ea typeface="+mn-ea"/>
                          <a:cs typeface="Arial" panose="020B0604020202020204" pitchFamily="34" charset="0"/>
                        </a:rPr>
                        <a:t> 3 </a:t>
                      </a:r>
                      <a:r>
                        <a:rPr lang="en-US" sz="1800" b="0" kern="1200" dirty="0" err="1">
                          <a:solidFill>
                            <a:schemeClr val="tx1"/>
                          </a:solidFill>
                          <a:effectLst/>
                          <a:latin typeface="Arial" panose="020B0604020202020204" pitchFamily="34" charset="0"/>
                          <a:ea typeface="+mn-ea"/>
                          <a:cs typeface="Arial" panose="020B0604020202020204" pitchFamily="34" charset="0"/>
                        </a:rPr>
                        <a:t>chữ</a:t>
                      </a:r>
                      <a:r>
                        <a:rPr lang="en-US" sz="1800" b="0" kern="1200" dirty="0">
                          <a:solidFill>
                            <a:schemeClr val="tx1"/>
                          </a:solidFill>
                          <a:effectLst/>
                          <a:latin typeface="Arial" panose="020B0604020202020204" pitchFamily="34" charset="0"/>
                          <a:ea typeface="+mn-ea"/>
                          <a:cs typeface="Arial" panose="020B0604020202020204" pitchFamily="34" charset="0"/>
                        </a:rPr>
                        <a:t> số</a:t>
                      </a:r>
                    </a:p>
                    <a:p>
                      <a:pPr marL="46990" marR="45720" algn="just" defTabSz="914400" rtl="0" eaLnBrk="1" latinLnBrk="0" hangingPunct="1">
                        <a:lnSpc>
                          <a:spcPct val="100000"/>
                        </a:lnSpc>
                        <a:spcAft>
                          <a:spcPts val="0"/>
                        </a:spcAft>
                        <a:tabLst>
                          <a:tab pos="179705" algn="l"/>
                        </a:tabLst>
                      </a:pPr>
                      <a:r>
                        <a:rPr lang="en-US" sz="1800" b="0" kern="1200" dirty="0">
                          <a:solidFill>
                            <a:schemeClr val="tx1"/>
                          </a:solidFill>
                          <a:effectLst/>
                          <a:latin typeface="Arial" panose="020B0604020202020204" pitchFamily="34" charset="0"/>
                          <a:ea typeface="+mn-ea"/>
                          <a:cs typeface="Arial" panose="020B0604020202020204" pitchFamily="34" charset="0"/>
                        </a:rPr>
                        <a:t>-Chia </a:t>
                      </a:r>
                      <a:r>
                        <a:rPr lang="en-US" sz="1800" b="0" kern="1200" dirty="0" err="1">
                          <a:solidFill>
                            <a:schemeClr val="tx1"/>
                          </a:solidFill>
                          <a:effectLst/>
                          <a:latin typeface="Arial" panose="020B0604020202020204" pitchFamily="34" charset="0"/>
                          <a:ea typeface="+mn-ea"/>
                          <a:cs typeface="Arial" panose="020B0604020202020204" pitchFamily="34" charset="0"/>
                        </a:rPr>
                        <a:t>cho</a:t>
                      </a:r>
                      <a:r>
                        <a:rPr lang="en-US" sz="1800" b="0" kern="1200" dirty="0">
                          <a:solidFill>
                            <a:schemeClr val="tx1"/>
                          </a:solidFill>
                          <a:effectLst/>
                          <a:latin typeface="Arial" panose="020B0604020202020204" pitchFamily="34" charset="0"/>
                          <a:ea typeface="+mn-ea"/>
                          <a:cs typeface="Arial" panose="020B0604020202020204" pitchFamily="34" charset="0"/>
                        </a:rPr>
                        <a:t> </a:t>
                      </a:r>
                      <a:r>
                        <a:rPr lang="en-US" sz="1800" b="0" kern="1200" dirty="0" err="1">
                          <a:solidFill>
                            <a:schemeClr val="tx1"/>
                          </a:solidFill>
                          <a:effectLst/>
                          <a:latin typeface="Arial" panose="020B0604020202020204" pitchFamily="34" charset="0"/>
                          <a:ea typeface="+mn-ea"/>
                          <a:cs typeface="Arial" panose="020B0604020202020204" pitchFamily="34" charset="0"/>
                        </a:rPr>
                        <a:t>số</a:t>
                      </a:r>
                      <a:r>
                        <a:rPr lang="en-US" sz="1800" b="0" kern="1200" dirty="0">
                          <a:solidFill>
                            <a:schemeClr val="tx1"/>
                          </a:solidFill>
                          <a:effectLst/>
                          <a:latin typeface="Arial" panose="020B0604020202020204" pitchFamily="34" charset="0"/>
                          <a:ea typeface="+mn-ea"/>
                          <a:cs typeface="Arial" panose="020B0604020202020204" pitchFamily="34" charset="0"/>
                        </a:rPr>
                        <a:t> </a:t>
                      </a:r>
                      <a:r>
                        <a:rPr lang="en-US" sz="1800" b="0" kern="1200" dirty="0" err="1">
                          <a:solidFill>
                            <a:schemeClr val="tx1"/>
                          </a:solidFill>
                          <a:effectLst/>
                          <a:latin typeface="Arial" panose="020B0604020202020204" pitchFamily="34" charset="0"/>
                          <a:ea typeface="+mn-ea"/>
                          <a:cs typeface="Arial" panose="020B0604020202020204" pitchFamily="34" charset="0"/>
                        </a:rPr>
                        <a:t>có</a:t>
                      </a:r>
                      <a:r>
                        <a:rPr lang="en-US" sz="1800" b="0" kern="1200" dirty="0">
                          <a:solidFill>
                            <a:schemeClr val="tx1"/>
                          </a:solidFill>
                          <a:effectLst/>
                          <a:latin typeface="Arial" panose="020B0604020202020204" pitchFamily="34" charset="0"/>
                          <a:ea typeface="+mn-ea"/>
                          <a:cs typeface="Arial" panose="020B0604020202020204" pitchFamily="34" charset="0"/>
                        </a:rPr>
                        <a:t> 3 </a:t>
                      </a:r>
                      <a:r>
                        <a:rPr lang="en-US" sz="1800" b="0" kern="1200" dirty="0" err="1">
                          <a:solidFill>
                            <a:schemeClr val="tx1"/>
                          </a:solidFill>
                          <a:effectLst/>
                          <a:latin typeface="Arial" panose="020B0604020202020204" pitchFamily="34" charset="0"/>
                          <a:ea typeface="+mn-ea"/>
                          <a:cs typeface="Arial" panose="020B0604020202020204" pitchFamily="34" charset="0"/>
                        </a:rPr>
                        <a:t>chữ</a:t>
                      </a:r>
                      <a:r>
                        <a:rPr lang="en-US" sz="1800" b="0" kern="1200" dirty="0">
                          <a:solidFill>
                            <a:schemeClr val="tx1"/>
                          </a:solidFill>
                          <a:effectLst/>
                          <a:latin typeface="Arial" panose="020B0604020202020204" pitchFamily="34" charset="0"/>
                          <a:ea typeface="+mn-ea"/>
                          <a:cs typeface="Arial" panose="020B0604020202020204" pitchFamily="34" charset="0"/>
                        </a:rPr>
                        <a:t> </a:t>
                      </a:r>
                      <a:r>
                        <a:rPr lang="en-US" sz="1800" b="0" kern="1200" dirty="0" err="1">
                          <a:solidFill>
                            <a:schemeClr val="tx1"/>
                          </a:solidFill>
                          <a:effectLst/>
                          <a:latin typeface="Arial" panose="020B0604020202020204" pitchFamily="34" charset="0"/>
                          <a:ea typeface="+mn-ea"/>
                          <a:cs typeface="Arial" panose="020B0604020202020204" pitchFamily="34" charset="0"/>
                        </a:rPr>
                        <a:t>số</a:t>
                      </a:r>
                      <a:endParaRPr lang="en-US" sz="1800" b="0" kern="1200" dirty="0">
                        <a:solidFill>
                          <a:schemeClr val="tx1"/>
                        </a:solidFill>
                        <a:effectLst/>
                        <a:latin typeface="Arial" panose="020B0604020202020204" pitchFamily="34" charset="0"/>
                        <a:ea typeface="+mn-ea"/>
                        <a:cs typeface="Arial" panose="020B0604020202020204" pitchFamily="34" charset="0"/>
                      </a:endParaRPr>
                    </a:p>
                    <a:p>
                      <a:pPr marL="46990" marR="45720" algn="just" defTabSz="914400" rtl="0" eaLnBrk="1" latinLnBrk="0" hangingPunct="1">
                        <a:lnSpc>
                          <a:spcPct val="100000"/>
                        </a:lnSpc>
                        <a:spcAft>
                          <a:spcPts val="0"/>
                        </a:spcAft>
                        <a:tabLst>
                          <a:tab pos="179705" algn="l"/>
                        </a:tabLst>
                      </a:pPr>
                      <a:r>
                        <a:rPr lang="en-US" sz="1800" b="0" kern="1200" dirty="0">
                          <a:solidFill>
                            <a:schemeClr val="tx1"/>
                          </a:solidFill>
                          <a:effectLst/>
                          <a:latin typeface="Arial" panose="020B0604020202020204" pitchFamily="34" charset="0"/>
                          <a:ea typeface="+mn-ea"/>
                          <a:cs typeface="Arial" panose="020B0604020202020204" pitchFamily="34" charset="0"/>
                        </a:rPr>
                        <a:t>-</a:t>
                      </a:r>
                      <a:r>
                        <a:rPr lang="en-US" sz="1800" b="0" kern="1200" dirty="0" err="1">
                          <a:solidFill>
                            <a:schemeClr val="tx1"/>
                          </a:solidFill>
                          <a:effectLst/>
                          <a:latin typeface="Arial" panose="020B0604020202020204" pitchFamily="34" charset="0"/>
                          <a:ea typeface="+mn-ea"/>
                          <a:cs typeface="Arial" panose="020B0604020202020204" pitchFamily="34" charset="0"/>
                        </a:rPr>
                        <a:t>Dấu</a:t>
                      </a:r>
                      <a:r>
                        <a:rPr lang="en-US" sz="1800" b="0" kern="1200" dirty="0">
                          <a:solidFill>
                            <a:schemeClr val="tx1"/>
                          </a:solidFill>
                          <a:effectLst/>
                          <a:latin typeface="Arial" panose="020B0604020202020204" pitchFamily="34" charset="0"/>
                          <a:ea typeface="+mn-ea"/>
                          <a:cs typeface="Arial" panose="020B0604020202020204" pitchFamily="34" charset="0"/>
                        </a:rPr>
                        <a:t> </a:t>
                      </a:r>
                      <a:r>
                        <a:rPr lang="en-US" sz="1800" b="0" kern="1200" dirty="0" err="1">
                          <a:solidFill>
                            <a:schemeClr val="tx1"/>
                          </a:solidFill>
                          <a:effectLst/>
                          <a:latin typeface="Arial" panose="020B0604020202020204" pitchFamily="34" charset="0"/>
                          <a:ea typeface="+mn-ea"/>
                          <a:cs typeface="Arial" panose="020B0604020202020204" pitchFamily="34" charset="0"/>
                        </a:rPr>
                        <a:t>hiệu</a:t>
                      </a:r>
                      <a:r>
                        <a:rPr lang="en-US" sz="1800" b="0" kern="1200" dirty="0">
                          <a:solidFill>
                            <a:schemeClr val="tx1"/>
                          </a:solidFill>
                          <a:effectLst/>
                          <a:latin typeface="Arial" panose="020B0604020202020204" pitchFamily="34" charset="0"/>
                          <a:ea typeface="+mn-ea"/>
                          <a:cs typeface="Arial" panose="020B0604020202020204" pitchFamily="34" charset="0"/>
                        </a:rPr>
                        <a:t> chia </a:t>
                      </a:r>
                      <a:r>
                        <a:rPr lang="en-US" sz="1800" b="0" kern="1200" dirty="0" err="1">
                          <a:solidFill>
                            <a:schemeClr val="tx1"/>
                          </a:solidFill>
                          <a:effectLst/>
                          <a:latin typeface="Arial" panose="020B0604020202020204" pitchFamily="34" charset="0"/>
                          <a:ea typeface="+mn-ea"/>
                          <a:cs typeface="Arial" panose="020B0604020202020204" pitchFamily="34" charset="0"/>
                        </a:rPr>
                        <a:t>hết</a:t>
                      </a:r>
                      <a:endParaRPr lang="en-US" sz="1800" b="0"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16850097"/>
                  </a:ext>
                </a:extLst>
              </a:tr>
              <a:tr h="1294914">
                <a:tc>
                  <a:txBody>
                    <a:bodyPr/>
                    <a:lstStyle/>
                    <a:p>
                      <a:pPr marL="46990" algn="l" defTabSz="914400" rtl="0" eaLnBrk="1" latinLnBrk="0" hangingPunct="1">
                        <a:lnSpc>
                          <a:spcPct val="100000"/>
                        </a:lnSpc>
                        <a:spcBef>
                          <a:spcPts val="145"/>
                        </a:spcBef>
                        <a:spcAft>
                          <a:spcPts val="0"/>
                        </a:spcAft>
                      </a:pPr>
                      <a:r>
                        <a:rPr lang="en-US" sz="2000" b="0" i="1" kern="1200" dirty="0">
                          <a:solidFill>
                            <a:schemeClr val="tx1"/>
                          </a:solidFill>
                          <a:effectLst/>
                          <a:latin typeface="Arial" panose="020B0604020202020204" pitchFamily="34" charset="0"/>
                          <a:ea typeface="+mn-ea"/>
                          <a:cs typeface="Arial" panose="020B0604020202020204" pitchFamily="34" charset="0"/>
                        </a:rPr>
                        <a:t>Tính </a:t>
                      </a:r>
                      <a:r>
                        <a:rPr lang="en-US" sz="2000" b="0" i="1" kern="1200" dirty="0" err="1">
                          <a:solidFill>
                            <a:schemeClr val="tx1"/>
                          </a:solidFill>
                          <a:effectLst/>
                          <a:latin typeface="Arial" panose="020B0604020202020204" pitchFamily="34" charset="0"/>
                          <a:ea typeface="+mn-ea"/>
                          <a:cs typeface="Arial" panose="020B0604020202020204" pitchFamily="34" charset="0"/>
                        </a:rPr>
                        <a:t>nhẩm</a:t>
                      </a:r>
                      <a:endParaRPr lang="en-US" sz="2000" b="0" i="1"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Bef>
                          <a:spcPts val="600"/>
                        </a:spcBef>
                        <a:spcAft>
                          <a:spcPts val="0"/>
                        </a:spcAft>
                      </a:pP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tính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chất</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phép tính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tính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nhẩm</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tính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bằng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cách</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thuận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tiện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nhất</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4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Ước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những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tính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toán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đơn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giản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ví</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dụ</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chia 572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21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thương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thể</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30).</a:t>
                      </a:r>
                      <a:endParaRPr lang="vi-VN"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6990" marR="45085" algn="just" defTabSz="914400" rtl="0" eaLnBrk="1" latinLnBrk="0" hangingPunct="1">
                        <a:lnSpc>
                          <a:spcPct val="100000"/>
                        </a:lnSpc>
                        <a:spcBef>
                          <a:spcPts val="145"/>
                        </a:spcBef>
                        <a:spcAft>
                          <a:spcPts val="0"/>
                        </a:spcAft>
                        <a:tabLst>
                          <a:tab pos="173355" algn="l"/>
                        </a:tabLst>
                      </a:pPr>
                      <a:r>
                        <a:rPr lang="en-US" sz="2000" b="0" kern="1200" dirty="0">
                          <a:solidFill>
                            <a:schemeClr val="tx1"/>
                          </a:solidFill>
                          <a:effectLst/>
                          <a:latin typeface="Arial" panose="020B0604020202020204" pitchFamily="34" charset="0"/>
                          <a:ea typeface="+mn-ea"/>
                          <a:cs typeface="Arial" panose="020B0604020202020204" pitchFamily="34" charset="0"/>
                        </a:rPr>
                        <a:t>CT 2000 </a:t>
                      </a:r>
                      <a:r>
                        <a:rPr lang="en-US" sz="2000" b="0" kern="1200" dirty="0" err="1">
                          <a:solidFill>
                            <a:schemeClr val="tx1"/>
                          </a:solidFill>
                          <a:effectLst/>
                          <a:latin typeface="Arial" panose="020B0604020202020204" pitchFamily="34" charset="0"/>
                          <a:ea typeface="+mn-ea"/>
                          <a:cs typeface="Arial" panose="020B0604020202020204" pitchFamily="34" charset="0"/>
                        </a:rPr>
                        <a:t>không</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đặt</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riêng</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thành</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một</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chủ</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đề</a:t>
                      </a:r>
                      <a:r>
                        <a:rPr lang="en-US" sz="2000" b="0" kern="1200" dirty="0">
                          <a:solidFill>
                            <a:schemeClr val="tx1"/>
                          </a:solidFill>
                          <a:effectLst/>
                          <a:latin typeface="Arial" panose="020B0604020202020204" pitchFamily="34" charset="0"/>
                          <a:ea typeface="+mn-ea"/>
                          <a:cs typeface="Arial" panose="020B0604020202020204" pitchFamily="34"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68793950"/>
                  </a:ext>
                </a:extLst>
              </a:tr>
            </a:tbl>
          </a:graphicData>
        </a:graphic>
      </p:graphicFrame>
    </p:spTree>
    <p:extLst>
      <p:ext uri="{BB962C8B-B14F-4D97-AF65-F5344CB8AC3E}">
        <p14:creationId xmlns:p14="http://schemas.microsoft.com/office/powerpoint/2010/main" val="465659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
        <p:nvSpPr>
          <p:cNvPr id="5" name="Slide Number Placeholder 4"/>
          <p:cNvSpPr>
            <a:spLocks noGrp="1"/>
          </p:cNvSpPr>
          <p:nvPr>
            <p:ph type="sldNum" sz="quarter" idx="12"/>
          </p:nvPr>
        </p:nvSpPr>
        <p:spPr/>
        <p:txBody>
          <a:bodyPr/>
          <a:lstStyle/>
          <a:p>
            <a:fld id="{05C2D176-BDDD-4308-9A3E-DBFC2B3B23A7}" type="slidenum">
              <a:rPr lang="vi-VN" smtClean="0"/>
              <a:pPr/>
              <a:t>37</a:t>
            </a:fld>
            <a:endParaRPr lang="vi-VN"/>
          </a:p>
        </p:txBody>
      </p:sp>
      <p:sp>
        <p:nvSpPr>
          <p:cNvPr id="7" name="TextBox 6"/>
          <p:cNvSpPr txBox="1"/>
          <p:nvPr/>
        </p:nvSpPr>
        <p:spPr>
          <a:xfrm>
            <a:off x="1078175" y="0"/>
            <a:ext cx="8052178" cy="590931"/>
          </a:xfrm>
          <a:prstGeom prst="rect">
            <a:avLst/>
          </a:prstGeom>
          <a:noFill/>
        </p:spPr>
        <p:txBody>
          <a:bodyPr wrap="square" rtlCol="0">
            <a:spAutoFit/>
          </a:bodyPr>
          <a:lstStyle/>
          <a:p>
            <a:pPr algn="ctr" defTabSz="1422418">
              <a:lnSpc>
                <a:spcPct val="90000"/>
              </a:lnSpc>
              <a:spcBef>
                <a:spcPct val="0"/>
              </a:spcBef>
              <a:spcAft>
                <a:spcPct val="35000"/>
              </a:spcAft>
            </a:pPr>
            <a:r>
              <a:rPr lang="en-US" sz="36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800" b="1" dirty="0">
                <a:solidFill>
                  <a:srgbClr val="841EB2"/>
                </a:solidFill>
                <a:latin typeface="Arial" panose="020B0604020202020204" pitchFamily="34" charset="0"/>
                <a:ea typeface="Aachen" panose="02020500000000000000" pitchFamily="18" charset="-93"/>
                <a:cs typeface="Arial" panose="020B0604020202020204" pitchFamily="34" charset="0"/>
              </a:rPr>
              <a:t>A. Số </a:t>
            </a:r>
            <a:r>
              <a:rPr lang="en-US" sz="2800" b="1" dirty="0" err="1">
                <a:solidFill>
                  <a:srgbClr val="841EB2"/>
                </a:solidFill>
                <a:latin typeface="Arial" panose="020B0604020202020204" pitchFamily="34" charset="0"/>
                <a:ea typeface="Aachen" panose="02020500000000000000" pitchFamily="18" charset="-93"/>
                <a:cs typeface="Arial" panose="020B0604020202020204" pitchFamily="34" charset="0"/>
              </a:rPr>
              <a:t>và</a:t>
            </a:r>
            <a:r>
              <a:rPr lang="en-US" sz="2800" b="1" dirty="0">
                <a:solidFill>
                  <a:srgbClr val="841EB2"/>
                </a:solidFill>
                <a:latin typeface="Arial" panose="020B0604020202020204" pitchFamily="34" charset="0"/>
                <a:ea typeface="Aachen" panose="02020500000000000000" pitchFamily="18" charset="-93"/>
                <a:cs typeface="Arial" panose="020B0604020202020204" pitchFamily="34" charset="0"/>
              </a:rPr>
              <a:t> phép tính</a:t>
            </a:r>
            <a:endParaRPr lang="en-US" sz="3600" b="1" dirty="0">
              <a:solidFill>
                <a:srgbClr val="841EB2"/>
              </a:solidFill>
              <a:latin typeface="Arial" panose="020B0604020202020204" pitchFamily="34" charset="0"/>
              <a:ea typeface="Aachen" panose="02020500000000000000" pitchFamily="18" charset="-93"/>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58583558"/>
              </p:ext>
            </p:extLst>
          </p:nvPr>
        </p:nvGraphicFramePr>
        <p:xfrm>
          <a:off x="560410" y="1036600"/>
          <a:ext cx="11421382" cy="4418269"/>
        </p:xfrm>
        <a:graphic>
          <a:graphicData uri="http://schemas.openxmlformats.org/drawingml/2006/table">
            <a:tbl>
              <a:tblPr firstRow="1" firstCol="1" lastRow="1" lastCol="1" bandRow="1" bandCol="1">
                <a:tableStyleId>{B301B821-A1FF-4177-AEE7-76D212191A09}</a:tableStyleId>
              </a:tblPr>
              <a:tblGrid>
                <a:gridCol w="1426045">
                  <a:extLst>
                    <a:ext uri="{9D8B030D-6E8A-4147-A177-3AD203B41FA5}">
                      <a16:colId xmlns:a16="http://schemas.microsoft.com/office/drawing/2014/main" xmlns="" val="2425981381"/>
                    </a:ext>
                  </a:extLst>
                </a:gridCol>
                <a:gridCol w="6048273">
                  <a:extLst>
                    <a:ext uri="{9D8B030D-6E8A-4147-A177-3AD203B41FA5}">
                      <a16:colId xmlns:a16="http://schemas.microsoft.com/office/drawing/2014/main" xmlns="" val="20001"/>
                    </a:ext>
                  </a:extLst>
                </a:gridCol>
                <a:gridCol w="3947064">
                  <a:extLst>
                    <a:ext uri="{9D8B030D-6E8A-4147-A177-3AD203B41FA5}">
                      <a16:colId xmlns:a16="http://schemas.microsoft.com/office/drawing/2014/main" xmlns="" val="1041255514"/>
                    </a:ext>
                  </a:extLst>
                </a:gridCol>
              </a:tblGrid>
              <a:tr h="519797">
                <a:tc>
                  <a:txBody>
                    <a:bodyPr/>
                    <a:lstStyle/>
                    <a:p>
                      <a:pPr algn="ctr" defTabSz="914400" rtl="0" eaLnBrk="1" latinLnBrk="0" hangingPunct="1">
                        <a:lnSpc>
                          <a:spcPct val="100000"/>
                        </a:lnSpc>
                        <a:spcBef>
                          <a:spcPts val="425"/>
                        </a:spcBef>
                        <a:spcAft>
                          <a:spcPts val="0"/>
                        </a:spcAft>
                      </a:pPr>
                      <a:r>
                        <a:rPr lang="en-US" sz="2000" b="1" kern="1200" dirty="0">
                          <a:solidFill>
                            <a:schemeClr val="tx1"/>
                          </a:solidFill>
                          <a:effectLst/>
                          <a:latin typeface="Arial" panose="020B0604020202020204" pitchFamily="34" charset="0"/>
                          <a:ea typeface="+mn-ea"/>
                          <a:cs typeface="Arial" panose="020B0604020202020204" pitchFamily="34" charset="0"/>
                        </a:rPr>
                        <a:t>Nội dung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4060">
                        <a:spcBef>
                          <a:spcPts val="285"/>
                        </a:spcBef>
                        <a:spcAft>
                          <a:spcPts val="0"/>
                        </a:spcAft>
                      </a:pPr>
                      <a:r>
                        <a:rPr lang="en-US" sz="2000" b="1" spc="-40" dirty="0" err="1">
                          <a:solidFill>
                            <a:schemeClr val="tx1"/>
                          </a:solidFill>
                          <a:effectLst/>
                          <a:latin typeface="Arial" panose="020B0604020202020204" pitchFamily="34" charset="0"/>
                          <a:cs typeface="Arial" panose="020B0604020202020204" pitchFamily="34" charset="0"/>
                        </a:rPr>
                        <a:t>Yêu</a:t>
                      </a:r>
                      <a:r>
                        <a:rPr lang="en-US" sz="2000" b="1" dirty="0">
                          <a:solidFill>
                            <a:schemeClr val="tx1"/>
                          </a:solidFill>
                          <a:effectLst/>
                          <a:latin typeface="Arial" panose="020B0604020202020204" pitchFamily="34" charset="0"/>
                          <a:cs typeface="Arial" panose="020B0604020202020204" pitchFamily="34" charset="0"/>
                        </a:rPr>
                        <a:t> </a:t>
                      </a:r>
                      <a:r>
                        <a:rPr lang="en-US" sz="2000" b="1" dirty="0" err="1">
                          <a:solidFill>
                            <a:schemeClr val="tx1"/>
                          </a:solidFill>
                          <a:effectLst/>
                          <a:latin typeface="Arial" panose="020B0604020202020204" pitchFamily="34" charset="0"/>
                          <a:cs typeface="Arial" panose="020B0604020202020204" pitchFamily="34" charset="0"/>
                        </a:rPr>
                        <a:t>cầu</a:t>
                      </a:r>
                      <a:r>
                        <a:rPr lang="en-US" sz="2000" b="1" dirty="0">
                          <a:solidFill>
                            <a:schemeClr val="tx1"/>
                          </a:solidFill>
                          <a:effectLst/>
                          <a:latin typeface="Arial" panose="020B0604020202020204" pitchFamily="34" charset="0"/>
                          <a:cs typeface="Arial" panose="020B0604020202020204" pitchFamily="34" charset="0"/>
                        </a:rPr>
                        <a:t> </a:t>
                      </a:r>
                      <a:r>
                        <a:rPr lang="en-US" sz="2000" b="1" dirty="0" err="1">
                          <a:solidFill>
                            <a:schemeClr val="tx1"/>
                          </a:solidFill>
                          <a:effectLst/>
                          <a:latin typeface="Arial" panose="020B0604020202020204" pitchFamily="34" charset="0"/>
                          <a:cs typeface="Arial" panose="020B0604020202020204" pitchFamily="34" charset="0"/>
                        </a:rPr>
                        <a:t>cần</a:t>
                      </a:r>
                      <a:r>
                        <a:rPr lang="en-US" sz="2000" b="1" dirty="0">
                          <a:solidFill>
                            <a:schemeClr val="tx1"/>
                          </a:solidFill>
                          <a:effectLst/>
                          <a:latin typeface="Arial" panose="020B0604020202020204" pitchFamily="34" charset="0"/>
                          <a:cs typeface="Arial" panose="020B0604020202020204" pitchFamily="34" charset="0"/>
                        </a:rPr>
                        <a:t> </a:t>
                      </a:r>
                      <a:r>
                        <a:rPr lang="en-US" sz="2000" b="1" spc="-5" dirty="0" err="1">
                          <a:solidFill>
                            <a:schemeClr val="tx1"/>
                          </a:solidFill>
                          <a:effectLst/>
                          <a:latin typeface="Arial" panose="020B0604020202020204" pitchFamily="34" charset="0"/>
                          <a:cs typeface="Arial" panose="020B0604020202020204" pitchFamily="34" charset="0"/>
                        </a:rPr>
                        <a:t>đạt</a:t>
                      </a:r>
                      <a:r>
                        <a:rPr lang="en-US" sz="2000" b="1" spc="-5" dirty="0">
                          <a:solidFill>
                            <a:schemeClr val="tx1"/>
                          </a:solidFill>
                          <a:effectLst/>
                          <a:latin typeface="Arial" panose="020B0604020202020204" pitchFamily="34" charset="0"/>
                          <a:cs typeface="Arial" panose="020B0604020202020204" pitchFamily="34" charset="0"/>
                        </a:rPr>
                        <a:t> (CT</a:t>
                      </a:r>
                      <a:r>
                        <a:rPr lang="en-US" sz="2000" b="1" spc="-5" baseline="0" dirty="0">
                          <a:solidFill>
                            <a:schemeClr val="tx1"/>
                          </a:solidFill>
                          <a:effectLst/>
                          <a:latin typeface="Arial" panose="020B0604020202020204" pitchFamily="34" charset="0"/>
                          <a:cs typeface="Arial" panose="020B0604020202020204" pitchFamily="34" charset="0"/>
                        </a:rPr>
                        <a:t> 2018</a:t>
                      </a:r>
                      <a:r>
                        <a:rPr lang="en-US" sz="2000" b="1" spc="-5"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3425" indent="-733425">
                        <a:spcBef>
                          <a:spcPts val="285"/>
                        </a:spcBef>
                        <a:spcAft>
                          <a:spcPts val="0"/>
                        </a:spcAft>
                      </a:pPr>
                      <a:r>
                        <a:rPr lang="en-US" sz="2000" b="1" spc="-40" dirty="0" err="1">
                          <a:solidFill>
                            <a:schemeClr val="tx1"/>
                          </a:solidFill>
                          <a:effectLst/>
                          <a:latin typeface="Arial" panose="020B0604020202020204" pitchFamily="34" charset="0"/>
                          <a:ea typeface="+mn-ea"/>
                          <a:cs typeface="Arial" panose="020B0604020202020204" pitchFamily="34" charset="0"/>
                        </a:rPr>
                        <a:t>Điểm</a:t>
                      </a:r>
                      <a:r>
                        <a:rPr lang="en-US" sz="2000" b="1" spc="-40" baseline="0" dirty="0">
                          <a:solidFill>
                            <a:schemeClr val="tx1"/>
                          </a:solidFill>
                          <a:effectLst/>
                          <a:latin typeface="Arial" panose="020B0604020202020204" pitchFamily="34" charset="0"/>
                          <a:ea typeface="+mn-ea"/>
                          <a:cs typeface="Arial" panose="020B0604020202020204" pitchFamily="34" charset="0"/>
                        </a:rPr>
                        <a:t> </a:t>
                      </a:r>
                      <a:r>
                        <a:rPr lang="en-US" sz="2000" b="1" spc="-40" baseline="0" dirty="0" err="1">
                          <a:solidFill>
                            <a:schemeClr val="tx1"/>
                          </a:solidFill>
                          <a:effectLst/>
                          <a:latin typeface="Arial" panose="020B0604020202020204" pitchFamily="34" charset="0"/>
                          <a:ea typeface="+mn-ea"/>
                          <a:cs typeface="Arial" panose="020B0604020202020204" pitchFamily="34" charset="0"/>
                        </a:rPr>
                        <a:t>thay</a:t>
                      </a:r>
                      <a:r>
                        <a:rPr lang="en-US" sz="2000" b="1" spc="-40" baseline="0" dirty="0">
                          <a:solidFill>
                            <a:schemeClr val="tx1"/>
                          </a:solidFill>
                          <a:effectLst/>
                          <a:latin typeface="Arial" panose="020B0604020202020204" pitchFamily="34" charset="0"/>
                          <a:ea typeface="+mn-ea"/>
                          <a:cs typeface="Arial" panose="020B0604020202020204" pitchFamily="34" charset="0"/>
                        </a:rPr>
                        <a:t> </a:t>
                      </a:r>
                      <a:r>
                        <a:rPr lang="en-US" sz="2000" b="1" spc="-40" baseline="0" dirty="0" err="1">
                          <a:solidFill>
                            <a:schemeClr val="tx1"/>
                          </a:solidFill>
                          <a:effectLst/>
                          <a:latin typeface="Arial" panose="020B0604020202020204" pitchFamily="34" charset="0"/>
                          <a:ea typeface="+mn-ea"/>
                          <a:cs typeface="Arial" panose="020B0604020202020204" pitchFamily="34" charset="0"/>
                        </a:rPr>
                        <a:t>đổi</a:t>
                      </a:r>
                      <a:r>
                        <a:rPr lang="en-US" sz="2000" b="1" spc="-40" baseline="0" dirty="0">
                          <a:solidFill>
                            <a:schemeClr val="tx1"/>
                          </a:solidFill>
                          <a:effectLst/>
                          <a:latin typeface="Arial" panose="020B0604020202020204" pitchFamily="34" charset="0"/>
                          <a:ea typeface="+mn-ea"/>
                          <a:cs typeface="Arial" panose="020B0604020202020204" pitchFamily="34" charset="0"/>
                        </a:rPr>
                        <a:t> so </a:t>
                      </a:r>
                      <a:r>
                        <a:rPr lang="en-US" sz="2000" b="1" spc="-40" baseline="0" dirty="0" err="1">
                          <a:solidFill>
                            <a:schemeClr val="tx1"/>
                          </a:solidFill>
                          <a:effectLst/>
                          <a:latin typeface="Arial" panose="020B0604020202020204" pitchFamily="34" charset="0"/>
                          <a:ea typeface="+mn-ea"/>
                          <a:cs typeface="Arial" panose="020B0604020202020204" pitchFamily="34" charset="0"/>
                        </a:rPr>
                        <a:t>với</a:t>
                      </a:r>
                      <a:r>
                        <a:rPr lang="en-US" sz="2000" b="1" spc="-40" baseline="0" dirty="0">
                          <a:solidFill>
                            <a:schemeClr val="tx1"/>
                          </a:solidFill>
                          <a:effectLst/>
                          <a:latin typeface="Arial" panose="020B0604020202020204" pitchFamily="34" charset="0"/>
                          <a:ea typeface="+mn-ea"/>
                          <a:cs typeface="Arial" panose="020B0604020202020204" pitchFamily="34" charset="0"/>
                        </a:rPr>
                        <a:t> CT 2000</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59711189"/>
                  </a:ext>
                </a:extLst>
              </a:tr>
              <a:tr h="3898472">
                <a:tc>
                  <a:txBody>
                    <a:bodyPr/>
                    <a:lstStyle/>
                    <a:p>
                      <a:pPr marL="46990" marR="46990" algn="l" defTabSz="914400" rtl="0" eaLnBrk="1" latinLnBrk="0" hangingPunct="1">
                        <a:lnSpc>
                          <a:spcPct val="100000"/>
                        </a:lnSpc>
                        <a:spcBef>
                          <a:spcPts val="145"/>
                        </a:spcBef>
                        <a:spcAft>
                          <a:spcPts val="0"/>
                        </a:spcAft>
                      </a:pPr>
                      <a:r>
                        <a:rPr lang="en-US" sz="2000" b="1" i="1" kern="1200" dirty="0" err="1">
                          <a:solidFill>
                            <a:schemeClr val="dk1"/>
                          </a:solidFill>
                          <a:effectLst/>
                          <a:latin typeface="+mn-lt"/>
                          <a:ea typeface="+mn-ea"/>
                          <a:cs typeface="+mn-cs"/>
                        </a:rPr>
                        <a:t>Biểu</a:t>
                      </a:r>
                      <a:r>
                        <a:rPr lang="en-US" sz="2000" b="1" i="1" kern="1200" dirty="0">
                          <a:solidFill>
                            <a:schemeClr val="dk1"/>
                          </a:solidFill>
                          <a:effectLst/>
                          <a:latin typeface="+mn-lt"/>
                          <a:ea typeface="+mn-ea"/>
                          <a:cs typeface="+mn-cs"/>
                        </a:rPr>
                        <a:t> </a:t>
                      </a:r>
                      <a:r>
                        <a:rPr lang="en-US" sz="2000" b="1" i="1" kern="1200" dirty="0" err="1">
                          <a:solidFill>
                            <a:schemeClr val="dk1"/>
                          </a:solidFill>
                          <a:effectLst/>
                          <a:latin typeface="+mn-lt"/>
                          <a:ea typeface="+mn-ea"/>
                          <a:cs typeface="+mn-cs"/>
                        </a:rPr>
                        <a:t>thức</a:t>
                      </a:r>
                      <a:r>
                        <a:rPr lang="en-US" sz="2000" b="1" i="1" kern="1200" dirty="0">
                          <a:solidFill>
                            <a:schemeClr val="dk1"/>
                          </a:solidFill>
                          <a:effectLst/>
                          <a:latin typeface="+mn-lt"/>
                          <a:ea typeface="+mn-ea"/>
                          <a:cs typeface="+mn-cs"/>
                        </a:rPr>
                        <a:t> </a:t>
                      </a:r>
                      <a:r>
                        <a:rPr lang="en-US" sz="2000" b="1" i="1" kern="1200" dirty="0" err="1">
                          <a:solidFill>
                            <a:schemeClr val="dk1"/>
                          </a:solidFill>
                          <a:effectLst/>
                          <a:latin typeface="+mn-lt"/>
                          <a:ea typeface="+mn-ea"/>
                          <a:cs typeface="+mn-cs"/>
                        </a:rPr>
                        <a:t>số</a:t>
                      </a:r>
                      <a:endParaRPr lang="en-US" sz="2400" b="0" i="1"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Làm</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quen</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với</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biểu</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thức</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chứa</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một</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hai</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ba</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chữ</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và</a:t>
                      </a:r>
                      <a:r>
                        <a:rPr lang="en-US" sz="2400" b="0" kern="1200" dirty="0">
                          <a:solidFill>
                            <a:schemeClr val="dk1"/>
                          </a:solidFill>
                          <a:effectLst/>
                          <a:latin typeface="Arial" panose="020B0604020202020204" pitchFamily="34" charset="0"/>
                          <a:ea typeface="+mn-ea"/>
                          <a:cs typeface="Arial" panose="020B0604020202020204" pitchFamily="34" charset="0"/>
                        </a:rPr>
                        <a:t> tính </a:t>
                      </a:r>
                      <a:r>
                        <a:rPr lang="en-US" sz="2400" b="0" kern="1200" dirty="0" err="1">
                          <a:solidFill>
                            <a:schemeClr val="dk1"/>
                          </a:solidFill>
                          <a:effectLst/>
                          <a:latin typeface="Arial" panose="020B0604020202020204" pitchFamily="34" charset="0"/>
                          <a:ea typeface="+mn-ea"/>
                          <a:cs typeface="Arial" panose="020B0604020202020204" pitchFamily="34" charset="0"/>
                        </a:rPr>
                        <a:t>được</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giá</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trị</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của</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biểu</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thức</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chứa</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một</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hai</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hoặc</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ba</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chữ</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trường</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hợp</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đơn</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giản</a:t>
                      </a:r>
                      <a:r>
                        <a:rPr lang="en-US" sz="2400" b="0" kern="1200" dirty="0">
                          <a:solidFill>
                            <a:schemeClr val="dk1"/>
                          </a:solidFill>
                          <a:effectLst/>
                          <a:latin typeface="Arial" panose="020B0604020202020204" pitchFamily="34" charset="0"/>
                          <a:ea typeface="+mn-ea"/>
                          <a:cs typeface="Arial" panose="020B0604020202020204" pitchFamily="34" charset="0"/>
                        </a:rPr>
                        <a:t>).</a:t>
                      </a:r>
                      <a:endParaRPr lang="vi-VN" sz="2400" b="0" kern="1200" dirty="0">
                        <a:solidFill>
                          <a:schemeClr val="dk1"/>
                        </a:solidFill>
                        <a:effectLst/>
                        <a:latin typeface="Arial" panose="020B0604020202020204" pitchFamily="34" charset="0"/>
                        <a:ea typeface="+mn-ea"/>
                        <a:cs typeface="Arial" panose="020B0604020202020204" pitchFamily="34" charset="0"/>
                      </a:endParaRPr>
                    </a:p>
                    <a:p>
                      <a:pPr algn="just"/>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Vận</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dụng</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được</a:t>
                      </a:r>
                      <a:r>
                        <a:rPr lang="en-US" sz="2400" b="0" kern="1200" dirty="0">
                          <a:solidFill>
                            <a:schemeClr val="dk1"/>
                          </a:solidFill>
                          <a:effectLst/>
                          <a:latin typeface="Arial" panose="020B0604020202020204" pitchFamily="34" charset="0"/>
                          <a:ea typeface="+mn-ea"/>
                          <a:cs typeface="Arial" panose="020B0604020202020204" pitchFamily="34" charset="0"/>
                        </a:rPr>
                        <a:t> tính </a:t>
                      </a:r>
                      <a:r>
                        <a:rPr lang="en-US" sz="2400" b="0" kern="1200" dirty="0" err="1">
                          <a:solidFill>
                            <a:schemeClr val="dk1"/>
                          </a:solidFill>
                          <a:effectLst/>
                          <a:latin typeface="Arial" panose="020B0604020202020204" pitchFamily="34" charset="0"/>
                          <a:ea typeface="+mn-ea"/>
                          <a:cs typeface="Arial" panose="020B0604020202020204" pitchFamily="34" charset="0"/>
                        </a:rPr>
                        <a:t>chất</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phân</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phối</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của</a:t>
                      </a:r>
                      <a:r>
                        <a:rPr lang="en-US" sz="2400" b="0" kern="1200" dirty="0">
                          <a:solidFill>
                            <a:schemeClr val="dk1"/>
                          </a:solidFill>
                          <a:effectLst/>
                          <a:latin typeface="Arial" panose="020B0604020202020204" pitchFamily="34" charset="0"/>
                          <a:ea typeface="+mn-ea"/>
                          <a:cs typeface="Arial" panose="020B0604020202020204" pitchFamily="34" charset="0"/>
                        </a:rPr>
                        <a:t> phép </a:t>
                      </a:r>
                      <a:r>
                        <a:rPr lang="en-US" sz="2400" b="0" kern="1200" dirty="0" err="1">
                          <a:solidFill>
                            <a:schemeClr val="dk1"/>
                          </a:solidFill>
                          <a:effectLst/>
                          <a:latin typeface="Arial" panose="020B0604020202020204" pitchFamily="34" charset="0"/>
                          <a:ea typeface="+mn-ea"/>
                          <a:cs typeface="Arial" panose="020B0604020202020204" pitchFamily="34" charset="0"/>
                        </a:rPr>
                        <a:t>nhân</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đối</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với</a:t>
                      </a:r>
                      <a:r>
                        <a:rPr lang="en-US" sz="2400" b="0" kern="1200" dirty="0">
                          <a:solidFill>
                            <a:schemeClr val="dk1"/>
                          </a:solidFill>
                          <a:effectLst/>
                          <a:latin typeface="Arial" panose="020B0604020202020204" pitchFamily="34" charset="0"/>
                          <a:ea typeface="+mn-ea"/>
                          <a:cs typeface="Arial" panose="020B0604020202020204" pitchFamily="34" charset="0"/>
                        </a:rPr>
                        <a:t> phép </a:t>
                      </a:r>
                      <a:r>
                        <a:rPr lang="en-US" sz="2400" b="0" kern="1200" dirty="0" err="1">
                          <a:solidFill>
                            <a:schemeClr val="dk1"/>
                          </a:solidFill>
                          <a:effectLst/>
                          <a:latin typeface="Arial" panose="020B0604020202020204" pitchFamily="34" charset="0"/>
                          <a:ea typeface="+mn-ea"/>
                          <a:cs typeface="Arial" panose="020B0604020202020204" pitchFamily="34" charset="0"/>
                        </a:rPr>
                        <a:t>cộng</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trong</a:t>
                      </a:r>
                      <a:r>
                        <a:rPr lang="en-US" sz="2400" b="0" kern="1200" dirty="0">
                          <a:solidFill>
                            <a:schemeClr val="dk1"/>
                          </a:solidFill>
                          <a:effectLst/>
                          <a:latin typeface="Arial" panose="020B0604020202020204" pitchFamily="34" charset="0"/>
                          <a:ea typeface="+mn-ea"/>
                          <a:cs typeface="Arial" panose="020B0604020202020204" pitchFamily="34" charset="0"/>
                        </a:rPr>
                        <a:t> tính </a:t>
                      </a:r>
                      <a:r>
                        <a:rPr lang="en-US" sz="2400" b="0" kern="1200" dirty="0" err="1">
                          <a:solidFill>
                            <a:schemeClr val="dk1"/>
                          </a:solidFill>
                          <a:effectLst/>
                          <a:latin typeface="Arial" panose="020B0604020202020204" pitchFamily="34" charset="0"/>
                          <a:ea typeface="+mn-ea"/>
                          <a:cs typeface="Arial" panose="020B0604020202020204" pitchFamily="34" charset="0"/>
                        </a:rPr>
                        <a:t>giá</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trị</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của</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biểu</a:t>
                      </a:r>
                      <a:r>
                        <a:rPr lang="en-US" sz="2400" b="0" kern="1200" dirty="0">
                          <a:solidFill>
                            <a:schemeClr val="dk1"/>
                          </a:solidFill>
                          <a:effectLst/>
                          <a:latin typeface="Arial" panose="020B0604020202020204" pitchFamily="34" charset="0"/>
                          <a:ea typeface="+mn-ea"/>
                          <a:cs typeface="Arial" panose="020B0604020202020204" pitchFamily="34" charset="0"/>
                        </a:rPr>
                        <a:t> </a:t>
                      </a:r>
                      <a:r>
                        <a:rPr lang="en-US" sz="2400" b="0" kern="1200" dirty="0" err="1">
                          <a:solidFill>
                            <a:schemeClr val="dk1"/>
                          </a:solidFill>
                          <a:effectLst/>
                          <a:latin typeface="Arial" panose="020B0604020202020204" pitchFamily="34" charset="0"/>
                          <a:ea typeface="+mn-ea"/>
                          <a:cs typeface="Arial" panose="020B0604020202020204" pitchFamily="34" charset="0"/>
                        </a:rPr>
                        <a:t>thức</a:t>
                      </a:r>
                      <a:r>
                        <a:rPr lang="en-US" sz="2400" b="0" kern="1200" dirty="0">
                          <a:solidFill>
                            <a:schemeClr val="dk1"/>
                          </a:solidFill>
                          <a:effectLst/>
                          <a:latin typeface="Arial" panose="020B0604020202020204" pitchFamily="34" charset="0"/>
                          <a:ea typeface="+mn-ea"/>
                          <a:cs typeface="Arial" panose="020B0604020202020204" pitchFamily="34" charset="0"/>
                        </a:rPr>
                        <a:t>.</a:t>
                      </a:r>
                      <a:endParaRPr lang="en-US" sz="2800" b="0"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6990" marR="45085" algn="just" defTabSz="914400" rtl="0" eaLnBrk="1" latinLnBrk="0" hangingPunct="1">
                        <a:lnSpc>
                          <a:spcPct val="100000"/>
                        </a:lnSpc>
                        <a:spcBef>
                          <a:spcPts val="145"/>
                        </a:spcBef>
                        <a:spcAft>
                          <a:spcPts val="0"/>
                        </a:spcAft>
                        <a:tabLst>
                          <a:tab pos="165100" algn="l"/>
                        </a:tabLst>
                      </a:pPr>
                      <a:r>
                        <a:rPr lang="en-US" sz="2000" b="0" kern="1200" dirty="0" err="1">
                          <a:solidFill>
                            <a:schemeClr val="tx1"/>
                          </a:solidFill>
                          <a:effectLst/>
                          <a:latin typeface="Arial" panose="020B0604020202020204" pitchFamily="34" charset="0"/>
                          <a:ea typeface="+mn-ea"/>
                          <a:cs typeface="Arial" panose="020B0604020202020204" pitchFamily="34" charset="0"/>
                        </a:rPr>
                        <a:t>Giữ</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nguyên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p>
                    <a:p>
                      <a:pPr marL="46990" marR="45085" algn="just" defTabSz="914400" rtl="0" eaLnBrk="1" latinLnBrk="0" hangingPunct="1">
                        <a:lnSpc>
                          <a:spcPct val="100000"/>
                        </a:lnSpc>
                        <a:spcBef>
                          <a:spcPts val="145"/>
                        </a:spcBef>
                        <a:spcAft>
                          <a:spcPts val="0"/>
                        </a:spcAft>
                        <a:tabLst>
                          <a:tab pos="165100" algn="l"/>
                        </a:tabLst>
                      </a:pPr>
                      <a:endParaRPr lang="en-US" sz="2000" b="0" kern="1200" baseline="0" dirty="0">
                        <a:solidFill>
                          <a:schemeClr val="tx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79563326"/>
                  </a:ext>
                </a:extLst>
              </a:tr>
            </a:tbl>
          </a:graphicData>
        </a:graphic>
      </p:graphicFrame>
    </p:spTree>
    <p:extLst>
      <p:ext uri="{BB962C8B-B14F-4D97-AF65-F5344CB8AC3E}">
        <p14:creationId xmlns:p14="http://schemas.microsoft.com/office/powerpoint/2010/main" val="201060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
        <p:nvSpPr>
          <p:cNvPr id="5" name="Slide Number Placeholder 4"/>
          <p:cNvSpPr>
            <a:spLocks noGrp="1"/>
          </p:cNvSpPr>
          <p:nvPr>
            <p:ph type="sldNum" sz="quarter" idx="12"/>
          </p:nvPr>
        </p:nvSpPr>
        <p:spPr/>
        <p:txBody>
          <a:bodyPr/>
          <a:lstStyle/>
          <a:p>
            <a:fld id="{05C2D176-BDDD-4308-9A3E-DBFC2B3B23A7}" type="slidenum">
              <a:rPr lang="vi-VN" smtClean="0"/>
              <a:pPr/>
              <a:t>38</a:t>
            </a:fld>
            <a:endParaRPr lang="vi-VN"/>
          </a:p>
        </p:txBody>
      </p:sp>
      <p:sp>
        <p:nvSpPr>
          <p:cNvPr id="7" name="TextBox 6"/>
          <p:cNvSpPr txBox="1"/>
          <p:nvPr/>
        </p:nvSpPr>
        <p:spPr>
          <a:xfrm>
            <a:off x="1105884" y="251013"/>
            <a:ext cx="8052178" cy="590931"/>
          </a:xfrm>
          <a:prstGeom prst="rect">
            <a:avLst/>
          </a:prstGeom>
          <a:noFill/>
        </p:spPr>
        <p:txBody>
          <a:bodyPr wrap="square" rtlCol="0">
            <a:spAutoFit/>
          </a:bodyPr>
          <a:lstStyle/>
          <a:p>
            <a:pPr algn="ctr" defTabSz="1422418">
              <a:lnSpc>
                <a:spcPct val="90000"/>
              </a:lnSpc>
              <a:spcBef>
                <a:spcPct val="0"/>
              </a:spcBef>
              <a:spcAft>
                <a:spcPct val="35000"/>
              </a:spcAft>
            </a:pPr>
            <a:r>
              <a:rPr lang="en-US" sz="36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800" b="1" dirty="0">
                <a:solidFill>
                  <a:srgbClr val="841EB2"/>
                </a:solidFill>
                <a:latin typeface="Arial" panose="020B0604020202020204" pitchFamily="34" charset="0"/>
                <a:ea typeface="Aachen" panose="02020500000000000000" pitchFamily="18" charset="-93"/>
                <a:cs typeface="Arial" panose="020B0604020202020204" pitchFamily="34" charset="0"/>
              </a:rPr>
              <a:t>A. Số </a:t>
            </a:r>
            <a:r>
              <a:rPr lang="en-US" sz="2800" b="1" dirty="0" err="1">
                <a:solidFill>
                  <a:srgbClr val="841EB2"/>
                </a:solidFill>
                <a:latin typeface="Arial" panose="020B0604020202020204" pitchFamily="34" charset="0"/>
                <a:ea typeface="Aachen" panose="02020500000000000000" pitchFamily="18" charset="-93"/>
                <a:cs typeface="Arial" panose="020B0604020202020204" pitchFamily="34" charset="0"/>
              </a:rPr>
              <a:t>và</a:t>
            </a:r>
            <a:r>
              <a:rPr lang="en-US" sz="2800" b="1" dirty="0">
                <a:solidFill>
                  <a:srgbClr val="841EB2"/>
                </a:solidFill>
                <a:latin typeface="Arial" panose="020B0604020202020204" pitchFamily="34" charset="0"/>
                <a:ea typeface="Aachen" panose="02020500000000000000" pitchFamily="18" charset="-93"/>
                <a:cs typeface="Arial" panose="020B0604020202020204" pitchFamily="34" charset="0"/>
              </a:rPr>
              <a:t> phép tính</a:t>
            </a:r>
            <a:endParaRPr lang="en-US" sz="3600" b="1" dirty="0">
              <a:solidFill>
                <a:srgbClr val="841EB2"/>
              </a:solidFill>
              <a:latin typeface="Arial" panose="020B0604020202020204" pitchFamily="34" charset="0"/>
              <a:ea typeface="Aachen" panose="02020500000000000000" pitchFamily="18" charset="-93"/>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241627016"/>
              </p:ext>
            </p:extLst>
          </p:nvPr>
        </p:nvGraphicFramePr>
        <p:xfrm>
          <a:off x="560410" y="1036601"/>
          <a:ext cx="11421382" cy="4416364"/>
        </p:xfrm>
        <a:graphic>
          <a:graphicData uri="http://schemas.openxmlformats.org/drawingml/2006/table">
            <a:tbl>
              <a:tblPr firstRow="1" firstCol="1" lastRow="1" lastCol="1" bandRow="1" bandCol="1">
                <a:tableStyleId>{B301B821-A1FF-4177-AEE7-76D212191A09}</a:tableStyleId>
              </a:tblPr>
              <a:tblGrid>
                <a:gridCol w="1418639">
                  <a:extLst>
                    <a:ext uri="{9D8B030D-6E8A-4147-A177-3AD203B41FA5}">
                      <a16:colId xmlns:a16="http://schemas.microsoft.com/office/drawing/2014/main" xmlns="" val="2425981381"/>
                    </a:ext>
                  </a:extLst>
                </a:gridCol>
                <a:gridCol w="5304620">
                  <a:extLst>
                    <a:ext uri="{9D8B030D-6E8A-4147-A177-3AD203B41FA5}">
                      <a16:colId xmlns:a16="http://schemas.microsoft.com/office/drawing/2014/main" xmlns="" val="20001"/>
                    </a:ext>
                  </a:extLst>
                </a:gridCol>
                <a:gridCol w="4698123">
                  <a:extLst>
                    <a:ext uri="{9D8B030D-6E8A-4147-A177-3AD203B41FA5}">
                      <a16:colId xmlns:a16="http://schemas.microsoft.com/office/drawing/2014/main" xmlns="" val="1041255514"/>
                    </a:ext>
                  </a:extLst>
                </a:gridCol>
              </a:tblGrid>
              <a:tr h="393004">
                <a:tc>
                  <a:txBody>
                    <a:bodyPr/>
                    <a:lstStyle/>
                    <a:p>
                      <a:pPr algn="ctr" defTabSz="914400" rtl="0" eaLnBrk="1" latinLnBrk="0" hangingPunct="1">
                        <a:lnSpc>
                          <a:spcPct val="100000"/>
                        </a:lnSpc>
                        <a:spcBef>
                          <a:spcPts val="425"/>
                        </a:spcBef>
                        <a:spcAft>
                          <a:spcPts val="0"/>
                        </a:spcAft>
                      </a:pPr>
                      <a:r>
                        <a:rPr lang="en-US" sz="2000" b="1" kern="1200" dirty="0">
                          <a:solidFill>
                            <a:schemeClr val="tx1"/>
                          </a:solidFill>
                          <a:effectLst/>
                          <a:latin typeface="Arial" panose="020B0604020202020204" pitchFamily="34" charset="0"/>
                          <a:ea typeface="+mn-ea"/>
                          <a:cs typeface="Arial" panose="020B0604020202020204" pitchFamily="34" charset="0"/>
                        </a:rPr>
                        <a:t>Nội dung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4060">
                        <a:spcBef>
                          <a:spcPts val="285"/>
                        </a:spcBef>
                        <a:spcAft>
                          <a:spcPts val="0"/>
                        </a:spcAft>
                      </a:pPr>
                      <a:r>
                        <a:rPr lang="en-US" sz="2000" b="1" spc="-40" dirty="0" err="1">
                          <a:solidFill>
                            <a:schemeClr val="tx1"/>
                          </a:solidFill>
                          <a:effectLst/>
                          <a:latin typeface="Arial" panose="020B0604020202020204" pitchFamily="34" charset="0"/>
                          <a:cs typeface="Arial" panose="020B0604020202020204" pitchFamily="34" charset="0"/>
                        </a:rPr>
                        <a:t>Yêu</a:t>
                      </a:r>
                      <a:r>
                        <a:rPr lang="en-US" sz="2000" b="1" dirty="0">
                          <a:solidFill>
                            <a:schemeClr val="tx1"/>
                          </a:solidFill>
                          <a:effectLst/>
                          <a:latin typeface="Arial" panose="020B0604020202020204" pitchFamily="34" charset="0"/>
                          <a:cs typeface="Arial" panose="020B0604020202020204" pitchFamily="34" charset="0"/>
                        </a:rPr>
                        <a:t> </a:t>
                      </a:r>
                      <a:r>
                        <a:rPr lang="en-US" sz="2000" b="1" dirty="0" err="1">
                          <a:solidFill>
                            <a:schemeClr val="tx1"/>
                          </a:solidFill>
                          <a:effectLst/>
                          <a:latin typeface="Arial" panose="020B0604020202020204" pitchFamily="34" charset="0"/>
                          <a:cs typeface="Arial" panose="020B0604020202020204" pitchFamily="34" charset="0"/>
                        </a:rPr>
                        <a:t>cầu</a:t>
                      </a:r>
                      <a:r>
                        <a:rPr lang="en-US" sz="2000" b="1" dirty="0">
                          <a:solidFill>
                            <a:schemeClr val="tx1"/>
                          </a:solidFill>
                          <a:effectLst/>
                          <a:latin typeface="Arial" panose="020B0604020202020204" pitchFamily="34" charset="0"/>
                          <a:cs typeface="Arial" panose="020B0604020202020204" pitchFamily="34" charset="0"/>
                        </a:rPr>
                        <a:t> </a:t>
                      </a:r>
                      <a:r>
                        <a:rPr lang="en-US" sz="2000" b="1" dirty="0" err="1">
                          <a:solidFill>
                            <a:schemeClr val="tx1"/>
                          </a:solidFill>
                          <a:effectLst/>
                          <a:latin typeface="Arial" panose="020B0604020202020204" pitchFamily="34" charset="0"/>
                          <a:cs typeface="Arial" panose="020B0604020202020204" pitchFamily="34" charset="0"/>
                        </a:rPr>
                        <a:t>cần</a:t>
                      </a:r>
                      <a:r>
                        <a:rPr lang="en-US" sz="2000" b="1" dirty="0">
                          <a:solidFill>
                            <a:schemeClr val="tx1"/>
                          </a:solidFill>
                          <a:effectLst/>
                          <a:latin typeface="Arial" panose="020B0604020202020204" pitchFamily="34" charset="0"/>
                          <a:cs typeface="Arial" panose="020B0604020202020204" pitchFamily="34" charset="0"/>
                        </a:rPr>
                        <a:t> </a:t>
                      </a:r>
                      <a:r>
                        <a:rPr lang="en-US" sz="2000" b="1" spc="-5" dirty="0" err="1">
                          <a:solidFill>
                            <a:schemeClr val="tx1"/>
                          </a:solidFill>
                          <a:effectLst/>
                          <a:latin typeface="Arial" panose="020B0604020202020204" pitchFamily="34" charset="0"/>
                          <a:cs typeface="Arial" panose="020B0604020202020204" pitchFamily="34" charset="0"/>
                        </a:rPr>
                        <a:t>đạt</a:t>
                      </a:r>
                      <a:r>
                        <a:rPr lang="en-US" sz="2000" b="1" spc="-5" dirty="0">
                          <a:solidFill>
                            <a:schemeClr val="tx1"/>
                          </a:solidFill>
                          <a:effectLst/>
                          <a:latin typeface="Arial" panose="020B0604020202020204" pitchFamily="34" charset="0"/>
                          <a:cs typeface="Arial" panose="020B0604020202020204" pitchFamily="34" charset="0"/>
                        </a:rPr>
                        <a:t> (CT</a:t>
                      </a:r>
                      <a:r>
                        <a:rPr lang="en-US" sz="2000" b="1" spc="-5" baseline="0" dirty="0">
                          <a:solidFill>
                            <a:schemeClr val="tx1"/>
                          </a:solidFill>
                          <a:effectLst/>
                          <a:latin typeface="Arial" panose="020B0604020202020204" pitchFamily="34" charset="0"/>
                          <a:cs typeface="Arial" panose="020B0604020202020204" pitchFamily="34" charset="0"/>
                        </a:rPr>
                        <a:t> 2018</a:t>
                      </a:r>
                      <a:r>
                        <a:rPr lang="en-US" sz="2000" b="1" spc="-5"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3425" indent="-733425">
                        <a:spcBef>
                          <a:spcPts val="285"/>
                        </a:spcBef>
                        <a:spcAft>
                          <a:spcPts val="0"/>
                        </a:spcAft>
                      </a:pPr>
                      <a:r>
                        <a:rPr lang="en-US" sz="2000" b="1" spc="-40" dirty="0" err="1">
                          <a:solidFill>
                            <a:schemeClr val="tx1"/>
                          </a:solidFill>
                          <a:effectLst/>
                          <a:latin typeface="Arial" panose="020B0604020202020204" pitchFamily="34" charset="0"/>
                          <a:ea typeface="+mn-ea"/>
                          <a:cs typeface="Arial" panose="020B0604020202020204" pitchFamily="34" charset="0"/>
                        </a:rPr>
                        <a:t>Điểm</a:t>
                      </a:r>
                      <a:r>
                        <a:rPr lang="en-US" sz="2000" b="1" spc="-40" baseline="0" dirty="0">
                          <a:solidFill>
                            <a:schemeClr val="tx1"/>
                          </a:solidFill>
                          <a:effectLst/>
                          <a:latin typeface="Arial" panose="020B0604020202020204" pitchFamily="34" charset="0"/>
                          <a:ea typeface="+mn-ea"/>
                          <a:cs typeface="Arial" panose="020B0604020202020204" pitchFamily="34" charset="0"/>
                        </a:rPr>
                        <a:t> </a:t>
                      </a:r>
                      <a:r>
                        <a:rPr lang="en-US" sz="2000" b="1" spc="-40" baseline="0" dirty="0" err="1">
                          <a:solidFill>
                            <a:schemeClr val="tx1"/>
                          </a:solidFill>
                          <a:effectLst/>
                          <a:latin typeface="Arial" panose="020B0604020202020204" pitchFamily="34" charset="0"/>
                          <a:ea typeface="+mn-ea"/>
                          <a:cs typeface="Arial" panose="020B0604020202020204" pitchFamily="34" charset="0"/>
                        </a:rPr>
                        <a:t>thay</a:t>
                      </a:r>
                      <a:r>
                        <a:rPr lang="en-US" sz="2000" b="1" spc="-40" baseline="0" dirty="0">
                          <a:solidFill>
                            <a:schemeClr val="tx1"/>
                          </a:solidFill>
                          <a:effectLst/>
                          <a:latin typeface="Arial" panose="020B0604020202020204" pitchFamily="34" charset="0"/>
                          <a:ea typeface="+mn-ea"/>
                          <a:cs typeface="Arial" panose="020B0604020202020204" pitchFamily="34" charset="0"/>
                        </a:rPr>
                        <a:t> </a:t>
                      </a:r>
                      <a:r>
                        <a:rPr lang="en-US" sz="2000" b="1" spc="-40" baseline="0" dirty="0" err="1">
                          <a:solidFill>
                            <a:schemeClr val="tx1"/>
                          </a:solidFill>
                          <a:effectLst/>
                          <a:latin typeface="Arial" panose="020B0604020202020204" pitchFamily="34" charset="0"/>
                          <a:ea typeface="+mn-ea"/>
                          <a:cs typeface="Arial" panose="020B0604020202020204" pitchFamily="34" charset="0"/>
                        </a:rPr>
                        <a:t>đổi</a:t>
                      </a:r>
                      <a:r>
                        <a:rPr lang="en-US" sz="2000" b="1" spc="-40" baseline="0" dirty="0">
                          <a:solidFill>
                            <a:schemeClr val="tx1"/>
                          </a:solidFill>
                          <a:effectLst/>
                          <a:latin typeface="Arial" panose="020B0604020202020204" pitchFamily="34" charset="0"/>
                          <a:ea typeface="+mn-ea"/>
                          <a:cs typeface="Arial" panose="020B0604020202020204" pitchFamily="34" charset="0"/>
                        </a:rPr>
                        <a:t> so </a:t>
                      </a:r>
                      <a:r>
                        <a:rPr lang="en-US" sz="2000" b="1" spc="-40" baseline="0" dirty="0" err="1">
                          <a:solidFill>
                            <a:schemeClr val="tx1"/>
                          </a:solidFill>
                          <a:effectLst/>
                          <a:latin typeface="Arial" panose="020B0604020202020204" pitchFamily="34" charset="0"/>
                          <a:ea typeface="+mn-ea"/>
                          <a:cs typeface="Arial" panose="020B0604020202020204" pitchFamily="34" charset="0"/>
                        </a:rPr>
                        <a:t>với</a:t>
                      </a:r>
                      <a:r>
                        <a:rPr lang="en-US" sz="2000" b="1" spc="-40" baseline="0" dirty="0">
                          <a:solidFill>
                            <a:schemeClr val="tx1"/>
                          </a:solidFill>
                          <a:effectLst/>
                          <a:latin typeface="Arial" panose="020B0604020202020204" pitchFamily="34" charset="0"/>
                          <a:ea typeface="+mn-ea"/>
                          <a:cs typeface="Arial" panose="020B0604020202020204" pitchFamily="34" charset="0"/>
                        </a:rPr>
                        <a:t> CT 2000</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59711189"/>
                  </a:ext>
                </a:extLst>
              </a:tr>
              <a:tr h="2947524">
                <a:tc>
                  <a:txBody>
                    <a:bodyPr/>
                    <a:lstStyle/>
                    <a:p>
                      <a:pPr marL="46990" marR="46990" algn="l" defTabSz="914400" rtl="0" eaLnBrk="1" latinLnBrk="0" hangingPunct="1">
                        <a:lnSpc>
                          <a:spcPct val="100000"/>
                        </a:lnSpc>
                        <a:spcBef>
                          <a:spcPts val="145"/>
                        </a:spcBef>
                        <a:spcAft>
                          <a:spcPts val="0"/>
                        </a:spcAft>
                      </a:pPr>
                      <a:r>
                        <a:rPr lang="en-US" sz="2000" b="0" i="1" kern="1200" dirty="0" err="1">
                          <a:solidFill>
                            <a:schemeClr val="tx1"/>
                          </a:solidFill>
                          <a:effectLst/>
                          <a:latin typeface="Arial" panose="020B0604020202020204" pitchFamily="34" charset="0"/>
                          <a:ea typeface="+mn-ea"/>
                          <a:cs typeface="Arial" panose="020B0604020202020204" pitchFamily="34" charset="0"/>
                        </a:rPr>
                        <a:t>Thực</a:t>
                      </a:r>
                      <a:r>
                        <a:rPr lang="en-US" sz="2000" b="0" i="1" kern="1200" dirty="0">
                          <a:solidFill>
                            <a:schemeClr val="tx1"/>
                          </a:solidFill>
                          <a:effectLst/>
                          <a:latin typeface="Arial" panose="020B0604020202020204" pitchFamily="34" charset="0"/>
                          <a:ea typeface="+mn-ea"/>
                          <a:cs typeface="Arial" panose="020B0604020202020204" pitchFamily="34" charset="0"/>
                        </a:rPr>
                        <a:t> </a:t>
                      </a:r>
                      <a:r>
                        <a:rPr lang="en-US" sz="2000" b="0" i="1" kern="1200" dirty="0" err="1">
                          <a:solidFill>
                            <a:schemeClr val="tx1"/>
                          </a:solidFill>
                          <a:effectLst/>
                          <a:latin typeface="Arial" panose="020B0604020202020204" pitchFamily="34" charset="0"/>
                          <a:ea typeface="+mn-ea"/>
                          <a:cs typeface="Arial" panose="020B0604020202020204" pitchFamily="34" charset="0"/>
                        </a:rPr>
                        <a:t>hành</a:t>
                      </a:r>
                      <a:r>
                        <a:rPr lang="en-US" sz="2000" b="0" i="1" kern="1200" dirty="0">
                          <a:solidFill>
                            <a:schemeClr val="tx1"/>
                          </a:solidFill>
                          <a:effectLst/>
                          <a:latin typeface="Arial" panose="020B0604020202020204" pitchFamily="34" charset="0"/>
                          <a:ea typeface="+mn-ea"/>
                          <a:cs typeface="Arial" panose="020B0604020202020204" pitchFamily="34" charset="0"/>
                        </a:rPr>
                        <a:t> </a:t>
                      </a:r>
                      <a:r>
                        <a:rPr lang="en-US" sz="2000" b="0" i="1" kern="1200" dirty="0" err="1">
                          <a:solidFill>
                            <a:schemeClr val="tx1"/>
                          </a:solidFill>
                          <a:effectLst/>
                          <a:latin typeface="Arial" panose="020B0604020202020204" pitchFamily="34" charset="0"/>
                          <a:ea typeface="+mn-ea"/>
                          <a:cs typeface="Arial" panose="020B0604020202020204" pitchFamily="34" charset="0"/>
                        </a:rPr>
                        <a:t>giải</a:t>
                      </a:r>
                      <a:r>
                        <a:rPr lang="en-US" sz="2000" b="0" i="1" kern="1200" dirty="0">
                          <a:solidFill>
                            <a:schemeClr val="tx1"/>
                          </a:solidFill>
                          <a:effectLst/>
                          <a:latin typeface="Arial" panose="020B0604020202020204" pitchFamily="34" charset="0"/>
                          <a:ea typeface="+mn-ea"/>
                          <a:cs typeface="Arial" panose="020B0604020202020204" pitchFamily="34" charset="0"/>
                        </a:rPr>
                        <a:t> </a:t>
                      </a:r>
                      <a:r>
                        <a:rPr lang="en-US" sz="2000" b="0" i="1" kern="1200" dirty="0" err="1">
                          <a:solidFill>
                            <a:schemeClr val="tx1"/>
                          </a:solidFill>
                          <a:effectLst/>
                          <a:latin typeface="Arial" panose="020B0604020202020204" pitchFamily="34" charset="0"/>
                          <a:ea typeface="+mn-ea"/>
                          <a:cs typeface="Arial" panose="020B0604020202020204" pitchFamily="34" charset="0"/>
                        </a:rPr>
                        <a:t>quyết</a:t>
                      </a:r>
                      <a:r>
                        <a:rPr lang="en-US" sz="2000" b="0" i="1" kern="1200" dirty="0">
                          <a:solidFill>
                            <a:schemeClr val="tx1"/>
                          </a:solidFill>
                          <a:effectLst/>
                          <a:latin typeface="Arial" panose="020B0604020202020204" pitchFamily="34" charset="0"/>
                          <a:ea typeface="+mn-ea"/>
                          <a:cs typeface="Arial" panose="020B0604020202020204" pitchFamily="34" charset="0"/>
                        </a:rPr>
                        <a:t> </a:t>
                      </a:r>
                      <a:r>
                        <a:rPr lang="en-US" sz="2000" b="0" i="1" kern="1200" dirty="0" err="1">
                          <a:solidFill>
                            <a:schemeClr val="tx1"/>
                          </a:solidFill>
                          <a:effectLst/>
                          <a:latin typeface="Arial" panose="020B0604020202020204" pitchFamily="34" charset="0"/>
                          <a:ea typeface="+mn-ea"/>
                          <a:cs typeface="Arial" panose="020B0604020202020204" pitchFamily="34" charset="0"/>
                        </a:rPr>
                        <a:t>vấn</a:t>
                      </a:r>
                      <a:r>
                        <a:rPr lang="en-US" sz="2000" b="0" i="1" kern="1200" dirty="0">
                          <a:solidFill>
                            <a:schemeClr val="tx1"/>
                          </a:solidFill>
                          <a:effectLst/>
                          <a:latin typeface="Arial" panose="020B0604020202020204" pitchFamily="34" charset="0"/>
                          <a:ea typeface="+mn-ea"/>
                          <a:cs typeface="Arial" panose="020B0604020202020204" pitchFamily="34" charset="0"/>
                        </a:rPr>
                        <a:t> </a:t>
                      </a:r>
                      <a:r>
                        <a:rPr lang="en-US" sz="2000" b="0" i="1" kern="1200" dirty="0" err="1">
                          <a:solidFill>
                            <a:schemeClr val="tx1"/>
                          </a:solidFill>
                          <a:effectLst/>
                          <a:latin typeface="Arial" panose="020B0604020202020204" pitchFamily="34" charset="0"/>
                          <a:ea typeface="+mn-ea"/>
                          <a:cs typeface="Arial" panose="020B0604020202020204" pitchFamily="34" charset="0"/>
                        </a:rPr>
                        <a:t>đề</a:t>
                      </a:r>
                      <a:r>
                        <a:rPr lang="en-US" sz="2000" b="0" i="1" kern="1200" dirty="0">
                          <a:solidFill>
                            <a:schemeClr val="tx1"/>
                          </a:solidFill>
                          <a:effectLst/>
                          <a:latin typeface="Arial" panose="020B0604020202020204" pitchFamily="34" charset="0"/>
                          <a:ea typeface="+mn-ea"/>
                          <a:cs typeface="Arial" panose="020B0604020202020204" pitchFamily="34" charset="0"/>
                        </a:rPr>
                        <a:t> </a:t>
                      </a:r>
                      <a:r>
                        <a:rPr lang="en-US" sz="2000" b="0" i="1" kern="1200" dirty="0" err="1">
                          <a:solidFill>
                            <a:schemeClr val="tx1"/>
                          </a:solidFill>
                          <a:effectLst/>
                          <a:latin typeface="Arial" panose="020B0604020202020204" pitchFamily="34" charset="0"/>
                          <a:ea typeface="+mn-ea"/>
                          <a:cs typeface="Arial" panose="020B0604020202020204" pitchFamily="34" charset="0"/>
                        </a:rPr>
                        <a:t>liên</a:t>
                      </a:r>
                      <a:r>
                        <a:rPr lang="en-US" sz="2000" b="0" i="1" kern="1200" dirty="0">
                          <a:solidFill>
                            <a:schemeClr val="tx1"/>
                          </a:solidFill>
                          <a:effectLst/>
                          <a:latin typeface="Arial" panose="020B0604020202020204" pitchFamily="34" charset="0"/>
                          <a:ea typeface="+mn-ea"/>
                          <a:cs typeface="Arial" panose="020B0604020202020204" pitchFamily="34" charset="0"/>
                        </a:rPr>
                        <a:t> </a:t>
                      </a:r>
                      <a:r>
                        <a:rPr lang="en-US" sz="2000" b="0" i="1" kern="1200" dirty="0" err="1">
                          <a:solidFill>
                            <a:schemeClr val="tx1"/>
                          </a:solidFill>
                          <a:effectLst/>
                          <a:latin typeface="Arial" panose="020B0604020202020204" pitchFamily="34" charset="0"/>
                          <a:ea typeface="+mn-ea"/>
                          <a:cs typeface="Arial" panose="020B0604020202020204" pitchFamily="34" charset="0"/>
                        </a:rPr>
                        <a:t>quan</a:t>
                      </a:r>
                      <a:r>
                        <a:rPr lang="en-US" sz="2000" b="0" i="1" kern="1200" dirty="0">
                          <a:solidFill>
                            <a:schemeClr val="tx1"/>
                          </a:solidFill>
                          <a:effectLst/>
                          <a:latin typeface="Arial" panose="020B0604020202020204" pitchFamily="34" charset="0"/>
                          <a:ea typeface="+mn-ea"/>
                          <a:cs typeface="Arial" panose="020B0604020202020204" pitchFamily="34" charset="0"/>
                        </a:rPr>
                        <a:t> </a:t>
                      </a:r>
                      <a:r>
                        <a:rPr lang="en-US" sz="2000" b="0" i="1" kern="1200" dirty="0" err="1">
                          <a:solidFill>
                            <a:schemeClr val="tx1"/>
                          </a:solidFill>
                          <a:effectLst/>
                          <a:latin typeface="Arial" panose="020B0604020202020204" pitchFamily="34" charset="0"/>
                          <a:ea typeface="+mn-ea"/>
                          <a:cs typeface="Arial" panose="020B0604020202020204" pitchFamily="34" charset="0"/>
                        </a:rPr>
                        <a:t>đến</a:t>
                      </a:r>
                      <a:r>
                        <a:rPr lang="en-US" sz="2000" b="0" i="1" kern="1200" dirty="0">
                          <a:solidFill>
                            <a:schemeClr val="tx1"/>
                          </a:solidFill>
                          <a:effectLst/>
                          <a:latin typeface="Arial" panose="020B0604020202020204" pitchFamily="34" charset="0"/>
                          <a:ea typeface="+mn-ea"/>
                          <a:cs typeface="Arial" panose="020B0604020202020204" pitchFamily="34" charset="0"/>
                        </a:rPr>
                        <a:t> </a:t>
                      </a:r>
                      <a:r>
                        <a:rPr lang="en-US" sz="2000" b="0" i="1" kern="1200" dirty="0" err="1">
                          <a:solidFill>
                            <a:schemeClr val="tx1"/>
                          </a:solidFill>
                          <a:effectLst/>
                          <a:latin typeface="Arial" panose="020B0604020202020204" pitchFamily="34" charset="0"/>
                          <a:ea typeface="+mn-ea"/>
                          <a:cs typeface="Arial" panose="020B0604020202020204" pitchFamily="34" charset="0"/>
                        </a:rPr>
                        <a:t>các</a:t>
                      </a:r>
                      <a:r>
                        <a:rPr lang="en-US" sz="2000" b="0" i="1" kern="1200" dirty="0">
                          <a:solidFill>
                            <a:schemeClr val="tx1"/>
                          </a:solidFill>
                          <a:effectLst/>
                          <a:latin typeface="Arial" panose="020B0604020202020204" pitchFamily="34" charset="0"/>
                          <a:ea typeface="+mn-ea"/>
                          <a:cs typeface="Arial" panose="020B0604020202020204" pitchFamily="34" charset="0"/>
                        </a:rPr>
                        <a:t> phép tính </a:t>
                      </a:r>
                      <a:r>
                        <a:rPr lang="en-US" sz="2000" b="0" i="1" kern="1200" dirty="0" err="1">
                          <a:solidFill>
                            <a:schemeClr val="tx1"/>
                          </a:solidFill>
                          <a:effectLst/>
                          <a:latin typeface="Arial" panose="020B0604020202020204" pitchFamily="34" charset="0"/>
                          <a:ea typeface="+mn-ea"/>
                          <a:cs typeface="Arial" panose="020B0604020202020204" pitchFamily="34" charset="0"/>
                        </a:rPr>
                        <a:t>đã</a:t>
                      </a:r>
                      <a:r>
                        <a:rPr lang="en-US" sz="2000" b="0" i="1" kern="1200" dirty="0">
                          <a:solidFill>
                            <a:schemeClr val="tx1"/>
                          </a:solidFill>
                          <a:effectLst/>
                          <a:latin typeface="Arial" panose="020B0604020202020204" pitchFamily="34" charset="0"/>
                          <a:ea typeface="+mn-ea"/>
                          <a:cs typeface="Arial" panose="020B0604020202020204" pitchFamily="34" charset="0"/>
                        </a:rPr>
                        <a:t> </a:t>
                      </a:r>
                      <a:r>
                        <a:rPr lang="en-US" sz="2000" b="0" i="1" kern="1200" dirty="0" err="1">
                          <a:solidFill>
                            <a:schemeClr val="tx1"/>
                          </a:solidFill>
                          <a:effectLst/>
                          <a:latin typeface="Arial" panose="020B0604020202020204" pitchFamily="34" charset="0"/>
                          <a:ea typeface="+mn-ea"/>
                          <a:cs typeface="Arial" panose="020B0604020202020204" pitchFamily="34" charset="0"/>
                        </a:rPr>
                        <a:t>học</a:t>
                      </a:r>
                      <a:endParaRPr lang="en-US" sz="2000" b="0" i="1"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6990" marR="45085" algn="just" defTabSz="914400" rtl="0" eaLnBrk="1" latinLnBrk="0" hangingPunct="1">
                        <a:lnSpc>
                          <a:spcPct val="100000"/>
                        </a:lnSpc>
                        <a:spcBef>
                          <a:spcPts val="145"/>
                        </a:spcBef>
                        <a:spcAft>
                          <a:spcPts val="0"/>
                        </a:spcAft>
                        <a:tabLst>
                          <a:tab pos="165100" algn="l"/>
                        </a:tabLst>
                      </a:pPr>
                      <a:r>
                        <a:rPr lang="en-US" sz="2400" b="0" kern="1200" dirty="0" err="1">
                          <a:solidFill>
                            <a:schemeClr val="dk1"/>
                          </a:solidFill>
                          <a:effectLst/>
                          <a:latin typeface="+mn-lt"/>
                          <a:ea typeface="+mn-ea"/>
                          <a:cs typeface="+mn-cs"/>
                        </a:rPr>
                        <a:t>Giải</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quyết</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được</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một</a:t>
                      </a:r>
                      <a:r>
                        <a:rPr lang="en-US" sz="2400" b="0" kern="1200" dirty="0">
                          <a:solidFill>
                            <a:schemeClr val="dk1"/>
                          </a:solidFill>
                          <a:effectLst/>
                          <a:latin typeface="+mn-lt"/>
                          <a:ea typeface="+mn-ea"/>
                          <a:cs typeface="+mn-cs"/>
                        </a:rPr>
                        <a:t> số </a:t>
                      </a:r>
                      <a:r>
                        <a:rPr lang="en-US" sz="2400" b="0" kern="1200" dirty="0" err="1">
                          <a:solidFill>
                            <a:schemeClr val="dk1"/>
                          </a:solidFill>
                          <a:effectLst/>
                          <a:latin typeface="+mn-lt"/>
                          <a:ea typeface="+mn-ea"/>
                          <a:cs typeface="+mn-cs"/>
                        </a:rPr>
                        <a:t>vấn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đề</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gắn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với</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việc</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giải</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các</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bài</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toán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có</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đến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hai</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hoặc</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ba</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bước</a:t>
                      </a:r>
                      <a:r>
                        <a:rPr lang="en-US" sz="2400" b="0" kern="1200" dirty="0">
                          <a:solidFill>
                            <a:schemeClr val="dk1"/>
                          </a:solidFill>
                          <a:effectLst/>
                          <a:latin typeface="+mn-lt"/>
                          <a:ea typeface="+mn-ea"/>
                          <a:cs typeface="+mn-cs"/>
                        </a:rPr>
                        <a:t> tính (</a:t>
                      </a:r>
                      <a:r>
                        <a:rPr lang="en-US" sz="2400" b="0" kern="1200" dirty="0" err="1">
                          <a:solidFill>
                            <a:schemeClr val="dk1"/>
                          </a:solidFill>
                          <a:effectLst/>
                          <a:latin typeface="+mn-lt"/>
                          <a:ea typeface="+mn-ea"/>
                          <a:cs typeface="+mn-cs"/>
                        </a:rPr>
                        <a:t>trong</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phạm</a:t>
                      </a:r>
                      <a:r>
                        <a:rPr lang="en-US" sz="2400" b="0" kern="1200" dirty="0">
                          <a:solidFill>
                            <a:schemeClr val="dk1"/>
                          </a:solidFill>
                          <a:effectLst/>
                          <a:latin typeface="+mn-lt"/>
                          <a:ea typeface="+mn-ea"/>
                          <a:cs typeface="+mn-cs"/>
                        </a:rPr>
                        <a:t> vi </a:t>
                      </a:r>
                      <a:r>
                        <a:rPr lang="en-US" sz="2400" b="0" kern="1200" dirty="0" err="1">
                          <a:solidFill>
                            <a:schemeClr val="dk1"/>
                          </a:solidFill>
                          <a:effectLst/>
                          <a:latin typeface="+mn-lt"/>
                          <a:ea typeface="+mn-ea"/>
                          <a:cs typeface="+mn-cs"/>
                        </a:rPr>
                        <a:t>các</a:t>
                      </a:r>
                      <a:r>
                        <a:rPr lang="en-US" sz="2400" b="0" kern="1200" dirty="0">
                          <a:solidFill>
                            <a:schemeClr val="dk1"/>
                          </a:solidFill>
                          <a:effectLst/>
                          <a:latin typeface="+mn-lt"/>
                          <a:ea typeface="+mn-ea"/>
                          <a:cs typeface="+mn-cs"/>
                        </a:rPr>
                        <a:t> số </a:t>
                      </a:r>
                      <a:r>
                        <a:rPr lang="en-US" sz="2400" b="0" kern="1200" dirty="0" err="1">
                          <a:solidFill>
                            <a:schemeClr val="dk1"/>
                          </a:solidFill>
                          <a:effectLst/>
                          <a:latin typeface="+mn-lt"/>
                          <a:ea typeface="+mn-ea"/>
                          <a:cs typeface="+mn-cs"/>
                        </a:rPr>
                        <a:t>và</a:t>
                      </a:r>
                      <a:r>
                        <a:rPr lang="en-US" sz="2400" b="0" kern="1200" dirty="0">
                          <a:solidFill>
                            <a:schemeClr val="dk1"/>
                          </a:solidFill>
                          <a:effectLst/>
                          <a:latin typeface="+mn-lt"/>
                          <a:ea typeface="+mn-ea"/>
                          <a:cs typeface="+mn-cs"/>
                        </a:rPr>
                        <a:t> phép tính </a:t>
                      </a:r>
                      <a:r>
                        <a:rPr lang="en-US" sz="2400" b="0" kern="1200" dirty="0" err="1">
                          <a:solidFill>
                            <a:schemeClr val="dk1"/>
                          </a:solidFill>
                          <a:effectLst/>
                          <a:latin typeface="+mn-lt"/>
                          <a:ea typeface="+mn-ea"/>
                          <a:cs typeface="+mn-cs"/>
                        </a:rPr>
                        <a:t>đã</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học</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liên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quan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đến</a:t>
                      </a:r>
                      <a:r>
                        <a:rPr lang="en-US" sz="2400" b="0" kern="1200" dirty="0">
                          <a:solidFill>
                            <a:schemeClr val="dk1"/>
                          </a:solidFill>
                          <a:effectLst/>
                          <a:latin typeface="+mn-lt"/>
                          <a:ea typeface="+mn-ea"/>
                          <a:cs typeface="+mn-cs"/>
                        </a:rPr>
                        <a:t> </a:t>
                      </a:r>
                      <a:r>
                        <a:rPr lang="en-US" sz="2400" b="0" kern="1200" dirty="0" err="1">
                          <a:solidFill>
                            <a:srgbClr val="FF0000"/>
                          </a:solidFill>
                          <a:effectLst/>
                          <a:latin typeface="+mn-lt"/>
                          <a:ea typeface="+mn-ea"/>
                          <a:cs typeface="+mn-cs"/>
                        </a:rPr>
                        <a:t>thành</a:t>
                      </a:r>
                      <a:r>
                        <a:rPr lang="en-US" sz="2400" b="0" kern="1200" dirty="0">
                          <a:solidFill>
                            <a:srgbClr val="FF0000"/>
                          </a:solidFill>
                          <a:effectLst/>
                          <a:latin typeface="+mn-lt"/>
                          <a:ea typeface="+mn-ea"/>
                          <a:cs typeface="+mn-cs"/>
                        </a:rPr>
                        <a:t> </a:t>
                      </a:r>
                      <a:r>
                        <a:rPr lang="en-US" sz="2400" b="0" kern="1200" dirty="0" err="1">
                          <a:solidFill>
                            <a:srgbClr val="FF0000"/>
                          </a:solidFill>
                          <a:effectLst/>
                          <a:latin typeface="+mn-lt"/>
                          <a:ea typeface="+mn-ea"/>
                          <a:cs typeface="+mn-cs"/>
                        </a:rPr>
                        <a:t>phần</a:t>
                      </a:r>
                      <a:r>
                        <a:rPr lang="en-US" sz="2400" b="0" kern="1200" dirty="0">
                          <a:solidFill>
                            <a:srgbClr val="FF0000"/>
                          </a:solidFill>
                          <a:effectLst/>
                          <a:latin typeface="+mn-lt"/>
                          <a:ea typeface="+mn-ea"/>
                          <a:cs typeface="+mn-cs"/>
                        </a:rPr>
                        <a:t> </a:t>
                      </a:r>
                      <a:r>
                        <a:rPr lang="en-US" sz="2400" b="0" kern="1200" dirty="0" err="1">
                          <a:solidFill>
                            <a:srgbClr val="FF0000"/>
                          </a:solidFill>
                          <a:effectLst/>
                          <a:latin typeface="+mn-lt"/>
                          <a:ea typeface="+mn-ea"/>
                          <a:cs typeface="+mn-cs"/>
                        </a:rPr>
                        <a:t>và</a:t>
                      </a:r>
                      <a:r>
                        <a:rPr lang="en-US" sz="2400" b="0" kern="1200" dirty="0">
                          <a:solidFill>
                            <a:srgbClr val="FF0000"/>
                          </a:solidFill>
                          <a:effectLst/>
                          <a:latin typeface="+mn-lt"/>
                          <a:ea typeface="+mn-ea"/>
                          <a:cs typeface="+mn-cs"/>
                        </a:rPr>
                        <a:t> </a:t>
                      </a:r>
                      <a:r>
                        <a:rPr lang="en-US" sz="2400" b="0" kern="1200" dirty="0" err="1">
                          <a:solidFill>
                            <a:srgbClr val="FF0000"/>
                          </a:solidFill>
                          <a:effectLst/>
                          <a:latin typeface="+mn-lt"/>
                          <a:ea typeface="+mn-ea"/>
                          <a:cs typeface="+mn-cs"/>
                        </a:rPr>
                        <a:t>kết</a:t>
                      </a:r>
                      <a:r>
                        <a:rPr lang="en-US" sz="2400" b="0" kern="1200" dirty="0">
                          <a:solidFill>
                            <a:srgbClr val="FF0000"/>
                          </a:solidFill>
                          <a:effectLst/>
                          <a:latin typeface="+mn-lt"/>
                          <a:ea typeface="+mn-ea"/>
                          <a:cs typeface="+mn-cs"/>
                        </a:rPr>
                        <a:t> </a:t>
                      </a:r>
                      <a:r>
                        <a:rPr lang="en-US" sz="2400" b="0" kern="1200" dirty="0" err="1">
                          <a:solidFill>
                            <a:srgbClr val="FF0000"/>
                          </a:solidFill>
                          <a:effectLst/>
                          <a:latin typeface="+mn-lt"/>
                          <a:ea typeface="+mn-ea"/>
                          <a:cs typeface="+mn-cs"/>
                        </a:rPr>
                        <a:t>quả</a:t>
                      </a:r>
                      <a:r>
                        <a:rPr lang="en-US" sz="2400" b="0" kern="1200" dirty="0">
                          <a:solidFill>
                            <a:srgbClr val="FF0000"/>
                          </a:solidFill>
                          <a:effectLst/>
                          <a:latin typeface="+mn-lt"/>
                          <a:ea typeface="+mn-ea"/>
                          <a:cs typeface="+mn-cs"/>
                        </a:rPr>
                        <a:t> </a:t>
                      </a:r>
                      <a:r>
                        <a:rPr lang="en-US" sz="2400" b="0" kern="1200" dirty="0" err="1">
                          <a:solidFill>
                            <a:srgbClr val="FF0000"/>
                          </a:solidFill>
                          <a:effectLst/>
                          <a:latin typeface="+mn-lt"/>
                          <a:ea typeface="+mn-ea"/>
                          <a:cs typeface="+mn-cs"/>
                        </a:rPr>
                        <a:t>của</a:t>
                      </a:r>
                      <a:r>
                        <a:rPr lang="en-US" sz="2400" b="0" kern="1200" dirty="0">
                          <a:solidFill>
                            <a:srgbClr val="FF0000"/>
                          </a:solidFill>
                          <a:effectLst/>
                          <a:latin typeface="+mn-lt"/>
                          <a:ea typeface="+mn-ea"/>
                          <a:cs typeface="+mn-cs"/>
                        </a:rPr>
                        <a:t> phép tính</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liên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quan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đến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các</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mối</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quan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hệ</a:t>
                      </a:r>
                      <a:r>
                        <a:rPr lang="en-US" sz="2400" b="0" kern="1200" dirty="0">
                          <a:solidFill>
                            <a:schemeClr val="dk1"/>
                          </a:solidFill>
                          <a:effectLst/>
                          <a:latin typeface="+mn-lt"/>
                          <a:ea typeface="+mn-ea"/>
                          <a:cs typeface="+mn-cs"/>
                        </a:rPr>
                        <a:t> </a:t>
                      </a:r>
                      <a:r>
                        <a:rPr lang="en-US" sz="2400" b="0" kern="1200" dirty="0">
                          <a:solidFill>
                            <a:srgbClr val="FF0000"/>
                          </a:solidFill>
                          <a:effectLst/>
                          <a:latin typeface="+mn-lt"/>
                          <a:ea typeface="+mn-ea"/>
                          <a:cs typeface="+mn-cs"/>
                        </a:rPr>
                        <a:t>so </a:t>
                      </a:r>
                      <a:r>
                        <a:rPr lang="en-US" sz="2400" b="0" kern="1200" dirty="0" err="1">
                          <a:solidFill>
                            <a:srgbClr val="FF0000"/>
                          </a:solidFill>
                          <a:effectLst/>
                          <a:latin typeface="+mn-lt"/>
                          <a:ea typeface="+mn-ea"/>
                          <a:cs typeface="+mn-cs"/>
                        </a:rPr>
                        <a:t>sánh</a:t>
                      </a:r>
                      <a:r>
                        <a:rPr lang="en-US" sz="2400" b="0" kern="1200" dirty="0">
                          <a:solidFill>
                            <a:srgbClr val="FF0000"/>
                          </a:solidFill>
                          <a:effectLst/>
                          <a:latin typeface="+mn-lt"/>
                          <a:ea typeface="+mn-ea"/>
                          <a:cs typeface="+mn-cs"/>
                        </a:rPr>
                        <a:t> </a:t>
                      </a:r>
                      <a:r>
                        <a:rPr lang="en-US" sz="2400" b="0" kern="1200" dirty="0" err="1">
                          <a:solidFill>
                            <a:srgbClr val="FF0000"/>
                          </a:solidFill>
                          <a:effectLst/>
                          <a:latin typeface="+mn-lt"/>
                          <a:ea typeface="+mn-ea"/>
                          <a:cs typeface="+mn-cs"/>
                        </a:rPr>
                        <a:t>trực</a:t>
                      </a:r>
                      <a:r>
                        <a:rPr lang="en-US" sz="2400" b="0" kern="1200" dirty="0">
                          <a:solidFill>
                            <a:srgbClr val="FF0000"/>
                          </a:solidFill>
                          <a:effectLst/>
                          <a:latin typeface="+mn-lt"/>
                          <a:ea typeface="+mn-ea"/>
                          <a:cs typeface="+mn-cs"/>
                        </a:rPr>
                        <a:t> </a:t>
                      </a:r>
                      <a:r>
                        <a:rPr lang="en-US" sz="2400" b="0" kern="1200" dirty="0" err="1">
                          <a:solidFill>
                            <a:srgbClr val="FF0000"/>
                          </a:solidFill>
                          <a:effectLst/>
                          <a:latin typeface="+mn-lt"/>
                          <a:ea typeface="+mn-ea"/>
                          <a:cs typeface="+mn-cs"/>
                        </a:rPr>
                        <a:t>tiếp</a:t>
                      </a:r>
                      <a:r>
                        <a:rPr lang="en-US" sz="2400" b="0" kern="1200" dirty="0">
                          <a:solidFill>
                            <a:srgbClr val="FF0000"/>
                          </a:solidFill>
                          <a:effectLst/>
                          <a:latin typeface="+mn-lt"/>
                          <a:ea typeface="+mn-ea"/>
                          <a:cs typeface="+mn-cs"/>
                        </a:rPr>
                        <a:t> </a:t>
                      </a:r>
                      <a:r>
                        <a:rPr lang="en-US" sz="2400" b="0" kern="1200" dirty="0" err="1">
                          <a:solidFill>
                            <a:schemeClr val="dk1"/>
                          </a:solidFill>
                          <a:effectLst/>
                          <a:latin typeface="+mn-lt"/>
                          <a:ea typeface="+mn-ea"/>
                          <a:cs typeface="+mn-cs"/>
                        </a:rPr>
                        <a:t>hoặc</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các</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mối</a:t>
                      </a:r>
                      <a:r>
                        <a:rPr lang="en-US" sz="2400" b="0" kern="1200" dirty="0">
                          <a:solidFill>
                            <a:schemeClr val="dk1"/>
                          </a:solidFill>
                          <a:effectLst/>
                          <a:latin typeface="+mn-lt"/>
                          <a:ea typeface="+mn-ea"/>
                          <a:cs typeface="+mn-cs"/>
                        </a:rPr>
                        <a:t> </a:t>
                      </a:r>
                      <a:r>
                        <a:rPr lang="en-US" sz="2400" b="0" kern="1200" dirty="0" err="1">
                          <a:solidFill>
                            <a:srgbClr val="FF0000"/>
                          </a:solidFill>
                          <a:effectLst/>
                          <a:latin typeface="+mn-lt"/>
                          <a:ea typeface="+mn-ea"/>
                          <a:cs typeface="+mn-cs"/>
                        </a:rPr>
                        <a:t>quan</a:t>
                      </a:r>
                      <a:r>
                        <a:rPr lang="en-US" sz="2400" b="0" kern="1200" dirty="0">
                          <a:solidFill>
                            <a:srgbClr val="FF0000"/>
                          </a:solidFill>
                          <a:effectLst/>
                          <a:latin typeface="+mn-lt"/>
                          <a:ea typeface="+mn-ea"/>
                          <a:cs typeface="+mn-cs"/>
                        </a:rPr>
                        <a:t> </a:t>
                      </a:r>
                      <a:r>
                        <a:rPr lang="en-US" sz="2400" b="0" kern="1200" dirty="0" err="1">
                          <a:solidFill>
                            <a:srgbClr val="FF0000"/>
                          </a:solidFill>
                          <a:effectLst/>
                          <a:latin typeface="+mn-lt"/>
                          <a:ea typeface="+mn-ea"/>
                          <a:cs typeface="+mn-cs"/>
                        </a:rPr>
                        <a:t>hệ</a:t>
                      </a:r>
                      <a:r>
                        <a:rPr lang="en-US" sz="2400" b="0" kern="1200" dirty="0">
                          <a:solidFill>
                            <a:srgbClr val="FF0000"/>
                          </a:solidFill>
                          <a:effectLst/>
                          <a:latin typeface="+mn-lt"/>
                          <a:ea typeface="+mn-ea"/>
                          <a:cs typeface="+mn-cs"/>
                        </a:rPr>
                        <a:t> </a:t>
                      </a:r>
                      <a:r>
                        <a:rPr lang="en-US" sz="2400" b="0" kern="1200" dirty="0" err="1">
                          <a:solidFill>
                            <a:srgbClr val="FF0000"/>
                          </a:solidFill>
                          <a:effectLst/>
                          <a:latin typeface="+mn-lt"/>
                          <a:ea typeface="+mn-ea"/>
                          <a:cs typeface="+mn-cs"/>
                        </a:rPr>
                        <a:t>phụ</a:t>
                      </a:r>
                      <a:r>
                        <a:rPr lang="en-US" sz="2400" b="0" kern="1200" dirty="0">
                          <a:solidFill>
                            <a:srgbClr val="FF0000"/>
                          </a:solidFill>
                          <a:effectLst/>
                          <a:latin typeface="+mn-lt"/>
                          <a:ea typeface="+mn-ea"/>
                          <a:cs typeface="+mn-cs"/>
                        </a:rPr>
                        <a:t> </a:t>
                      </a:r>
                      <a:r>
                        <a:rPr lang="en-US" sz="2400" b="0" kern="1200" dirty="0" err="1">
                          <a:solidFill>
                            <a:srgbClr val="FF0000"/>
                          </a:solidFill>
                          <a:effectLst/>
                          <a:latin typeface="+mn-lt"/>
                          <a:ea typeface="+mn-ea"/>
                          <a:cs typeface="+mn-cs"/>
                        </a:rPr>
                        <a:t>thuộc</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trực</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tiếp</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và</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đơn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giản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ví</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dụ</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bài</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toán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liên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quan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đến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tìm</a:t>
                      </a:r>
                      <a:r>
                        <a:rPr lang="en-US" sz="2400" b="0" kern="1200" dirty="0">
                          <a:solidFill>
                            <a:schemeClr val="dk1"/>
                          </a:solidFill>
                          <a:effectLst/>
                          <a:latin typeface="+mn-lt"/>
                          <a:ea typeface="+mn-ea"/>
                          <a:cs typeface="+mn-cs"/>
                        </a:rPr>
                        <a:t> số </a:t>
                      </a:r>
                      <a:r>
                        <a:rPr lang="en-US" sz="2400" b="0" kern="1200" dirty="0" err="1">
                          <a:solidFill>
                            <a:schemeClr val="dk1"/>
                          </a:solidFill>
                          <a:effectLst/>
                          <a:latin typeface="+mn-lt"/>
                          <a:ea typeface="+mn-ea"/>
                          <a:cs typeface="+mn-cs"/>
                        </a:rPr>
                        <a:t>trung</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bình</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cộng</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của</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hai</a:t>
                      </a:r>
                      <a:r>
                        <a:rPr lang="en-US" sz="2400" b="0" kern="1200" dirty="0">
                          <a:solidFill>
                            <a:schemeClr val="dk1"/>
                          </a:solidFill>
                          <a:effectLst/>
                          <a:latin typeface="+mn-lt"/>
                          <a:ea typeface="+mn-ea"/>
                          <a:cs typeface="+mn-cs"/>
                        </a:rPr>
                        <a:t> số; </a:t>
                      </a:r>
                      <a:r>
                        <a:rPr lang="en-US" sz="2400" b="0" kern="1200" dirty="0" err="1">
                          <a:solidFill>
                            <a:schemeClr val="dk1"/>
                          </a:solidFill>
                          <a:effectLst/>
                          <a:latin typeface="+mn-lt"/>
                          <a:ea typeface="+mn-ea"/>
                          <a:cs typeface="+mn-cs"/>
                        </a:rPr>
                        <a:t>tìm</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hai</a:t>
                      </a:r>
                      <a:r>
                        <a:rPr lang="en-US" sz="2400" b="0" kern="1200" dirty="0">
                          <a:solidFill>
                            <a:schemeClr val="dk1"/>
                          </a:solidFill>
                          <a:effectLst/>
                          <a:latin typeface="+mn-lt"/>
                          <a:ea typeface="+mn-ea"/>
                          <a:cs typeface="+mn-cs"/>
                        </a:rPr>
                        <a:t> số </a:t>
                      </a:r>
                      <a:r>
                        <a:rPr lang="en-US" sz="2400" b="0" kern="1200" dirty="0" err="1">
                          <a:solidFill>
                            <a:schemeClr val="dk1"/>
                          </a:solidFill>
                          <a:effectLst/>
                          <a:latin typeface="+mn-lt"/>
                          <a:ea typeface="+mn-ea"/>
                          <a:cs typeface="+mn-cs"/>
                        </a:rPr>
                        <a:t>khi</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biết</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tổng</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và</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hiệu</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của</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hai</a:t>
                      </a:r>
                      <a:r>
                        <a:rPr lang="en-US" sz="2400" b="0" kern="1200" dirty="0">
                          <a:solidFill>
                            <a:schemeClr val="dk1"/>
                          </a:solidFill>
                          <a:effectLst/>
                          <a:latin typeface="+mn-lt"/>
                          <a:ea typeface="+mn-ea"/>
                          <a:cs typeface="+mn-cs"/>
                        </a:rPr>
                        <a:t> số </a:t>
                      </a:r>
                      <a:r>
                        <a:rPr lang="en-US" sz="2400" b="0" kern="1200" dirty="0" err="1">
                          <a:solidFill>
                            <a:schemeClr val="dk1"/>
                          </a:solidFill>
                          <a:effectLst/>
                          <a:latin typeface="+mn-lt"/>
                          <a:ea typeface="+mn-ea"/>
                          <a:cs typeface="+mn-cs"/>
                        </a:rPr>
                        <a:t>đó</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bài</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toán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liên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quan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đến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rút</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về</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đơn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vị</a:t>
                      </a:r>
                      <a:r>
                        <a:rPr lang="en-US" sz="2400" b="0" kern="1200" dirty="0">
                          <a:solidFill>
                            <a:schemeClr val="dk1"/>
                          </a:solidFill>
                          <a:effectLst/>
                          <a:latin typeface="+mn-lt"/>
                          <a:ea typeface="+mn-ea"/>
                          <a:cs typeface="+mn-cs"/>
                        </a:rPr>
                        <a:t>).</a:t>
                      </a:r>
                      <a:endParaRPr lang="en-US" sz="2800" b="0" kern="1200" baseline="0" dirty="0">
                        <a:solidFill>
                          <a:schemeClr val="tx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6990" marR="45085" algn="just" defTabSz="914400" rtl="0" eaLnBrk="1" latinLnBrk="0" hangingPunct="1">
                        <a:lnSpc>
                          <a:spcPct val="100000"/>
                        </a:lnSpc>
                        <a:spcBef>
                          <a:spcPts val="145"/>
                        </a:spcBef>
                        <a:spcAft>
                          <a:spcPts val="0"/>
                        </a:spcAft>
                        <a:tabLst>
                          <a:tab pos="165100" algn="l"/>
                        </a:tabLst>
                      </a:pPr>
                      <a:r>
                        <a:rPr lang="en-US" sz="2000" b="0" kern="1200" dirty="0">
                          <a:solidFill>
                            <a:schemeClr val="tx1"/>
                          </a:solidFill>
                          <a:effectLst/>
                          <a:latin typeface="Arial" panose="020B0604020202020204" pitchFamily="34" charset="0"/>
                          <a:ea typeface="+mn-ea"/>
                          <a:cs typeface="Arial" panose="020B0604020202020204" pitchFamily="34" charset="0"/>
                        </a:rPr>
                        <a:t>-CT 2018 </a:t>
                      </a:r>
                      <a:r>
                        <a:rPr lang="en-US" sz="2000" b="0" kern="1200" dirty="0" err="1">
                          <a:solidFill>
                            <a:schemeClr val="tx1"/>
                          </a:solidFill>
                          <a:effectLst/>
                          <a:latin typeface="Arial" panose="020B0604020202020204" pitchFamily="34" charset="0"/>
                          <a:ea typeface="+mn-ea"/>
                          <a:cs typeface="Arial" panose="020B0604020202020204" pitchFamily="34" charset="0"/>
                        </a:rPr>
                        <a:t>không</a:t>
                      </a:r>
                      <a:r>
                        <a:rPr lang="en-US" sz="2000" b="0" kern="1200" dirty="0">
                          <a:solidFill>
                            <a:schemeClr val="tx1"/>
                          </a:solidFill>
                          <a:effectLst/>
                          <a:latin typeface="Arial" panose="020B0604020202020204" pitchFamily="34" charset="0"/>
                          <a:ea typeface="+mn-ea"/>
                          <a:cs typeface="Arial" panose="020B0604020202020204" pitchFamily="34" charset="0"/>
                        </a:rPr>
                        <a:t> </a:t>
                      </a:r>
                      <a:r>
                        <a:rPr lang="en-US" sz="2000" b="0" kern="1200" dirty="0" err="1">
                          <a:solidFill>
                            <a:schemeClr val="tx1"/>
                          </a:solidFill>
                          <a:effectLst/>
                          <a:latin typeface="Arial" panose="020B0604020202020204" pitchFamily="34" charset="0"/>
                          <a:ea typeface="+mn-ea"/>
                          <a:cs typeface="Arial" panose="020B0604020202020204" pitchFamily="34" charset="0"/>
                        </a:rPr>
                        <a:t>có</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riêng</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mạch</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kiến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thức</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giải</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bài</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toán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có</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lời</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văn</a:t>
                      </a:r>
                      <a:endParaRPr lang="en-US" sz="2000" b="0" kern="1200" baseline="0" dirty="0">
                        <a:solidFill>
                          <a:schemeClr val="tx1"/>
                        </a:solidFill>
                        <a:effectLst/>
                        <a:latin typeface="Arial" panose="020B0604020202020204" pitchFamily="34" charset="0"/>
                        <a:ea typeface="+mn-ea"/>
                        <a:cs typeface="Arial" panose="020B0604020202020204" pitchFamily="34" charset="0"/>
                      </a:endParaRPr>
                    </a:p>
                    <a:p>
                      <a:pPr marL="46990" marR="45085" algn="just" defTabSz="914400" rtl="0" eaLnBrk="1" latinLnBrk="0" hangingPunct="1">
                        <a:lnSpc>
                          <a:spcPct val="100000"/>
                        </a:lnSpc>
                        <a:spcAft>
                          <a:spcPts val="0"/>
                        </a:spcAft>
                        <a:tabLst>
                          <a:tab pos="154940" algn="l"/>
                        </a:tabLst>
                      </a:pPr>
                      <a:r>
                        <a:rPr lang="en-US" sz="2000" b="0" kern="1200" dirty="0">
                          <a:solidFill>
                            <a:schemeClr val="tx1"/>
                          </a:solidFill>
                          <a:effectLst/>
                          <a:latin typeface="Arial" panose="020B0604020202020204" pitchFamily="34" charset="0"/>
                          <a:ea typeface="+mn-ea"/>
                          <a:cs typeface="Arial" panose="020B0604020202020204" pitchFamily="34" charset="0"/>
                        </a:rPr>
                        <a:t>–</a:t>
                      </a:r>
                      <a:r>
                        <a:rPr lang="en-US" sz="2000" b="0" kern="1200" dirty="0" err="1">
                          <a:solidFill>
                            <a:schemeClr val="tx1"/>
                          </a:solidFill>
                          <a:effectLst/>
                          <a:latin typeface="Arial" panose="020B0604020202020204" pitchFamily="34" charset="0"/>
                          <a:ea typeface="+mn-ea"/>
                          <a:cs typeface="Arial" panose="020B0604020202020204" pitchFamily="34" charset="0"/>
                        </a:rPr>
                        <a:t>Tiếp</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nối</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với</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lớp</a:t>
                      </a:r>
                      <a:r>
                        <a:rPr lang="en-US" sz="2000" b="0" kern="1200" baseline="0" dirty="0">
                          <a:solidFill>
                            <a:schemeClr val="tx1"/>
                          </a:solidFill>
                          <a:effectLst/>
                          <a:latin typeface="Arial" panose="020B0604020202020204" pitchFamily="34" charset="0"/>
                          <a:ea typeface="+mn-ea"/>
                          <a:cs typeface="Arial" panose="020B0604020202020204" pitchFamily="34" charset="0"/>
                        </a:rPr>
                        <a:t> 1, 2,3</a:t>
                      </a:r>
                    </a:p>
                    <a:p>
                      <a:pPr marL="46990" marR="45085" algn="just" defTabSz="914400" rtl="0" eaLnBrk="1" latinLnBrk="0" hangingPunct="1">
                        <a:lnSpc>
                          <a:spcPct val="100000"/>
                        </a:lnSpc>
                        <a:spcAft>
                          <a:spcPts val="0"/>
                        </a:spcAft>
                        <a:tabLst>
                          <a:tab pos="154940" algn="l"/>
                        </a:tabLst>
                      </a:pPr>
                      <a:r>
                        <a:rPr lang="en-US" sz="2000" b="0" kern="1200" baseline="0" dirty="0">
                          <a:solidFill>
                            <a:schemeClr val="tx1"/>
                          </a:solidFill>
                          <a:effectLst/>
                          <a:latin typeface="Arial" panose="020B0604020202020204" pitchFamily="34" charset="0"/>
                          <a:ea typeface="+mn-ea"/>
                          <a:cs typeface="Arial" panose="020B0604020202020204" pitchFamily="34" charset="0"/>
                        </a:rPr>
                        <a:t>-</a:t>
                      </a:r>
                      <a:r>
                        <a:rPr lang="en-US" sz="2000" b="0" kern="1200" dirty="0">
                          <a:solidFill>
                            <a:schemeClr val="tx1"/>
                          </a:solidFill>
                          <a:effectLst/>
                          <a:latin typeface="Arial" panose="020B0604020202020204" pitchFamily="34" charset="0"/>
                          <a:ea typeface="+mn-ea"/>
                          <a:cs typeface="Arial" panose="020B0604020202020204" pitchFamily="34" charset="0"/>
                        </a:rPr>
                        <a:t> </a:t>
                      </a:r>
                      <a:r>
                        <a:rPr lang="en-US" sz="2000" b="0" kern="1200" dirty="0" err="1">
                          <a:solidFill>
                            <a:schemeClr val="tx1"/>
                          </a:solidFill>
                          <a:effectLst/>
                          <a:latin typeface="Arial" panose="020B0604020202020204" pitchFamily="34" charset="0"/>
                          <a:ea typeface="+mn-ea"/>
                          <a:cs typeface="Arial" panose="020B0604020202020204" pitchFamily="34" charset="0"/>
                        </a:rPr>
                        <a:t>Giảm</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tải</a:t>
                      </a:r>
                      <a:r>
                        <a:rPr lang="en-US" sz="2000" b="0" kern="1200" baseline="0" dirty="0">
                          <a:solidFill>
                            <a:schemeClr val="tx1"/>
                          </a:solidFill>
                          <a:effectLst/>
                          <a:latin typeface="Arial" panose="020B0604020202020204" pitchFamily="34" charset="0"/>
                          <a:ea typeface="+mn-ea"/>
                          <a:cs typeface="Arial" panose="020B0604020202020204" pitchFamily="34" charset="0"/>
                        </a:rPr>
                        <a:t>, chuyển </a:t>
                      </a:r>
                      <a:r>
                        <a:rPr lang="en-US" sz="2000" b="0" kern="1200" baseline="0" dirty="0" err="1">
                          <a:solidFill>
                            <a:schemeClr val="tx1"/>
                          </a:solidFill>
                          <a:effectLst/>
                          <a:latin typeface="Arial" panose="020B0604020202020204" pitchFamily="34" charset="0"/>
                          <a:ea typeface="+mn-ea"/>
                          <a:cs typeface="Arial" panose="020B0604020202020204" pitchFamily="34" charset="0"/>
                        </a:rPr>
                        <a:t>lên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lớp</a:t>
                      </a:r>
                      <a:r>
                        <a:rPr lang="en-US" sz="2000" b="0" kern="1200" baseline="0" dirty="0">
                          <a:solidFill>
                            <a:schemeClr val="tx1"/>
                          </a:solidFill>
                          <a:effectLst/>
                          <a:latin typeface="Arial" panose="020B0604020202020204" pitchFamily="34" charset="0"/>
                          <a:ea typeface="+mn-ea"/>
                          <a:cs typeface="Arial" panose="020B0604020202020204" pitchFamily="34" charset="0"/>
                        </a:rPr>
                        <a:t> 5:</a:t>
                      </a:r>
                    </a:p>
                    <a:p>
                      <a:pPr marL="46990" marR="45085" algn="just" defTabSz="914400" rtl="0" eaLnBrk="1" latinLnBrk="0" hangingPunct="1">
                        <a:lnSpc>
                          <a:spcPct val="100000"/>
                        </a:lnSpc>
                        <a:spcAft>
                          <a:spcPts val="0"/>
                        </a:spcAft>
                        <a:tabLst>
                          <a:tab pos="154940" algn="l"/>
                        </a:tabLst>
                      </a:pPr>
                      <a:r>
                        <a:rPr lang="en-US" sz="2000" b="0" kern="1200" baseline="0" dirty="0">
                          <a:solidFill>
                            <a:schemeClr val="tx1"/>
                          </a:solidFill>
                          <a:effectLst/>
                          <a:latin typeface="Arial" panose="020B0604020202020204" pitchFamily="34" charset="0"/>
                          <a:ea typeface="+mn-ea"/>
                          <a:cs typeface="Arial" panose="020B0604020202020204" pitchFamily="34" charset="0"/>
                        </a:rPr>
                        <a:t>+</a:t>
                      </a:r>
                      <a:r>
                        <a:rPr lang="en-US" sz="2000" b="0" kern="1200" baseline="0" dirty="0" err="1">
                          <a:solidFill>
                            <a:schemeClr val="tx1"/>
                          </a:solidFill>
                          <a:effectLst/>
                          <a:latin typeface="Arial" panose="020B0604020202020204" pitchFamily="34" charset="0"/>
                          <a:ea typeface="+mn-ea"/>
                          <a:cs typeface="Arial" panose="020B0604020202020204" pitchFamily="34" charset="0"/>
                        </a:rPr>
                        <a:t>Tìm</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hai</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số</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khi</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biết</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tổng</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hiệu</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và</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tỉ</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số</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của</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hai</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số</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đó</a:t>
                      </a:r>
                      <a:endParaRPr lang="en-US" sz="2000" b="0" kern="1200" baseline="0" dirty="0">
                        <a:solidFill>
                          <a:schemeClr val="tx1"/>
                        </a:solidFill>
                        <a:effectLst/>
                        <a:latin typeface="Arial" panose="020B0604020202020204" pitchFamily="34" charset="0"/>
                        <a:ea typeface="+mn-ea"/>
                        <a:cs typeface="Arial" panose="020B0604020202020204" pitchFamily="34" charset="0"/>
                      </a:endParaRPr>
                    </a:p>
                    <a:p>
                      <a:pPr marL="46990" marR="45085" algn="just" defTabSz="914400" rtl="0" eaLnBrk="1" latinLnBrk="0" hangingPunct="1">
                        <a:lnSpc>
                          <a:spcPct val="100000"/>
                        </a:lnSpc>
                        <a:spcAft>
                          <a:spcPts val="0"/>
                        </a:spcAft>
                        <a:tabLst>
                          <a:tab pos="154940" algn="l"/>
                        </a:tabLst>
                      </a:pPr>
                      <a:r>
                        <a:rPr lang="en-US" sz="2000" b="0" kern="1200" baseline="0" dirty="0">
                          <a:solidFill>
                            <a:schemeClr val="tx1"/>
                          </a:solidFill>
                          <a:effectLst/>
                          <a:latin typeface="Arial" panose="020B0604020202020204" pitchFamily="34" charset="0"/>
                          <a:ea typeface="+mn-ea"/>
                          <a:cs typeface="Arial" panose="020B0604020202020204" pitchFamily="34" charset="0"/>
                        </a:rPr>
                        <a:t>+</a:t>
                      </a:r>
                      <a:r>
                        <a:rPr lang="en-US" sz="2000" b="0" kern="1200" baseline="0" dirty="0" err="1">
                          <a:solidFill>
                            <a:schemeClr val="tx1"/>
                          </a:solidFill>
                          <a:effectLst/>
                          <a:latin typeface="Arial" panose="020B0604020202020204" pitchFamily="34" charset="0"/>
                          <a:ea typeface="+mn-ea"/>
                          <a:cs typeface="Arial" panose="020B0604020202020204" pitchFamily="34" charset="0"/>
                        </a:rPr>
                        <a:t>Các</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bài</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toán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liên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quan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đến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tỉ</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số</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và</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tỉ</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lệ</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bản</a:t>
                      </a:r>
                      <a:r>
                        <a:rPr lang="en-US" sz="2000" b="0" kern="1200" baseline="0" dirty="0">
                          <a:solidFill>
                            <a:schemeClr val="tx1"/>
                          </a:solidFill>
                          <a:effectLst/>
                          <a:latin typeface="Arial" panose="020B0604020202020204" pitchFamily="34" charset="0"/>
                          <a:ea typeface="+mn-ea"/>
                          <a:cs typeface="Arial" panose="020B0604020202020204" pitchFamily="34" charset="0"/>
                        </a:rPr>
                        <a:t> </a:t>
                      </a:r>
                      <a:r>
                        <a:rPr lang="en-US" sz="2000" b="0" kern="1200" baseline="0" dirty="0" err="1">
                          <a:solidFill>
                            <a:schemeClr val="tx1"/>
                          </a:solidFill>
                          <a:effectLst/>
                          <a:latin typeface="Arial" panose="020B0604020202020204" pitchFamily="34" charset="0"/>
                          <a:ea typeface="+mn-ea"/>
                          <a:cs typeface="Arial" panose="020B0604020202020204" pitchFamily="34" charset="0"/>
                        </a:rPr>
                        <a:t>đồ</a:t>
                      </a:r>
                      <a:endParaRPr lang="en-US" sz="2000" b="0"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79563326"/>
                  </a:ext>
                </a:extLst>
              </a:tr>
            </a:tbl>
          </a:graphicData>
        </a:graphic>
      </p:graphicFrame>
    </p:spTree>
    <p:extLst>
      <p:ext uri="{BB962C8B-B14F-4D97-AF65-F5344CB8AC3E}">
        <p14:creationId xmlns:p14="http://schemas.microsoft.com/office/powerpoint/2010/main" val="486908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
        <p:nvSpPr>
          <p:cNvPr id="5" name="Slide Number Placeholder 4"/>
          <p:cNvSpPr>
            <a:spLocks noGrp="1"/>
          </p:cNvSpPr>
          <p:nvPr>
            <p:ph type="sldNum" sz="quarter" idx="12"/>
          </p:nvPr>
        </p:nvSpPr>
        <p:spPr/>
        <p:txBody>
          <a:bodyPr/>
          <a:lstStyle/>
          <a:p>
            <a:fld id="{05C2D176-BDDD-4308-9A3E-DBFC2B3B23A7}" type="slidenum">
              <a:rPr lang="vi-VN" smtClean="0"/>
              <a:pPr/>
              <a:t>39</a:t>
            </a:fld>
            <a:endParaRPr lang="vi-VN"/>
          </a:p>
        </p:txBody>
      </p:sp>
      <p:sp>
        <p:nvSpPr>
          <p:cNvPr id="7" name="TextBox 6"/>
          <p:cNvSpPr txBox="1"/>
          <p:nvPr/>
        </p:nvSpPr>
        <p:spPr>
          <a:xfrm>
            <a:off x="1467920" y="240798"/>
            <a:ext cx="8052178" cy="590931"/>
          </a:xfrm>
          <a:prstGeom prst="rect">
            <a:avLst/>
          </a:prstGeom>
          <a:noFill/>
        </p:spPr>
        <p:txBody>
          <a:bodyPr wrap="square" rtlCol="0">
            <a:spAutoFit/>
          </a:bodyPr>
          <a:lstStyle/>
          <a:p>
            <a:pPr algn="ctr" defTabSz="1422418">
              <a:lnSpc>
                <a:spcPct val="90000"/>
              </a:lnSpc>
              <a:spcBef>
                <a:spcPct val="0"/>
              </a:spcBef>
              <a:spcAft>
                <a:spcPct val="35000"/>
              </a:spcAft>
            </a:pPr>
            <a:r>
              <a:rPr lang="en-US" sz="36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800" b="1" dirty="0">
                <a:solidFill>
                  <a:srgbClr val="841EB2"/>
                </a:solidFill>
                <a:latin typeface="Arial" panose="020B0604020202020204" pitchFamily="34" charset="0"/>
                <a:ea typeface="Aachen" panose="02020500000000000000" pitchFamily="18" charset="-93"/>
                <a:cs typeface="Arial" panose="020B0604020202020204" pitchFamily="34" charset="0"/>
              </a:rPr>
              <a:t>A. Số </a:t>
            </a:r>
            <a:r>
              <a:rPr lang="en-US" sz="2800" b="1" dirty="0" err="1">
                <a:solidFill>
                  <a:srgbClr val="841EB2"/>
                </a:solidFill>
                <a:latin typeface="Arial" panose="020B0604020202020204" pitchFamily="34" charset="0"/>
                <a:ea typeface="Aachen" panose="02020500000000000000" pitchFamily="18" charset="-93"/>
                <a:cs typeface="Arial" panose="020B0604020202020204" pitchFamily="34" charset="0"/>
              </a:rPr>
              <a:t>và</a:t>
            </a:r>
            <a:r>
              <a:rPr lang="en-US" sz="2800" b="1" dirty="0">
                <a:solidFill>
                  <a:srgbClr val="841EB2"/>
                </a:solidFill>
                <a:latin typeface="Arial" panose="020B0604020202020204" pitchFamily="34" charset="0"/>
                <a:ea typeface="Aachen" panose="02020500000000000000" pitchFamily="18" charset="-93"/>
                <a:cs typeface="Arial" panose="020B0604020202020204" pitchFamily="34" charset="0"/>
              </a:rPr>
              <a:t> phép tính</a:t>
            </a:r>
            <a:endParaRPr lang="en-US" sz="3600" b="1" dirty="0">
              <a:solidFill>
                <a:srgbClr val="841EB2"/>
              </a:solidFill>
              <a:latin typeface="Arial" panose="020B0604020202020204" pitchFamily="34" charset="0"/>
              <a:ea typeface="Aachen" panose="02020500000000000000" pitchFamily="18" charset="-93"/>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098873188"/>
              </p:ext>
            </p:extLst>
          </p:nvPr>
        </p:nvGraphicFramePr>
        <p:xfrm>
          <a:off x="560410" y="1036601"/>
          <a:ext cx="11416731" cy="5077778"/>
        </p:xfrm>
        <a:graphic>
          <a:graphicData uri="http://schemas.openxmlformats.org/drawingml/2006/table">
            <a:tbl>
              <a:tblPr firstRow="1" firstCol="1" lastRow="1" lastCol="1" bandRow="1" bandCol="1">
                <a:tableStyleId>{B301B821-A1FF-4177-AEE7-76D212191A09}</a:tableStyleId>
              </a:tblPr>
              <a:tblGrid>
                <a:gridCol w="1418061">
                  <a:extLst>
                    <a:ext uri="{9D8B030D-6E8A-4147-A177-3AD203B41FA5}">
                      <a16:colId xmlns:a16="http://schemas.microsoft.com/office/drawing/2014/main" xmlns="" val="2425981381"/>
                    </a:ext>
                  </a:extLst>
                </a:gridCol>
                <a:gridCol w="6780862">
                  <a:extLst>
                    <a:ext uri="{9D8B030D-6E8A-4147-A177-3AD203B41FA5}">
                      <a16:colId xmlns:a16="http://schemas.microsoft.com/office/drawing/2014/main" xmlns="" val="20001"/>
                    </a:ext>
                  </a:extLst>
                </a:gridCol>
                <a:gridCol w="3217808">
                  <a:extLst>
                    <a:ext uri="{9D8B030D-6E8A-4147-A177-3AD203B41FA5}">
                      <a16:colId xmlns:a16="http://schemas.microsoft.com/office/drawing/2014/main" xmlns="" val="1041255514"/>
                    </a:ext>
                  </a:extLst>
                </a:gridCol>
              </a:tblGrid>
              <a:tr h="408927">
                <a:tc>
                  <a:txBody>
                    <a:bodyPr/>
                    <a:lstStyle/>
                    <a:p>
                      <a:pPr algn="ctr" defTabSz="914400" rtl="0" eaLnBrk="1" latinLnBrk="0" hangingPunct="1">
                        <a:lnSpc>
                          <a:spcPct val="100000"/>
                        </a:lnSpc>
                        <a:spcBef>
                          <a:spcPts val="425"/>
                        </a:spcBef>
                        <a:spcAft>
                          <a:spcPts val="0"/>
                        </a:spcAft>
                      </a:pPr>
                      <a:r>
                        <a:rPr lang="en-US" sz="2000" b="1" kern="1200" dirty="0">
                          <a:solidFill>
                            <a:schemeClr val="tx1"/>
                          </a:solidFill>
                          <a:effectLst/>
                          <a:latin typeface="Arial" panose="020B0604020202020204" pitchFamily="34" charset="0"/>
                          <a:ea typeface="+mn-ea"/>
                          <a:cs typeface="Arial" panose="020B0604020202020204" pitchFamily="34" charset="0"/>
                        </a:rPr>
                        <a:t>Nội dung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4060">
                        <a:spcBef>
                          <a:spcPts val="285"/>
                        </a:spcBef>
                        <a:spcAft>
                          <a:spcPts val="0"/>
                        </a:spcAft>
                      </a:pPr>
                      <a:r>
                        <a:rPr lang="en-US" sz="2000" b="1" kern="1200" dirty="0" err="1">
                          <a:solidFill>
                            <a:schemeClr val="tx1"/>
                          </a:solidFill>
                          <a:effectLst/>
                          <a:latin typeface="Arial" panose="020B0604020202020204" pitchFamily="34" charset="0"/>
                          <a:ea typeface="+mn-ea"/>
                          <a:cs typeface="Arial" panose="020B0604020202020204" pitchFamily="34" charset="0"/>
                        </a:rPr>
                        <a:t>Yêu</a:t>
                      </a:r>
                      <a:r>
                        <a:rPr lang="en-US" sz="2000" b="1" kern="1200" dirty="0">
                          <a:solidFill>
                            <a:schemeClr val="tx1"/>
                          </a:solidFill>
                          <a:effectLst/>
                          <a:latin typeface="Arial" panose="020B0604020202020204" pitchFamily="34" charset="0"/>
                          <a:ea typeface="+mn-ea"/>
                          <a:cs typeface="Arial" panose="020B0604020202020204" pitchFamily="34" charset="0"/>
                        </a:rPr>
                        <a:t> </a:t>
                      </a:r>
                      <a:r>
                        <a:rPr lang="en-US" sz="2000" b="1" kern="1200" dirty="0" err="1">
                          <a:solidFill>
                            <a:schemeClr val="tx1"/>
                          </a:solidFill>
                          <a:effectLst/>
                          <a:latin typeface="Arial" panose="020B0604020202020204" pitchFamily="34" charset="0"/>
                          <a:ea typeface="+mn-ea"/>
                          <a:cs typeface="Arial" panose="020B0604020202020204" pitchFamily="34" charset="0"/>
                        </a:rPr>
                        <a:t>cầu</a:t>
                      </a:r>
                      <a:r>
                        <a:rPr lang="en-US" sz="2000" b="1" kern="1200" dirty="0">
                          <a:solidFill>
                            <a:schemeClr val="tx1"/>
                          </a:solidFill>
                          <a:effectLst/>
                          <a:latin typeface="Arial" panose="020B0604020202020204" pitchFamily="34" charset="0"/>
                          <a:ea typeface="+mn-ea"/>
                          <a:cs typeface="Arial" panose="020B0604020202020204" pitchFamily="34" charset="0"/>
                        </a:rPr>
                        <a:t> </a:t>
                      </a:r>
                      <a:r>
                        <a:rPr lang="en-US" sz="2000" b="1" kern="1200" dirty="0" err="1">
                          <a:solidFill>
                            <a:schemeClr val="tx1"/>
                          </a:solidFill>
                          <a:effectLst/>
                          <a:latin typeface="Arial" panose="020B0604020202020204" pitchFamily="34" charset="0"/>
                          <a:ea typeface="+mn-ea"/>
                          <a:cs typeface="Arial" panose="020B0604020202020204" pitchFamily="34" charset="0"/>
                        </a:rPr>
                        <a:t>cần</a:t>
                      </a:r>
                      <a:r>
                        <a:rPr lang="en-US" sz="2000" b="1" kern="1200" dirty="0">
                          <a:solidFill>
                            <a:schemeClr val="tx1"/>
                          </a:solidFill>
                          <a:effectLst/>
                          <a:latin typeface="Arial" panose="020B0604020202020204" pitchFamily="34" charset="0"/>
                          <a:ea typeface="+mn-ea"/>
                          <a:cs typeface="Arial" panose="020B0604020202020204" pitchFamily="34" charset="0"/>
                        </a:rPr>
                        <a:t> </a:t>
                      </a:r>
                      <a:r>
                        <a:rPr lang="en-US" sz="2000" b="1" kern="1200" dirty="0" err="1">
                          <a:solidFill>
                            <a:schemeClr val="tx1"/>
                          </a:solidFill>
                          <a:effectLst/>
                          <a:latin typeface="Arial" panose="020B0604020202020204" pitchFamily="34" charset="0"/>
                          <a:ea typeface="+mn-ea"/>
                          <a:cs typeface="Arial" panose="020B0604020202020204" pitchFamily="34" charset="0"/>
                        </a:rPr>
                        <a:t>đạt</a:t>
                      </a:r>
                      <a:r>
                        <a:rPr lang="en-US" sz="2000" b="1" kern="1200" dirty="0">
                          <a:solidFill>
                            <a:schemeClr val="tx1"/>
                          </a:solidFill>
                          <a:effectLst/>
                          <a:latin typeface="Arial" panose="020B0604020202020204" pitchFamily="34" charset="0"/>
                          <a:ea typeface="+mn-ea"/>
                          <a:cs typeface="Arial" panose="020B0604020202020204" pitchFamily="34" charset="0"/>
                        </a:rPr>
                        <a:t> (CT 2018)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3425" indent="-733425">
                        <a:spcBef>
                          <a:spcPts val="285"/>
                        </a:spcBef>
                        <a:spcAft>
                          <a:spcPts val="0"/>
                        </a:spcAft>
                      </a:pPr>
                      <a:r>
                        <a:rPr lang="en-US" sz="2000" b="1" kern="1200" dirty="0" err="1">
                          <a:solidFill>
                            <a:schemeClr val="tx1"/>
                          </a:solidFill>
                          <a:effectLst/>
                          <a:latin typeface="Arial" panose="020B0604020202020204" pitchFamily="34" charset="0"/>
                          <a:ea typeface="+mn-ea"/>
                          <a:cs typeface="Arial" panose="020B0604020202020204" pitchFamily="34" charset="0"/>
                        </a:rPr>
                        <a:t>Điểm</a:t>
                      </a:r>
                      <a:r>
                        <a:rPr lang="en-US" sz="2000" b="1" kern="1200" dirty="0">
                          <a:solidFill>
                            <a:schemeClr val="tx1"/>
                          </a:solidFill>
                          <a:effectLst/>
                          <a:latin typeface="Arial" panose="020B0604020202020204" pitchFamily="34" charset="0"/>
                          <a:ea typeface="+mn-ea"/>
                          <a:cs typeface="Arial" panose="020B0604020202020204" pitchFamily="34" charset="0"/>
                        </a:rPr>
                        <a:t> </a:t>
                      </a:r>
                      <a:r>
                        <a:rPr lang="en-US" sz="2000" b="1" kern="1200" dirty="0" err="1">
                          <a:solidFill>
                            <a:schemeClr val="tx1"/>
                          </a:solidFill>
                          <a:effectLst/>
                          <a:latin typeface="Arial" panose="020B0604020202020204" pitchFamily="34" charset="0"/>
                          <a:ea typeface="+mn-ea"/>
                          <a:cs typeface="Arial" panose="020B0604020202020204" pitchFamily="34" charset="0"/>
                        </a:rPr>
                        <a:t>thay</a:t>
                      </a:r>
                      <a:r>
                        <a:rPr lang="en-US" sz="2000" b="1" kern="1200" dirty="0">
                          <a:solidFill>
                            <a:schemeClr val="tx1"/>
                          </a:solidFill>
                          <a:effectLst/>
                          <a:latin typeface="Arial" panose="020B0604020202020204" pitchFamily="34" charset="0"/>
                          <a:ea typeface="+mn-ea"/>
                          <a:cs typeface="Arial" panose="020B0604020202020204" pitchFamily="34" charset="0"/>
                        </a:rPr>
                        <a:t> </a:t>
                      </a:r>
                      <a:r>
                        <a:rPr lang="en-US" sz="2000" b="1" kern="1200" dirty="0" err="1">
                          <a:solidFill>
                            <a:schemeClr val="tx1"/>
                          </a:solidFill>
                          <a:effectLst/>
                          <a:latin typeface="Arial" panose="020B0604020202020204" pitchFamily="34" charset="0"/>
                          <a:ea typeface="+mn-ea"/>
                          <a:cs typeface="Arial" panose="020B0604020202020204" pitchFamily="34" charset="0"/>
                        </a:rPr>
                        <a:t>đổi</a:t>
                      </a:r>
                      <a:r>
                        <a:rPr lang="en-US" sz="2000" b="1" kern="1200" dirty="0">
                          <a:solidFill>
                            <a:schemeClr val="tx1"/>
                          </a:solidFill>
                          <a:effectLst/>
                          <a:latin typeface="Arial" panose="020B0604020202020204" pitchFamily="34" charset="0"/>
                          <a:ea typeface="+mn-ea"/>
                          <a:cs typeface="Arial" panose="020B0604020202020204" pitchFamily="34" charset="0"/>
                        </a:rPr>
                        <a:t> so </a:t>
                      </a:r>
                      <a:r>
                        <a:rPr lang="en-US" sz="2000" b="1" kern="1200" dirty="0" err="1">
                          <a:solidFill>
                            <a:schemeClr val="tx1"/>
                          </a:solidFill>
                          <a:effectLst/>
                          <a:latin typeface="Arial" panose="020B0604020202020204" pitchFamily="34" charset="0"/>
                          <a:ea typeface="+mn-ea"/>
                          <a:cs typeface="Arial" panose="020B0604020202020204" pitchFamily="34" charset="0"/>
                        </a:rPr>
                        <a:t>với</a:t>
                      </a:r>
                      <a:r>
                        <a:rPr lang="en-US" sz="2000" b="1" kern="1200" dirty="0">
                          <a:solidFill>
                            <a:schemeClr val="tx1"/>
                          </a:solidFill>
                          <a:effectLst/>
                          <a:latin typeface="Arial" panose="020B0604020202020204" pitchFamily="34" charset="0"/>
                          <a:ea typeface="+mn-ea"/>
                          <a:cs typeface="Arial" panose="020B0604020202020204" pitchFamily="34" charset="0"/>
                        </a:rPr>
                        <a:t> CT 2000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59711189"/>
                  </a:ext>
                </a:extLst>
              </a:tr>
              <a:tr h="645295">
                <a:tc>
                  <a:txBody>
                    <a:bodyPr/>
                    <a:lstStyle/>
                    <a:p>
                      <a:pPr>
                        <a:lnSpc>
                          <a:spcPct val="107000"/>
                        </a:lnSpc>
                        <a:spcBef>
                          <a:spcPts val="600"/>
                        </a:spcBef>
                        <a:spcAft>
                          <a:spcPts val="0"/>
                        </a:spcAft>
                      </a:pPr>
                      <a:r>
                        <a:rPr lang="en-US" sz="180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Khái</a:t>
                      </a:r>
                      <a:r>
                        <a:rPr lang="en-US" sz="180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niệm</a:t>
                      </a:r>
                      <a:r>
                        <a:rPr lang="en-US" sz="180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ban </a:t>
                      </a:r>
                      <a:r>
                        <a:rPr lang="en-US" sz="180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đầu</a:t>
                      </a:r>
                      <a:r>
                        <a:rPr lang="en-US" sz="180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180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180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endParaRPr lang="vi-V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Bef>
                          <a:spcPts val="600"/>
                        </a:spcBef>
                        <a:spcAft>
                          <a:spcPts val="0"/>
                        </a:spcAft>
                      </a:pPr>
                      <a:r>
                        <a:rPr lang="en-US" sz="180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Nhận biết được khái niệm ban đầu về phân số, tử số, mẫu số.</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80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Đọc, viết được các phân số.</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7000"/>
                        </a:lnSpc>
                        <a:spcBef>
                          <a:spcPts val="600"/>
                        </a:spcBef>
                        <a:spcAft>
                          <a:spcPts val="0"/>
                        </a:spcAft>
                        <a:buClrTx/>
                        <a:buSzTx/>
                        <a:buFontTx/>
                        <a:buNone/>
                        <a:tabLst/>
                        <a:defRPr/>
                      </a:pPr>
                      <a:endParaRPr lang="vi-VN" sz="3600" b="0" dirty="0">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79563326"/>
                  </a:ext>
                </a:extLst>
              </a:tr>
              <a:tr h="1169233">
                <a:tc>
                  <a:txBody>
                    <a:bodyPr/>
                    <a:lstStyle/>
                    <a:p>
                      <a:pPr>
                        <a:lnSpc>
                          <a:spcPct val="107000"/>
                        </a:lnSpc>
                        <a:spcBef>
                          <a:spcPts val="600"/>
                        </a:spcBef>
                        <a:spcAft>
                          <a:spcPts val="0"/>
                        </a:spcAft>
                      </a:pPr>
                      <a:r>
                        <a:rPr lang="en-US" sz="180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Tính </a:t>
                      </a:r>
                      <a:r>
                        <a:rPr lang="en-US" sz="180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chất</a:t>
                      </a:r>
                      <a:r>
                        <a:rPr lang="en-US" sz="180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cơ</a:t>
                      </a:r>
                      <a:r>
                        <a:rPr lang="en-US" sz="180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bản</a:t>
                      </a:r>
                      <a:r>
                        <a:rPr lang="en-US" sz="180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180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số</a:t>
                      </a:r>
                      <a:endParaRPr lang="vi-V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Bef>
                          <a:spcPts val="600"/>
                        </a:spcBef>
                        <a:spcAft>
                          <a:spcPts val="0"/>
                        </a:spcAft>
                      </a:pP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biết</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tính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chất</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cơ</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bản</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số.</a:t>
                      </a:r>
                      <a:endParaRPr lang="vi-VN"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việc</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rút</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gọn</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những</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đơn</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giản</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việc</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quy</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chia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hết</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còn</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lại</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7000"/>
                        </a:lnSpc>
                        <a:spcBef>
                          <a:spcPts val="600"/>
                        </a:spcBef>
                        <a:spcAft>
                          <a:spcPts val="0"/>
                        </a:spcAft>
                        <a:buClrTx/>
                        <a:buSzTx/>
                        <a:buFontTx/>
                        <a:buNone/>
                        <a:tabLst/>
                        <a:defRPr/>
                      </a:pP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Giảm</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tải</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quy</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chia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hết</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còn</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lại</a:t>
                      </a:r>
                      <a:endParaRPr lang="vi-VN" sz="2000" b="0" dirty="0">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410031889"/>
                  </a:ext>
                </a:extLst>
              </a:tr>
              <a:tr h="1473567">
                <a:tc>
                  <a:txBody>
                    <a:bodyPr/>
                    <a:lstStyle/>
                    <a:p>
                      <a:pPr>
                        <a:lnSpc>
                          <a:spcPct val="107000"/>
                        </a:lnSpc>
                        <a:spcBef>
                          <a:spcPts val="600"/>
                        </a:spcBef>
                        <a:spcAft>
                          <a:spcPts val="0"/>
                        </a:spcAft>
                      </a:pPr>
                      <a:r>
                        <a:rPr lang="en-US" sz="1800" i="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So sánh phân số</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Bef>
                          <a:spcPts val="600"/>
                        </a:spcBef>
                        <a:spcAft>
                          <a:spcPts val="0"/>
                        </a:spcAft>
                      </a:pP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So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sánh</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sắp</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xếp</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thứ</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tự</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những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chia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hết</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còn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lại</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4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nhất</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bé</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nhất</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nhóm</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quá</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4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những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chia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hết</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còn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lại</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600"/>
                        </a:spcBef>
                        <a:spcAft>
                          <a:spcPts val="0"/>
                        </a:spcAft>
                        <a:buClrTx/>
                        <a:buSzTx/>
                        <a:buFontTx/>
                        <a:buNone/>
                        <a:tabLst/>
                        <a:defRPr/>
                      </a:pP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Giảm</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tải</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so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sánh</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chia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hết</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còn</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lại</a:t>
                      </a:r>
                      <a:endParaRPr lang="vi-VN" sz="2000" b="0" dirty="0">
                        <a:effectLst/>
                        <a:latin typeface="Calibri"/>
                        <a:ea typeface="Calibri"/>
                        <a:cs typeface="Times New Roman"/>
                      </a:endParaRPr>
                    </a:p>
                    <a:p>
                      <a:pPr marL="0" marR="0" indent="0" algn="l" defTabSz="914400" rtl="0" eaLnBrk="1" fontAlgn="auto" latinLnBrk="0" hangingPunct="1">
                        <a:lnSpc>
                          <a:spcPct val="107000"/>
                        </a:lnSpc>
                        <a:spcBef>
                          <a:spcPts val="600"/>
                        </a:spcBef>
                        <a:spcAft>
                          <a:spcPts val="0"/>
                        </a:spcAft>
                        <a:buClrTx/>
                        <a:buSzTx/>
                        <a:buFontTx/>
                        <a:buNone/>
                        <a:tabLst/>
                        <a:defRPr/>
                      </a:pPr>
                      <a:endParaRPr lang="vi-VN" sz="3600" b="0" dirty="0">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26496720"/>
                  </a:ext>
                </a:extLst>
              </a:tr>
            </a:tbl>
          </a:graphicData>
        </a:graphic>
      </p:graphicFrame>
    </p:spTree>
    <p:extLst>
      <p:ext uri="{BB962C8B-B14F-4D97-AF65-F5344CB8AC3E}">
        <p14:creationId xmlns:p14="http://schemas.microsoft.com/office/powerpoint/2010/main" val="359170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5557" y="1706017"/>
            <a:ext cx="9284677" cy="2420815"/>
          </a:xfrm>
        </p:spPr>
        <p:txBody>
          <a:bodyPr>
            <a:normAutofit/>
          </a:bodyPr>
          <a:lstStyle/>
          <a:p>
            <a:r>
              <a:rPr lang="en-US" sz="3600" b="1" dirty="0" err="1">
                <a:latin typeface="Arial" pitchFamily="34" charset="0"/>
                <a:cs typeface="Arial" pitchFamily="34" charset="0"/>
              </a:rPr>
              <a:t>Trang</a:t>
            </a:r>
            <a:r>
              <a:rPr lang="en-US" sz="3600" b="1" dirty="0">
                <a:latin typeface="Arial" pitchFamily="34" charset="0"/>
                <a:cs typeface="Arial" pitchFamily="34" charset="0"/>
              </a:rPr>
              <a:t> web </a:t>
            </a:r>
            <a:r>
              <a:rPr lang="en-US" sz="3600" b="1" dirty="0" err="1">
                <a:latin typeface="Arial" pitchFamily="34" charset="0"/>
                <a:cs typeface="Arial" pitchFamily="34" charset="0"/>
              </a:rPr>
              <a:t>giới</a:t>
            </a:r>
            <a:r>
              <a:rPr lang="en-US" sz="3600" b="1" dirty="0">
                <a:latin typeface="Arial" pitchFamily="34" charset="0"/>
                <a:cs typeface="Arial" pitchFamily="34" charset="0"/>
              </a:rPr>
              <a:t> </a:t>
            </a:r>
            <a:r>
              <a:rPr lang="en-US" sz="3600" b="1" dirty="0" err="1">
                <a:latin typeface="Arial" pitchFamily="34" charset="0"/>
                <a:cs typeface="Arial" pitchFamily="34" charset="0"/>
              </a:rPr>
              <a:t>thiệu</a:t>
            </a:r>
            <a:r>
              <a:rPr lang="en-US" sz="3600" b="1" dirty="0">
                <a:latin typeface="Arial" pitchFamily="34" charset="0"/>
                <a:cs typeface="Arial" pitchFamily="34" charset="0"/>
              </a:rPr>
              <a:t> </a:t>
            </a:r>
            <a:r>
              <a:rPr lang="en-US" sz="3600" b="1" dirty="0" err="1">
                <a:latin typeface="Arial" pitchFamily="34" charset="0"/>
                <a:cs typeface="Arial" pitchFamily="34" charset="0"/>
              </a:rPr>
              <a:t>công</a:t>
            </a:r>
            <a:r>
              <a:rPr lang="en-US" sz="3600" b="1" dirty="0">
                <a:latin typeface="Arial" pitchFamily="34" charset="0"/>
                <a:cs typeface="Arial" pitchFamily="34" charset="0"/>
              </a:rPr>
              <a:t> </a:t>
            </a:r>
            <a:r>
              <a:rPr lang="en-US" sz="3600" b="1" dirty="0" err="1">
                <a:latin typeface="Arial" pitchFamily="34" charset="0"/>
                <a:cs typeface="Arial" pitchFamily="34" charset="0"/>
              </a:rPr>
              <a:t>cụ</a:t>
            </a:r>
            <a:r>
              <a:rPr lang="en-US" sz="3600" b="1" dirty="0">
                <a:latin typeface="Arial" pitchFamily="34" charset="0"/>
                <a:cs typeface="Arial" pitchFamily="34" charset="0"/>
              </a:rPr>
              <a:t> </a:t>
            </a:r>
            <a:r>
              <a:rPr lang="en-US" sz="3600" b="1" dirty="0" err="1">
                <a:latin typeface="Arial" pitchFamily="34" charset="0"/>
                <a:cs typeface="Arial" pitchFamily="34" charset="0"/>
              </a:rPr>
              <a:t>điện</a:t>
            </a:r>
            <a:r>
              <a:rPr lang="en-US" sz="3600" b="1" dirty="0">
                <a:latin typeface="Arial" pitchFamily="34" charset="0"/>
                <a:cs typeface="Arial" pitchFamily="34" charset="0"/>
              </a:rPr>
              <a:t> </a:t>
            </a:r>
            <a:r>
              <a:rPr lang="en-US" sz="3600" b="1" dirty="0" err="1">
                <a:latin typeface="Arial" pitchFamily="34" charset="0"/>
                <a:cs typeface="Arial" pitchFamily="34" charset="0"/>
              </a:rPr>
              <a:t>tử</a:t>
            </a:r>
            <a:r>
              <a:rPr lang="en-US" sz="3600" b="1" dirty="0">
                <a:latin typeface="Arial" pitchFamily="34" charset="0"/>
                <a:cs typeface="Arial" pitchFamily="34" charset="0"/>
              </a:rPr>
              <a:t>:</a:t>
            </a:r>
          </a:p>
          <a:p>
            <a:r>
              <a:rPr lang="en-US" sz="3600" b="1" dirty="0">
                <a:latin typeface="Arial" pitchFamily="34" charset="0"/>
                <a:cs typeface="Arial" pitchFamily="34" charset="0"/>
              </a:rPr>
              <a:t/>
            </a:r>
            <a:br>
              <a:rPr lang="en-US" sz="3600" b="1" dirty="0">
                <a:latin typeface="Arial" pitchFamily="34" charset="0"/>
                <a:cs typeface="Arial" pitchFamily="34" charset="0"/>
              </a:rPr>
            </a:br>
            <a:r>
              <a:rPr lang="en-US" sz="3600" b="1" dirty="0">
                <a:solidFill>
                  <a:srgbClr val="FF0000"/>
                </a:solidFill>
                <a:latin typeface="Arial" pitchFamily="34" charset="0"/>
                <a:cs typeface="Arial" pitchFamily="34" charset="0"/>
              </a:rPr>
              <a:t>https://chuongtrinhmoi.com</a:t>
            </a:r>
          </a:p>
        </p:txBody>
      </p:sp>
    </p:spTree>
    <p:extLst>
      <p:ext uri="{BB962C8B-B14F-4D97-AF65-F5344CB8AC3E}">
        <p14:creationId xmlns:p14="http://schemas.microsoft.com/office/powerpoint/2010/main" val="3178476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
        <p:nvSpPr>
          <p:cNvPr id="5" name="Slide Number Placeholder 4"/>
          <p:cNvSpPr>
            <a:spLocks noGrp="1"/>
          </p:cNvSpPr>
          <p:nvPr>
            <p:ph type="sldNum" sz="quarter" idx="12"/>
          </p:nvPr>
        </p:nvSpPr>
        <p:spPr/>
        <p:txBody>
          <a:bodyPr/>
          <a:lstStyle/>
          <a:p>
            <a:fld id="{05C2D176-BDDD-4308-9A3E-DBFC2B3B23A7}" type="slidenum">
              <a:rPr lang="vi-VN" smtClean="0"/>
              <a:pPr/>
              <a:t>40</a:t>
            </a:fld>
            <a:endParaRPr lang="vi-VN"/>
          </a:p>
        </p:txBody>
      </p:sp>
      <p:sp>
        <p:nvSpPr>
          <p:cNvPr id="7" name="TextBox 6"/>
          <p:cNvSpPr txBox="1"/>
          <p:nvPr/>
        </p:nvSpPr>
        <p:spPr>
          <a:xfrm>
            <a:off x="1467920" y="240798"/>
            <a:ext cx="8052178" cy="590931"/>
          </a:xfrm>
          <a:prstGeom prst="rect">
            <a:avLst/>
          </a:prstGeom>
          <a:noFill/>
        </p:spPr>
        <p:txBody>
          <a:bodyPr wrap="square" rtlCol="0">
            <a:spAutoFit/>
          </a:bodyPr>
          <a:lstStyle/>
          <a:p>
            <a:pPr algn="ctr" defTabSz="1422418">
              <a:lnSpc>
                <a:spcPct val="90000"/>
              </a:lnSpc>
              <a:spcBef>
                <a:spcPct val="0"/>
              </a:spcBef>
              <a:spcAft>
                <a:spcPct val="35000"/>
              </a:spcAft>
            </a:pPr>
            <a:r>
              <a:rPr lang="en-US" sz="36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800" b="1" dirty="0">
                <a:solidFill>
                  <a:srgbClr val="841EB2"/>
                </a:solidFill>
                <a:latin typeface="Arial" panose="020B0604020202020204" pitchFamily="34" charset="0"/>
                <a:ea typeface="Aachen" panose="02020500000000000000" pitchFamily="18" charset="-93"/>
                <a:cs typeface="Arial" panose="020B0604020202020204" pitchFamily="34" charset="0"/>
              </a:rPr>
              <a:t>A. Số </a:t>
            </a:r>
            <a:r>
              <a:rPr lang="en-US" sz="2800" b="1" dirty="0" err="1">
                <a:solidFill>
                  <a:srgbClr val="841EB2"/>
                </a:solidFill>
                <a:latin typeface="Arial" panose="020B0604020202020204" pitchFamily="34" charset="0"/>
                <a:ea typeface="Aachen" panose="02020500000000000000" pitchFamily="18" charset="-93"/>
                <a:cs typeface="Arial" panose="020B0604020202020204" pitchFamily="34" charset="0"/>
              </a:rPr>
              <a:t>và</a:t>
            </a:r>
            <a:r>
              <a:rPr lang="en-US" sz="2800" b="1" dirty="0">
                <a:solidFill>
                  <a:srgbClr val="841EB2"/>
                </a:solidFill>
                <a:latin typeface="Arial" panose="020B0604020202020204" pitchFamily="34" charset="0"/>
                <a:ea typeface="Aachen" panose="02020500000000000000" pitchFamily="18" charset="-93"/>
                <a:cs typeface="Arial" panose="020B0604020202020204" pitchFamily="34" charset="0"/>
              </a:rPr>
              <a:t> phép tính</a:t>
            </a:r>
            <a:endParaRPr lang="en-US" sz="3600" b="1" dirty="0">
              <a:solidFill>
                <a:srgbClr val="841EB2"/>
              </a:solidFill>
              <a:latin typeface="Arial" panose="020B0604020202020204" pitchFamily="34" charset="0"/>
              <a:ea typeface="Aachen" panose="02020500000000000000" pitchFamily="18" charset="-93"/>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614469126"/>
              </p:ext>
            </p:extLst>
          </p:nvPr>
        </p:nvGraphicFramePr>
        <p:xfrm>
          <a:off x="560410" y="1036601"/>
          <a:ext cx="11416731" cy="5290617"/>
        </p:xfrm>
        <a:graphic>
          <a:graphicData uri="http://schemas.openxmlformats.org/drawingml/2006/table">
            <a:tbl>
              <a:tblPr firstRow="1" firstCol="1" lastRow="1" lastCol="1" bandRow="1" bandCol="1">
                <a:tableStyleId>{B301B821-A1FF-4177-AEE7-76D212191A09}</a:tableStyleId>
              </a:tblPr>
              <a:tblGrid>
                <a:gridCol w="1418061">
                  <a:extLst>
                    <a:ext uri="{9D8B030D-6E8A-4147-A177-3AD203B41FA5}">
                      <a16:colId xmlns:a16="http://schemas.microsoft.com/office/drawing/2014/main" xmlns="" val="2425981381"/>
                    </a:ext>
                  </a:extLst>
                </a:gridCol>
                <a:gridCol w="5531601">
                  <a:extLst>
                    <a:ext uri="{9D8B030D-6E8A-4147-A177-3AD203B41FA5}">
                      <a16:colId xmlns:a16="http://schemas.microsoft.com/office/drawing/2014/main" xmlns="" val="20001"/>
                    </a:ext>
                  </a:extLst>
                </a:gridCol>
                <a:gridCol w="4467069">
                  <a:extLst>
                    <a:ext uri="{9D8B030D-6E8A-4147-A177-3AD203B41FA5}">
                      <a16:colId xmlns:a16="http://schemas.microsoft.com/office/drawing/2014/main" xmlns="" val="1041255514"/>
                    </a:ext>
                  </a:extLst>
                </a:gridCol>
              </a:tblGrid>
              <a:tr h="408927">
                <a:tc>
                  <a:txBody>
                    <a:bodyPr/>
                    <a:lstStyle/>
                    <a:p>
                      <a:pPr algn="ctr" defTabSz="914400" rtl="0" eaLnBrk="1" latinLnBrk="0" hangingPunct="1">
                        <a:lnSpc>
                          <a:spcPct val="100000"/>
                        </a:lnSpc>
                        <a:spcBef>
                          <a:spcPts val="425"/>
                        </a:spcBef>
                        <a:spcAft>
                          <a:spcPts val="0"/>
                        </a:spcAft>
                      </a:pPr>
                      <a:r>
                        <a:rPr lang="en-US" sz="2000" b="1" kern="1200" dirty="0">
                          <a:solidFill>
                            <a:schemeClr val="tx1"/>
                          </a:solidFill>
                          <a:effectLst/>
                          <a:latin typeface="Arial" panose="020B0604020202020204" pitchFamily="34" charset="0"/>
                          <a:ea typeface="+mn-ea"/>
                          <a:cs typeface="Arial" panose="020B0604020202020204" pitchFamily="34" charset="0"/>
                        </a:rPr>
                        <a:t>Nội dung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4060">
                        <a:spcBef>
                          <a:spcPts val="285"/>
                        </a:spcBef>
                        <a:spcAft>
                          <a:spcPts val="0"/>
                        </a:spcAft>
                      </a:pPr>
                      <a:r>
                        <a:rPr lang="en-US" sz="2000" b="1" spc="-40" dirty="0" err="1">
                          <a:solidFill>
                            <a:schemeClr val="tx1"/>
                          </a:solidFill>
                          <a:effectLst/>
                          <a:latin typeface="Arial" panose="020B0604020202020204" pitchFamily="34" charset="0"/>
                          <a:cs typeface="Arial" panose="020B0604020202020204" pitchFamily="34" charset="0"/>
                        </a:rPr>
                        <a:t>Yêu</a:t>
                      </a:r>
                      <a:r>
                        <a:rPr lang="en-US" sz="2000" b="1" dirty="0">
                          <a:solidFill>
                            <a:schemeClr val="tx1"/>
                          </a:solidFill>
                          <a:effectLst/>
                          <a:latin typeface="Arial" panose="020B0604020202020204" pitchFamily="34" charset="0"/>
                          <a:cs typeface="Arial" panose="020B0604020202020204" pitchFamily="34" charset="0"/>
                        </a:rPr>
                        <a:t> </a:t>
                      </a:r>
                      <a:r>
                        <a:rPr lang="en-US" sz="2000" b="1" dirty="0" err="1">
                          <a:solidFill>
                            <a:schemeClr val="tx1"/>
                          </a:solidFill>
                          <a:effectLst/>
                          <a:latin typeface="Arial" panose="020B0604020202020204" pitchFamily="34" charset="0"/>
                          <a:cs typeface="Arial" panose="020B0604020202020204" pitchFamily="34" charset="0"/>
                        </a:rPr>
                        <a:t>cầu</a:t>
                      </a:r>
                      <a:r>
                        <a:rPr lang="en-US" sz="2000" b="1" dirty="0">
                          <a:solidFill>
                            <a:schemeClr val="tx1"/>
                          </a:solidFill>
                          <a:effectLst/>
                          <a:latin typeface="Arial" panose="020B0604020202020204" pitchFamily="34" charset="0"/>
                          <a:cs typeface="Arial" panose="020B0604020202020204" pitchFamily="34" charset="0"/>
                        </a:rPr>
                        <a:t> </a:t>
                      </a:r>
                      <a:r>
                        <a:rPr lang="en-US" sz="2000" b="1" dirty="0" err="1">
                          <a:solidFill>
                            <a:schemeClr val="tx1"/>
                          </a:solidFill>
                          <a:effectLst/>
                          <a:latin typeface="Arial" panose="020B0604020202020204" pitchFamily="34" charset="0"/>
                          <a:cs typeface="Arial" panose="020B0604020202020204" pitchFamily="34" charset="0"/>
                        </a:rPr>
                        <a:t>cần</a:t>
                      </a:r>
                      <a:r>
                        <a:rPr lang="en-US" sz="2000" b="1" dirty="0">
                          <a:solidFill>
                            <a:schemeClr val="tx1"/>
                          </a:solidFill>
                          <a:effectLst/>
                          <a:latin typeface="Arial" panose="020B0604020202020204" pitchFamily="34" charset="0"/>
                          <a:cs typeface="Arial" panose="020B0604020202020204" pitchFamily="34" charset="0"/>
                        </a:rPr>
                        <a:t> </a:t>
                      </a:r>
                      <a:r>
                        <a:rPr lang="en-US" sz="2000" b="1" spc="-5" dirty="0" err="1">
                          <a:solidFill>
                            <a:schemeClr val="tx1"/>
                          </a:solidFill>
                          <a:effectLst/>
                          <a:latin typeface="Arial" panose="020B0604020202020204" pitchFamily="34" charset="0"/>
                          <a:cs typeface="Arial" panose="020B0604020202020204" pitchFamily="34" charset="0"/>
                        </a:rPr>
                        <a:t>đạt</a:t>
                      </a:r>
                      <a:r>
                        <a:rPr lang="en-US" sz="2000" b="1" spc="-5" dirty="0">
                          <a:solidFill>
                            <a:schemeClr val="tx1"/>
                          </a:solidFill>
                          <a:effectLst/>
                          <a:latin typeface="Arial" panose="020B0604020202020204" pitchFamily="34" charset="0"/>
                          <a:cs typeface="Arial" panose="020B0604020202020204" pitchFamily="34" charset="0"/>
                        </a:rPr>
                        <a:t> (CT</a:t>
                      </a:r>
                      <a:r>
                        <a:rPr lang="en-US" sz="2000" b="1" spc="-5" baseline="0" dirty="0">
                          <a:solidFill>
                            <a:schemeClr val="tx1"/>
                          </a:solidFill>
                          <a:effectLst/>
                          <a:latin typeface="Arial" panose="020B0604020202020204" pitchFamily="34" charset="0"/>
                          <a:cs typeface="Arial" panose="020B0604020202020204" pitchFamily="34" charset="0"/>
                        </a:rPr>
                        <a:t> 2018</a:t>
                      </a:r>
                      <a:r>
                        <a:rPr lang="en-US" sz="2000" b="1" spc="-5"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3425" indent="-733425">
                        <a:spcBef>
                          <a:spcPts val="285"/>
                        </a:spcBef>
                        <a:spcAft>
                          <a:spcPts val="0"/>
                        </a:spcAft>
                      </a:pPr>
                      <a:r>
                        <a:rPr lang="en-US" sz="2000" b="1" spc="-40" dirty="0" err="1">
                          <a:solidFill>
                            <a:schemeClr val="tx1"/>
                          </a:solidFill>
                          <a:effectLst/>
                          <a:latin typeface="Arial" panose="020B0604020202020204" pitchFamily="34" charset="0"/>
                          <a:ea typeface="+mn-ea"/>
                          <a:cs typeface="Arial" panose="020B0604020202020204" pitchFamily="34" charset="0"/>
                        </a:rPr>
                        <a:t>Điểm</a:t>
                      </a:r>
                      <a:r>
                        <a:rPr lang="en-US" sz="2000" b="1" spc="-40" baseline="0" dirty="0">
                          <a:solidFill>
                            <a:schemeClr val="tx1"/>
                          </a:solidFill>
                          <a:effectLst/>
                          <a:latin typeface="Arial" panose="020B0604020202020204" pitchFamily="34" charset="0"/>
                          <a:ea typeface="+mn-ea"/>
                          <a:cs typeface="Arial" panose="020B0604020202020204" pitchFamily="34" charset="0"/>
                        </a:rPr>
                        <a:t> </a:t>
                      </a:r>
                      <a:r>
                        <a:rPr lang="en-US" sz="2000" b="1" spc="-40" baseline="0" dirty="0" err="1">
                          <a:solidFill>
                            <a:schemeClr val="tx1"/>
                          </a:solidFill>
                          <a:effectLst/>
                          <a:latin typeface="Arial" panose="020B0604020202020204" pitchFamily="34" charset="0"/>
                          <a:ea typeface="+mn-ea"/>
                          <a:cs typeface="Arial" panose="020B0604020202020204" pitchFamily="34" charset="0"/>
                        </a:rPr>
                        <a:t>thay</a:t>
                      </a:r>
                      <a:r>
                        <a:rPr lang="en-US" sz="2000" b="1" spc="-40" baseline="0" dirty="0">
                          <a:solidFill>
                            <a:schemeClr val="tx1"/>
                          </a:solidFill>
                          <a:effectLst/>
                          <a:latin typeface="Arial" panose="020B0604020202020204" pitchFamily="34" charset="0"/>
                          <a:ea typeface="+mn-ea"/>
                          <a:cs typeface="Arial" panose="020B0604020202020204" pitchFamily="34" charset="0"/>
                        </a:rPr>
                        <a:t> </a:t>
                      </a:r>
                      <a:r>
                        <a:rPr lang="en-US" sz="2000" b="1" spc="-40" baseline="0" dirty="0" err="1">
                          <a:solidFill>
                            <a:schemeClr val="tx1"/>
                          </a:solidFill>
                          <a:effectLst/>
                          <a:latin typeface="Arial" panose="020B0604020202020204" pitchFamily="34" charset="0"/>
                          <a:ea typeface="+mn-ea"/>
                          <a:cs typeface="Arial" panose="020B0604020202020204" pitchFamily="34" charset="0"/>
                        </a:rPr>
                        <a:t>đổi</a:t>
                      </a:r>
                      <a:r>
                        <a:rPr lang="en-US" sz="2000" b="1" spc="-40" baseline="0" dirty="0">
                          <a:solidFill>
                            <a:schemeClr val="tx1"/>
                          </a:solidFill>
                          <a:effectLst/>
                          <a:latin typeface="Arial" panose="020B0604020202020204" pitchFamily="34" charset="0"/>
                          <a:ea typeface="+mn-ea"/>
                          <a:cs typeface="Arial" panose="020B0604020202020204" pitchFamily="34" charset="0"/>
                        </a:rPr>
                        <a:t> so </a:t>
                      </a:r>
                      <a:r>
                        <a:rPr lang="en-US" sz="2000" b="1" spc="-40" baseline="0" dirty="0" err="1">
                          <a:solidFill>
                            <a:schemeClr val="tx1"/>
                          </a:solidFill>
                          <a:effectLst/>
                          <a:latin typeface="Arial" panose="020B0604020202020204" pitchFamily="34" charset="0"/>
                          <a:ea typeface="+mn-ea"/>
                          <a:cs typeface="Arial" panose="020B0604020202020204" pitchFamily="34" charset="0"/>
                        </a:rPr>
                        <a:t>với</a:t>
                      </a:r>
                      <a:r>
                        <a:rPr lang="en-US" sz="2000" b="1" spc="-40" baseline="0" dirty="0">
                          <a:solidFill>
                            <a:schemeClr val="tx1"/>
                          </a:solidFill>
                          <a:effectLst/>
                          <a:latin typeface="Arial" panose="020B0604020202020204" pitchFamily="34" charset="0"/>
                          <a:ea typeface="+mn-ea"/>
                          <a:cs typeface="Arial" panose="020B0604020202020204" pitchFamily="34" charset="0"/>
                        </a:rPr>
                        <a:t> CT 2000</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59711189"/>
                  </a:ext>
                </a:extLst>
              </a:tr>
              <a:tr h="1473567">
                <a:tc>
                  <a:txBody>
                    <a:bodyPr/>
                    <a:lstStyle/>
                    <a:p>
                      <a:pPr>
                        <a:lnSpc>
                          <a:spcPct val="107000"/>
                        </a:lnSpc>
                        <a:spcBef>
                          <a:spcPts val="600"/>
                        </a:spcBef>
                        <a:spcAft>
                          <a:spcPts val="0"/>
                        </a:spcAft>
                      </a:pPr>
                      <a:r>
                        <a:rPr lang="en-US" sz="2400" b="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4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phép tính </a:t>
                      </a:r>
                      <a:r>
                        <a:rPr lang="en-US" sz="2400" b="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cộng</a:t>
                      </a:r>
                      <a:r>
                        <a:rPr lang="en-US" sz="24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trừ</a:t>
                      </a:r>
                      <a:r>
                        <a:rPr lang="en-US" sz="24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nhân</a:t>
                      </a:r>
                      <a:r>
                        <a:rPr lang="en-US" sz="24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chia </a:t>
                      </a:r>
                      <a:r>
                        <a:rPr lang="en-US" sz="2400" b="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4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24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số</a:t>
                      </a:r>
                      <a:endParaRPr lang="vi-VN"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Bef>
                          <a:spcPts val="600"/>
                        </a:spcBef>
                        <a:spcAft>
                          <a:spcPts val="0"/>
                        </a:spcAft>
                      </a:pP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phép</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cộng</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phép</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trừ</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những</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chia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hết</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còn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lại</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3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phép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nhân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phép chia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số.</a:t>
                      </a:r>
                      <a:endParaRPr lang="vi-VN" sz="3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Giải</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quyết</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số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vấn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đề</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gắn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việc</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giải</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bài</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toán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đến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hoặc</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ba</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tính)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liên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quan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đến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4 phép tính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số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ví</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dụ</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bài</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toán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liên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quan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đến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tìm</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số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số).</a:t>
                      </a:r>
                      <a:endParaRPr lang="vi-VN" sz="3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600"/>
                        </a:spcBef>
                        <a:spcAft>
                          <a:spcPts val="0"/>
                        </a:spcAft>
                        <a:buClrTx/>
                        <a:buSzTx/>
                        <a:buFontTx/>
                        <a:buNone/>
                        <a:tabLst/>
                        <a:defRPr/>
                      </a:pP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Giảm</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tải</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600"/>
                        </a:spcBef>
                        <a:spcAft>
                          <a:spcPts val="0"/>
                        </a:spcAft>
                        <a:buClrTx/>
                        <a:buSzTx/>
                        <a:buFontTx/>
                        <a:buNone/>
                        <a:tabLst/>
                        <a:defRPr/>
                      </a:pP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cộng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trừ</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chia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hết</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còn</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lại</a:t>
                      </a:r>
                      <a:endPar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600"/>
                        </a:spcBef>
                        <a:spcAft>
                          <a:spcPts val="0"/>
                        </a:spcAft>
                        <a:buClrTx/>
                        <a:buSzTx/>
                        <a:buFontTx/>
                        <a:buNone/>
                        <a:tabLst/>
                        <a:defRPr/>
                      </a:pP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yêu</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cầu</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tìm</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thành</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phần</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a:t>
                      </a:r>
                      <a:r>
                        <a:rPr lang="vi-VN"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ư</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biết</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endPar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600"/>
                        </a:spcBef>
                        <a:spcAft>
                          <a:spcPts val="0"/>
                        </a:spcAft>
                        <a:buClrTx/>
                        <a:buSzTx/>
                        <a:buFontTx/>
                        <a:buNone/>
                        <a:tabLst/>
                        <a:defRPr/>
                      </a:pPr>
                      <a:r>
                        <a:rPr lang="en-US" sz="2000" b="0" dirty="0">
                          <a:solidFill>
                            <a:srgbClr val="222222"/>
                          </a:solidFill>
                          <a:effectLst/>
                          <a:latin typeface="Arial" panose="020B0604020202020204" pitchFamily="34" charset="0"/>
                          <a:ea typeface="Calibri"/>
                          <a:cs typeface="Times New Roman" panose="02020603050405020304" pitchFamily="18" charset="0"/>
                        </a:rPr>
                        <a:t>-</a:t>
                      </a:r>
                      <a:r>
                        <a:rPr lang="en-US" sz="2000" b="0" dirty="0" err="1">
                          <a:solidFill>
                            <a:srgbClr val="222222"/>
                          </a:solidFill>
                          <a:effectLst/>
                          <a:latin typeface="Arial" panose="020B0604020202020204" pitchFamily="34" charset="0"/>
                          <a:ea typeface="Calibri"/>
                          <a:cs typeface="Times New Roman" panose="02020603050405020304" pitchFamily="18" charset="0"/>
                        </a:rPr>
                        <a:t>Chỉ</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giải</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toán</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liên</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quan</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đến</a:t>
                      </a:r>
                      <a:r>
                        <a:rPr lang="en-US" sz="2000" b="0" dirty="0">
                          <a:solidFill>
                            <a:srgbClr val="222222"/>
                          </a:solidFill>
                          <a:effectLst/>
                          <a:latin typeface="Arial" panose="020B0604020202020204" pitchFamily="34" charset="0"/>
                          <a:ea typeface="Calibri"/>
                          <a:cs typeface="Times New Roman" panose="02020603050405020304" pitchFamily="18" charset="0"/>
                        </a:rPr>
                        <a:t> 4 phép tính </a:t>
                      </a:r>
                      <a:r>
                        <a:rPr lang="en-US" sz="2000" b="0" dirty="0" err="1">
                          <a:solidFill>
                            <a:srgbClr val="222222"/>
                          </a:solidFill>
                          <a:effectLst/>
                          <a:latin typeface="Arial" panose="020B0604020202020204" pitchFamily="34" charset="0"/>
                          <a:ea typeface="Calibri"/>
                          <a:cs typeface="Times New Roman" panose="02020603050405020304" pitchFamily="18" charset="0"/>
                        </a:rPr>
                        <a:t>với</a:t>
                      </a:r>
                      <a:r>
                        <a:rPr lang="en-US" sz="2000" b="0" dirty="0">
                          <a:solidFill>
                            <a:srgbClr val="222222"/>
                          </a:solidFill>
                          <a:effectLst/>
                          <a:latin typeface="Arial" panose="020B0604020202020204" pitchFamily="34" charset="0"/>
                          <a:ea typeface="Calibri"/>
                          <a:cs typeface="Times New Roman" panose="02020603050405020304" pitchFamily="18" charset="0"/>
                        </a:rPr>
                        <a:t> PS, </a:t>
                      </a:r>
                      <a:r>
                        <a:rPr lang="en-US" sz="2000" b="0" dirty="0" err="1">
                          <a:solidFill>
                            <a:srgbClr val="222222"/>
                          </a:solidFill>
                          <a:effectLst/>
                          <a:latin typeface="Arial" panose="020B0604020202020204" pitchFamily="34" charset="0"/>
                          <a:ea typeface="Calibri"/>
                          <a:cs typeface="Times New Roman" panose="02020603050405020304" pitchFamily="18" charset="0"/>
                        </a:rPr>
                        <a:t>bài</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toán</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liên</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quan</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đến</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tìm</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phân</a:t>
                      </a:r>
                      <a:r>
                        <a:rPr lang="en-US" sz="2000" b="0" dirty="0">
                          <a:solidFill>
                            <a:srgbClr val="222222"/>
                          </a:solidFill>
                          <a:effectLst/>
                          <a:latin typeface="Arial" panose="020B0604020202020204" pitchFamily="34" charset="0"/>
                          <a:ea typeface="Calibri"/>
                          <a:cs typeface="Times New Roman" panose="02020603050405020304" pitchFamily="18" charset="0"/>
                        </a:rPr>
                        <a:t> số </a:t>
                      </a:r>
                      <a:r>
                        <a:rPr lang="en-US" sz="2000" b="0" dirty="0" err="1">
                          <a:solidFill>
                            <a:srgbClr val="222222"/>
                          </a:solidFill>
                          <a:effectLst/>
                          <a:latin typeface="Arial" panose="020B0604020202020204" pitchFamily="34" charset="0"/>
                          <a:ea typeface="Calibri"/>
                          <a:cs typeface="Times New Roman" panose="02020603050405020304" pitchFamily="18" charset="0"/>
                        </a:rPr>
                        <a:t>của</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một</a:t>
                      </a:r>
                      <a:r>
                        <a:rPr lang="en-US" sz="2000" b="0" dirty="0">
                          <a:solidFill>
                            <a:srgbClr val="222222"/>
                          </a:solidFill>
                          <a:effectLst/>
                          <a:latin typeface="Arial" panose="020B0604020202020204" pitchFamily="34" charset="0"/>
                          <a:ea typeface="Calibri"/>
                          <a:cs typeface="Times New Roman" panose="02020603050405020304" pitchFamily="18" charset="0"/>
                        </a:rPr>
                        <a:t> số</a:t>
                      </a:r>
                    </a:p>
                    <a:p>
                      <a:pPr marL="0" marR="0" lvl="0" indent="0" algn="l" defTabSz="914400" rtl="0" eaLnBrk="1" fontAlgn="auto" latinLnBrk="0" hangingPunct="1">
                        <a:lnSpc>
                          <a:spcPct val="107000"/>
                        </a:lnSpc>
                        <a:spcBef>
                          <a:spcPts val="600"/>
                        </a:spcBef>
                        <a:spcAft>
                          <a:spcPts val="0"/>
                        </a:spcAft>
                        <a:buClrTx/>
                        <a:buSzTx/>
                        <a:buFontTx/>
                        <a:buNone/>
                        <a:tabLst/>
                        <a:defRPr/>
                      </a:pPr>
                      <a:r>
                        <a:rPr lang="en-US" sz="2000" b="0" dirty="0">
                          <a:solidFill>
                            <a:srgbClr val="222222"/>
                          </a:solidFill>
                          <a:effectLst/>
                          <a:latin typeface="Arial" panose="020B0604020202020204" pitchFamily="34" charset="0"/>
                          <a:ea typeface="Calibri"/>
                          <a:cs typeface="Times New Roman" panose="02020603050405020304" pitchFamily="18" charset="0"/>
                        </a:rPr>
                        <a:t>-Chuyển </a:t>
                      </a:r>
                      <a:r>
                        <a:rPr lang="en-US" sz="2000" b="0" dirty="0" err="1">
                          <a:solidFill>
                            <a:srgbClr val="222222"/>
                          </a:solidFill>
                          <a:effectLst/>
                          <a:latin typeface="Arial" panose="020B0604020202020204" pitchFamily="34" charset="0"/>
                          <a:ea typeface="Calibri"/>
                          <a:cs typeface="Times New Roman" panose="02020603050405020304" pitchFamily="18" charset="0"/>
                        </a:rPr>
                        <a:t>nội</a:t>
                      </a:r>
                      <a:r>
                        <a:rPr lang="en-US" sz="2000" b="0" dirty="0">
                          <a:solidFill>
                            <a:srgbClr val="222222"/>
                          </a:solidFill>
                          <a:effectLst/>
                          <a:latin typeface="Arial" panose="020B0604020202020204" pitchFamily="34" charset="0"/>
                          <a:ea typeface="Calibri"/>
                          <a:cs typeface="Times New Roman" panose="02020603050405020304" pitchFamily="18" charset="0"/>
                        </a:rPr>
                        <a:t> dung </a:t>
                      </a:r>
                      <a:r>
                        <a:rPr lang="en-US" sz="2000" b="0" dirty="0" err="1">
                          <a:solidFill>
                            <a:srgbClr val="222222"/>
                          </a:solidFill>
                          <a:effectLst/>
                          <a:latin typeface="Arial" panose="020B0604020202020204" pitchFamily="34" charset="0"/>
                          <a:ea typeface="Calibri"/>
                          <a:cs typeface="Times New Roman" panose="02020603050405020304" pitchFamily="18" charset="0"/>
                        </a:rPr>
                        <a:t>liên</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quan</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đến</a:t>
                      </a:r>
                      <a:r>
                        <a:rPr lang="en-US" sz="2000" b="0" dirty="0">
                          <a:solidFill>
                            <a:srgbClr val="222222"/>
                          </a:solidFill>
                          <a:effectLst/>
                          <a:latin typeface="Arial" panose="020B0604020202020204" pitchFamily="34" charset="0"/>
                          <a:ea typeface="Calibri"/>
                          <a:cs typeface="Times New Roman" panose="02020603050405020304" pitchFamily="18" charset="0"/>
                        </a:rPr>
                        <a:t> tỉ số, tỉ </a:t>
                      </a:r>
                      <a:r>
                        <a:rPr lang="en-US" sz="2000" b="0" dirty="0" err="1">
                          <a:solidFill>
                            <a:srgbClr val="222222"/>
                          </a:solidFill>
                          <a:effectLst/>
                          <a:latin typeface="Arial" panose="020B0604020202020204" pitchFamily="34" charset="0"/>
                          <a:ea typeface="Calibri"/>
                          <a:cs typeface="Times New Roman" panose="02020603050405020304" pitchFamily="18" charset="0"/>
                        </a:rPr>
                        <a:t>lệ</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bản</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đồ</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giải</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bài</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toán</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khi</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biết</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tổng</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hiệu</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và</a:t>
                      </a:r>
                      <a:r>
                        <a:rPr lang="en-US" sz="2000" b="0" dirty="0">
                          <a:solidFill>
                            <a:srgbClr val="222222"/>
                          </a:solidFill>
                          <a:effectLst/>
                          <a:latin typeface="Arial" panose="020B0604020202020204" pitchFamily="34" charset="0"/>
                          <a:ea typeface="Calibri"/>
                          <a:cs typeface="Times New Roman" panose="02020603050405020304" pitchFamily="18" charset="0"/>
                        </a:rPr>
                        <a:t> tỉ số </a:t>
                      </a:r>
                      <a:r>
                        <a:rPr lang="en-US" sz="2000" b="0" dirty="0" err="1">
                          <a:solidFill>
                            <a:srgbClr val="222222"/>
                          </a:solidFill>
                          <a:effectLst/>
                          <a:latin typeface="Arial" panose="020B0604020202020204" pitchFamily="34" charset="0"/>
                          <a:ea typeface="Calibri"/>
                          <a:cs typeface="Times New Roman" panose="02020603050405020304" pitchFamily="18" charset="0"/>
                        </a:rPr>
                        <a:t>của</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hai</a:t>
                      </a:r>
                      <a:r>
                        <a:rPr lang="en-US" sz="2000" b="0" dirty="0">
                          <a:solidFill>
                            <a:srgbClr val="222222"/>
                          </a:solidFill>
                          <a:effectLst/>
                          <a:latin typeface="Arial" panose="020B0604020202020204" pitchFamily="34" charset="0"/>
                          <a:ea typeface="Calibri"/>
                          <a:cs typeface="Times New Roman" panose="02020603050405020304" pitchFamily="18" charset="0"/>
                        </a:rPr>
                        <a:t> số </a:t>
                      </a:r>
                      <a:r>
                        <a:rPr lang="en-US" sz="2000" b="0" dirty="0" err="1">
                          <a:solidFill>
                            <a:srgbClr val="222222"/>
                          </a:solidFill>
                          <a:effectLst/>
                          <a:latin typeface="Arial" panose="020B0604020202020204" pitchFamily="34" charset="0"/>
                          <a:ea typeface="Calibri"/>
                          <a:cs typeface="Times New Roman" panose="02020603050405020304" pitchFamily="18" charset="0"/>
                        </a:rPr>
                        <a:t>lên</a:t>
                      </a:r>
                      <a:r>
                        <a:rPr lang="en-US" sz="2000" b="0" dirty="0">
                          <a:solidFill>
                            <a:srgbClr val="222222"/>
                          </a:solidFill>
                          <a:effectLst/>
                          <a:latin typeface="Arial" panose="020B0604020202020204" pitchFamily="34" charset="0"/>
                          <a:ea typeface="Calibri"/>
                          <a:cs typeface="Times New Roman" panose="02020603050405020304" pitchFamily="18" charset="0"/>
                        </a:rPr>
                        <a:t> </a:t>
                      </a:r>
                      <a:r>
                        <a:rPr lang="en-US" sz="2000" b="0" dirty="0" err="1">
                          <a:solidFill>
                            <a:srgbClr val="222222"/>
                          </a:solidFill>
                          <a:effectLst/>
                          <a:latin typeface="Arial" panose="020B0604020202020204" pitchFamily="34" charset="0"/>
                          <a:ea typeface="Calibri"/>
                          <a:cs typeface="Times New Roman" panose="02020603050405020304" pitchFamily="18" charset="0"/>
                        </a:rPr>
                        <a:t>lớp</a:t>
                      </a:r>
                      <a:r>
                        <a:rPr lang="en-US" sz="2000" b="0" dirty="0">
                          <a:solidFill>
                            <a:srgbClr val="222222"/>
                          </a:solidFill>
                          <a:effectLst/>
                          <a:latin typeface="Arial" panose="020B0604020202020204" pitchFamily="34" charset="0"/>
                          <a:ea typeface="Calibri"/>
                          <a:cs typeface="Times New Roman" panose="02020603050405020304" pitchFamily="18" charset="0"/>
                        </a:rPr>
                        <a:t> 5</a:t>
                      </a:r>
                      <a:endParaRPr lang="vi-VN" sz="2000" b="0" dirty="0">
                        <a:effectLst/>
                        <a:latin typeface="Calibri"/>
                        <a:ea typeface="Calibri"/>
                        <a:cs typeface="Times New Roman"/>
                      </a:endParaRPr>
                    </a:p>
                    <a:p>
                      <a:pPr marL="0" marR="0" indent="0" algn="l" defTabSz="914400" rtl="0" eaLnBrk="1" fontAlgn="auto" latinLnBrk="0" hangingPunct="1">
                        <a:lnSpc>
                          <a:spcPct val="107000"/>
                        </a:lnSpc>
                        <a:spcBef>
                          <a:spcPts val="600"/>
                        </a:spcBef>
                        <a:spcAft>
                          <a:spcPts val="0"/>
                        </a:spcAft>
                        <a:buClrTx/>
                        <a:buSzTx/>
                        <a:buFontTx/>
                        <a:buNone/>
                        <a:tabLst/>
                        <a:defRPr/>
                      </a:pPr>
                      <a:endParaRPr lang="vi-VN" sz="3600" b="0" dirty="0">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26496720"/>
                  </a:ext>
                </a:extLst>
              </a:tr>
            </a:tbl>
          </a:graphicData>
        </a:graphic>
      </p:graphicFrame>
    </p:spTree>
    <p:extLst>
      <p:ext uri="{BB962C8B-B14F-4D97-AF65-F5344CB8AC3E}">
        <p14:creationId xmlns:p14="http://schemas.microsoft.com/office/powerpoint/2010/main" val="23548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41</a:t>
            </a:fld>
            <a:endParaRPr lang="vi-VN"/>
          </a:p>
        </p:txBody>
      </p:sp>
      <p:pic>
        <p:nvPicPr>
          <p:cNvPr id="2" name="Picture 1">
            <a:extLst>
              <a:ext uri="{FF2B5EF4-FFF2-40B4-BE49-F238E27FC236}">
                <a16:creationId xmlns:a16="http://schemas.microsoft.com/office/drawing/2014/main" xmlns="" id="{BB0E490F-BABB-46F0-B1D2-0DECCA5590E9}"/>
              </a:ext>
            </a:extLst>
          </p:cNvPr>
          <p:cNvPicPr>
            <a:picLocks noChangeAspect="1"/>
          </p:cNvPicPr>
          <p:nvPr/>
        </p:nvPicPr>
        <p:blipFill>
          <a:blip r:embed="rId2"/>
          <a:stretch>
            <a:fillRect/>
          </a:stretch>
        </p:blipFill>
        <p:spPr>
          <a:xfrm>
            <a:off x="-207062" y="149992"/>
            <a:ext cx="4491791" cy="6558015"/>
          </a:xfrm>
          <a:prstGeom prst="rect">
            <a:avLst/>
          </a:prstGeom>
        </p:spPr>
      </p:pic>
      <p:pic>
        <p:nvPicPr>
          <p:cNvPr id="3" name="Picture 2">
            <a:extLst>
              <a:ext uri="{FF2B5EF4-FFF2-40B4-BE49-F238E27FC236}">
                <a16:creationId xmlns:a16="http://schemas.microsoft.com/office/drawing/2014/main" xmlns="" id="{88585865-19A0-434D-AFA1-0008D2E7545F}"/>
              </a:ext>
            </a:extLst>
          </p:cNvPr>
          <p:cNvPicPr>
            <a:picLocks noChangeAspect="1"/>
          </p:cNvPicPr>
          <p:nvPr/>
        </p:nvPicPr>
        <p:blipFill>
          <a:blip r:embed="rId3"/>
          <a:stretch>
            <a:fillRect/>
          </a:stretch>
        </p:blipFill>
        <p:spPr>
          <a:xfrm>
            <a:off x="3995737" y="414337"/>
            <a:ext cx="4200525" cy="6124575"/>
          </a:xfrm>
          <a:prstGeom prst="rect">
            <a:avLst/>
          </a:prstGeom>
        </p:spPr>
      </p:pic>
      <p:pic>
        <p:nvPicPr>
          <p:cNvPr id="4" name="Picture 3">
            <a:extLst>
              <a:ext uri="{FF2B5EF4-FFF2-40B4-BE49-F238E27FC236}">
                <a16:creationId xmlns:a16="http://schemas.microsoft.com/office/drawing/2014/main" xmlns="" id="{9E46CAAF-E0FD-4BDD-B98A-D22ED8413870}"/>
              </a:ext>
            </a:extLst>
          </p:cNvPr>
          <p:cNvPicPr>
            <a:picLocks noChangeAspect="1"/>
          </p:cNvPicPr>
          <p:nvPr/>
        </p:nvPicPr>
        <p:blipFill>
          <a:blip r:embed="rId4"/>
          <a:stretch>
            <a:fillRect/>
          </a:stretch>
        </p:blipFill>
        <p:spPr>
          <a:xfrm>
            <a:off x="8191096" y="966788"/>
            <a:ext cx="4095750" cy="5476875"/>
          </a:xfrm>
          <a:prstGeom prst="rect">
            <a:avLst/>
          </a:prstGeom>
        </p:spPr>
      </p:pic>
    </p:spTree>
    <p:extLst>
      <p:ext uri="{BB962C8B-B14F-4D97-AF65-F5344CB8AC3E}">
        <p14:creationId xmlns:p14="http://schemas.microsoft.com/office/powerpoint/2010/main" val="1180052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42</a:t>
            </a:fld>
            <a:endParaRPr lang="vi-VN"/>
          </a:p>
        </p:txBody>
      </p:sp>
      <p:pic>
        <p:nvPicPr>
          <p:cNvPr id="2" name="Picture 1">
            <a:extLst>
              <a:ext uri="{FF2B5EF4-FFF2-40B4-BE49-F238E27FC236}">
                <a16:creationId xmlns:a16="http://schemas.microsoft.com/office/drawing/2014/main" xmlns="" id="{441E0242-A191-4CBB-8A92-0E9EC284C4B7}"/>
              </a:ext>
            </a:extLst>
          </p:cNvPr>
          <p:cNvPicPr>
            <a:picLocks noChangeAspect="1"/>
          </p:cNvPicPr>
          <p:nvPr/>
        </p:nvPicPr>
        <p:blipFill>
          <a:blip r:embed="rId2"/>
          <a:stretch>
            <a:fillRect/>
          </a:stretch>
        </p:blipFill>
        <p:spPr>
          <a:xfrm>
            <a:off x="2233612" y="450850"/>
            <a:ext cx="4181475" cy="5905500"/>
          </a:xfrm>
          <a:prstGeom prst="rect">
            <a:avLst/>
          </a:prstGeom>
        </p:spPr>
      </p:pic>
      <p:pic>
        <p:nvPicPr>
          <p:cNvPr id="3" name="Picture 2">
            <a:extLst>
              <a:ext uri="{FF2B5EF4-FFF2-40B4-BE49-F238E27FC236}">
                <a16:creationId xmlns:a16="http://schemas.microsoft.com/office/drawing/2014/main" xmlns="" id="{C9E91012-4FF3-4EBB-AF5A-F4FC66A371F9}"/>
              </a:ext>
            </a:extLst>
          </p:cNvPr>
          <p:cNvPicPr>
            <a:picLocks noChangeAspect="1"/>
          </p:cNvPicPr>
          <p:nvPr/>
        </p:nvPicPr>
        <p:blipFill>
          <a:blip r:embed="rId3"/>
          <a:stretch>
            <a:fillRect/>
          </a:stretch>
        </p:blipFill>
        <p:spPr>
          <a:xfrm>
            <a:off x="6415087" y="366712"/>
            <a:ext cx="4391025" cy="6172200"/>
          </a:xfrm>
          <a:prstGeom prst="rect">
            <a:avLst/>
          </a:prstGeom>
        </p:spPr>
      </p:pic>
    </p:spTree>
    <p:extLst>
      <p:ext uri="{BB962C8B-B14F-4D97-AF65-F5344CB8AC3E}">
        <p14:creationId xmlns:p14="http://schemas.microsoft.com/office/powerpoint/2010/main" val="2156573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43</a:t>
            </a:fld>
            <a:endParaRPr lang="vi-VN"/>
          </a:p>
        </p:txBody>
      </p:sp>
      <p:pic>
        <p:nvPicPr>
          <p:cNvPr id="2" name="Picture 1">
            <a:extLst>
              <a:ext uri="{FF2B5EF4-FFF2-40B4-BE49-F238E27FC236}">
                <a16:creationId xmlns:a16="http://schemas.microsoft.com/office/drawing/2014/main" xmlns="" id="{556FC9A8-BF61-4778-B47A-61AA0BD0E6DA}"/>
              </a:ext>
            </a:extLst>
          </p:cNvPr>
          <p:cNvPicPr>
            <a:picLocks noChangeAspect="1"/>
          </p:cNvPicPr>
          <p:nvPr/>
        </p:nvPicPr>
        <p:blipFill>
          <a:blip r:embed="rId2"/>
          <a:stretch>
            <a:fillRect/>
          </a:stretch>
        </p:blipFill>
        <p:spPr>
          <a:xfrm>
            <a:off x="1918722" y="467518"/>
            <a:ext cx="4324350" cy="6162675"/>
          </a:xfrm>
          <a:prstGeom prst="rect">
            <a:avLst/>
          </a:prstGeom>
        </p:spPr>
      </p:pic>
      <p:pic>
        <p:nvPicPr>
          <p:cNvPr id="3" name="Picture 2">
            <a:extLst>
              <a:ext uri="{FF2B5EF4-FFF2-40B4-BE49-F238E27FC236}">
                <a16:creationId xmlns:a16="http://schemas.microsoft.com/office/drawing/2014/main" xmlns="" id="{F88E70BC-858E-4DFC-9F9E-41AA72B0AB41}"/>
              </a:ext>
            </a:extLst>
          </p:cNvPr>
          <p:cNvPicPr>
            <a:picLocks noChangeAspect="1"/>
          </p:cNvPicPr>
          <p:nvPr/>
        </p:nvPicPr>
        <p:blipFill>
          <a:blip r:embed="rId3"/>
          <a:stretch>
            <a:fillRect/>
          </a:stretch>
        </p:blipFill>
        <p:spPr>
          <a:xfrm>
            <a:off x="6243072" y="376237"/>
            <a:ext cx="4324350" cy="6162675"/>
          </a:xfrm>
          <a:prstGeom prst="rect">
            <a:avLst/>
          </a:prstGeom>
        </p:spPr>
      </p:pic>
    </p:spTree>
    <p:extLst>
      <p:ext uri="{BB962C8B-B14F-4D97-AF65-F5344CB8AC3E}">
        <p14:creationId xmlns:p14="http://schemas.microsoft.com/office/powerpoint/2010/main" val="4126549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44</a:t>
            </a:fld>
            <a:endParaRPr lang="vi-VN"/>
          </a:p>
        </p:txBody>
      </p:sp>
      <p:pic>
        <p:nvPicPr>
          <p:cNvPr id="2" name="Picture 1">
            <a:extLst>
              <a:ext uri="{FF2B5EF4-FFF2-40B4-BE49-F238E27FC236}">
                <a16:creationId xmlns:a16="http://schemas.microsoft.com/office/drawing/2014/main" xmlns="" id="{4E859236-39C2-44DC-9E35-AEB800C1B022}"/>
              </a:ext>
            </a:extLst>
          </p:cNvPr>
          <p:cNvPicPr>
            <a:picLocks noChangeAspect="1"/>
          </p:cNvPicPr>
          <p:nvPr/>
        </p:nvPicPr>
        <p:blipFill>
          <a:blip r:embed="rId2"/>
          <a:stretch>
            <a:fillRect/>
          </a:stretch>
        </p:blipFill>
        <p:spPr>
          <a:xfrm>
            <a:off x="1800225" y="319087"/>
            <a:ext cx="4343400" cy="6219825"/>
          </a:xfrm>
          <a:prstGeom prst="rect">
            <a:avLst/>
          </a:prstGeom>
        </p:spPr>
      </p:pic>
      <p:pic>
        <p:nvPicPr>
          <p:cNvPr id="3" name="Picture 2">
            <a:extLst>
              <a:ext uri="{FF2B5EF4-FFF2-40B4-BE49-F238E27FC236}">
                <a16:creationId xmlns:a16="http://schemas.microsoft.com/office/drawing/2014/main" xmlns="" id="{7194B498-75C4-435C-84F3-E643680D2055}"/>
              </a:ext>
            </a:extLst>
          </p:cNvPr>
          <p:cNvPicPr>
            <a:picLocks noChangeAspect="1"/>
          </p:cNvPicPr>
          <p:nvPr/>
        </p:nvPicPr>
        <p:blipFill>
          <a:blip r:embed="rId3"/>
          <a:stretch>
            <a:fillRect/>
          </a:stretch>
        </p:blipFill>
        <p:spPr>
          <a:xfrm>
            <a:off x="6096000" y="319087"/>
            <a:ext cx="4295775" cy="6010275"/>
          </a:xfrm>
          <a:prstGeom prst="rect">
            <a:avLst/>
          </a:prstGeom>
        </p:spPr>
      </p:pic>
    </p:spTree>
    <p:extLst>
      <p:ext uri="{BB962C8B-B14F-4D97-AF65-F5344CB8AC3E}">
        <p14:creationId xmlns:p14="http://schemas.microsoft.com/office/powerpoint/2010/main" val="1386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45</a:t>
            </a:fld>
            <a:endParaRPr lang="vi-VN"/>
          </a:p>
        </p:txBody>
      </p:sp>
      <p:pic>
        <p:nvPicPr>
          <p:cNvPr id="2" name="Picture 1">
            <a:extLst>
              <a:ext uri="{FF2B5EF4-FFF2-40B4-BE49-F238E27FC236}">
                <a16:creationId xmlns:a16="http://schemas.microsoft.com/office/drawing/2014/main" xmlns="" id="{CBAE1FAC-1B8A-47EC-B690-9BFD2746411F}"/>
              </a:ext>
            </a:extLst>
          </p:cNvPr>
          <p:cNvPicPr>
            <a:picLocks noChangeAspect="1"/>
          </p:cNvPicPr>
          <p:nvPr/>
        </p:nvPicPr>
        <p:blipFill>
          <a:blip r:embed="rId2"/>
          <a:stretch>
            <a:fillRect/>
          </a:stretch>
        </p:blipFill>
        <p:spPr>
          <a:xfrm>
            <a:off x="0" y="283085"/>
            <a:ext cx="4375398" cy="6377553"/>
          </a:xfrm>
          <a:prstGeom prst="rect">
            <a:avLst/>
          </a:prstGeom>
        </p:spPr>
      </p:pic>
      <p:pic>
        <p:nvPicPr>
          <p:cNvPr id="3" name="Picture 2">
            <a:extLst>
              <a:ext uri="{FF2B5EF4-FFF2-40B4-BE49-F238E27FC236}">
                <a16:creationId xmlns:a16="http://schemas.microsoft.com/office/drawing/2014/main" xmlns="" id="{60C587C7-90A1-4BAC-B8CC-C063E0398128}"/>
              </a:ext>
            </a:extLst>
          </p:cNvPr>
          <p:cNvPicPr>
            <a:picLocks noChangeAspect="1"/>
          </p:cNvPicPr>
          <p:nvPr/>
        </p:nvPicPr>
        <p:blipFill>
          <a:blip r:embed="rId3"/>
          <a:stretch>
            <a:fillRect/>
          </a:stretch>
        </p:blipFill>
        <p:spPr>
          <a:xfrm>
            <a:off x="4173531" y="343922"/>
            <a:ext cx="4530738" cy="6377553"/>
          </a:xfrm>
          <a:prstGeom prst="rect">
            <a:avLst/>
          </a:prstGeom>
        </p:spPr>
      </p:pic>
      <p:pic>
        <p:nvPicPr>
          <p:cNvPr id="4" name="Picture 3">
            <a:extLst>
              <a:ext uri="{FF2B5EF4-FFF2-40B4-BE49-F238E27FC236}">
                <a16:creationId xmlns:a16="http://schemas.microsoft.com/office/drawing/2014/main" xmlns="" id="{9F8F8574-A20C-4E18-9FF3-809EBD7B6944}"/>
              </a:ext>
            </a:extLst>
          </p:cNvPr>
          <p:cNvPicPr>
            <a:picLocks noChangeAspect="1"/>
          </p:cNvPicPr>
          <p:nvPr/>
        </p:nvPicPr>
        <p:blipFill>
          <a:blip r:embed="rId4"/>
          <a:stretch>
            <a:fillRect/>
          </a:stretch>
        </p:blipFill>
        <p:spPr>
          <a:xfrm>
            <a:off x="8647876" y="590739"/>
            <a:ext cx="4493462" cy="6191573"/>
          </a:xfrm>
          <a:prstGeom prst="rect">
            <a:avLst/>
          </a:prstGeom>
        </p:spPr>
      </p:pic>
    </p:spTree>
    <p:extLst>
      <p:ext uri="{BB962C8B-B14F-4D97-AF65-F5344CB8AC3E}">
        <p14:creationId xmlns:p14="http://schemas.microsoft.com/office/powerpoint/2010/main" val="1844469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46</a:t>
            </a:fld>
            <a:endParaRPr lang="vi-VN"/>
          </a:p>
        </p:txBody>
      </p:sp>
      <p:sp>
        <p:nvSpPr>
          <p:cNvPr id="7" name="TextBox 6"/>
          <p:cNvSpPr txBox="1"/>
          <p:nvPr/>
        </p:nvSpPr>
        <p:spPr>
          <a:xfrm>
            <a:off x="1078175" y="0"/>
            <a:ext cx="8052178" cy="590931"/>
          </a:xfrm>
          <a:prstGeom prst="rect">
            <a:avLst/>
          </a:prstGeom>
          <a:noFill/>
        </p:spPr>
        <p:txBody>
          <a:bodyPr wrap="square" rtlCol="0">
            <a:spAutoFit/>
          </a:bodyPr>
          <a:lstStyle/>
          <a:p>
            <a:pPr algn="ctr" defTabSz="1422418">
              <a:lnSpc>
                <a:spcPct val="90000"/>
              </a:lnSpc>
              <a:spcBef>
                <a:spcPct val="0"/>
              </a:spcBef>
              <a:spcAft>
                <a:spcPct val="35000"/>
              </a:spcAft>
            </a:pPr>
            <a:r>
              <a:rPr lang="en-US" sz="36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B.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Hình</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học</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và</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đo</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lường</a:t>
            </a:r>
            <a:endPar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endParaRPr>
          </a:p>
        </p:txBody>
      </p:sp>
      <p:graphicFrame>
        <p:nvGraphicFramePr>
          <p:cNvPr id="9" name="Table 8"/>
          <p:cNvGraphicFramePr>
            <a:graphicFrameLocks noGrp="1"/>
          </p:cNvGraphicFramePr>
          <p:nvPr>
            <p:extLst/>
          </p:nvPr>
        </p:nvGraphicFramePr>
        <p:xfrm>
          <a:off x="457201" y="590931"/>
          <a:ext cx="11461532" cy="5824320"/>
        </p:xfrm>
        <a:graphic>
          <a:graphicData uri="http://schemas.openxmlformats.org/drawingml/2006/table">
            <a:tbl>
              <a:tblPr firstRow="1" firstCol="1" lastRow="1" lastCol="1" bandRow="1" bandCol="1">
                <a:tableStyleId>{B301B821-A1FF-4177-AEE7-76D212191A09}</a:tableStyleId>
              </a:tblPr>
              <a:tblGrid>
                <a:gridCol w="1520912">
                  <a:extLst>
                    <a:ext uri="{9D8B030D-6E8A-4147-A177-3AD203B41FA5}">
                      <a16:colId xmlns:a16="http://schemas.microsoft.com/office/drawing/2014/main" xmlns="" val="435368818"/>
                    </a:ext>
                  </a:extLst>
                </a:gridCol>
                <a:gridCol w="5967456">
                  <a:extLst>
                    <a:ext uri="{9D8B030D-6E8A-4147-A177-3AD203B41FA5}">
                      <a16:colId xmlns:a16="http://schemas.microsoft.com/office/drawing/2014/main" xmlns="" val="693787923"/>
                    </a:ext>
                  </a:extLst>
                </a:gridCol>
                <a:gridCol w="3973164">
                  <a:extLst>
                    <a:ext uri="{9D8B030D-6E8A-4147-A177-3AD203B41FA5}">
                      <a16:colId xmlns:a16="http://schemas.microsoft.com/office/drawing/2014/main" xmlns="" val="20002"/>
                    </a:ext>
                  </a:extLst>
                </a:gridCol>
              </a:tblGrid>
              <a:tr h="351840">
                <a:tc>
                  <a:txBody>
                    <a:bodyPr/>
                    <a:lstStyle/>
                    <a:p>
                      <a:pPr marL="46990" algn="ctr" defTabSz="914400" rtl="0" eaLnBrk="1" latinLnBrk="0" hangingPunct="1">
                        <a:lnSpc>
                          <a:spcPct val="100000"/>
                        </a:lnSpc>
                        <a:spcBef>
                          <a:spcPts val="355"/>
                        </a:spcBef>
                        <a:spcAft>
                          <a:spcPts val="0"/>
                        </a:spcAft>
                      </a:pPr>
                      <a:r>
                        <a:rPr lang="en-US" sz="2100" b="1" kern="1200" dirty="0" err="1">
                          <a:solidFill>
                            <a:schemeClr val="dk1"/>
                          </a:solidFill>
                          <a:effectLst/>
                          <a:latin typeface="Arial" panose="020B0604020202020204" pitchFamily="34" charset="0"/>
                          <a:ea typeface="+mn-ea"/>
                          <a:cs typeface="Arial" panose="020B0604020202020204" pitchFamily="34" charset="0"/>
                        </a:rPr>
                        <a:t>Nội</a:t>
                      </a:r>
                      <a:r>
                        <a:rPr lang="en-US" sz="2100" b="1" kern="1200" dirty="0">
                          <a:solidFill>
                            <a:schemeClr val="dk1"/>
                          </a:solidFill>
                          <a:effectLst/>
                          <a:latin typeface="Arial" panose="020B0604020202020204" pitchFamily="34" charset="0"/>
                          <a:ea typeface="+mn-ea"/>
                          <a:cs typeface="Arial" panose="020B0604020202020204" pitchFamily="34" charset="0"/>
                        </a:rPr>
                        <a:t> dung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34060">
                        <a:spcBef>
                          <a:spcPts val="285"/>
                        </a:spcBef>
                        <a:spcAft>
                          <a:spcPts val="0"/>
                        </a:spcAft>
                      </a:pPr>
                      <a:r>
                        <a:rPr lang="en-US" sz="2000" b="1" spc="-40" dirty="0" err="1">
                          <a:solidFill>
                            <a:schemeClr val="tx1"/>
                          </a:solidFill>
                          <a:effectLst/>
                          <a:latin typeface="Arial" panose="020B0604020202020204" pitchFamily="34" charset="0"/>
                          <a:cs typeface="Arial" panose="020B0604020202020204" pitchFamily="34" charset="0"/>
                        </a:rPr>
                        <a:t>Yêu</a:t>
                      </a:r>
                      <a:r>
                        <a:rPr lang="en-US" sz="2000" b="1" dirty="0">
                          <a:solidFill>
                            <a:schemeClr val="tx1"/>
                          </a:solidFill>
                          <a:effectLst/>
                          <a:latin typeface="Arial" panose="020B0604020202020204" pitchFamily="34" charset="0"/>
                          <a:cs typeface="Arial" panose="020B0604020202020204" pitchFamily="34" charset="0"/>
                        </a:rPr>
                        <a:t> </a:t>
                      </a:r>
                      <a:r>
                        <a:rPr lang="en-US" sz="2000" b="1" dirty="0" err="1">
                          <a:solidFill>
                            <a:schemeClr val="tx1"/>
                          </a:solidFill>
                          <a:effectLst/>
                          <a:latin typeface="Arial" panose="020B0604020202020204" pitchFamily="34" charset="0"/>
                          <a:cs typeface="Arial" panose="020B0604020202020204" pitchFamily="34" charset="0"/>
                        </a:rPr>
                        <a:t>cầu</a:t>
                      </a:r>
                      <a:r>
                        <a:rPr lang="en-US" sz="2000" b="1" dirty="0">
                          <a:solidFill>
                            <a:schemeClr val="tx1"/>
                          </a:solidFill>
                          <a:effectLst/>
                          <a:latin typeface="Arial" panose="020B0604020202020204" pitchFamily="34" charset="0"/>
                          <a:cs typeface="Arial" panose="020B0604020202020204" pitchFamily="34" charset="0"/>
                        </a:rPr>
                        <a:t> </a:t>
                      </a:r>
                      <a:r>
                        <a:rPr lang="en-US" sz="2000" b="1" dirty="0" err="1">
                          <a:solidFill>
                            <a:schemeClr val="tx1"/>
                          </a:solidFill>
                          <a:effectLst/>
                          <a:latin typeface="Arial" panose="020B0604020202020204" pitchFamily="34" charset="0"/>
                          <a:cs typeface="Arial" panose="020B0604020202020204" pitchFamily="34" charset="0"/>
                        </a:rPr>
                        <a:t>cần</a:t>
                      </a:r>
                      <a:r>
                        <a:rPr lang="en-US" sz="2000" b="1" dirty="0">
                          <a:solidFill>
                            <a:schemeClr val="tx1"/>
                          </a:solidFill>
                          <a:effectLst/>
                          <a:latin typeface="Arial" panose="020B0604020202020204" pitchFamily="34" charset="0"/>
                          <a:cs typeface="Arial" panose="020B0604020202020204" pitchFamily="34" charset="0"/>
                        </a:rPr>
                        <a:t> </a:t>
                      </a:r>
                      <a:r>
                        <a:rPr lang="en-US" sz="2000" b="1" spc="-5" dirty="0" err="1">
                          <a:solidFill>
                            <a:schemeClr val="tx1"/>
                          </a:solidFill>
                          <a:effectLst/>
                          <a:latin typeface="Arial" panose="020B0604020202020204" pitchFamily="34" charset="0"/>
                          <a:cs typeface="Arial" panose="020B0604020202020204" pitchFamily="34" charset="0"/>
                        </a:rPr>
                        <a:t>đạt</a:t>
                      </a:r>
                      <a:r>
                        <a:rPr lang="en-US" sz="2000" b="1" spc="-5" dirty="0">
                          <a:solidFill>
                            <a:schemeClr val="tx1"/>
                          </a:solidFill>
                          <a:effectLst/>
                          <a:latin typeface="Arial" panose="020B0604020202020204" pitchFamily="34" charset="0"/>
                          <a:cs typeface="Arial" panose="020B0604020202020204" pitchFamily="34" charset="0"/>
                        </a:rPr>
                        <a:t> (CT</a:t>
                      </a:r>
                      <a:r>
                        <a:rPr lang="en-US" sz="2000" b="1" spc="-5" baseline="0" dirty="0">
                          <a:solidFill>
                            <a:schemeClr val="tx1"/>
                          </a:solidFill>
                          <a:effectLst/>
                          <a:latin typeface="Arial" panose="020B0604020202020204" pitchFamily="34" charset="0"/>
                          <a:cs typeface="Arial" panose="020B0604020202020204" pitchFamily="34" charset="0"/>
                        </a:rPr>
                        <a:t> 2018</a:t>
                      </a:r>
                      <a:r>
                        <a:rPr lang="en-US" sz="2000" b="1" spc="-5"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33425" indent="-733425">
                        <a:spcBef>
                          <a:spcPts val="285"/>
                        </a:spcBef>
                        <a:spcAft>
                          <a:spcPts val="0"/>
                        </a:spcAft>
                      </a:pPr>
                      <a:r>
                        <a:rPr lang="en-US" sz="2000" b="1" spc="-40" dirty="0" err="1">
                          <a:solidFill>
                            <a:schemeClr val="tx1"/>
                          </a:solidFill>
                          <a:effectLst/>
                          <a:latin typeface="Arial" panose="020B0604020202020204" pitchFamily="34" charset="0"/>
                          <a:ea typeface="+mn-ea"/>
                          <a:cs typeface="Arial" panose="020B0604020202020204" pitchFamily="34" charset="0"/>
                        </a:rPr>
                        <a:t>Điểm</a:t>
                      </a:r>
                      <a:r>
                        <a:rPr lang="en-US" sz="2000" b="1" spc="-40" baseline="0" dirty="0">
                          <a:solidFill>
                            <a:schemeClr val="tx1"/>
                          </a:solidFill>
                          <a:effectLst/>
                          <a:latin typeface="Arial" panose="020B0604020202020204" pitchFamily="34" charset="0"/>
                          <a:ea typeface="+mn-ea"/>
                          <a:cs typeface="Arial" panose="020B0604020202020204" pitchFamily="34" charset="0"/>
                        </a:rPr>
                        <a:t> </a:t>
                      </a:r>
                      <a:r>
                        <a:rPr lang="en-US" sz="2000" b="1" spc="-40" baseline="0" dirty="0" err="1">
                          <a:solidFill>
                            <a:schemeClr val="tx1"/>
                          </a:solidFill>
                          <a:effectLst/>
                          <a:latin typeface="Arial" panose="020B0604020202020204" pitchFamily="34" charset="0"/>
                          <a:ea typeface="+mn-ea"/>
                          <a:cs typeface="Arial" panose="020B0604020202020204" pitchFamily="34" charset="0"/>
                        </a:rPr>
                        <a:t>thay</a:t>
                      </a:r>
                      <a:r>
                        <a:rPr lang="en-US" sz="2000" b="1" spc="-40" baseline="0" dirty="0">
                          <a:solidFill>
                            <a:schemeClr val="tx1"/>
                          </a:solidFill>
                          <a:effectLst/>
                          <a:latin typeface="Arial" panose="020B0604020202020204" pitchFamily="34" charset="0"/>
                          <a:ea typeface="+mn-ea"/>
                          <a:cs typeface="Arial" panose="020B0604020202020204" pitchFamily="34" charset="0"/>
                        </a:rPr>
                        <a:t> </a:t>
                      </a:r>
                      <a:r>
                        <a:rPr lang="en-US" sz="2000" b="1" spc="-40" baseline="0" dirty="0" err="1">
                          <a:solidFill>
                            <a:schemeClr val="tx1"/>
                          </a:solidFill>
                          <a:effectLst/>
                          <a:latin typeface="Arial" panose="020B0604020202020204" pitchFamily="34" charset="0"/>
                          <a:ea typeface="+mn-ea"/>
                          <a:cs typeface="Arial" panose="020B0604020202020204" pitchFamily="34" charset="0"/>
                        </a:rPr>
                        <a:t>đổi</a:t>
                      </a:r>
                      <a:r>
                        <a:rPr lang="en-US" sz="2000" b="1" spc="-40" baseline="0" dirty="0">
                          <a:solidFill>
                            <a:schemeClr val="tx1"/>
                          </a:solidFill>
                          <a:effectLst/>
                          <a:latin typeface="Arial" panose="020B0604020202020204" pitchFamily="34" charset="0"/>
                          <a:ea typeface="+mn-ea"/>
                          <a:cs typeface="Arial" panose="020B0604020202020204" pitchFamily="34" charset="0"/>
                        </a:rPr>
                        <a:t> so </a:t>
                      </a:r>
                      <a:r>
                        <a:rPr lang="en-US" sz="2000" b="1" spc="-40" baseline="0" dirty="0" err="1">
                          <a:solidFill>
                            <a:schemeClr val="tx1"/>
                          </a:solidFill>
                          <a:effectLst/>
                          <a:latin typeface="Arial" panose="020B0604020202020204" pitchFamily="34" charset="0"/>
                          <a:ea typeface="+mn-ea"/>
                          <a:cs typeface="Arial" panose="020B0604020202020204" pitchFamily="34" charset="0"/>
                        </a:rPr>
                        <a:t>với</a:t>
                      </a:r>
                      <a:r>
                        <a:rPr lang="en-US" sz="2000" b="1" spc="-40" baseline="0" dirty="0">
                          <a:solidFill>
                            <a:schemeClr val="tx1"/>
                          </a:solidFill>
                          <a:effectLst/>
                          <a:latin typeface="Arial" panose="020B0604020202020204" pitchFamily="34" charset="0"/>
                          <a:ea typeface="+mn-ea"/>
                          <a:cs typeface="Arial" panose="020B0604020202020204" pitchFamily="34" charset="0"/>
                        </a:rPr>
                        <a:t> CT 2000</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34684790"/>
                  </a:ext>
                </a:extLst>
              </a:tr>
              <a:tr h="351840">
                <a:tc gridSpan="2">
                  <a:txBody>
                    <a:bodyPr/>
                    <a:lstStyle/>
                    <a:p>
                      <a:pPr marL="46990" marR="0" indent="0" algn="l" defTabSz="914400" rtl="0" eaLnBrk="1" fontAlgn="auto" latinLnBrk="0" hangingPunct="1">
                        <a:lnSpc>
                          <a:spcPct val="100000"/>
                        </a:lnSpc>
                        <a:spcBef>
                          <a:spcPts val="355"/>
                        </a:spcBef>
                        <a:spcAft>
                          <a:spcPts val="0"/>
                        </a:spcAft>
                        <a:buClrTx/>
                        <a:buSzTx/>
                        <a:buFontTx/>
                        <a:buNone/>
                        <a:tabLst/>
                        <a:defRPr/>
                      </a:pPr>
                      <a:r>
                        <a:rPr lang="en-US" sz="2100" b="1" i="0" kern="1200" dirty="0" err="1">
                          <a:solidFill>
                            <a:schemeClr val="dk1"/>
                          </a:solidFill>
                          <a:effectLst/>
                          <a:latin typeface="Arial" panose="020B0604020202020204" pitchFamily="34" charset="0"/>
                          <a:ea typeface="+mn-ea"/>
                          <a:cs typeface="Arial" panose="020B0604020202020204" pitchFamily="34" charset="0"/>
                        </a:rPr>
                        <a:t>Hình</a:t>
                      </a:r>
                      <a:r>
                        <a:rPr lang="en-US" sz="2100" b="1" i="0" kern="1200" dirty="0">
                          <a:solidFill>
                            <a:schemeClr val="dk1"/>
                          </a:solidFill>
                          <a:effectLst/>
                          <a:latin typeface="Arial" panose="020B0604020202020204" pitchFamily="34" charset="0"/>
                          <a:ea typeface="+mn-ea"/>
                          <a:cs typeface="Arial" panose="020B0604020202020204" pitchFamily="34" charset="0"/>
                        </a:rPr>
                        <a:t> </a:t>
                      </a:r>
                      <a:r>
                        <a:rPr lang="en-US" sz="2100" b="1" i="0" kern="1200" dirty="0" err="1">
                          <a:solidFill>
                            <a:schemeClr val="dk1"/>
                          </a:solidFill>
                          <a:effectLst/>
                          <a:latin typeface="Arial" panose="020B0604020202020204" pitchFamily="34" charset="0"/>
                          <a:ea typeface="+mn-ea"/>
                          <a:cs typeface="Arial" panose="020B0604020202020204" pitchFamily="34" charset="0"/>
                        </a:rPr>
                        <a:t>phẳng</a:t>
                      </a:r>
                      <a:r>
                        <a:rPr lang="en-US" sz="2100" b="1" i="0" kern="1200" dirty="0">
                          <a:solidFill>
                            <a:schemeClr val="dk1"/>
                          </a:solidFill>
                          <a:effectLst/>
                          <a:latin typeface="Arial" panose="020B0604020202020204" pitchFamily="34" charset="0"/>
                          <a:ea typeface="+mn-ea"/>
                          <a:cs typeface="Arial" panose="020B0604020202020204" pitchFamily="34" charset="0"/>
                        </a:rPr>
                        <a:t> </a:t>
                      </a:r>
                      <a:r>
                        <a:rPr lang="en-US" sz="2100" b="1" i="0" kern="1200" dirty="0" err="1">
                          <a:solidFill>
                            <a:schemeClr val="dk1"/>
                          </a:solidFill>
                          <a:effectLst/>
                          <a:latin typeface="Arial" panose="020B0604020202020204" pitchFamily="34" charset="0"/>
                          <a:ea typeface="+mn-ea"/>
                          <a:cs typeface="Arial" panose="020B0604020202020204" pitchFamily="34" charset="0"/>
                        </a:rPr>
                        <a:t>và</a:t>
                      </a:r>
                      <a:r>
                        <a:rPr lang="en-US" sz="2100" b="1" i="0" kern="1200" dirty="0">
                          <a:solidFill>
                            <a:schemeClr val="dk1"/>
                          </a:solidFill>
                          <a:effectLst/>
                          <a:latin typeface="Arial" panose="020B0604020202020204" pitchFamily="34" charset="0"/>
                          <a:ea typeface="+mn-ea"/>
                          <a:cs typeface="Arial" panose="020B0604020202020204" pitchFamily="34" charset="0"/>
                        </a:rPr>
                        <a:t> </a:t>
                      </a:r>
                      <a:r>
                        <a:rPr lang="en-US" sz="2100" b="1" i="0" kern="1200" dirty="0" err="1">
                          <a:solidFill>
                            <a:schemeClr val="dk1"/>
                          </a:solidFill>
                          <a:effectLst/>
                          <a:latin typeface="Arial" panose="020B0604020202020204" pitchFamily="34" charset="0"/>
                          <a:ea typeface="+mn-ea"/>
                          <a:cs typeface="Arial" panose="020B0604020202020204" pitchFamily="34" charset="0"/>
                        </a:rPr>
                        <a:t>hình</a:t>
                      </a:r>
                      <a:r>
                        <a:rPr lang="en-US" sz="2100" b="1" i="0" kern="1200" dirty="0">
                          <a:solidFill>
                            <a:schemeClr val="dk1"/>
                          </a:solidFill>
                          <a:effectLst/>
                          <a:latin typeface="Arial" panose="020B0604020202020204" pitchFamily="34" charset="0"/>
                          <a:ea typeface="+mn-ea"/>
                          <a:cs typeface="Arial" panose="020B0604020202020204" pitchFamily="34" charset="0"/>
                        </a:rPr>
                        <a:t> </a:t>
                      </a:r>
                      <a:r>
                        <a:rPr lang="en-US" sz="2100" b="1" i="0" kern="1200" dirty="0" err="1">
                          <a:solidFill>
                            <a:schemeClr val="dk1"/>
                          </a:solidFill>
                          <a:effectLst/>
                          <a:latin typeface="Arial" panose="020B0604020202020204" pitchFamily="34" charset="0"/>
                          <a:ea typeface="+mn-ea"/>
                          <a:cs typeface="Arial" panose="020B0604020202020204" pitchFamily="34" charset="0"/>
                        </a:rPr>
                        <a:t>khối</a:t>
                      </a:r>
                      <a:endParaRPr lang="en-US" sz="2100" b="1" i="0"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46990" algn="ctr" defTabSz="914400" rtl="0" eaLnBrk="1" latinLnBrk="0" hangingPunct="1">
                        <a:lnSpc>
                          <a:spcPct val="100000"/>
                        </a:lnSpc>
                        <a:spcBef>
                          <a:spcPts val="355"/>
                        </a:spcBef>
                        <a:spcAft>
                          <a:spcPts val="0"/>
                        </a:spcAft>
                      </a:pPr>
                      <a:endParaRPr lang="en-US" sz="2100" b="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6990" marR="0" indent="0" algn="l" defTabSz="914400" rtl="0" eaLnBrk="1" fontAlgn="auto" latinLnBrk="0" hangingPunct="1">
                        <a:lnSpc>
                          <a:spcPct val="100000"/>
                        </a:lnSpc>
                        <a:spcBef>
                          <a:spcPts val="355"/>
                        </a:spcBef>
                        <a:spcAft>
                          <a:spcPts val="0"/>
                        </a:spcAft>
                        <a:buClrTx/>
                        <a:buSzTx/>
                        <a:buFontTx/>
                        <a:buNone/>
                        <a:tabLst/>
                        <a:defRPr/>
                      </a:pPr>
                      <a:endParaRPr lang="en-US" sz="2100" b="1" i="0"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2462883">
                <a:tc>
                  <a:txBody>
                    <a:bodyPr/>
                    <a:lstStyle/>
                    <a:p>
                      <a:pPr marL="46990" marR="45085" algn="just" defTabSz="914400" rtl="0" eaLnBrk="1" latinLnBrk="0" hangingPunct="1">
                        <a:lnSpc>
                          <a:spcPct val="100000"/>
                        </a:lnSpc>
                        <a:spcBef>
                          <a:spcPts val="145"/>
                        </a:spcBef>
                        <a:spcAft>
                          <a:spcPts val="0"/>
                        </a:spcAft>
                      </a:pPr>
                      <a:r>
                        <a:rPr lang="en-US" sz="2100" b="0" i="1" kern="1200" dirty="0" err="1">
                          <a:solidFill>
                            <a:schemeClr val="tx1"/>
                          </a:solidFill>
                          <a:effectLst/>
                          <a:latin typeface="Arial" panose="020B0604020202020204" pitchFamily="34" charset="0"/>
                          <a:ea typeface="+mn-ea"/>
                          <a:cs typeface="Arial" panose="020B0604020202020204" pitchFamily="34" charset="0"/>
                        </a:rPr>
                        <a:t>Quan</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sát</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nhận</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biết</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mô</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tả</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hình</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dạng</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của</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một</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số</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hình</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phẳng</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và</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hình</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khối</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đơn</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giản</a:t>
                      </a:r>
                      <a:endParaRPr lang="en-US" sz="2100" b="0" i="1"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Bef>
                          <a:spcPts val="600"/>
                        </a:spcBef>
                        <a:spcAft>
                          <a:spcPts val="0"/>
                        </a:spcAft>
                      </a:pPr>
                      <a:r>
                        <a:rPr lang="en-US" sz="2000" b="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Nhận biết được góc nhọn, góc tù, góc bẹt.</a:t>
                      </a:r>
                      <a:endParaRPr lang="vi-VN" sz="2800" b="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2000" b="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Nhận biết được hai đường thẳng vuông góc, hai đường thẳng song song.</a:t>
                      </a:r>
                      <a:endParaRPr lang="vi-VN" sz="2800" b="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2000" b="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Nhận biết được hình bình hành, hình thoi.</a:t>
                      </a:r>
                      <a:endParaRPr lang="vi-VN" sz="2800" b="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6990" marR="45720" indent="0" algn="just" defTabSz="914400" rtl="0" eaLnBrk="1" fontAlgn="auto" latinLnBrk="0" hangingPunct="1">
                        <a:lnSpc>
                          <a:spcPct val="100000"/>
                        </a:lnSpc>
                        <a:spcBef>
                          <a:spcPts val="0"/>
                        </a:spcBef>
                        <a:spcAft>
                          <a:spcPts val="0"/>
                        </a:spcAft>
                        <a:buClrTx/>
                        <a:buSzTx/>
                        <a:buFontTx/>
                        <a:buNone/>
                        <a:tabLst>
                          <a:tab pos="156210" algn="l"/>
                        </a:tabLst>
                        <a:defRPr/>
                      </a:pPr>
                      <a:endParaRPr lang="vi-VN" sz="2800" b="0" dirty="0">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71962295"/>
                  </a:ext>
                </a:extLst>
              </a:tr>
              <a:tr h="2462883">
                <a:tc>
                  <a:txBody>
                    <a:bodyPr/>
                    <a:lstStyle/>
                    <a:p>
                      <a:pPr marL="46990" marR="45085" algn="just" defTabSz="914400" rtl="0" eaLnBrk="1" latinLnBrk="0" hangingPunct="1">
                        <a:lnSpc>
                          <a:spcPct val="100000"/>
                        </a:lnSpc>
                        <a:spcBef>
                          <a:spcPts val="145"/>
                        </a:spcBef>
                        <a:spcAft>
                          <a:spcPts val="0"/>
                        </a:spcAft>
                      </a:pPr>
                      <a:r>
                        <a:rPr lang="en-US" sz="2100" b="0" i="1" kern="1200" dirty="0" err="1">
                          <a:solidFill>
                            <a:schemeClr val="tx1"/>
                          </a:solidFill>
                          <a:effectLst/>
                          <a:latin typeface="Arial" panose="020B0604020202020204" pitchFamily="34" charset="0"/>
                          <a:ea typeface="+mn-ea"/>
                          <a:cs typeface="Arial" panose="020B0604020202020204" pitchFamily="34" charset="0"/>
                        </a:rPr>
                        <a:t>Thực</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hành</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đo</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vẽ</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lắp</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ghép</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tạo</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hình</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gắn</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với</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một</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số</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hình</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phẳng</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và</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hình</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khối</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đã</a:t>
                      </a:r>
                      <a:r>
                        <a:rPr lang="en-US" sz="2100" b="0" i="1" kern="1200" dirty="0">
                          <a:solidFill>
                            <a:schemeClr val="tx1"/>
                          </a:solidFill>
                          <a:effectLst/>
                          <a:latin typeface="Arial" panose="020B0604020202020204" pitchFamily="34" charset="0"/>
                          <a:ea typeface="+mn-ea"/>
                          <a:cs typeface="Arial" panose="020B0604020202020204" pitchFamily="34" charset="0"/>
                        </a:rPr>
                        <a:t> </a:t>
                      </a:r>
                      <a:r>
                        <a:rPr lang="en-US" sz="2100" b="0" i="1" kern="1200" dirty="0" err="1">
                          <a:solidFill>
                            <a:schemeClr val="tx1"/>
                          </a:solidFill>
                          <a:effectLst/>
                          <a:latin typeface="Arial" panose="020B0604020202020204" pitchFamily="34" charset="0"/>
                          <a:ea typeface="+mn-ea"/>
                          <a:cs typeface="Arial" panose="020B0604020202020204" pitchFamily="34" charset="0"/>
                        </a:rPr>
                        <a:t>học</a:t>
                      </a:r>
                      <a:endParaRPr lang="en-US" sz="2100" b="0" i="1"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Bef>
                          <a:spcPts val="600"/>
                        </a:spcBef>
                        <a:spcAft>
                          <a:spcPts val="0"/>
                        </a:spcAft>
                      </a:pP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việc</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vẽ</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thẳng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vuông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góc</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thẳng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song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song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bằng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thước</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thẳng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êke</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việc</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đo</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vẽ</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lắp</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ghép</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tạo</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lập</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hình</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phẳng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hình</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khối</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học</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Giải</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quyết</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vấn</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đề</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liên</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quan</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đến</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đo</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góc</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vẽ</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hình</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lắp</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ghép</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tạo</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lập</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hình</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gắn</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hình</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phẳng</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hình</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khối</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học</a:t>
                      </a:r>
                      <a:r>
                        <a:rPr lang="en-US" sz="20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8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6990" marR="46990" indent="0" algn="just" defTabSz="914400" rtl="0" eaLnBrk="1" fontAlgn="auto" latinLnBrk="0" hangingPunct="1">
                        <a:lnSpc>
                          <a:spcPct val="100000"/>
                        </a:lnSpc>
                        <a:spcBef>
                          <a:spcPts val="0"/>
                        </a:spcBef>
                        <a:spcAft>
                          <a:spcPts val="0"/>
                        </a:spcAft>
                        <a:buClrTx/>
                        <a:buSzTx/>
                        <a:buFontTx/>
                        <a:buNone/>
                        <a:tabLst/>
                        <a:defRPr/>
                      </a:pP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Không</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yêu</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cầu</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vẽ</a:t>
                      </a:r>
                      <a:r>
                        <a:rPr lang="en-US" sz="2100" b="0" kern="1200" dirty="0">
                          <a:solidFill>
                            <a:schemeClr val="dk1"/>
                          </a:solidFill>
                          <a:effectLst/>
                          <a:latin typeface="Arial" panose="020B0604020202020204" pitchFamily="34" charset="0"/>
                          <a:ea typeface="+mn-ea"/>
                          <a:cs typeface="Arial" panose="020B0604020202020204" pitchFamily="34" charset="0"/>
                        </a:rPr>
                        <a:t> đ</a:t>
                      </a:r>
                      <a:r>
                        <a:rPr lang="vi-VN" sz="2100" b="0" kern="1200" dirty="0">
                          <a:solidFill>
                            <a:schemeClr val="dk1"/>
                          </a:solidFill>
                          <a:effectLst/>
                          <a:latin typeface="Arial" panose="020B0604020202020204" pitchFamily="34" charset="0"/>
                          <a:ea typeface="+mn-ea"/>
                          <a:cs typeface="Arial" panose="020B0604020202020204" pitchFamily="34" charset="0"/>
                        </a:rPr>
                        <a:t>ường cao của tam giác</a:t>
                      </a:r>
                    </a:p>
                    <a:p>
                      <a:pPr marL="46990" marR="46990" indent="0" algn="just" defTabSz="914400" rtl="0" eaLnBrk="1" fontAlgn="auto" latinLnBrk="0" hangingPunct="1">
                        <a:lnSpc>
                          <a:spcPct val="100000"/>
                        </a:lnSpc>
                        <a:spcBef>
                          <a:spcPts val="0"/>
                        </a:spcBef>
                        <a:spcAft>
                          <a:spcPts val="0"/>
                        </a:spcAft>
                        <a:buClrTx/>
                        <a:buSzTx/>
                        <a:buFontTx/>
                        <a:buNone/>
                        <a:tabLst/>
                        <a:defRPr/>
                      </a:pPr>
                      <a:r>
                        <a:rPr lang="vi-VN" sz="2100" b="0" kern="1200" dirty="0">
                          <a:solidFill>
                            <a:schemeClr val="dk1"/>
                          </a:solidFill>
                          <a:effectLst/>
                          <a:latin typeface="Arial" panose="020B0604020202020204" pitchFamily="34" charset="0"/>
                          <a:ea typeface="+mn-ea"/>
                          <a:cs typeface="Arial" panose="020B0604020202020204" pitchFamily="34" charset="0"/>
                        </a:rPr>
                        <a:t>- Giảm tải yêu cầu: Tính diện tích hình bình hành, tính diện tích hình thoi.</a:t>
                      </a:r>
                      <a:endParaRPr lang="en-US" sz="2100" b="0"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58298076"/>
                  </a:ext>
                </a:extLst>
              </a:tr>
            </a:tbl>
          </a:graphicData>
        </a:graphic>
      </p:graphicFrame>
    </p:spTree>
    <p:extLst>
      <p:ext uri="{BB962C8B-B14F-4D97-AF65-F5344CB8AC3E}">
        <p14:creationId xmlns:p14="http://schemas.microsoft.com/office/powerpoint/2010/main" val="35605389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47</a:t>
            </a:fld>
            <a:endParaRPr lang="vi-VN"/>
          </a:p>
        </p:txBody>
      </p:sp>
      <p:graphicFrame>
        <p:nvGraphicFramePr>
          <p:cNvPr id="6" name="Table 5"/>
          <p:cNvGraphicFramePr>
            <a:graphicFrameLocks noGrp="1"/>
          </p:cNvGraphicFramePr>
          <p:nvPr>
            <p:extLst/>
          </p:nvPr>
        </p:nvGraphicFramePr>
        <p:xfrm>
          <a:off x="264485" y="236948"/>
          <a:ext cx="11712054" cy="6337491"/>
        </p:xfrm>
        <a:graphic>
          <a:graphicData uri="http://schemas.openxmlformats.org/drawingml/2006/table">
            <a:tbl>
              <a:tblPr firstRow="1" firstCol="1" lastRow="1" lastCol="1" bandRow="1" bandCol="1">
                <a:tableStyleId>{B301B821-A1FF-4177-AEE7-76D212191A09}</a:tableStyleId>
              </a:tblPr>
              <a:tblGrid>
                <a:gridCol w="1453956">
                  <a:extLst>
                    <a:ext uri="{9D8B030D-6E8A-4147-A177-3AD203B41FA5}">
                      <a16:colId xmlns:a16="http://schemas.microsoft.com/office/drawing/2014/main" xmlns="" val="3368320267"/>
                    </a:ext>
                  </a:extLst>
                </a:gridCol>
                <a:gridCol w="8276897">
                  <a:extLst>
                    <a:ext uri="{9D8B030D-6E8A-4147-A177-3AD203B41FA5}">
                      <a16:colId xmlns:a16="http://schemas.microsoft.com/office/drawing/2014/main" xmlns="" val="20001"/>
                    </a:ext>
                  </a:extLst>
                </a:gridCol>
                <a:gridCol w="1981201">
                  <a:extLst>
                    <a:ext uri="{9D8B030D-6E8A-4147-A177-3AD203B41FA5}">
                      <a16:colId xmlns:a16="http://schemas.microsoft.com/office/drawing/2014/main" xmlns="" val="20002"/>
                    </a:ext>
                  </a:extLst>
                </a:gridCol>
              </a:tblGrid>
              <a:tr h="218041">
                <a:tc>
                  <a:txBody>
                    <a:bodyPr/>
                    <a:lstStyle/>
                    <a:p>
                      <a:pPr marL="46990" algn="ctr" defTabSz="914400" rtl="0" eaLnBrk="1" latinLnBrk="0" hangingPunct="1">
                        <a:lnSpc>
                          <a:spcPct val="100000"/>
                        </a:lnSpc>
                        <a:spcBef>
                          <a:spcPts val="0"/>
                        </a:spcBef>
                        <a:spcAft>
                          <a:spcPts val="0"/>
                        </a:spcAft>
                      </a:pPr>
                      <a:r>
                        <a:rPr lang="en-US" sz="2100" b="1" kern="1200" dirty="0" err="1">
                          <a:solidFill>
                            <a:schemeClr val="dk1"/>
                          </a:solidFill>
                          <a:effectLst/>
                          <a:latin typeface="Arial" panose="020B0604020202020204" pitchFamily="34" charset="0"/>
                          <a:ea typeface="+mn-ea"/>
                          <a:cs typeface="Arial" panose="020B0604020202020204" pitchFamily="34" charset="0"/>
                        </a:rPr>
                        <a:t>Nội</a:t>
                      </a:r>
                      <a:r>
                        <a:rPr lang="en-US" sz="2100" b="1" kern="1200" dirty="0">
                          <a:solidFill>
                            <a:schemeClr val="dk1"/>
                          </a:solidFill>
                          <a:effectLst/>
                          <a:latin typeface="Arial" panose="020B0604020202020204" pitchFamily="34" charset="0"/>
                          <a:ea typeface="+mn-ea"/>
                          <a:cs typeface="Arial" panose="020B0604020202020204" pitchFamily="34" charset="0"/>
                        </a:rPr>
                        <a:t> dung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34060">
                        <a:spcBef>
                          <a:spcPts val="285"/>
                        </a:spcBef>
                        <a:spcAft>
                          <a:spcPts val="0"/>
                        </a:spcAft>
                      </a:pPr>
                      <a:r>
                        <a:rPr lang="en-US" sz="2000" b="1" spc="-40" dirty="0" err="1">
                          <a:solidFill>
                            <a:schemeClr val="tx1"/>
                          </a:solidFill>
                          <a:effectLst/>
                          <a:latin typeface="Arial" panose="020B0604020202020204" pitchFamily="34" charset="0"/>
                          <a:cs typeface="Arial" panose="020B0604020202020204" pitchFamily="34" charset="0"/>
                        </a:rPr>
                        <a:t>Yêu</a:t>
                      </a:r>
                      <a:r>
                        <a:rPr lang="en-US" sz="2000" b="1" dirty="0">
                          <a:solidFill>
                            <a:schemeClr val="tx1"/>
                          </a:solidFill>
                          <a:effectLst/>
                          <a:latin typeface="Arial" panose="020B0604020202020204" pitchFamily="34" charset="0"/>
                          <a:cs typeface="Arial" panose="020B0604020202020204" pitchFamily="34" charset="0"/>
                        </a:rPr>
                        <a:t> </a:t>
                      </a:r>
                      <a:r>
                        <a:rPr lang="en-US" sz="2000" b="1" dirty="0" err="1">
                          <a:solidFill>
                            <a:schemeClr val="tx1"/>
                          </a:solidFill>
                          <a:effectLst/>
                          <a:latin typeface="Arial" panose="020B0604020202020204" pitchFamily="34" charset="0"/>
                          <a:cs typeface="Arial" panose="020B0604020202020204" pitchFamily="34" charset="0"/>
                        </a:rPr>
                        <a:t>cầu</a:t>
                      </a:r>
                      <a:r>
                        <a:rPr lang="en-US" sz="2000" b="1" dirty="0">
                          <a:solidFill>
                            <a:schemeClr val="tx1"/>
                          </a:solidFill>
                          <a:effectLst/>
                          <a:latin typeface="Arial" panose="020B0604020202020204" pitchFamily="34" charset="0"/>
                          <a:cs typeface="Arial" panose="020B0604020202020204" pitchFamily="34" charset="0"/>
                        </a:rPr>
                        <a:t> </a:t>
                      </a:r>
                      <a:r>
                        <a:rPr lang="en-US" sz="2000" b="1" dirty="0" err="1">
                          <a:solidFill>
                            <a:schemeClr val="tx1"/>
                          </a:solidFill>
                          <a:effectLst/>
                          <a:latin typeface="Arial" panose="020B0604020202020204" pitchFamily="34" charset="0"/>
                          <a:cs typeface="Arial" panose="020B0604020202020204" pitchFamily="34" charset="0"/>
                        </a:rPr>
                        <a:t>cần</a:t>
                      </a:r>
                      <a:r>
                        <a:rPr lang="en-US" sz="2000" b="1" dirty="0">
                          <a:solidFill>
                            <a:schemeClr val="tx1"/>
                          </a:solidFill>
                          <a:effectLst/>
                          <a:latin typeface="Arial" panose="020B0604020202020204" pitchFamily="34" charset="0"/>
                          <a:cs typeface="Arial" panose="020B0604020202020204" pitchFamily="34" charset="0"/>
                        </a:rPr>
                        <a:t> </a:t>
                      </a:r>
                      <a:r>
                        <a:rPr lang="en-US" sz="2000" b="1" spc="-5" dirty="0" err="1">
                          <a:solidFill>
                            <a:schemeClr val="tx1"/>
                          </a:solidFill>
                          <a:effectLst/>
                          <a:latin typeface="Arial" panose="020B0604020202020204" pitchFamily="34" charset="0"/>
                          <a:cs typeface="Arial" panose="020B0604020202020204" pitchFamily="34" charset="0"/>
                        </a:rPr>
                        <a:t>đạt</a:t>
                      </a:r>
                      <a:r>
                        <a:rPr lang="en-US" sz="2000" b="1" spc="-5" dirty="0">
                          <a:solidFill>
                            <a:schemeClr val="tx1"/>
                          </a:solidFill>
                          <a:effectLst/>
                          <a:latin typeface="Arial" panose="020B0604020202020204" pitchFamily="34" charset="0"/>
                          <a:cs typeface="Arial" panose="020B0604020202020204" pitchFamily="34" charset="0"/>
                        </a:rPr>
                        <a:t> (CT</a:t>
                      </a:r>
                      <a:r>
                        <a:rPr lang="en-US" sz="2000" b="1" spc="-5" baseline="0" dirty="0">
                          <a:solidFill>
                            <a:schemeClr val="tx1"/>
                          </a:solidFill>
                          <a:effectLst/>
                          <a:latin typeface="Arial" panose="020B0604020202020204" pitchFamily="34" charset="0"/>
                          <a:cs typeface="Arial" panose="020B0604020202020204" pitchFamily="34" charset="0"/>
                        </a:rPr>
                        <a:t> 2018</a:t>
                      </a:r>
                      <a:r>
                        <a:rPr lang="en-US" sz="2000" b="1" spc="-5"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3038" indent="-173038" algn="ctr">
                        <a:spcBef>
                          <a:spcPts val="285"/>
                        </a:spcBef>
                        <a:spcAft>
                          <a:spcPts val="0"/>
                        </a:spcAft>
                      </a:pPr>
                      <a:r>
                        <a:rPr lang="en-US" sz="2000" b="1" spc="-40" dirty="0" err="1">
                          <a:solidFill>
                            <a:schemeClr val="tx1"/>
                          </a:solidFill>
                          <a:effectLst/>
                          <a:latin typeface="Arial" panose="020B0604020202020204" pitchFamily="34" charset="0"/>
                          <a:ea typeface="+mn-ea"/>
                          <a:cs typeface="Arial" panose="020B0604020202020204" pitchFamily="34" charset="0"/>
                        </a:rPr>
                        <a:t>Điểm</a:t>
                      </a:r>
                      <a:r>
                        <a:rPr lang="en-US" sz="2000" b="1" spc="-40" baseline="0" dirty="0">
                          <a:solidFill>
                            <a:schemeClr val="tx1"/>
                          </a:solidFill>
                          <a:effectLst/>
                          <a:latin typeface="Arial" panose="020B0604020202020204" pitchFamily="34" charset="0"/>
                          <a:ea typeface="+mn-ea"/>
                          <a:cs typeface="Arial" panose="020B0604020202020204" pitchFamily="34" charset="0"/>
                        </a:rPr>
                        <a:t> </a:t>
                      </a:r>
                      <a:r>
                        <a:rPr lang="en-US" sz="2000" b="1" spc="-40" baseline="0" dirty="0" err="1">
                          <a:solidFill>
                            <a:schemeClr val="tx1"/>
                          </a:solidFill>
                          <a:effectLst/>
                          <a:latin typeface="Arial" panose="020B0604020202020204" pitchFamily="34" charset="0"/>
                          <a:ea typeface="+mn-ea"/>
                          <a:cs typeface="Arial" panose="020B0604020202020204" pitchFamily="34" charset="0"/>
                        </a:rPr>
                        <a:t>thay</a:t>
                      </a:r>
                      <a:r>
                        <a:rPr lang="en-US" sz="2000" b="1" spc="-40" baseline="0" dirty="0">
                          <a:solidFill>
                            <a:schemeClr val="tx1"/>
                          </a:solidFill>
                          <a:effectLst/>
                          <a:latin typeface="Arial" panose="020B0604020202020204" pitchFamily="34" charset="0"/>
                          <a:ea typeface="+mn-ea"/>
                          <a:cs typeface="Arial" panose="020B0604020202020204" pitchFamily="34" charset="0"/>
                        </a:rPr>
                        <a:t> </a:t>
                      </a:r>
                      <a:r>
                        <a:rPr lang="en-US" sz="2000" b="1" spc="-40" baseline="0" dirty="0" err="1">
                          <a:solidFill>
                            <a:schemeClr val="tx1"/>
                          </a:solidFill>
                          <a:effectLst/>
                          <a:latin typeface="Arial" panose="020B0604020202020204" pitchFamily="34" charset="0"/>
                          <a:ea typeface="+mn-ea"/>
                          <a:cs typeface="Arial" panose="020B0604020202020204" pitchFamily="34" charset="0"/>
                        </a:rPr>
                        <a:t>đổi</a:t>
                      </a:r>
                      <a:r>
                        <a:rPr lang="en-US" sz="2000" b="1" spc="-40" baseline="0" dirty="0">
                          <a:solidFill>
                            <a:schemeClr val="tx1"/>
                          </a:solidFill>
                          <a:effectLst/>
                          <a:latin typeface="Arial" panose="020B0604020202020204" pitchFamily="34" charset="0"/>
                          <a:ea typeface="+mn-ea"/>
                          <a:cs typeface="Arial" panose="020B0604020202020204" pitchFamily="34" charset="0"/>
                        </a:rPr>
                        <a:t> so </a:t>
                      </a:r>
                      <a:r>
                        <a:rPr lang="en-US" sz="2000" b="1" spc="-40" baseline="0" dirty="0" err="1">
                          <a:solidFill>
                            <a:schemeClr val="tx1"/>
                          </a:solidFill>
                          <a:effectLst/>
                          <a:latin typeface="Arial" panose="020B0604020202020204" pitchFamily="34" charset="0"/>
                          <a:ea typeface="+mn-ea"/>
                          <a:cs typeface="Arial" panose="020B0604020202020204" pitchFamily="34" charset="0"/>
                        </a:rPr>
                        <a:t>với</a:t>
                      </a:r>
                      <a:r>
                        <a:rPr lang="en-US" sz="2000" b="1" spc="-40" baseline="0" dirty="0">
                          <a:solidFill>
                            <a:schemeClr val="tx1"/>
                          </a:solidFill>
                          <a:effectLst/>
                          <a:latin typeface="Arial" panose="020B0604020202020204" pitchFamily="34" charset="0"/>
                          <a:ea typeface="+mn-ea"/>
                          <a:cs typeface="Arial" panose="020B0604020202020204" pitchFamily="34" charset="0"/>
                        </a:rPr>
                        <a:t> CT 2000</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245502532"/>
                  </a:ext>
                </a:extLst>
              </a:tr>
              <a:tr h="218041">
                <a:tc gridSpan="2">
                  <a:txBody>
                    <a:bodyPr/>
                    <a:lstStyle/>
                    <a:p>
                      <a:pPr marL="46990" algn="l" defTabSz="914400" rtl="0" eaLnBrk="1" latinLnBrk="0" hangingPunct="1">
                        <a:lnSpc>
                          <a:spcPct val="100000"/>
                        </a:lnSpc>
                        <a:spcBef>
                          <a:spcPts val="0"/>
                        </a:spcBef>
                        <a:spcAft>
                          <a:spcPts val="0"/>
                        </a:spcAft>
                      </a:pPr>
                      <a:r>
                        <a:rPr lang="en-US" sz="2100" b="1" kern="1200" dirty="0" err="1">
                          <a:solidFill>
                            <a:schemeClr val="dk1"/>
                          </a:solidFill>
                          <a:effectLst/>
                          <a:latin typeface="Arial" panose="020B0604020202020204" pitchFamily="34" charset="0"/>
                          <a:ea typeface="+mn-ea"/>
                          <a:cs typeface="Arial" panose="020B0604020202020204" pitchFamily="34" charset="0"/>
                        </a:rPr>
                        <a:t>Đo</a:t>
                      </a:r>
                      <a:r>
                        <a:rPr lang="en-US" sz="2100" b="1" kern="1200" baseline="0" dirty="0">
                          <a:solidFill>
                            <a:schemeClr val="dk1"/>
                          </a:solidFill>
                          <a:effectLst/>
                          <a:latin typeface="Arial" panose="020B0604020202020204" pitchFamily="34" charset="0"/>
                          <a:ea typeface="+mn-ea"/>
                          <a:cs typeface="Arial" panose="020B0604020202020204" pitchFamily="34" charset="0"/>
                        </a:rPr>
                        <a:t> </a:t>
                      </a:r>
                      <a:r>
                        <a:rPr lang="en-US" sz="2100" b="1" kern="1200" baseline="0" dirty="0" err="1">
                          <a:solidFill>
                            <a:schemeClr val="dk1"/>
                          </a:solidFill>
                          <a:effectLst/>
                          <a:latin typeface="Arial" panose="020B0604020202020204" pitchFamily="34" charset="0"/>
                          <a:ea typeface="+mn-ea"/>
                          <a:cs typeface="Arial" panose="020B0604020202020204" pitchFamily="34" charset="0"/>
                        </a:rPr>
                        <a:t>lường</a:t>
                      </a:r>
                      <a:endParaRPr lang="en-US" sz="2100" b="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vi-VN"/>
                    </a:p>
                  </a:txBody>
                  <a:tcPr/>
                </a:tc>
                <a:tc>
                  <a:txBody>
                    <a:bodyPr/>
                    <a:lstStyle/>
                    <a:p>
                      <a:pPr marL="46990" algn="l" defTabSz="914400" rtl="0" eaLnBrk="1" latinLnBrk="0" hangingPunct="1">
                        <a:lnSpc>
                          <a:spcPct val="100000"/>
                        </a:lnSpc>
                        <a:spcBef>
                          <a:spcPts val="0"/>
                        </a:spcBef>
                        <a:spcAft>
                          <a:spcPts val="0"/>
                        </a:spcAft>
                      </a:pPr>
                      <a:endParaRPr lang="en-US" sz="2100" b="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2398448">
                <a:tc>
                  <a:txBody>
                    <a:bodyPr/>
                    <a:lstStyle/>
                    <a:p>
                      <a:pPr marL="46990" marR="46355" algn="just" defTabSz="914400" rtl="0" eaLnBrk="1" latinLnBrk="0" hangingPunct="1">
                        <a:lnSpc>
                          <a:spcPct val="100000"/>
                        </a:lnSpc>
                        <a:spcBef>
                          <a:spcPts val="0"/>
                        </a:spcBef>
                        <a:spcAft>
                          <a:spcPts val="0"/>
                        </a:spcAft>
                      </a:pPr>
                      <a:r>
                        <a:rPr lang="en-US" sz="2100" b="0" i="1" kern="1200" dirty="0" err="1">
                          <a:solidFill>
                            <a:srgbClr val="FF0000"/>
                          </a:solidFill>
                          <a:effectLst/>
                          <a:latin typeface="Arial" panose="020B0604020202020204" pitchFamily="34" charset="0"/>
                          <a:ea typeface="+mn-ea"/>
                          <a:cs typeface="Arial" panose="020B0604020202020204" pitchFamily="34" charset="0"/>
                        </a:rPr>
                        <a:t>Biểu</a:t>
                      </a:r>
                      <a:r>
                        <a:rPr lang="en-US" sz="2100" b="0" i="1" kern="1200" dirty="0">
                          <a:solidFill>
                            <a:srgbClr val="FF0000"/>
                          </a:solidFill>
                          <a:effectLst/>
                          <a:latin typeface="Arial" panose="020B0604020202020204" pitchFamily="34" charset="0"/>
                          <a:ea typeface="+mn-ea"/>
                          <a:cs typeface="Arial" panose="020B0604020202020204" pitchFamily="34" charset="0"/>
                        </a:rPr>
                        <a:t> </a:t>
                      </a:r>
                      <a:r>
                        <a:rPr lang="en-US" sz="2100" b="0" i="1" kern="1200" dirty="0" err="1">
                          <a:solidFill>
                            <a:srgbClr val="FF0000"/>
                          </a:solidFill>
                          <a:effectLst/>
                          <a:latin typeface="Arial" panose="020B0604020202020204" pitchFamily="34" charset="0"/>
                          <a:ea typeface="+mn-ea"/>
                          <a:cs typeface="Arial" panose="020B0604020202020204" pitchFamily="34" charset="0"/>
                        </a:rPr>
                        <a:t>tượng</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về</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đại</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lượng</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và</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rgbClr val="FF0000"/>
                          </a:solidFill>
                          <a:effectLst/>
                          <a:latin typeface="Arial" panose="020B0604020202020204" pitchFamily="34" charset="0"/>
                          <a:ea typeface="+mn-ea"/>
                          <a:cs typeface="Arial" panose="020B0604020202020204" pitchFamily="34" charset="0"/>
                        </a:rPr>
                        <a:t>đơn</a:t>
                      </a:r>
                      <a:r>
                        <a:rPr lang="en-US" sz="2100" b="0" i="1" kern="1200" dirty="0">
                          <a:solidFill>
                            <a:srgbClr val="FF0000"/>
                          </a:solidFill>
                          <a:effectLst/>
                          <a:latin typeface="Arial" panose="020B0604020202020204" pitchFamily="34" charset="0"/>
                          <a:ea typeface="+mn-ea"/>
                          <a:cs typeface="Arial" panose="020B0604020202020204" pitchFamily="34" charset="0"/>
                        </a:rPr>
                        <a:t> </a:t>
                      </a:r>
                      <a:r>
                        <a:rPr lang="en-US" sz="2100" b="0" i="1" kern="1200" dirty="0" err="1">
                          <a:solidFill>
                            <a:srgbClr val="FF0000"/>
                          </a:solidFill>
                          <a:effectLst/>
                          <a:latin typeface="Arial" panose="020B0604020202020204" pitchFamily="34" charset="0"/>
                          <a:ea typeface="+mn-ea"/>
                          <a:cs typeface="Arial" panose="020B0604020202020204" pitchFamily="34" charset="0"/>
                        </a:rPr>
                        <a:t>vị</a:t>
                      </a:r>
                      <a:r>
                        <a:rPr lang="en-US" sz="2100" b="0" i="1" kern="1200" dirty="0">
                          <a:solidFill>
                            <a:srgbClr val="FF0000"/>
                          </a:solidFill>
                          <a:effectLst/>
                          <a:latin typeface="Arial" panose="020B0604020202020204" pitchFamily="34" charset="0"/>
                          <a:ea typeface="+mn-ea"/>
                          <a:cs typeface="Arial" panose="020B0604020202020204" pitchFamily="34" charset="0"/>
                        </a:rPr>
                        <a:t> </a:t>
                      </a:r>
                      <a:r>
                        <a:rPr lang="en-US" sz="2100" b="0" i="1" kern="1200" dirty="0" err="1">
                          <a:solidFill>
                            <a:srgbClr val="FF0000"/>
                          </a:solidFill>
                          <a:effectLst/>
                          <a:latin typeface="Arial" panose="020B0604020202020204" pitchFamily="34" charset="0"/>
                          <a:ea typeface="+mn-ea"/>
                          <a:cs typeface="Arial" panose="020B0604020202020204" pitchFamily="34" charset="0"/>
                        </a:rPr>
                        <a:t>đo</a:t>
                      </a:r>
                      <a:r>
                        <a:rPr lang="en-US" sz="2100" b="0" i="1" kern="1200" dirty="0">
                          <a:solidFill>
                            <a:srgbClr val="FF0000"/>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đại</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lượng</a:t>
                      </a:r>
                      <a:endParaRPr lang="en-US" sz="2100" b="0" i="1" kern="1200" dirty="0">
                        <a:solidFill>
                          <a:schemeClr val="dk1"/>
                        </a:solidFill>
                        <a:effectLst/>
                        <a:latin typeface="Arial" panose="020B0604020202020204" pitchFamily="34" charset="0"/>
                        <a:ea typeface="+mn-ea"/>
                        <a:cs typeface="Arial" panose="020B0604020202020204" pitchFamily="34" charset="0"/>
                      </a:endParaRPr>
                    </a:p>
                    <a:p>
                      <a:pPr marL="46990" algn="just" defTabSz="914400" rtl="0" eaLnBrk="1" latinLnBrk="0" hangingPunct="1">
                        <a:lnSpc>
                          <a:spcPct val="100000"/>
                        </a:lnSpc>
                        <a:spcBef>
                          <a:spcPts val="0"/>
                        </a:spcBef>
                        <a:spcAft>
                          <a:spcPts val="0"/>
                        </a:spcAft>
                      </a:pPr>
                      <a:r>
                        <a:rPr lang="en-US" sz="2100" b="0" i="1" kern="1200" dirty="0">
                          <a:solidFill>
                            <a:schemeClr val="dk1"/>
                          </a:solidFill>
                          <a:effectLst/>
                          <a:latin typeface="Arial" panose="020B0604020202020204" pitchFamily="34" charset="0"/>
                          <a:ea typeface="+mn-ea"/>
                          <a:cs typeface="Arial" panose="020B0604020202020204" pitchFamily="34"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Bef>
                          <a:spcPts val="600"/>
                        </a:spcBef>
                        <a:spcAft>
                          <a:spcPts val="0"/>
                        </a:spcAft>
                      </a:pP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biết</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đơn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vị</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đo</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khối</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yến</a:t>
                      </a:r>
                      <a:r>
                        <a:rPr lang="en-US" sz="16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tạ</a:t>
                      </a:r>
                      <a:r>
                        <a:rPr lang="en-US" sz="16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i="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tấn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quan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giữa</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đơn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vị</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đó</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0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biết</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đơn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vị</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đo</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diện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tích</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dm</a:t>
                      </a:r>
                      <a:r>
                        <a:rPr lang="en-US" sz="1600" b="0" baseline="30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400" b="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đề</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-xi-</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mét</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vuông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a:t>
                      </a:r>
                      <a:r>
                        <a:rPr lang="en-US" sz="1600" b="0" i="1" baseline="30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400" b="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mét</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vuông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mm</a:t>
                      </a:r>
                      <a:r>
                        <a:rPr lang="en-US" sz="1600" b="0" i="1" baseline="30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400" b="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(mi-li-</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mét</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vuông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quan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giữa</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đơn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vị</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đó</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0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biết</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đơn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vị</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đo</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giây</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kỉ</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quan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giữa</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đơn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vị</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đo</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học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0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biết</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đơn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vị</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đo</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góc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baseline="30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o</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6990" marR="43815" algn="just" defTabSz="914400" rtl="0" eaLnBrk="1" latinLnBrk="0" hangingPunct="1">
                        <a:lnSpc>
                          <a:spcPct val="100000"/>
                        </a:lnSpc>
                        <a:spcBef>
                          <a:spcPts val="0"/>
                        </a:spcBef>
                        <a:spcAft>
                          <a:spcPts val="0"/>
                        </a:spcAft>
                        <a:tabLst>
                          <a:tab pos="160020" algn="l"/>
                        </a:tabLst>
                      </a:pPr>
                      <a:r>
                        <a:rPr lang="en-US" sz="1800" b="0" kern="1200" dirty="0" err="1">
                          <a:solidFill>
                            <a:schemeClr val="dk1"/>
                          </a:solidFill>
                          <a:effectLst/>
                          <a:latin typeface="Arial" panose="020B0604020202020204" pitchFamily="34" charset="0"/>
                          <a:ea typeface="+mn-ea"/>
                          <a:cs typeface="Arial" panose="020B0604020202020204" pitchFamily="34" charset="0"/>
                        </a:rPr>
                        <a:t>Bổ</a:t>
                      </a:r>
                      <a:r>
                        <a:rPr lang="en-US" sz="1800" b="0" kern="1200" baseline="0" dirty="0">
                          <a:solidFill>
                            <a:schemeClr val="dk1"/>
                          </a:solidFill>
                          <a:effectLst/>
                          <a:latin typeface="Arial" panose="020B0604020202020204" pitchFamily="34" charset="0"/>
                          <a:ea typeface="+mn-ea"/>
                          <a:cs typeface="Arial" panose="020B0604020202020204" pitchFamily="34" charset="0"/>
                        </a:rPr>
                        <a:t> sung: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đơn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vị</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đo</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góc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baseline="30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o</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p>
                    <a:p>
                      <a:pPr marL="46990" marR="43815" algn="just" defTabSz="914400" rtl="0" eaLnBrk="1" latinLnBrk="0" hangingPunct="1">
                        <a:lnSpc>
                          <a:spcPct val="100000"/>
                        </a:lnSpc>
                        <a:spcBef>
                          <a:spcPts val="0"/>
                        </a:spcBef>
                        <a:spcAft>
                          <a:spcPts val="0"/>
                        </a:spcAft>
                        <a:tabLst>
                          <a:tab pos="160020" algn="l"/>
                        </a:tabLst>
                      </a:pPr>
                      <a:r>
                        <a:rPr lang="en-US" sz="1800" b="0" kern="1200" dirty="0" err="1">
                          <a:solidFill>
                            <a:srgbClr val="222222"/>
                          </a:solidFill>
                          <a:effectLst/>
                          <a:latin typeface="Arial" panose="020B0604020202020204" pitchFamily="34" charset="0"/>
                          <a:ea typeface="+mn-ea"/>
                          <a:cs typeface="Times New Roman" panose="02020603050405020304" pitchFamily="18" charset="0"/>
                        </a:rPr>
                        <a:t>Giảm</a:t>
                      </a:r>
                      <a:r>
                        <a:rPr lang="en-US" sz="1800" b="0" kern="1200" dirty="0">
                          <a:solidFill>
                            <a:srgbClr val="222222"/>
                          </a:solidFill>
                          <a:effectLst/>
                          <a:latin typeface="Arial" panose="020B0604020202020204" pitchFamily="34" charset="0"/>
                          <a:ea typeface="+mn-ea"/>
                          <a:cs typeface="Times New Roman" panose="02020603050405020304" pitchFamily="18" charset="0"/>
                        </a:rPr>
                        <a:t> </a:t>
                      </a:r>
                      <a:r>
                        <a:rPr lang="en-US" sz="1800" b="0" kern="1200" dirty="0" err="1">
                          <a:solidFill>
                            <a:srgbClr val="222222"/>
                          </a:solidFill>
                          <a:effectLst/>
                          <a:latin typeface="Arial" panose="020B0604020202020204" pitchFamily="34" charset="0"/>
                          <a:ea typeface="+mn-ea"/>
                          <a:cs typeface="Times New Roman" panose="02020603050405020304" pitchFamily="18" charset="0"/>
                        </a:rPr>
                        <a:t>tải</a:t>
                      </a:r>
                      <a:r>
                        <a:rPr lang="en-US" sz="1800" b="0" kern="1200" dirty="0">
                          <a:solidFill>
                            <a:srgbClr val="222222"/>
                          </a:solidFill>
                          <a:effectLst/>
                          <a:latin typeface="Arial" panose="020B0604020202020204" pitchFamily="34" charset="0"/>
                          <a:ea typeface="+mn-ea"/>
                          <a:cs typeface="Times New Roman" panose="02020603050405020304" pitchFamily="18" charset="0"/>
                        </a:rPr>
                        <a:t> </a:t>
                      </a:r>
                      <a:r>
                        <a:rPr lang="en-US" sz="1800" b="0" kern="1200" dirty="0" err="1">
                          <a:solidFill>
                            <a:srgbClr val="222222"/>
                          </a:solidFill>
                          <a:effectLst/>
                          <a:latin typeface="Arial" panose="020B0604020202020204" pitchFamily="34" charset="0"/>
                          <a:ea typeface="+mn-ea"/>
                          <a:cs typeface="Times New Roman" panose="02020603050405020304" pitchFamily="18" charset="0"/>
                        </a:rPr>
                        <a:t>các</a:t>
                      </a:r>
                      <a:r>
                        <a:rPr lang="en-US" sz="1800" b="0" kern="1200" dirty="0">
                          <a:solidFill>
                            <a:srgbClr val="222222"/>
                          </a:solidFill>
                          <a:effectLst/>
                          <a:latin typeface="Arial" panose="020B0604020202020204" pitchFamily="34" charset="0"/>
                          <a:ea typeface="+mn-ea"/>
                          <a:cs typeface="Times New Roman" panose="02020603050405020304" pitchFamily="18" charset="0"/>
                        </a:rPr>
                        <a:t> đ</a:t>
                      </a:r>
                      <a:r>
                        <a:rPr lang="vi-VN" sz="1800" b="0" kern="1200" dirty="0">
                          <a:solidFill>
                            <a:srgbClr val="222222"/>
                          </a:solidFill>
                          <a:effectLst/>
                          <a:latin typeface="Arial" panose="020B0604020202020204" pitchFamily="34" charset="0"/>
                          <a:ea typeface="+mn-ea"/>
                          <a:cs typeface="Times New Roman" panose="02020603050405020304" pitchFamily="18" charset="0"/>
                        </a:rPr>
                        <a:t>ơ</a:t>
                      </a:r>
                      <a:r>
                        <a:rPr lang="en-US" sz="1800" b="0" kern="1200" dirty="0">
                          <a:solidFill>
                            <a:srgbClr val="222222"/>
                          </a:solidFill>
                          <a:effectLst/>
                          <a:latin typeface="Arial" panose="020B0604020202020204" pitchFamily="34" charset="0"/>
                          <a:ea typeface="+mn-ea"/>
                          <a:cs typeface="Times New Roman" panose="02020603050405020304" pitchFamily="18" charset="0"/>
                        </a:rPr>
                        <a:t>n </a:t>
                      </a:r>
                      <a:r>
                        <a:rPr lang="en-US" sz="1800" b="0" kern="1200" dirty="0" err="1">
                          <a:solidFill>
                            <a:srgbClr val="222222"/>
                          </a:solidFill>
                          <a:effectLst/>
                          <a:latin typeface="Arial" panose="020B0604020202020204" pitchFamily="34" charset="0"/>
                          <a:ea typeface="+mn-ea"/>
                          <a:cs typeface="Times New Roman" panose="02020603050405020304" pitchFamily="18" charset="0"/>
                        </a:rPr>
                        <a:t>vị</a:t>
                      </a:r>
                      <a:r>
                        <a:rPr lang="en-US" sz="1800" b="0" kern="1200" dirty="0">
                          <a:solidFill>
                            <a:srgbClr val="222222"/>
                          </a:solidFill>
                          <a:effectLst/>
                          <a:latin typeface="Arial" panose="020B0604020202020204" pitchFamily="34" charset="0"/>
                          <a:ea typeface="+mn-ea"/>
                          <a:cs typeface="Times New Roman" panose="02020603050405020304" pitchFamily="18" charset="0"/>
                        </a:rPr>
                        <a:t> </a:t>
                      </a:r>
                      <a:r>
                        <a:rPr lang="en-US" sz="1800" b="0" kern="1200" dirty="0" err="1">
                          <a:solidFill>
                            <a:srgbClr val="222222"/>
                          </a:solidFill>
                          <a:effectLst/>
                          <a:latin typeface="Arial" panose="020B0604020202020204" pitchFamily="34" charset="0"/>
                          <a:ea typeface="+mn-ea"/>
                          <a:cs typeface="Times New Roman" panose="02020603050405020304" pitchFamily="18" charset="0"/>
                        </a:rPr>
                        <a:t>đo</a:t>
                      </a:r>
                      <a:r>
                        <a:rPr lang="en-US" sz="1800" b="0" kern="1200" dirty="0">
                          <a:solidFill>
                            <a:srgbClr val="222222"/>
                          </a:solidFill>
                          <a:effectLst/>
                          <a:latin typeface="Arial" panose="020B0604020202020204" pitchFamily="34" charset="0"/>
                          <a:ea typeface="+mn-ea"/>
                          <a:cs typeface="Times New Roman" panose="02020603050405020304" pitchFamily="18" charset="0"/>
                        </a:rPr>
                        <a:t> </a:t>
                      </a:r>
                      <a:r>
                        <a:rPr lang="en-US" sz="1800" b="0" kern="1200" dirty="0" err="1">
                          <a:solidFill>
                            <a:srgbClr val="222222"/>
                          </a:solidFill>
                          <a:effectLst/>
                          <a:latin typeface="Arial" panose="020B0604020202020204" pitchFamily="34" charset="0"/>
                          <a:ea typeface="+mn-ea"/>
                          <a:cs typeface="Times New Roman" panose="02020603050405020304" pitchFamily="18" charset="0"/>
                        </a:rPr>
                        <a:t>không</a:t>
                      </a:r>
                      <a:r>
                        <a:rPr lang="en-US" sz="1800" b="0" kern="1200" dirty="0">
                          <a:solidFill>
                            <a:srgbClr val="222222"/>
                          </a:solidFill>
                          <a:effectLst/>
                          <a:latin typeface="Arial" panose="020B0604020202020204" pitchFamily="34" charset="0"/>
                          <a:ea typeface="+mn-ea"/>
                          <a:cs typeface="Times New Roman" panose="02020603050405020304" pitchFamily="18" charset="0"/>
                        </a:rPr>
                        <a:t> </a:t>
                      </a:r>
                      <a:r>
                        <a:rPr lang="en-US" sz="1800" b="0" kern="1200" dirty="0" err="1">
                          <a:solidFill>
                            <a:srgbClr val="222222"/>
                          </a:solidFill>
                          <a:effectLst/>
                          <a:latin typeface="Arial" panose="020B0604020202020204" pitchFamily="34" charset="0"/>
                          <a:ea typeface="+mn-ea"/>
                          <a:cs typeface="Times New Roman" panose="02020603050405020304" pitchFamily="18" charset="0"/>
                        </a:rPr>
                        <a:t>thông</a:t>
                      </a:r>
                      <a:r>
                        <a:rPr lang="en-US" sz="1800" b="0" kern="1200" dirty="0">
                          <a:solidFill>
                            <a:srgbClr val="222222"/>
                          </a:solidFill>
                          <a:effectLst/>
                          <a:latin typeface="Arial" panose="020B0604020202020204" pitchFamily="34" charset="0"/>
                          <a:ea typeface="+mn-ea"/>
                          <a:cs typeface="Times New Roman" panose="02020603050405020304" pitchFamily="18" charset="0"/>
                        </a:rPr>
                        <a:t> </a:t>
                      </a:r>
                      <a:r>
                        <a:rPr lang="en-US" sz="1800" b="0" kern="1200" dirty="0" err="1">
                          <a:solidFill>
                            <a:srgbClr val="222222"/>
                          </a:solidFill>
                          <a:effectLst/>
                          <a:latin typeface="Arial" panose="020B0604020202020204" pitchFamily="34" charset="0"/>
                          <a:ea typeface="+mn-ea"/>
                          <a:cs typeface="Times New Roman" panose="02020603050405020304" pitchFamily="18" charset="0"/>
                        </a:rPr>
                        <a:t>dụng</a:t>
                      </a:r>
                      <a:r>
                        <a:rPr lang="en-US" sz="1800" b="0" kern="1200" dirty="0">
                          <a:solidFill>
                            <a:srgbClr val="222222"/>
                          </a:solidFill>
                          <a:effectLst/>
                          <a:latin typeface="Arial" panose="020B0604020202020204" pitchFamily="34" charset="0"/>
                          <a:ea typeface="+mn-ea"/>
                          <a:cs typeface="Times New Roman" panose="02020603050405020304" pitchFamily="18" charset="0"/>
                        </a:rPr>
                        <a:t> </a:t>
                      </a:r>
                      <a:r>
                        <a:rPr lang="en-US" sz="1800" b="0" kern="1200" dirty="0" err="1">
                          <a:solidFill>
                            <a:srgbClr val="222222"/>
                          </a:solidFill>
                          <a:effectLst/>
                          <a:latin typeface="Arial" panose="020B0604020202020204" pitchFamily="34" charset="0"/>
                          <a:ea typeface="+mn-ea"/>
                          <a:cs typeface="Times New Roman" panose="02020603050405020304" pitchFamily="18" charset="0"/>
                        </a:rPr>
                        <a:t>nh</a:t>
                      </a:r>
                      <a:r>
                        <a:rPr lang="vi-VN" sz="1800" b="0" kern="1200" dirty="0">
                          <a:solidFill>
                            <a:srgbClr val="222222"/>
                          </a:solidFill>
                          <a:effectLst/>
                          <a:latin typeface="Arial" panose="020B0604020202020204" pitchFamily="34" charset="0"/>
                          <a:ea typeface="+mn-ea"/>
                          <a:cs typeface="Times New Roman" panose="02020603050405020304" pitchFamily="18" charset="0"/>
                        </a:rPr>
                        <a:t>ư</a:t>
                      </a:r>
                      <a:r>
                        <a:rPr lang="en-US" sz="1800" b="0" kern="1200" dirty="0">
                          <a:solidFill>
                            <a:srgbClr val="222222"/>
                          </a:solidFill>
                          <a:effectLst/>
                          <a:latin typeface="Arial" panose="020B0604020202020204" pitchFamily="34" charset="0"/>
                          <a:ea typeface="+mn-ea"/>
                          <a:cs typeface="Times New Roman" panose="02020603050405020304" pitchFamily="18" charset="0"/>
                        </a:rPr>
                        <a:t> </a:t>
                      </a:r>
                      <a:r>
                        <a:rPr lang="en-US" sz="1800" b="0" kern="1200" dirty="0" err="1">
                          <a:solidFill>
                            <a:srgbClr val="222222"/>
                          </a:solidFill>
                          <a:effectLst/>
                          <a:latin typeface="Arial" panose="020B0604020202020204" pitchFamily="34" charset="0"/>
                          <a:ea typeface="+mn-ea"/>
                          <a:cs typeface="Times New Roman" panose="02020603050405020304" pitchFamily="18" charset="0"/>
                        </a:rPr>
                        <a:t>đề</a:t>
                      </a:r>
                      <a:r>
                        <a:rPr lang="en-US" sz="1800" b="0" kern="1200" dirty="0">
                          <a:solidFill>
                            <a:srgbClr val="222222"/>
                          </a:solidFill>
                          <a:effectLst/>
                          <a:latin typeface="Arial" panose="020B0604020202020204" pitchFamily="34" charset="0"/>
                          <a:ea typeface="+mn-ea"/>
                          <a:cs typeface="Times New Roman" panose="02020603050405020304" pitchFamily="18" charset="0"/>
                        </a:rPr>
                        <a:t>-ca-gam (</a:t>
                      </a:r>
                      <a:r>
                        <a:rPr lang="en-US" sz="1800" b="0" kern="1200" dirty="0" err="1">
                          <a:solidFill>
                            <a:srgbClr val="222222"/>
                          </a:solidFill>
                          <a:effectLst/>
                          <a:latin typeface="Arial" panose="020B0604020202020204" pitchFamily="34" charset="0"/>
                          <a:ea typeface="+mn-ea"/>
                          <a:cs typeface="Times New Roman" panose="02020603050405020304" pitchFamily="18" charset="0"/>
                        </a:rPr>
                        <a:t>dag</a:t>
                      </a:r>
                      <a:r>
                        <a:rPr lang="en-US" sz="1800" b="0" kern="1200" dirty="0">
                          <a:solidFill>
                            <a:srgbClr val="222222"/>
                          </a:solidFill>
                          <a:effectLst/>
                          <a:latin typeface="Arial" panose="020B0604020202020204" pitchFamily="34" charset="0"/>
                          <a:ea typeface="+mn-ea"/>
                          <a:cs typeface="Times New Roman" panose="02020603050405020304" pitchFamily="18" charset="0"/>
                        </a:rPr>
                        <a:t>), </a:t>
                      </a:r>
                      <a:r>
                        <a:rPr lang="en-US" sz="1800" b="0" kern="1200" dirty="0" err="1">
                          <a:solidFill>
                            <a:srgbClr val="222222"/>
                          </a:solidFill>
                          <a:effectLst/>
                          <a:latin typeface="Arial" panose="020B0604020202020204" pitchFamily="34" charset="0"/>
                          <a:ea typeface="+mn-ea"/>
                          <a:cs typeface="Times New Roman" panose="02020603050405020304" pitchFamily="18" charset="0"/>
                        </a:rPr>
                        <a:t>héc</a:t>
                      </a:r>
                      <a:r>
                        <a:rPr lang="en-US" sz="1800" b="0" kern="1200" dirty="0">
                          <a:solidFill>
                            <a:srgbClr val="222222"/>
                          </a:solidFill>
                          <a:effectLst/>
                          <a:latin typeface="Arial" panose="020B0604020202020204" pitchFamily="34" charset="0"/>
                          <a:ea typeface="+mn-ea"/>
                          <a:cs typeface="Times New Roman" panose="02020603050405020304" pitchFamily="18" charset="0"/>
                        </a:rPr>
                        <a:t>-</a:t>
                      </a:r>
                      <a:r>
                        <a:rPr lang="en-US" sz="1800" b="0" kern="1200" dirty="0" err="1">
                          <a:solidFill>
                            <a:srgbClr val="222222"/>
                          </a:solidFill>
                          <a:effectLst/>
                          <a:latin typeface="Arial" panose="020B0604020202020204" pitchFamily="34" charset="0"/>
                          <a:ea typeface="+mn-ea"/>
                          <a:cs typeface="Times New Roman" panose="02020603050405020304" pitchFamily="18" charset="0"/>
                        </a:rPr>
                        <a:t>tô</a:t>
                      </a:r>
                      <a:r>
                        <a:rPr lang="en-US" sz="1800" b="0" kern="1200" dirty="0">
                          <a:solidFill>
                            <a:srgbClr val="222222"/>
                          </a:solidFill>
                          <a:effectLst/>
                          <a:latin typeface="Arial" panose="020B0604020202020204" pitchFamily="34" charset="0"/>
                          <a:ea typeface="+mn-ea"/>
                          <a:cs typeface="Times New Roman" panose="02020603050405020304" pitchFamily="18" charset="0"/>
                        </a:rPr>
                        <a:t>-gam (hg)</a:t>
                      </a:r>
                    </a:p>
                    <a:p>
                      <a:pPr marL="46990" marR="43815" algn="just" defTabSz="914400" rtl="0" eaLnBrk="1" latinLnBrk="0" hangingPunct="1">
                        <a:lnSpc>
                          <a:spcPct val="100000"/>
                        </a:lnSpc>
                        <a:spcBef>
                          <a:spcPts val="0"/>
                        </a:spcBef>
                        <a:spcAft>
                          <a:spcPts val="0"/>
                        </a:spcAft>
                        <a:tabLst>
                          <a:tab pos="160020" algn="l"/>
                        </a:tabLst>
                      </a:pPr>
                      <a:r>
                        <a:rPr lang="en-US" sz="1800" b="0" kern="1200" dirty="0">
                          <a:solidFill>
                            <a:srgbClr val="222222"/>
                          </a:solidFill>
                          <a:effectLst/>
                          <a:latin typeface="Arial" panose="020B0604020202020204" pitchFamily="34" charset="0"/>
                          <a:ea typeface="+mn-ea"/>
                          <a:cs typeface="Times New Roman" panose="02020603050405020304" pitchFamily="18" charset="0"/>
                        </a:rPr>
                        <a:t>-Chuyển km</a:t>
                      </a:r>
                      <a:r>
                        <a:rPr lang="en-US" sz="1800" b="0" kern="1200" baseline="30000" dirty="0">
                          <a:solidFill>
                            <a:srgbClr val="222222"/>
                          </a:solidFill>
                          <a:effectLst/>
                          <a:latin typeface="Arial" panose="020B0604020202020204" pitchFamily="34" charset="0"/>
                          <a:ea typeface="+mn-ea"/>
                          <a:cs typeface="Times New Roman" panose="02020603050405020304" pitchFamily="18" charset="0"/>
                        </a:rPr>
                        <a:t>2</a:t>
                      </a:r>
                      <a:r>
                        <a:rPr lang="en-US" sz="1800" b="0" kern="1200" dirty="0">
                          <a:solidFill>
                            <a:srgbClr val="222222"/>
                          </a:solidFill>
                          <a:effectLst/>
                          <a:latin typeface="Arial" panose="020B0604020202020204" pitchFamily="34" charset="0"/>
                          <a:ea typeface="+mn-ea"/>
                          <a:cs typeface="Times New Roman" panose="02020603050405020304" pitchFamily="18" charset="0"/>
                        </a:rPr>
                        <a:t> </a:t>
                      </a:r>
                      <a:r>
                        <a:rPr lang="en-US" sz="1800" b="0" kern="1200" dirty="0" err="1">
                          <a:solidFill>
                            <a:srgbClr val="222222"/>
                          </a:solidFill>
                          <a:effectLst/>
                          <a:latin typeface="Arial" panose="020B0604020202020204" pitchFamily="34" charset="0"/>
                          <a:ea typeface="+mn-ea"/>
                          <a:cs typeface="Times New Roman" panose="02020603050405020304" pitchFamily="18" charset="0"/>
                        </a:rPr>
                        <a:t>lên</a:t>
                      </a:r>
                      <a:r>
                        <a:rPr lang="en-US" sz="1800" b="0" kern="1200" dirty="0">
                          <a:solidFill>
                            <a:srgbClr val="222222"/>
                          </a:solidFill>
                          <a:effectLst/>
                          <a:latin typeface="Arial" panose="020B0604020202020204" pitchFamily="34" charset="0"/>
                          <a:ea typeface="+mn-ea"/>
                          <a:cs typeface="Times New Roman" panose="02020603050405020304" pitchFamily="18" charset="0"/>
                        </a:rPr>
                        <a:t> </a:t>
                      </a:r>
                      <a:r>
                        <a:rPr lang="en-US" sz="1800" b="0" kern="1200" dirty="0" err="1">
                          <a:solidFill>
                            <a:srgbClr val="222222"/>
                          </a:solidFill>
                          <a:effectLst/>
                          <a:latin typeface="Arial" panose="020B0604020202020204" pitchFamily="34" charset="0"/>
                          <a:ea typeface="+mn-ea"/>
                          <a:cs typeface="Times New Roman" panose="02020603050405020304" pitchFamily="18" charset="0"/>
                        </a:rPr>
                        <a:t>lớp</a:t>
                      </a:r>
                      <a:r>
                        <a:rPr lang="en-US" sz="1800" b="0" kern="1200" dirty="0">
                          <a:solidFill>
                            <a:srgbClr val="222222"/>
                          </a:solidFill>
                          <a:effectLst/>
                          <a:latin typeface="Arial" panose="020B0604020202020204" pitchFamily="34" charset="0"/>
                          <a:ea typeface="+mn-ea"/>
                          <a:cs typeface="Times New Roman" panose="02020603050405020304" pitchFamily="18" charset="0"/>
                        </a:rPr>
                        <a:t> 5</a:t>
                      </a:r>
                      <a:endParaRPr lang="en-US" sz="1800" b="0"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538464707"/>
                  </a:ext>
                </a:extLst>
              </a:tr>
              <a:tr h="667218">
                <a:tc>
                  <a:txBody>
                    <a:bodyPr/>
                    <a:lstStyle/>
                    <a:p>
                      <a:pPr marL="46990" algn="just" defTabSz="914400" rtl="0" eaLnBrk="1" latinLnBrk="0" hangingPunct="1">
                        <a:lnSpc>
                          <a:spcPct val="100000"/>
                        </a:lnSpc>
                        <a:spcBef>
                          <a:spcPts val="0"/>
                        </a:spcBef>
                        <a:spcAft>
                          <a:spcPts val="0"/>
                        </a:spcAft>
                      </a:pPr>
                      <a:r>
                        <a:rPr lang="en-US" sz="2100" b="0" i="1" kern="1200" dirty="0" err="1">
                          <a:solidFill>
                            <a:srgbClr val="FF0000"/>
                          </a:solidFill>
                          <a:effectLst/>
                          <a:latin typeface="Arial" panose="020B0604020202020204" pitchFamily="34" charset="0"/>
                          <a:ea typeface="+mn-ea"/>
                          <a:cs typeface="Arial" panose="020B0604020202020204" pitchFamily="34" charset="0"/>
                        </a:rPr>
                        <a:t>Thực</a:t>
                      </a:r>
                      <a:r>
                        <a:rPr lang="en-US" sz="2100" b="0" i="1" kern="1200" dirty="0">
                          <a:solidFill>
                            <a:srgbClr val="FF0000"/>
                          </a:solidFill>
                          <a:effectLst/>
                          <a:latin typeface="Arial" panose="020B0604020202020204" pitchFamily="34" charset="0"/>
                          <a:ea typeface="+mn-ea"/>
                          <a:cs typeface="Arial" panose="020B0604020202020204" pitchFamily="34" charset="0"/>
                        </a:rPr>
                        <a:t> </a:t>
                      </a:r>
                      <a:r>
                        <a:rPr lang="en-US" sz="2100" b="0" i="1" kern="1200" dirty="0" err="1">
                          <a:solidFill>
                            <a:srgbClr val="FF0000"/>
                          </a:solidFill>
                          <a:effectLst/>
                          <a:latin typeface="Arial" panose="020B0604020202020204" pitchFamily="34" charset="0"/>
                          <a:ea typeface="+mn-ea"/>
                          <a:cs typeface="Arial" panose="020B0604020202020204" pitchFamily="34" charset="0"/>
                        </a:rPr>
                        <a:t>hành</a:t>
                      </a:r>
                      <a:r>
                        <a:rPr lang="en-US" sz="2100" b="0" i="1" kern="1200" dirty="0">
                          <a:solidFill>
                            <a:srgbClr val="FF0000"/>
                          </a:solidFill>
                          <a:effectLst/>
                          <a:latin typeface="Arial" panose="020B0604020202020204" pitchFamily="34" charset="0"/>
                          <a:ea typeface="+mn-ea"/>
                          <a:cs typeface="Arial" panose="020B0604020202020204" pitchFamily="34" charset="0"/>
                        </a:rPr>
                        <a:t> </a:t>
                      </a:r>
                      <a:r>
                        <a:rPr lang="en-US" sz="2100" b="0" i="1" kern="1200" dirty="0" err="1">
                          <a:solidFill>
                            <a:srgbClr val="FF0000"/>
                          </a:solidFill>
                          <a:effectLst/>
                          <a:latin typeface="Arial" panose="020B0604020202020204" pitchFamily="34" charset="0"/>
                          <a:ea typeface="+mn-ea"/>
                          <a:cs typeface="Arial" panose="020B0604020202020204" pitchFamily="34" charset="0"/>
                        </a:rPr>
                        <a:t>đo</a:t>
                      </a:r>
                      <a:r>
                        <a:rPr lang="en-US" sz="2100" b="0" i="1" kern="1200" dirty="0">
                          <a:solidFill>
                            <a:srgbClr val="FF0000"/>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đại</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lượng</a:t>
                      </a:r>
                      <a:endParaRPr lang="en-US" sz="2100" b="0" i="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Bef>
                          <a:spcPts val="600"/>
                        </a:spcBef>
                        <a:spcAft>
                          <a:spcPts val="0"/>
                        </a:spcAft>
                      </a:pP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Sử</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cụ</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thông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hành</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cân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đo</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đong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đếm</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xem</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đơn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vị</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đo</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học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0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Sử</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thước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đo</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góc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đo</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góc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60</a:t>
                      </a:r>
                      <a:r>
                        <a:rPr lang="en-US" sz="1600" b="0" baseline="30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o</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90</a:t>
                      </a:r>
                      <a:r>
                        <a:rPr lang="en-US" sz="1600" b="0" baseline="30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o</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120</a:t>
                      </a:r>
                      <a:r>
                        <a:rPr lang="en-US" sz="1600" b="0" baseline="30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o</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180</a:t>
                      </a:r>
                      <a:r>
                        <a:rPr lang="en-US" sz="1600" b="0" baseline="30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o</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6990" marR="45085" algn="just" defTabSz="914400" rtl="0" eaLnBrk="1" latinLnBrk="0" hangingPunct="1">
                        <a:lnSpc>
                          <a:spcPct val="100000"/>
                        </a:lnSpc>
                        <a:spcBef>
                          <a:spcPts val="0"/>
                        </a:spcBef>
                        <a:spcAft>
                          <a:spcPts val="0"/>
                        </a:spcAft>
                        <a:tabLst>
                          <a:tab pos="142875" algn="l"/>
                        </a:tabLst>
                      </a:pPr>
                      <a:r>
                        <a:rPr lang="en-US" sz="1800" b="0" kern="1200" dirty="0" err="1">
                          <a:solidFill>
                            <a:schemeClr val="dk1"/>
                          </a:solidFill>
                          <a:effectLst/>
                          <a:latin typeface="Arial" panose="020B0604020202020204" pitchFamily="34" charset="0"/>
                          <a:ea typeface="+mn-ea"/>
                          <a:cs typeface="Arial" panose="020B0604020202020204" pitchFamily="34" charset="0"/>
                        </a:rPr>
                        <a:t>Bổ</a:t>
                      </a:r>
                      <a:r>
                        <a:rPr lang="en-US" sz="1800" b="0" kern="1200" dirty="0">
                          <a:solidFill>
                            <a:schemeClr val="dk1"/>
                          </a:solidFill>
                          <a:effectLst/>
                          <a:latin typeface="Arial" panose="020B0604020202020204" pitchFamily="34" charset="0"/>
                          <a:ea typeface="+mn-ea"/>
                          <a:cs typeface="Arial" panose="020B0604020202020204" pitchFamily="34" charset="0"/>
                        </a:rPr>
                        <a:t> sung </a:t>
                      </a:r>
                      <a:r>
                        <a:rPr lang="en-US" sz="1800" b="0" kern="1200" dirty="0" err="1">
                          <a:solidFill>
                            <a:schemeClr val="dk1"/>
                          </a:solidFill>
                          <a:effectLst/>
                          <a:latin typeface="Arial" panose="020B0604020202020204" pitchFamily="34" charset="0"/>
                          <a:ea typeface="+mn-ea"/>
                          <a:cs typeface="Arial" panose="020B0604020202020204" pitchFamily="34" charset="0"/>
                        </a:rPr>
                        <a:t>đo</a:t>
                      </a:r>
                      <a:r>
                        <a:rPr lang="en-US" sz="1800" b="0" kern="1200" dirty="0">
                          <a:solidFill>
                            <a:schemeClr val="dk1"/>
                          </a:solidFill>
                          <a:effectLst/>
                          <a:latin typeface="Arial" panose="020B0604020202020204" pitchFamily="34" charset="0"/>
                          <a:ea typeface="+mn-ea"/>
                          <a:cs typeface="Arial" panose="020B0604020202020204" pitchFamily="34" charset="0"/>
                        </a:rPr>
                        <a:t> </a:t>
                      </a:r>
                      <a:r>
                        <a:rPr lang="en-US" sz="1800" b="0" kern="1200" dirty="0" err="1">
                          <a:solidFill>
                            <a:schemeClr val="dk1"/>
                          </a:solidFill>
                          <a:effectLst/>
                          <a:latin typeface="Arial" panose="020B0604020202020204" pitchFamily="34" charset="0"/>
                          <a:ea typeface="+mn-ea"/>
                          <a:cs typeface="Arial" panose="020B0604020202020204" pitchFamily="34" charset="0"/>
                        </a:rPr>
                        <a:t>góc</a:t>
                      </a:r>
                      <a:r>
                        <a:rPr lang="en-US" sz="1800" b="0" kern="1200" dirty="0">
                          <a:solidFill>
                            <a:schemeClr val="dk1"/>
                          </a:solidFill>
                          <a:effectLst/>
                          <a:latin typeface="Arial" panose="020B0604020202020204" pitchFamily="34" charset="0"/>
                          <a:ea typeface="+mn-ea"/>
                          <a:cs typeface="Arial" panose="020B0604020202020204" pitchFamily="34" charset="0"/>
                        </a:rPr>
                        <a:t> </a:t>
                      </a:r>
                      <a:r>
                        <a:rPr lang="en-US" sz="1800" b="0" kern="1200" dirty="0" err="1">
                          <a:solidFill>
                            <a:schemeClr val="dk1"/>
                          </a:solidFill>
                          <a:effectLst/>
                          <a:latin typeface="Arial" panose="020B0604020202020204" pitchFamily="34" charset="0"/>
                          <a:ea typeface="+mn-ea"/>
                          <a:cs typeface="Arial" panose="020B0604020202020204" pitchFamily="34" charset="0"/>
                        </a:rPr>
                        <a:t>theo</a:t>
                      </a:r>
                      <a:r>
                        <a:rPr lang="en-US" sz="1800" b="0" kern="1200" dirty="0">
                          <a:solidFill>
                            <a:schemeClr val="dk1"/>
                          </a:solidFill>
                          <a:effectLst/>
                          <a:latin typeface="Arial" panose="020B0604020202020204" pitchFamily="34" charset="0"/>
                          <a:ea typeface="+mn-ea"/>
                          <a:cs typeface="Arial" panose="020B0604020202020204" pitchFamily="34" charset="0"/>
                        </a:rPr>
                        <a:t> </a:t>
                      </a:r>
                      <a:r>
                        <a:rPr lang="en-US" sz="1800" b="0" kern="1200" dirty="0" err="1">
                          <a:solidFill>
                            <a:schemeClr val="dk1"/>
                          </a:solidFill>
                          <a:effectLst/>
                          <a:latin typeface="Arial" panose="020B0604020202020204" pitchFamily="34" charset="0"/>
                          <a:ea typeface="+mn-ea"/>
                          <a:cs typeface="Arial" panose="020B0604020202020204" pitchFamily="34" charset="0"/>
                        </a:rPr>
                        <a:t>các</a:t>
                      </a:r>
                      <a:r>
                        <a:rPr lang="en-US" sz="1800" b="0" kern="1200" dirty="0">
                          <a:solidFill>
                            <a:schemeClr val="dk1"/>
                          </a:solidFill>
                          <a:effectLst/>
                          <a:latin typeface="Arial" panose="020B0604020202020204" pitchFamily="34" charset="0"/>
                          <a:ea typeface="+mn-ea"/>
                          <a:cs typeface="Arial" panose="020B0604020202020204" pitchFamily="34" charset="0"/>
                        </a:rPr>
                        <a:t> </a:t>
                      </a:r>
                      <a:r>
                        <a:rPr lang="en-US" sz="1800" b="0" kern="1200" dirty="0" err="1">
                          <a:solidFill>
                            <a:schemeClr val="dk1"/>
                          </a:solidFill>
                          <a:effectLst/>
                          <a:latin typeface="Arial" panose="020B0604020202020204" pitchFamily="34" charset="0"/>
                          <a:ea typeface="+mn-ea"/>
                          <a:cs typeface="Arial" panose="020B0604020202020204" pitchFamily="34" charset="0"/>
                        </a:rPr>
                        <a:t>góc</a:t>
                      </a:r>
                      <a:r>
                        <a:rPr lang="en-US" sz="1800" b="0" kern="1200" dirty="0">
                          <a:solidFill>
                            <a:schemeClr val="dk1"/>
                          </a:solidFill>
                          <a:effectLst/>
                          <a:latin typeface="Arial" panose="020B0604020202020204" pitchFamily="34" charset="0"/>
                          <a:ea typeface="+mn-ea"/>
                          <a:cs typeface="Arial" panose="020B0604020202020204" pitchFamily="34" charset="0"/>
                        </a:rPr>
                        <a:t> </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60</a:t>
                      </a:r>
                      <a:r>
                        <a:rPr lang="en-US" sz="1800" b="0" baseline="30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o</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90</a:t>
                      </a:r>
                      <a:r>
                        <a:rPr lang="en-US" sz="1800" b="0" baseline="30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o</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120</a:t>
                      </a:r>
                      <a:r>
                        <a:rPr lang="en-US" sz="1800" b="0" baseline="30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o</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180</a:t>
                      </a:r>
                      <a:r>
                        <a:rPr lang="en-US" sz="1800" b="0" baseline="30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o</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b="0"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29727889"/>
                  </a:ext>
                </a:extLst>
              </a:tr>
              <a:tr h="1292735">
                <a:tc>
                  <a:txBody>
                    <a:bodyPr/>
                    <a:lstStyle/>
                    <a:p>
                      <a:pPr marL="46990" marR="45720" algn="just" defTabSz="914400" rtl="0" eaLnBrk="1" latinLnBrk="0" hangingPunct="1">
                        <a:lnSpc>
                          <a:spcPct val="100000"/>
                        </a:lnSpc>
                        <a:spcBef>
                          <a:spcPts val="0"/>
                        </a:spcBef>
                        <a:spcAft>
                          <a:spcPts val="0"/>
                        </a:spcAft>
                      </a:pPr>
                      <a:r>
                        <a:rPr lang="en-US" sz="2100" b="0" i="1" kern="1200" dirty="0">
                          <a:solidFill>
                            <a:srgbClr val="FF0000"/>
                          </a:solidFill>
                          <a:effectLst/>
                          <a:latin typeface="Arial" panose="020B0604020202020204" pitchFamily="34" charset="0"/>
                          <a:ea typeface="+mn-ea"/>
                          <a:cs typeface="Arial" panose="020B0604020202020204" pitchFamily="34" charset="0"/>
                        </a:rPr>
                        <a:t>Tính </a:t>
                      </a:r>
                      <a:r>
                        <a:rPr lang="en-US" sz="2100" b="0" i="1" kern="1200" dirty="0" err="1">
                          <a:solidFill>
                            <a:srgbClr val="FF0000"/>
                          </a:solidFill>
                          <a:effectLst/>
                          <a:latin typeface="Arial" panose="020B0604020202020204" pitchFamily="34" charset="0"/>
                          <a:ea typeface="+mn-ea"/>
                          <a:cs typeface="Arial" panose="020B0604020202020204" pitchFamily="34" charset="0"/>
                        </a:rPr>
                        <a:t>toán</a:t>
                      </a:r>
                      <a:r>
                        <a:rPr lang="en-US" sz="2100" b="0" i="1" kern="1200" dirty="0">
                          <a:solidFill>
                            <a:srgbClr val="FF0000"/>
                          </a:solidFill>
                          <a:effectLst/>
                          <a:latin typeface="Arial" panose="020B0604020202020204" pitchFamily="34" charset="0"/>
                          <a:ea typeface="+mn-ea"/>
                          <a:cs typeface="Arial" panose="020B0604020202020204" pitchFamily="34" charset="0"/>
                        </a:rPr>
                        <a:t> </a:t>
                      </a:r>
                      <a:r>
                        <a:rPr lang="en-US" sz="2100" b="0" i="1" kern="1200" dirty="0" err="1">
                          <a:solidFill>
                            <a:srgbClr val="FF0000"/>
                          </a:solidFill>
                          <a:effectLst/>
                          <a:latin typeface="Arial" panose="020B0604020202020204" pitchFamily="34" charset="0"/>
                          <a:ea typeface="+mn-ea"/>
                          <a:cs typeface="Arial" panose="020B0604020202020204" pitchFamily="34" charset="0"/>
                        </a:rPr>
                        <a:t>và</a:t>
                      </a:r>
                      <a:r>
                        <a:rPr lang="en-US" sz="2100" b="0" i="1" kern="1200" dirty="0">
                          <a:solidFill>
                            <a:srgbClr val="FF0000"/>
                          </a:solidFill>
                          <a:effectLst/>
                          <a:latin typeface="Arial" panose="020B0604020202020204" pitchFamily="34" charset="0"/>
                          <a:ea typeface="+mn-ea"/>
                          <a:cs typeface="Arial" panose="020B0604020202020204" pitchFamily="34" charset="0"/>
                        </a:rPr>
                        <a:t> </a:t>
                      </a:r>
                      <a:r>
                        <a:rPr lang="en-US" sz="2100" b="0" i="1" kern="1200" dirty="0" err="1">
                          <a:solidFill>
                            <a:srgbClr val="FF0000"/>
                          </a:solidFill>
                          <a:effectLst/>
                          <a:latin typeface="Arial" panose="020B0604020202020204" pitchFamily="34" charset="0"/>
                          <a:ea typeface="+mn-ea"/>
                          <a:cs typeface="Arial" panose="020B0604020202020204" pitchFamily="34" charset="0"/>
                        </a:rPr>
                        <a:t>ước</a:t>
                      </a:r>
                      <a:r>
                        <a:rPr lang="en-US" sz="2100" b="0" i="1" kern="1200" dirty="0">
                          <a:solidFill>
                            <a:srgbClr val="FF0000"/>
                          </a:solidFill>
                          <a:effectLst/>
                          <a:latin typeface="Arial" panose="020B0604020202020204" pitchFamily="34" charset="0"/>
                          <a:ea typeface="+mn-ea"/>
                          <a:cs typeface="Arial" panose="020B0604020202020204" pitchFamily="34" charset="0"/>
                        </a:rPr>
                        <a:t> </a:t>
                      </a:r>
                      <a:r>
                        <a:rPr lang="en-US" sz="2100" b="0" i="1" kern="1200" dirty="0" err="1">
                          <a:solidFill>
                            <a:srgbClr val="FF0000"/>
                          </a:solidFill>
                          <a:effectLst/>
                          <a:latin typeface="Arial" panose="020B0604020202020204" pitchFamily="34" charset="0"/>
                          <a:ea typeface="+mn-ea"/>
                          <a:cs typeface="Arial" panose="020B0604020202020204" pitchFamily="34" charset="0"/>
                        </a:rPr>
                        <a:t>lượng</a:t>
                      </a:r>
                      <a:r>
                        <a:rPr lang="en-US" sz="2100" b="0" i="1" kern="1200" dirty="0">
                          <a:solidFill>
                            <a:srgbClr val="FF0000"/>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với</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các</a:t>
                      </a:r>
                      <a:r>
                        <a:rPr lang="en-US" sz="2100" b="0" i="1" kern="1200" dirty="0">
                          <a:solidFill>
                            <a:schemeClr val="dk1"/>
                          </a:solidFill>
                          <a:effectLst/>
                          <a:latin typeface="Arial" panose="020B0604020202020204" pitchFamily="34" charset="0"/>
                          <a:ea typeface="+mn-ea"/>
                          <a:cs typeface="Arial" panose="020B0604020202020204" pitchFamily="34" charset="0"/>
                        </a:rPr>
                        <a:t> số </a:t>
                      </a:r>
                      <a:r>
                        <a:rPr lang="en-US" sz="2100" b="0" i="1" kern="1200" dirty="0" err="1">
                          <a:solidFill>
                            <a:schemeClr val="dk1"/>
                          </a:solidFill>
                          <a:effectLst/>
                          <a:latin typeface="Arial" panose="020B0604020202020204" pitchFamily="34" charset="0"/>
                          <a:ea typeface="+mn-ea"/>
                          <a:cs typeface="Arial" panose="020B0604020202020204" pitchFamily="34" charset="0"/>
                        </a:rPr>
                        <a:t>đo</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đại</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lượng</a:t>
                      </a:r>
                      <a:endParaRPr lang="en-US" sz="2100" b="0" i="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Bef>
                          <a:spcPts val="600"/>
                        </a:spcBef>
                        <a:spcAft>
                          <a:spcPts val="0"/>
                        </a:spcAft>
                      </a:pP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việc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chuyển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đổi</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tính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toán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số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đo</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dài</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mm, cm, dm, m, km</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diện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tích</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mm</a:t>
                      </a:r>
                      <a:r>
                        <a:rPr lang="en-US" sz="1600" b="0" i="1" baseline="30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16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cm</a:t>
                      </a:r>
                      <a:r>
                        <a:rPr lang="en-US" sz="1600" b="0" i="1" baseline="30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16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dm</a:t>
                      </a:r>
                      <a:r>
                        <a:rPr lang="en-US" sz="1600" b="0" i="1" baseline="30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16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m</a:t>
                      </a:r>
                      <a:r>
                        <a:rPr lang="en-US" sz="1600" b="0" i="1" baseline="30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khối</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 kg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yến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tạ</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tấn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dung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tích</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ml, l</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giây</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phút</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giờ</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ngày</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tuần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lễ</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tháng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năm</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kỉ</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tiền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Việt Nam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học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0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việc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ước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kết</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quả</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đo</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lường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đơn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giản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ví</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dụ</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con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bò</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cân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nặng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khoảng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tạ</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0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Giải</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quyết</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vấn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đề</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tiễn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liên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quan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đến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đo</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dài</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diện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tích</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khối</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dung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tích</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tiền</a:t>
                      </a:r>
                      <a:r>
                        <a:rPr lang="en-US" sz="16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Việt Nam.</a:t>
                      </a:r>
                      <a:endParaRPr lang="vi-VN"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6990" marR="43180" indent="0" algn="just" defTabSz="914400" rtl="0" eaLnBrk="1" fontAlgn="auto" latinLnBrk="0" hangingPunct="1">
                        <a:lnSpc>
                          <a:spcPct val="100000"/>
                        </a:lnSpc>
                        <a:spcBef>
                          <a:spcPts val="0"/>
                        </a:spcBef>
                        <a:spcAft>
                          <a:spcPts val="0"/>
                        </a:spcAft>
                        <a:buClrTx/>
                        <a:buSzTx/>
                        <a:buFontTx/>
                        <a:buNone/>
                        <a:tabLst>
                          <a:tab pos="172720" algn="l"/>
                        </a:tabLst>
                        <a:defRPr/>
                      </a:pPr>
                      <a:r>
                        <a:rPr lang="en-US" sz="1800" b="0" kern="1200" dirty="0">
                          <a:solidFill>
                            <a:schemeClr val="dk1"/>
                          </a:solidFill>
                          <a:effectLst/>
                          <a:latin typeface="Arial" panose="020B0604020202020204" pitchFamily="34" charset="0"/>
                          <a:ea typeface="+mn-ea"/>
                          <a:cs typeface="Arial" panose="020B0604020202020204" pitchFamily="34" charset="0"/>
                        </a:rPr>
                        <a:t>CT</a:t>
                      </a:r>
                      <a:r>
                        <a:rPr lang="en-US" sz="1800" b="0" kern="1200" baseline="0" dirty="0">
                          <a:solidFill>
                            <a:schemeClr val="dk1"/>
                          </a:solidFill>
                          <a:effectLst/>
                          <a:latin typeface="Arial" panose="020B0604020202020204" pitchFamily="34" charset="0"/>
                          <a:ea typeface="+mn-ea"/>
                          <a:cs typeface="Arial" panose="020B0604020202020204" pitchFamily="34" charset="0"/>
                        </a:rPr>
                        <a:t> 2018 </a:t>
                      </a:r>
                      <a:r>
                        <a:rPr lang="en-US" sz="1800" b="0" kern="1200" baseline="0" dirty="0" err="1">
                          <a:solidFill>
                            <a:schemeClr val="dk1"/>
                          </a:solidFill>
                          <a:effectLst/>
                          <a:latin typeface="Arial" panose="020B0604020202020204" pitchFamily="34" charset="0"/>
                          <a:ea typeface="+mn-ea"/>
                          <a:cs typeface="Arial" panose="020B0604020202020204" pitchFamily="34" charset="0"/>
                        </a:rPr>
                        <a:t>chú</a:t>
                      </a:r>
                      <a:r>
                        <a:rPr lang="en-US" sz="1800" b="0" kern="1200" baseline="0" dirty="0">
                          <a:solidFill>
                            <a:schemeClr val="dk1"/>
                          </a:solidFill>
                          <a:effectLst/>
                          <a:latin typeface="Arial" panose="020B0604020202020204" pitchFamily="34" charset="0"/>
                          <a:ea typeface="+mn-ea"/>
                          <a:cs typeface="Arial" panose="020B0604020202020204" pitchFamily="34" charset="0"/>
                        </a:rPr>
                        <a:t> ý </a:t>
                      </a:r>
                      <a:r>
                        <a:rPr lang="en-US" sz="1800" b="0" kern="1200" baseline="0" dirty="0" err="1">
                          <a:solidFill>
                            <a:schemeClr val="dk1"/>
                          </a:solidFill>
                          <a:effectLst/>
                          <a:latin typeface="Arial" panose="020B0604020202020204" pitchFamily="34" charset="0"/>
                          <a:ea typeface="+mn-ea"/>
                          <a:cs typeface="Arial" panose="020B0604020202020204" pitchFamily="34" charset="0"/>
                        </a:rPr>
                        <a:t>hơn</a:t>
                      </a:r>
                      <a:r>
                        <a:rPr lang="en-US" sz="1800" b="0" kern="1200" baseline="0" dirty="0">
                          <a:solidFill>
                            <a:schemeClr val="dk1"/>
                          </a:solidFill>
                          <a:effectLst/>
                          <a:latin typeface="Arial" panose="020B0604020202020204" pitchFamily="34" charset="0"/>
                          <a:ea typeface="+mn-ea"/>
                          <a:cs typeface="Arial" panose="020B0604020202020204" pitchFamily="34" charset="0"/>
                        </a:rPr>
                        <a:t> </a:t>
                      </a:r>
                      <a:r>
                        <a:rPr lang="en-US" sz="1800" b="0" kern="1200" baseline="0" dirty="0" err="1">
                          <a:solidFill>
                            <a:schemeClr val="dk1"/>
                          </a:solidFill>
                          <a:effectLst/>
                          <a:latin typeface="Arial" panose="020B0604020202020204" pitchFamily="34" charset="0"/>
                          <a:ea typeface="+mn-ea"/>
                          <a:cs typeface="Arial" panose="020B0604020202020204" pitchFamily="34" charset="0"/>
                        </a:rPr>
                        <a:t>đến</a:t>
                      </a:r>
                      <a:r>
                        <a:rPr lang="en-US" sz="1800" b="0" kern="1200" baseline="0" dirty="0">
                          <a:solidFill>
                            <a:schemeClr val="dk1"/>
                          </a:solidFill>
                          <a:effectLst/>
                          <a:latin typeface="Arial" panose="020B0604020202020204" pitchFamily="34" charset="0"/>
                          <a:ea typeface="+mn-ea"/>
                          <a:cs typeface="Arial" panose="020B0604020202020204" pitchFamily="34" charset="0"/>
                        </a:rPr>
                        <a:t> </a:t>
                      </a:r>
                      <a:r>
                        <a:rPr lang="en-US" sz="1800" b="0" kern="1200" baseline="0" dirty="0" err="1">
                          <a:solidFill>
                            <a:schemeClr val="dk1"/>
                          </a:solidFill>
                          <a:effectLst/>
                          <a:latin typeface="Arial" panose="020B0604020202020204" pitchFamily="34" charset="0"/>
                          <a:ea typeface="+mn-ea"/>
                          <a:cs typeface="Arial" panose="020B0604020202020204" pitchFamily="34" charset="0"/>
                        </a:rPr>
                        <a:t>hoạt</a:t>
                      </a:r>
                      <a:r>
                        <a:rPr lang="en-US" sz="1800" b="0" kern="1200" baseline="0" dirty="0">
                          <a:solidFill>
                            <a:schemeClr val="dk1"/>
                          </a:solidFill>
                          <a:effectLst/>
                          <a:latin typeface="Arial" panose="020B0604020202020204" pitchFamily="34" charset="0"/>
                          <a:ea typeface="+mn-ea"/>
                          <a:cs typeface="Arial" panose="020B0604020202020204" pitchFamily="34" charset="0"/>
                        </a:rPr>
                        <a:t> </a:t>
                      </a:r>
                      <a:r>
                        <a:rPr lang="en-US" sz="1800" b="0" kern="1200" baseline="0" dirty="0" err="1">
                          <a:solidFill>
                            <a:schemeClr val="dk1"/>
                          </a:solidFill>
                          <a:effectLst/>
                          <a:latin typeface="Arial" panose="020B0604020202020204" pitchFamily="34" charset="0"/>
                          <a:ea typeface="+mn-ea"/>
                          <a:cs typeface="Arial" panose="020B0604020202020204" pitchFamily="34" charset="0"/>
                        </a:rPr>
                        <a:t>động</a:t>
                      </a:r>
                      <a:r>
                        <a:rPr lang="en-US" sz="1800" b="0" kern="1200" baseline="0" dirty="0">
                          <a:solidFill>
                            <a:schemeClr val="dk1"/>
                          </a:solidFill>
                          <a:effectLst/>
                          <a:latin typeface="Arial" panose="020B0604020202020204" pitchFamily="34" charset="0"/>
                          <a:ea typeface="+mn-ea"/>
                          <a:cs typeface="Arial" panose="020B0604020202020204" pitchFamily="34" charset="0"/>
                        </a:rPr>
                        <a:t> </a:t>
                      </a:r>
                      <a:r>
                        <a:rPr lang="en-US" sz="1800" b="0" kern="1200" baseline="0" dirty="0" err="1">
                          <a:solidFill>
                            <a:schemeClr val="dk1"/>
                          </a:solidFill>
                          <a:effectLst/>
                          <a:latin typeface="Arial" panose="020B0604020202020204" pitchFamily="34" charset="0"/>
                          <a:ea typeface="+mn-ea"/>
                          <a:cs typeface="Arial" panose="020B0604020202020204" pitchFamily="34" charset="0"/>
                        </a:rPr>
                        <a:t>ước</a:t>
                      </a:r>
                      <a:r>
                        <a:rPr lang="en-US" sz="1800" b="0" kern="1200" baseline="0" dirty="0">
                          <a:solidFill>
                            <a:schemeClr val="dk1"/>
                          </a:solidFill>
                          <a:effectLst/>
                          <a:latin typeface="Arial" panose="020B0604020202020204" pitchFamily="34" charset="0"/>
                          <a:ea typeface="+mn-ea"/>
                          <a:cs typeface="Arial" panose="020B0604020202020204" pitchFamily="34" charset="0"/>
                        </a:rPr>
                        <a:t> </a:t>
                      </a:r>
                      <a:r>
                        <a:rPr lang="en-US" sz="1800" b="0" kern="1200" baseline="0" dirty="0" err="1">
                          <a:solidFill>
                            <a:schemeClr val="dk1"/>
                          </a:solidFill>
                          <a:effectLst/>
                          <a:latin typeface="Arial" panose="020B0604020202020204" pitchFamily="34" charset="0"/>
                          <a:ea typeface="+mn-ea"/>
                          <a:cs typeface="Arial" panose="020B0604020202020204" pitchFamily="34" charset="0"/>
                        </a:rPr>
                        <a:t>lượng</a:t>
                      </a:r>
                      <a:r>
                        <a:rPr lang="en-US" sz="1800" b="0" kern="1200" baseline="0" dirty="0">
                          <a:solidFill>
                            <a:schemeClr val="dk1"/>
                          </a:solidFill>
                          <a:effectLst/>
                          <a:latin typeface="Arial" panose="020B0604020202020204" pitchFamily="34" charset="0"/>
                          <a:ea typeface="+mn-ea"/>
                          <a:cs typeface="Arial" panose="020B0604020202020204" pitchFamily="34" charset="0"/>
                        </a:rPr>
                        <a:t> </a:t>
                      </a:r>
                      <a:r>
                        <a:rPr lang="en-US" sz="1800" b="0" kern="1200" baseline="0" dirty="0" err="1">
                          <a:solidFill>
                            <a:schemeClr val="dk1"/>
                          </a:solidFill>
                          <a:effectLst/>
                          <a:latin typeface="Arial" panose="020B0604020202020204" pitchFamily="34" charset="0"/>
                          <a:ea typeface="+mn-ea"/>
                          <a:cs typeface="Arial" panose="020B0604020202020204" pitchFamily="34" charset="0"/>
                        </a:rPr>
                        <a:t>các</a:t>
                      </a:r>
                      <a:r>
                        <a:rPr lang="en-US" sz="1800" b="0" kern="1200" baseline="0" dirty="0">
                          <a:solidFill>
                            <a:schemeClr val="dk1"/>
                          </a:solidFill>
                          <a:effectLst/>
                          <a:latin typeface="Arial" panose="020B0604020202020204" pitchFamily="34" charset="0"/>
                          <a:ea typeface="+mn-ea"/>
                          <a:cs typeface="Arial" panose="020B0604020202020204" pitchFamily="34" charset="0"/>
                        </a:rPr>
                        <a:t> </a:t>
                      </a:r>
                      <a:r>
                        <a:rPr lang="en-US" sz="1800" b="0" kern="1200" baseline="0" dirty="0" err="1">
                          <a:solidFill>
                            <a:schemeClr val="dk1"/>
                          </a:solidFill>
                          <a:effectLst/>
                          <a:latin typeface="Arial" panose="020B0604020202020204" pitchFamily="34" charset="0"/>
                          <a:ea typeface="+mn-ea"/>
                          <a:cs typeface="Arial" panose="020B0604020202020204" pitchFamily="34" charset="0"/>
                        </a:rPr>
                        <a:t>số</a:t>
                      </a:r>
                      <a:r>
                        <a:rPr lang="en-US" sz="1800" b="0" kern="1200" baseline="0" dirty="0">
                          <a:solidFill>
                            <a:schemeClr val="dk1"/>
                          </a:solidFill>
                          <a:effectLst/>
                          <a:latin typeface="Arial" panose="020B0604020202020204" pitchFamily="34" charset="0"/>
                          <a:ea typeface="+mn-ea"/>
                          <a:cs typeface="Arial" panose="020B0604020202020204" pitchFamily="34" charset="0"/>
                        </a:rPr>
                        <a:t> </a:t>
                      </a:r>
                      <a:r>
                        <a:rPr lang="en-US" sz="1800" b="0" kern="1200" baseline="0" dirty="0" err="1">
                          <a:solidFill>
                            <a:schemeClr val="dk1"/>
                          </a:solidFill>
                          <a:effectLst/>
                          <a:latin typeface="Arial" panose="020B0604020202020204" pitchFamily="34" charset="0"/>
                          <a:ea typeface="+mn-ea"/>
                          <a:cs typeface="Arial" panose="020B0604020202020204" pitchFamily="34" charset="0"/>
                        </a:rPr>
                        <a:t>đo</a:t>
                      </a:r>
                      <a:r>
                        <a:rPr lang="en-US" sz="1800" b="0" kern="1200" baseline="0" dirty="0">
                          <a:solidFill>
                            <a:schemeClr val="dk1"/>
                          </a:solidFill>
                          <a:effectLst/>
                          <a:latin typeface="Arial" panose="020B0604020202020204" pitchFamily="34" charset="0"/>
                          <a:ea typeface="+mn-ea"/>
                          <a:cs typeface="Arial" panose="020B0604020202020204" pitchFamily="34" charset="0"/>
                        </a:rPr>
                        <a:t> </a:t>
                      </a:r>
                      <a:r>
                        <a:rPr lang="en-US" sz="1800" b="0" kern="1200" baseline="0" dirty="0" err="1">
                          <a:solidFill>
                            <a:schemeClr val="dk1"/>
                          </a:solidFill>
                          <a:effectLst/>
                          <a:latin typeface="Arial" panose="020B0604020202020204" pitchFamily="34" charset="0"/>
                          <a:ea typeface="+mn-ea"/>
                          <a:cs typeface="Arial" panose="020B0604020202020204" pitchFamily="34" charset="0"/>
                        </a:rPr>
                        <a:t>và</a:t>
                      </a:r>
                      <a:r>
                        <a:rPr lang="en-US" sz="1800" b="0" kern="1200" baseline="0" dirty="0">
                          <a:solidFill>
                            <a:schemeClr val="dk1"/>
                          </a:solidFill>
                          <a:effectLst/>
                          <a:latin typeface="Arial" panose="020B0604020202020204" pitchFamily="34" charset="0"/>
                          <a:ea typeface="+mn-ea"/>
                          <a:cs typeface="Arial" panose="020B0604020202020204" pitchFamily="34" charset="0"/>
                        </a:rPr>
                        <a:t> </a:t>
                      </a:r>
                      <a:r>
                        <a:rPr lang="en-US" sz="1800" b="0" kern="1200" baseline="0" dirty="0" err="1">
                          <a:solidFill>
                            <a:schemeClr val="dk1"/>
                          </a:solidFill>
                          <a:effectLst/>
                          <a:latin typeface="Arial" panose="020B0604020202020204" pitchFamily="34" charset="0"/>
                          <a:ea typeface="+mn-ea"/>
                          <a:cs typeface="Arial" panose="020B0604020202020204" pitchFamily="34" charset="0"/>
                        </a:rPr>
                        <a:t>giải</a:t>
                      </a:r>
                      <a:r>
                        <a:rPr lang="en-US" sz="1800" b="0" kern="1200" baseline="0" dirty="0">
                          <a:solidFill>
                            <a:schemeClr val="dk1"/>
                          </a:solidFill>
                          <a:effectLst/>
                          <a:latin typeface="Arial" panose="020B0604020202020204" pitchFamily="34" charset="0"/>
                          <a:ea typeface="+mn-ea"/>
                          <a:cs typeface="Arial" panose="020B0604020202020204" pitchFamily="34" charset="0"/>
                        </a:rPr>
                        <a:t> </a:t>
                      </a:r>
                      <a:r>
                        <a:rPr lang="en-US" sz="1800" b="0" kern="1200" baseline="0" dirty="0" err="1">
                          <a:solidFill>
                            <a:schemeClr val="dk1"/>
                          </a:solidFill>
                          <a:effectLst/>
                          <a:latin typeface="Arial" panose="020B0604020202020204" pitchFamily="34" charset="0"/>
                          <a:ea typeface="+mn-ea"/>
                          <a:cs typeface="Arial" panose="020B0604020202020204" pitchFamily="34" charset="0"/>
                        </a:rPr>
                        <a:t>quyết</a:t>
                      </a:r>
                      <a:r>
                        <a:rPr lang="en-US" sz="1800" b="0" kern="1200" baseline="0" dirty="0">
                          <a:solidFill>
                            <a:schemeClr val="dk1"/>
                          </a:solidFill>
                          <a:effectLst/>
                          <a:latin typeface="Arial" panose="020B0604020202020204" pitchFamily="34" charset="0"/>
                          <a:ea typeface="+mn-ea"/>
                          <a:cs typeface="Arial" panose="020B0604020202020204" pitchFamily="34" charset="0"/>
                        </a:rPr>
                        <a:t> </a:t>
                      </a:r>
                      <a:r>
                        <a:rPr lang="en-US" sz="1800" b="0" kern="1200" baseline="0" dirty="0" err="1">
                          <a:solidFill>
                            <a:schemeClr val="dk1"/>
                          </a:solidFill>
                          <a:effectLst/>
                          <a:latin typeface="Arial" panose="020B0604020202020204" pitchFamily="34" charset="0"/>
                          <a:ea typeface="+mn-ea"/>
                          <a:cs typeface="Arial" panose="020B0604020202020204" pitchFamily="34" charset="0"/>
                        </a:rPr>
                        <a:t>vấn</a:t>
                      </a:r>
                      <a:r>
                        <a:rPr lang="en-US" sz="1800" b="0" kern="1200" baseline="0" dirty="0">
                          <a:solidFill>
                            <a:schemeClr val="dk1"/>
                          </a:solidFill>
                          <a:effectLst/>
                          <a:latin typeface="Arial" panose="020B0604020202020204" pitchFamily="34" charset="0"/>
                          <a:ea typeface="+mn-ea"/>
                          <a:cs typeface="Arial" panose="020B0604020202020204" pitchFamily="34" charset="0"/>
                        </a:rPr>
                        <a:t> </a:t>
                      </a:r>
                      <a:r>
                        <a:rPr lang="en-US" sz="1800" b="0" kern="1200" baseline="0" dirty="0" err="1">
                          <a:solidFill>
                            <a:schemeClr val="dk1"/>
                          </a:solidFill>
                          <a:effectLst/>
                          <a:latin typeface="Arial" panose="020B0604020202020204" pitchFamily="34" charset="0"/>
                          <a:ea typeface="+mn-ea"/>
                          <a:cs typeface="Arial" panose="020B0604020202020204" pitchFamily="34" charset="0"/>
                        </a:rPr>
                        <a:t>đề</a:t>
                      </a:r>
                      <a:r>
                        <a:rPr lang="en-US" sz="1800" b="0" kern="1200" baseline="0" dirty="0">
                          <a:solidFill>
                            <a:schemeClr val="dk1"/>
                          </a:solidFill>
                          <a:effectLst/>
                          <a:latin typeface="Arial" panose="020B0604020202020204" pitchFamily="34" charset="0"/>
                          <a:ea typeface="+mn-ea"/>
                          <a:cs typeface="Arial" panose="020B0604020202020204" pitchFamily="34" charset="0"/>
                        </a:rPr>
                        <a:t> </a:t>
                      </a:r>
                      <a:r>
                        <a:rPr lang="en-US" sz="1800" b="0" kern="1200" baseline="0" dirty="0" err="1">
                          <a:solidFill>
                            <a:schemeClr val="dk1"/>
                          </a:solidFill>
                          <a:effectLst/>
                          <a:latin typeface="Arial" panose="020B0604020202020204" pitchFamily="34" charset="0"/>
                          <a:ea typeface="+mn-ea"/>
                          <a:cs typeface="Arial" panose="020B0604020202020204" pitchFamily="34" charset="0"/>
                        </a:rPr>
                        <a:t>thực</a:t>
                      </a:r>
                      <a:r>
                        <a:rPr lang="en-US" sz="1800" b="0" kern="1200" baseline="0" dirty="0">
                          <a:solidFill>
                            <a:schemeClr val="dk1"/>
                          </a:solidFill>
                          <a:effectLst/>
                          <a:latin typeface="Arial" panose="020B0604020202020204" pitchFamily="34" charset="0"/>
                          <a:ea typeface="+mn-ea"/>
                          <a:cs typeface="Arial" panose="020B0604020202020204" pitchFamily="34" charset="0"/>
                        </a:rPr>
                        <a:t> </a:t>
                      </a:r>
                      <a:r>
                        <a:rPr lang="en-US" sz="1800" b="0" kern="1200" baseline="0" dirty="0" err="1">
                          <a:solidFill>
                            <a:schemeClr val="dk1"/>
                          </a:solidFill>
                          <a:effectLst/>
                          <a:latin typeface="Arial" panose="020B0604020202020204" pitchFamily="34" charset="0"/>
                          <a:ea typeface="+mn-ea"/>
                          <a:cs typeface="Arial" panose="020B0604020202020204" pitchFamily="34" charset="0"/>
                        </a:rPr>
                        <a:t>tế</a:t>
                      </a:r>
                      <a:endParaRPr lang="en-US" sz="1800" b="0" kern="1200" dirty="0">
                        <a:solidFill>
                          <a:schemeClr val="dk1"/>
                        </a:solidFill>
                        <a:effectLst/>
                        <a:latin typeface="Arial" panose="020B0604020202020204" pitchFamily="34" charset="0"/>
                        <a:ea typeface="+mn-ea"/>
                        <a:cs typeface="Arial" panose="020B0604020202020204" pitchFamily="34" charset="0"/>
                      </a:endParaRPr>
                    </a:p>
                    <a:p>
                      <a:pPr marL="46990" marR="43180" algn="just" defTabSz="914400" rtl="0" eaLnBrk="1" latinLnBrk="0" hangingPunct="1">
                        <a:lnSpc>
                          <a:spcPct val="100000"/>
                        </a:lnSpc>
                        <a:spcBef>
                          <a:spcPts val="0"/>
                        </a:spcBef>
                        <a:spcAft>
                          <a:spcPts val="0"/>
                        </a:spcAft>
                        <a:tabLst>
                          <a:tab pos="172720" algn="l"/>
                        </a:tabLst>
                      </a:pPr>
                      <a:endParaRPr lang="en-US" sz="1800" b="0"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16344273"/>
                  </a:ext>
                </a:extLst>
              </a:tr>
            </a:tbl>
          </a:graphicData>
        </a:graphic>
      </p:graphicFrame>
    </p:spTree>
    <p:extLst>
      <p:ext uri="{BB962C8B-B14F-4D97-AF65-F5344CB8AC3E}">
        <p14:creationId xmlns:p14="http://schemas.microsoft.com/office/powerpoint/2010/main" val="15282657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48</a:t>
            </a:fld>
            <a:endParaRPr lang="vi-VN"/>
          </a:p>
        </p:txBody>
      </p:sp>
      <p:pic>
        <p:nvPicPr>
          <p:cNvPr id="2" name="Picture 1">
            <a:extLst>
              <a:ext uri="{FF2B5EF4-FFF2-40B4-BE49-F238E27FC236}">
                <a16:creationId xmlns:a16="http://schemas.microsoft.com/office/drawing/2014/main" xmlns="" id="{A098D63C-5AAE-4427-A251-4649A55B51C7}"/>
              </a:ext>
            </a:extLst>
          </p:cNvPr>
          <p:cNvPicPr>
            <a:picLocks noChangeAspect="1"/>
          </p:cNvPicPr>
          <p:nvPr/>
        </p:nvPicPr>
        <p:blipFill>
          <a:blip r:embed="rId2"/>
          <a:stretch>
            <a:fillRect/>
          </a:stretch>
        </p:blipFill>
        <p:spPr>
          <a:xfrm>
            <a:off x="1239863" y="269875"/>
            <a:ext cx="4417017" cy="6503396"/>
          </a:xfrm>
          <a:prstGeom prst="rect">
            <a:avLst/>
          </a:prstGeom>
        </p:spPr>
      </p:pic>
      <p:pic>
        <p:nvPicPr>
          <p:cNvPr id="3" name="Picture 2">
            <a:extLst>
              <a:ext uri="{FF2B5EF4-FFF2-40B4-BE49-F238E27FC236}">
                <a16:creationId xmlns:a16="http://schemas.microsoft.com/office/drawing/2014/main" xmlns="" id="{2C0CC2DD-AF03-4734-BF68-2422B28D19DB}"/>
              </a:ext>
            </a:extLst>
          </p:cNvPr>
          <p:cNvPicPr>
            <a:picLocks noChangeAspect="1"/>
          </p:cNvPicPr>
          <p:nvPr/>
        </p:nvPicPr>
        <p:blipFill>
          <a:blip r:embed="rId3"/>
          <a:stretch>
            <a:fillRect/>
          </a:stretch>
        </p:blipFill>
        <p:spPr>
          <a:xfrm>
            <a:off x="5656880" y="269874"/>
            <a:ext cx="4863716" cy="6588125"/>
          </a:xfrm>
          <a:prstGeom prst="rect">
            <a:avLst/>
          </a:prstGeom>
        </p:spPr>
      </p:pic>
    </p:spTree>
    <p:extLst>
      <p:ext uri="{BB962C8B-B14F-4D97-AF65-F5344CB8AC3E}">
        <p14:creationId xmlns:p14="http://schemas.microsoft.com/office/powerpoint/2010/main" val="3586763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49</a:t>
            </a:fld>
            <a:endParaRPr lang="vi-VN"/>
          </a:p>
        </p:txBody>
      </p:sp>
      <p:pic>
        <p:nvPicPr>
          <p:cNvPr id="2" name="Picture 1">
            <a:extLst>
              <a:ext uri="{FF2B5EF4-FFF2-40B4-BE49-F238E27FC236}">
                <a16:creationId xmlns:a16="http://schemas.microsoft.com/office/drawing/2014/main" xmlns="" id="{B207B8A3-CA44-4EBA-BC95-BEB4FEB57383}"/>
              </a:ext>
            </a:extLst>
          </p:cNvPr>
          <p:cNvPicPr>
            <a:picLocks noChangeAspect="1"/>
          </p:cNvPicPr>
          <p:nvPr/>
        </p:nvPicPr>
        <p:blipFill>
          <a:blip r:embed="rId2"/>
          <a:stretch>
            <a:fillRect/>
          </a:stretch>
        </p:blipFill>
        <p:spPr>
          <a:xfrm>
            <a:off x="838200" y="327025"/>
            <a:ext cx="4394290" cy="6394450"/>
          </a:xfrm>
          <a:prstGeom prst="rect">
            <a:avLst/>
          </a:prstGeom>
        </p:spPr>
      </p:pic>
      <p:pic>
        <p:nvPicPr>
          <p:cNvPr id="3" name="Picture 2">
            <a:extLst>
              <a:ext uri="{FF2B5EF4-FFF2-40B4-BE49-F238E27FC236}">
                <a16:creationId xmlns:a16="http://schemas.microsoft.com/office/drawing/2014/main" xmlns="" id="{D34511DB-4108-4C2B-8C58-B041067AF791}"/>
              </a:ext>
            </a:extLst>
          </p:cNvPr>
          <p:cNvPicPr>
            <a:picLocks noChangeAspect="1"/>
          </p:cNvPicPr>
          <p:nvPr/>
        </p:nvPicPr>
        <p:blipFill>
          <a:blip r:embed="rId3"/>
          <a:stretch>
            <a:fillRect/>
          </a:stretch>
        </p:blipFill>
        <p:spPr>
          <a:xfrm>
            <a:off x="5474049" y="327025"/>
            <a:ext cx="4394290" cy="6447604"/>
          </a:xfrm>
          <a:prstGeom prst="rect">
            <a:avLst/>
          </a:prstGeom>
        </p:spPr>
      </p:pic>
    </p:spTree>
    <p:extLst>
      <p:ext uri="{BB962C8B-B14F-4D97-AF65-F5344CB8AC3E}">
        <p14:creationId xmlns:p14="http://schemas.microsoft.com/office/powerpoint/2010/main" val="3005116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solidFill>
                  <a:prstClr val="black"/>
                </a:solidFill>
              </a:rPr>
              <a:pPr/>
              <a:t>5</a:t>
            </a:fld>
            <a:endParaRPr lang="vi-VN">
              <a:solidFill>
                <a:prstClr val="black"/>
              </a:solidFill>
            </a:endParaRPr>
          </a:p>
        </p:txBody>
      </p:sp>
      <p:sp>
        <p:nvSpPr>
          <p:cNvPr id="6" name="TextBox 5"/>
          <p:cNvSpPr txBox="1"/>
          <p:nvPr/>
        </p:nvSpPr>
        <p:spPr>
          <a:xfrm>
            <a:off x="4102146" y="232689"/>
            <a:ext cx="3960000" cy="830997"/>
          </a:xfrm>
          <a:prstGeom prst="rect">
            <a:avLst/>
          </a:prstGeom>
          <a:noFill/>
        </p:spPr>
        <p:txBody>
          <a:bodyPr wrap="square" rtlCol="0">
            <a:spAutoFit/>
          </a:bodyPr>
          <a:lstStyle/>
          <a:p>
            <a:pPr algn="ctr"/>
            <a:r>
              <a:rPr lang="en-US" sz="4800" b="1" dirty="0">
                <a:solidFill>
                  <a:srgbClr val="841EB2"/>
                </a:solidFill>
                <a:latin typeface="Tahoma" panose="020B0604030504040204" pitchFamily="34" charset="0"/>
                <a:ea typeface="Tahoma" panose="020B0604030504040204" pitchFamily="34" charset="0"/>
                <a:cs typeface="Tahoma" panose="020B0604030504040204" pitchFamily="34" charset="0"/>
              </a:rPr>
              <a:t>TOÁN 4</a:t>
            </a:r>
          </a:p>
        </p:txBody>
      </p:sp>
      <p:pic>
        <p:nvPicPr>
          <p:cNvPr id="2" name="Picture 1"/>
          <p:cNvPicPr>
            <a:picLocks noChangeAspect="1"/>
          </p:cNvPicPr>
          <p:nvPr/>
        </p:nvPicPr>
        <p:blipFill>
          <a:blip r:embed="rId2"/>
          <a:stretch>
            <a:fillRect/>
          </a:stretch>
        </p:blipFill>
        <p:spPr>
          <a:xfrm>
            <a:off x="2123101" y="1016983"/>
            <a:ext cx="3765082" cy="5068937"/>
          </a:xfrm>
          <a:prstGeom prst="rect">
            <a:avLst/>
          </a:prstGeom>
        </p:spPr>
      </p:pic>
      <p:pic>
        <p:nvPicPr>
          <p:cNvPr id="3" name="Picture 2"/>
          <p:cNvPicPr>
            <a:picLocks noChangeAspect="1"/>
          </p:cNvPicPr>
          <p:nvPr/>
        </p:nvPicPr>
        <p:blipFill>
          <a:blip r:embed="rId3"/>
          <a:stretch>
            <a:fillRect/>
          </a:stretch>
        </p:blipFill>
        <p:spPr>
          <a:xfrm>
            <a:off x="6277779" y="1016982"/>
            <a:ext cx="3763412" cy="5068937"/>
          </a:xfrm>
          <a:prstGeom prst="rect">
            <a:avLst/>
          </a:prstGeom>
        </p:spPr>
      </p:pic>
    </p:spTree>
    <p:extLst>
      <p:ext uri="{BB962C8B-B14F-4D97-AF65-F5344CB8AC3E}">
        <p14:creationId xmlns:p14="http://schemas.microsoft.com/office/powerpoint/2010/main" val="1964689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50</a:t>
            </a:fld>
            <a:endParaRPr lang="vi-VN"/>
          </a:p>
        </p:txBody>
      </p:sp>
      <p:pic>
        <p:nvPicPr>
          <p:cNvPr id="2" name="Picture 1">
            <a:extLst>
              <a:ext uri="{FF2B5EF4-FFF2-40B4-BE49-F238E27FC236}">
                <a16:creationId xmlns:a16="http://schemas.microsoft.com/office/drawing/2014/main" xmlns="" id="{4427B03D-AB52-43F4-8BA5-6979C4D54DD8}"/>
              </a:ext>
            </a:extLst>
          </p:cNvPr>
          <p:cNvPicPr>
            <a:picLocks noChangeAspect="1"/>
          </p:cNvPicPr>
          <p:nvPr/>
        </p:nvPicPr>
        <p:blipFill>
          <a:blip r:embed="rId2"/>
          <a:stretch>
            <a:fillRect/>
          </a:stretch>
        </p:blipFill>
        <p:spPr>
          <a:xfrm>
            <a:off x="1733550" y="281028"/>
            <a:ext cx="4124325" cy="5857875"/>
          </a:xfrm>
          <a:prstGeom prst="rect">
            <a:avLst/>
          </a:prstGeom>
        </p:spPr>
      </p:pic>
      <p:pic>
        <p:nvPicPr>
          <p:cNvPr id="3" name="Picture 2">
            <a:extLst>
              <a:ext uri="{FF2B5EF4-FFF2-40B4-BE49-F238E27FC236}">
                <a16:creationId xmlns:a16="http://schemas.microsoft.com/office/drawing/2014/main" xmlns="" id="{A22FEBC3-D404-424A-BC78-6C43A5A27F3D}"/>
              </a:ext>
            </a:extLst>
          </p:cNvPr>
          <p:cNvPicPr>
            <a:picLocks noChangeAspect="1"/>
          </p:cNvPicPr>
          <p:nvPr/>
        </p:nvPicPr>
        <p:blipFill>
          <a:blip r:embed="rId3"/>
          <a:stretch>
            <a:fillRect/>
          </a:stretch>
        </p:blipFill>
        <p:spPr>
          <a:xfrm>
            <a:off x="5857875" y="329581"/>
            <a:ext cx="4124325" cy="5809322"/>
          </a:xfrm>
          <a:prstGeom prst="rect">
            <a:avLst/>
          </a:prstGeom>
        </p:spPr>
      </p:pic>
    </p:spTree>
    <p:extLst>
      <p:ext uri="{BB962C8B-B14F-4D97-AF65-F5344CB8AC3E}">
        <p14:creationId xmlns:p14="http://schemas.microsoft.com/office/powerpoint/2010/main" val="724868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51</a:t>
            </a:fld>
            <a:endParaRPr lang="vi-VN"/>
          </a:p>
        </p:txBody>
      </p:sp>
      <p:pic>
        <p:nvPicPr>
          <p:cNvPr id="2" name="Picture 1">
            <a:extLst>
              <a:ext uri="{FF2B5EF4-FFF2-40B4-BE49-F238E27FC236}">
                <a16:creationId xmlns:a16="http://schemas.microsoft.com/office/drawing/2014/main" xmlns="" id="{957F4DBA-1744-4F0B-9BE6-01E0585E48D1}"/>
              </a:ext>
            </a:extLst>
          </p:cNvPr>
          <p:cNvPicPr>
            <a:picLocks noChangeAspect="1"/>
          </p:cNvPicPr>
          <p:nvPr/>
        </p:nvPicPr>
        <p:blipFill>
          <a:blip r:embed="rId2"/>
          <a:stretch>
            <a:fillRect/>
          </a:stretch>
        </p:blipFill>
        <p:spPr>
          <a:xfrm>
            <a:off x="1590675" y="241980"/>
            <a:ext cx="4505325" cy="6114370"/>
          </a:xfrm>
          <a:prstGeom prst="rect">
            <a:avLst/>
          </a:prstGeom>
        </p:spPr>
      </p:pic>
      <p:pic>
        <p:nvPicPr>
          <p:cNvPr id="3" name="Picture 2">
            <a:extLst>
              <a:ext uri="{FF2B5EF4-FFF2-40B4-BE49-F238E27FC236}">
                <a16:creationId xmlns:a16="http://schemas.microsoft.com/office/drawing/2014/main" xmlns="" id="{D6D426DE-8238-49D2-BF96-7E4983887259}"/>
              </a:ext>
            </a:extLst>
          </p:cNvPr>
          <p:cNvPicPr>
            <a:picLocks noChangeAspect="1"/>
          </p:cNvPicPr>
          <p:nvPr/>
        </p:nvPicPr>
        <p:blipFill>
          <a:blip r:embed="rId3"/>
          <a:stretch>
            <a:fillRect/>
          </a:stretch>
        </p:blipFill>
        <p:spPr>
          <a:xfrm>
            <a:off x="6457950" y="452437"/>
            <a:ext cx="4421912" cy="6114370"/>
          </a:xfrm>
          <a:prstGeom prst="rect">
            <a:avLst/>
          </a:prstGeom>
        </p:spPr>
      </p:pic>
    </p:spTree>
    <p:extLst>
      <p:ext uri="{BB962C8B-B14F-4D97-AF65-F5344CB8AC3E}">
        <p14:creationId xmlns:p14="http://schemas.microsoft.com/office/powerpoint/2010/main" val="11238551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52</a:t>
            </a:fld>
            <a:endParaRPr lang="vi-VN"/>
          </a:p>
        </p:txBody>
      </p:sp>
      <p:sp>
        <p:nvSpPr>
          <p:cNvPr id="7" name="TextBox 6"/>
          <p:cNvSpPr txBox="1"/>
          <p:nvPr/>
        </p:nvSpPr>
        <p:spPr>
          <a:xfrm>
            <a:off x="1078175" y="0"/>
            <a:ext cx="8052178" cy="535531"/>
          </a:xfrm>
          <a:prstGeom prst="rect">
            <a:avLst/>
          </a:prstGeom>
          <a:noFill/>
        </p:spPr>
        <p:txBody>
          <a:bodyPr wrap="square" rtlCol="0">
            <a:spAutoFit/>
          </a:bodyPr>
          <a:lstStyle/>
          <a:p>
            <a:pPr algn="ctr" defTabSz="1422418">
              <a:lnSpc>
                <a:spcPct val="90000"/>
              </a:lnSpc>
              <a:spcBef>
                <a:spcPct val="0"/>
              </a:spcBef>
              <a:spcAft>
                <a:spcPct val="35000"/>
              </a:spcAft>
            </a:pPr>
            <a:r>
              <a:rPr lang="en-US" sz="32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C.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Thống</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kê</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và</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Xác</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suất</a:t>
            </a:r>
            <a:endPar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endParaRPr>
          </a:p>
        </p:txBody>
      </p:sp>
      <p:graphicFrame>
        <p:nvGraphicFramePr>
          <p:cNvPr id="6" name="Table 5"/>
          <p:cNvGraphicFramePr>
            <a:graphicFrameLocks noGrp="1"/>
          </p:cNvGraphicFramePr>
          <p:nvPr>
            <p:extLst/>
          </p:nvPr>
        </p:nvGraphicFramePr>
        <p:xfrm>
          <a:off x="227998" y="666856"/>
          <a:ext cx="11746882" cy="6262856"/>
        </p:xfrm>
        <a:graphic>
          <a:graphicData uri="http://schemas.openxmlformats.org/drawingml/2006/table">
            <a:tbl>
              <a:tblPr firstRow="1" firstCol="1" lastRow="1" lastCol="1" bandRow="1" bandCol="1">
                <a:tableStyleId>{B301B821-A1FF-4177-AEE7-76D212191A09}</a:tableStyleId>
              </a:tblPr>
              <a:tblGrid>
                <a:gridCol w="907806">
                  <a:extLst>
                    <a:ext uri="{9D8B030D-6E8A-4147-A177-3AD203B41FA5}">
                      <a16:colId xmlns:a16="http://schemas.microsoft.com/office/drawing/2014/main" xmlns="" val="776995844"/>
                    </a:ext>
                  </a:extLst>
                </a:gridCol>
                <a:gridCol w="1449715">
                  <a:extLst>
                    <a:ext uri="{9D8B030D-6E8A-4147-A177-3AD203B41FA5}">
                      <a16:colId xmlns:a16="http://schemas.microsoft.com/office/drawing/2014/main" xmlns="" val="1535918637"/>
                    </a:ext>
                  </a:extLst>
                </a:gridCol>
                <a:gridCol w="2474913">
                  <a:extLst>
                    <a:ext uri="{9D8B030D-6E8A-4147-A177-3AD203B41FA5}">
                      <a16:colId xmlns:a16="http://schemas.microsoft.com/office/drawing/2014/main" xmlns="" val="20002"/>
                    </a:ext>
                  </a:extLst>
                </a:gridCol>
                <a:gridCol w="2870389">
                  <a:extLst>
                    <a:ext uri="{9D8B030D-6E8A-4147-A177-3AD203B41FA5}">
                      <a16:colId xmlns:a16="http://schemas.microsoft.com/office/drawing/2014/main" xmlns="" val="1874813634"/>
                    </a:ext>
                  </a:extLst>
                </a:gridCol>
                <a:gridCol w="4044059">
                  <a:extLst>
                    <a:ext uri="{9D8B030D-6E8A-4147-A177-3AD203B41FA5}">
                      <a16:colId xmlns:a16="http://schemas.microsoft.com/office/drawing/2014/main" xmlns="" val="2813464130"/>
                    </a:ext>
                  </a:extLst>
                </a:gridCol>
              </a:tblGrid>
              <a:tr h="380787">
                <a:tc>
                  <a:txBody>
                    <a:bodyPr/>
                    <a:lstStyle/>
                    <a:p>
                      <a:pPr marL="46990" marR="45085" algn="just" defTabSz="914400" rtl="0" eaLnBrk="1" latinLnBrk="0" hangingPunct="1">
                        <a:lnSpc>
                          <a:spcPct val="100000"/>
                        </a:lnSpc>
                        <a:spcBef>
                          <a:spcPts val="145"/>
                        </a:spcBef>
                        <a:spcAft>
                          <a:spcPts val="0"/>
                        </a:spcAft>
                      </a:pPr>
                      <a:r>
                        <a:rPr lang="en-US" sz="2100" b="0" kern="1200" dirty="0">
                          <a:solidFill>
                            <a:schemeClr val="dk1"/>
                          </a:solidFill>
                          <a:effectLst/>
                          <a:latin typeface="Arial" panose="020B0604020202020204" pitchFamily="34" charset="0"/>
                          <a:ea typeface="+mn-ea"/>
                          <a:cs typeface="Arial" panose="020B0604020202020204" pitchFamily="34"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algn="ctr" defTabSz="914400" rtl="0" eaLnBrk="1" latinLnBrk="0" hangingPunct="1">
                        <a:lnSpc>
                          <a:spcPct val="100000"/>
                        </a:lnSpc>
                        <a:spcBef>
                          <a:spcPts val="145"/>
                        </a:spcBef>
                        <a:spcAft>
                          <a:spcPts val="0"/>
                        </a:spcAft>
                      </a:pPr>
                      <a:r>
                        <a:rPr lang="en-US" sz="2100" b="1" kern="1200" dirty="0" err="1">
                          <a:solidFill>
                            <a:schemeClr val="dk1"/>
                          </a:solidFill>
                          <a:effectLst/>
                          <a:latin typeface="Arial" panose="020B0604020202020204" pitchFamily="34" charset="0"/>
                          <a:ea typeface="+mn-ea"/>
                          <a:cs typeface="Arial" panose="020B0604020202020204" pitchFamily="34" charset="0"/>
                        </a:rPr>
                        <a:t>Nội</a:t>
                      </a:r>
                      <a:r>
                        <a:rPr lang="en-US" sz="2100" b="1" kern="1200" dirty="0">
                          <a:solidFill>
                            <a:schemeClr val="dk1"/>
                          </a:solidFill>
                          <a:effectLst/>
                          <a:latin typeface="Arial" panose="020B0604020202020204" pitchFamily="34" charset="0"/>
                          <a:ea typeface="+mn-ea"/>
                          <a:cs typeface="Arial" panose="020B0604020202020204" pitchFamily="34" charset="0"/>
                        </a:rPr>
                        <a:t> dung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46990" marR="45085" algn="ctr" defTabSz="914400" rtl="0" eaLnBrk="1" latinLnBrk="0" hangingPunct="1">
                        <a:lnSpc>
                          <a:spcPct val="100000"/>
                        </a:lnSpc>
                        <a:spcBef>
                          <a:spcPts val="145"/>
                        </a:spcBef>
                        <a:spcAft>
                          <a:spcPts val="0"/>
                        </a:spcAft>
                      </a:pPr>
                      <a:r>
                        <a:rPr lang="en-US" sz="2100" b="1" kern="1200" dirty="0" err="1">
                          <a:solidFill>
                            <a:schemeClr val="dk1"/>
                          </a:solidFill>
                          <a:effectLst/>
                          <a:latin typeface="Arial" panose="020B0604020202020204" pitchFamily="34" charset="0"/>
                          <a:ea typeface="+mn-ea"/>
                          <a:cs typeface="Arial" panose="020B0604020202020204" pitchFamily="34" charset="0"/>
                        </a:rPr>
                        <a:t>Yêu</a:t>
                      </a:r>
                      <a:r>
                        <a:rPr lang="en-US" sz="2100" b="1" kern="1200" dirty="0">
                          <a:solidFill>
                            <a:schemeClr val="dk1"/>
                          </a:solidFill>
                          <a:effectLst/>
                          <a:latin typeface="Arial" panose="020B0604020202020204" pitchFamily="34" charset="0"/>
                          <a:ea typeface="+mn-ea"/>
                          <a:cs typeface="Arial" panose="020B0604020202020204" pitchFamily="34" charset="0"/>
                        </a:rPr>
                        <a:t> </a:t>
                      </a:r>
                      <a:r>
                        <a:rPr lang="en-US" sz="2100" b="1" kern="1200" dirty="0" err="1">
                          <a:solidFill>
                            <a:schemeClr val="dk1"/>
                          </a:solidFill>
                          <a:effectLst/>
                          <a:latin typeface="Arial" panose="020B0604020202020204" pitchFamily="34" charset="0"/>
                          <a:ea typeface="+mn-ea"/>
                          <a:cs typeface="Arial" panose="020B0604020202020204" pitchFamily="34" charset="0"/>
                        </a:rPr>
                        <a:t>cầu</a:t>
                      </a:r>
                      <a:r>
                        <a:rPr lang="en-US" sz="2100" b="1" kern="1200" dirty="0">
                          <a:solidFill>
                            <a:schemeClr val="dk1"/>
                          </a:solidFill>
                          <a:effectLst/>
                          <a:latin typeface="Arial" panose="020B0604020202020204" pitchFamily="34" charset="0"/>
                          <a:ea typeface="+mn-ea"/>
                          <a:cs typeface="Arial" panose="020B0604020202020204" pitchFamily="34" charset="0"/>
                        </a:rPr>
                        <a:t> </a:t>
                      </a:r>
                      <a:r>
                        <a:rPr lang="en-US" sz="2100" b="1" kern="1200" dirty="0" err="1">
                          <a:solidFill>
                            <a:schemeClr val="dk1"/>
                          </a:solidFill>
                          <a:effectLst/>
                          <a:latin typeface="Arial" panose="020B0604020202020204" pitchFamily="34" charset="0"/>
                          <a:ea typeface="+mn-ea"/>
                          <a:cs typeface="Arial" panose="020B0604020202020204" pitchFamily="34" charset="0"/>
                        </a:rPr>
                        <a:t>cần</a:t>
                      </a:r>
                      <a:r>
                        <a:rPr lang="en-US" sz="2100" b="1" kern="1200" dirty="0">
                          <a:solidFill>
                            <a:schemeClr val="dk1"/>
                          </a:solidFill>
                          <a:effectLst/>
                          <a:latin typeface="Arial" panose="020B0604020202020204" pitchFamily="34" charset="0"/>
                          <a:ea typeface="+mn-ea"/>
                          <a:cs typeface="Arial" panose="020B0604020202020204" pitchFamily="34" charset="0"/>
                        </a:rPr>
                        <a:t> </a:t>
                      </a:r>
                      <a:r>
                        <a:rPr lang="en-US" sz="2100" b="1" kern="1200" dirty="0" err="1">
                          <a:solidFill>
                            <a:schemeClr val="dk1"/>
                          </a:solidFill>
                          <a:effectLst/>
                          <a:latin typeface="Arial" panose="020B0604020202020204" pitchFamily="34" charset="0"/>
                          <a:ea typeface="+mn-ea"/>
                          <a:cs typeface="Arial" panose="020B0604020202020204" pitchFamily="34" charset="0"/>
                        </a:rPr>
                        <a:t>đạt</a:t>
                      </a:r>
                      <a:endParaRPr lang="en-US" sz="2100" b="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46990" marR="45085" algn="ctr" defTabSz="914400" rtl="0" eaLnBrk="1" latinLnBrk="0" hangingPunct="1">
                        <a:lnSpc>
                          <a:spcPct val="100000"/>
                        </a:lnSpc>
                        <a:spcBef>
                          <a:spcPts val="145"/>
                        </a:spcBef>
                        <a:spcAft>
                          <a:spcPts val="0"/>
                        </a:spcAft>
                      </a:pPr>
                      <a:endParaRPr lang="en-US" sz="2100" b="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algn="ctr" defTabSz="914400" rtl="0" eaLnBrk="1" latinLnBrk="0" hangingPunct="1">
                        <a:lnSpc>
                          <a:spcPct val="100000"/>
                        </a:lnSpc>
                        <a:spcBef>
                          <a:spcPts val="145"/>
                        </a:spcBef>
                        <a:spcAft>
                          <a:spcPts val="0"/>
                        </a:spcAft>
                      </a:pPr>
                      <a:endParaRPr lang="en-US" sz="2100" b="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89626406"/>
                  </a:ext>
                </a:extLst>
              </a:tr>
              <a:tr h="551647">
                <a:tc>
                  <a:txBody>
                    <a:bodyPr/>
                    <a:lstStyle/>
                    <a:p>
                      <a:pPr marL="46990" marR="45085" algn="just" defTabSz="914400" rtl="0" eaLnBrk="1" latinLnBrk="0" hangingPunct="1">
                        <a:lnSpc>
                          <a:spcPct val="100000"/>
                        </a:lnSpc>
                        <a:spcBef>
                          <a:spcPts val="145"/>
                        </a:spcBef>
                        <a:spcAft>
                          <a:spcPts val="0"/>
                        </a:spcAft>
                      </a:pPr>
                      <a:endParaRPr lang="en-US" sz="2100" b="0"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algn="just" defTabSz="914400" rtl="0" eaLnBrk="1" latinLnBrk="0" hangingPunct="1">
                        <a:lnSpc>
                          <a:spcPct val="100000"/>
                        </a:lnSpc>
                        <a:spcBef>
                          <a:spcPts val="145"/>
                        </a:spcBef>
                        <a:spcAft>
                          <a:spcPts val="0"/>
                        </a:spcAft>
                      </a:pPr>
                      <a:endParaRPr lang="en-US" sz="2100" b="0" i="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algn="just" defTabSz="914400" rtl="0" eaLnBrk="1" latinLnBrk="0" hangingPunct="1">
                        <a:lnSpc>
                          <a:spcPct val="100000"/>
                        </a:lnSpc>
                        <a:spcBef>
                          <a:spcPts val="145"/>
                        </a:spcBef>
                        <a:spcAft>
                          <a:spcPts val="0"/>
                        </a:spcAft>
                      </a:pPr>
                      <a:r>
                        <a:rPr lang="en-US" sz="2100" b="0" kern="1200" dirty="0">
                          <a:solidFill>
                            <a:schemeClr val="dk1"/>
                          </a:solidFill>
                          <a:effectLst/>
                          <a:latin typeface="Arial" panose="020B0604020202020204" pitchFamily="34" charset="0"/>
                          <a:ea typeface="+mn-ea"/>
                          <a:cs typeface="Arial" panose="020B0604020202020204" pitchFamily="34" charset="0"/>
                        </a:rPr>
                        <a:t>        Lớp</a:t>
                      </a:r>
                      <a:r>
                        <a:rPr lang="en-US" sz="2100" b="0" kern="1200" baseline="0" dirty="0">
                          <a:solidFill>
                            <a:schemeClr val="dk1"/>
                          </a:solidFill>
                          <a:effectLst/>
                          <a:latin typeface="Arial" panose="020B0604020202020204" pitchFamily="34" charset="0"/>
                          <a:ea typeface="+mn-ea"/>
                          <a:cs typeface="Arial" panose="020B0604020202020204" pitchFamily="34" charset="0"/>
                        </a:rPr>
                        <a:t> 2</a:t>
                      </a:r>
                      <a:endParaRPr lang="en-US" sz="2100" b="0"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algn="just" defTabSz="914400" rtl="0" eaLnBrk="1" latinLnBrk="0" hangingPunct="1">
                        <a:lnSpc>
                          <a:spcPct val="100000"/>
                        </a:lnSpc>
                        <a:spcBef>
                          <a:spcPts val="145"/>
                        </a:spcBef>
                        <a:spcAft>
                          <a:spcPts val="0"/>
                        </a:spcAft>
                      </a:pPr>
                      <a:r>
                        <a:rPr lang="en-US" sz="2100" b="0" kern="1200" dirty="0">
                          <a:solidFill>
                            <a:schemeClr val="dk1"/>
                          </a:solidFill>
                          <a:effectLst/>
                          <a:latin typeface="Arial" panose="020B0604020202020204" pitchFamily="34" charset="0"/>
                          <a:ea typeface="+mn-ea"/>
                          <a:cs typeface="Arial" panose="020B0604020202020204" pitchFamily="34" charset="0"/>
                        </a:rPr>
                        <a:t>      Lớp</a:t>
                      </a:r>
                      <a:r>
                        <a:rPr lang="en-US" sz="2100" b="0" kern="1200" baseline="0" dirty="0">
                          <a:solidFill>
                            <a:schemeClr val="dk1"/>
                          </a:solidFill>
                          <a:effectLst/>
                          <a:latin typeface="Arial" panose="020B0604020202020204" pitchFamily="34" charset="0"/>
                          <a:ea typeface="+mn-ea"/>
                          <a:cs typeface="Arial" panose="020B0604020202020204" pitchFamily="34" charset="0"/>
                        </a:rPr>
                        <a:t> 3</a:t>
                      </a:r>
                      <a:endParaRPr lang="en-US" sz="2100" b="0"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lvl="0" indent="0" algn="just" defTabSz="914400" rtl="0" eaLnBrk="1" fontAlgn="auto" latinLnBrk="0" hangingPunct="1">
                        <a:lnSpc>
                          <a:spcPct val="100000"/>
                        </a:lnSpc>
                        <a:spcBef>
                          <a:spcPts val="145"/>
                        </a:spcBef>
                        <a:spcAft>
                          <a:spcPts val="0"/>
                        </a:spcAft>
                        <a:buClrTx/>
                        <a:buSzTx/>
                        <a:buFontTx/>
                        <a:buNone/>
                        <a:tabLst/>
                        <a:defRPr/>
                      </a:pPr>
                      <a:r>
                        <a:rPr lang="en-US" sz="2100" b="0" kern="1200" dirty="0">
                          <a:solidFill>
                            <a:schemeClr val="dk1"/>
                          </a:solidFill>
                          <a:effectLst/>
                          <a:latin typeface="Arial" panose="020B0604020202020204" pitchFamily="34" charset="0"/>
                          <a:ea typeface="+mn-ea"/>
                          <a:cs typeface="Arial" panose="020B0604020202020204" pitchFamily="34" charset="0"/>
                        </a:rPr>
                        <a:t>Lớp</a:t>
                      </a:r>
                      <a:r>
                        <a:rPr lang="en-US" sz="2100" b="0" kern="1200" baseline="0" dirty="0">
                          <a:solidFill>
                            <a:schemeClr val="dk1"/>
                          </a:solidFill>
                          <a:effectLst/>
                          <a:latin typeface="Arial" panose="020B0604020202020204" pitchFamily="34" charset="0"/>
                          <a:ea typeface="+mn-ea"/>
                          <a:cs typeface="Arial" panose="020B0604020202020204" pitchFamily="34" charset="0"/>
                        </a:rPr>
                        <a:t> 4</a:t>
                      </a:r>
                      <a:endParaRPr lang="en-US" sz="2100" b="0" kern="1200" dirty="0">
                        <a:solidFill>
                          <a:schemeClr val="dk1"/>
                        </a:solidFill>
                        <a:effectLst/>
                        <a:latin typeface="Arial" panose="020B0604020202020204" pitchFamily="34" charset="0"/>
                        <a:ea typeface="+mn-ea"/>
                        <a:cs typeface="Arial" panose="020B0604020202020204" pitchFamily="34" charset="0"/>
                      </a:endParaRPr>
                    </a:p>
                    <a:p>
                      <a:pPr marL="46990" marR="45085" algn="just" defTabSz="914400" rtl="0" eaLnBrk="1" latinLnBrk="0" hangingPunct="1">
                        <a:lnSpc>
                          <a:spcPct val="100000"/>
                        </a:lnSpc>
                        <a:spcBef>
                          <a:spcPts val="145"/>
                        </a:spcBef>
                        <a:spcAft>
                          <a:spcPts val="0"/>
                        </a:spcAft>
                      </a:pPr>
                      <a:endParaRPr lang="en-US" sz="2100" b="0"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142360">
                <a:tc rowSpan="3">
                  <a:txBody>
                    <a:bodyPr/>
                    <a:lstStyle/>
                    <a:p>
                      <a:pPr marL="46990" marR="45085" algn="just" defTabSz="914400" rtl="0" eaLnBrk="1" latinLnBrk="0" hangingPunct="1">
                        <a:lnSpc>
                          <a:spcPct val="100000"/>
                        </a:lnSpc>
                        <a:spcBef>
                          <a:spcPts val="145"/>
                        </a:spcBef>
                        <a:spcAft>
                          <a:spcPts val="0"/>
                        </a:spcAft>
                      </a:pPr>
                      <a:r>
                        <a:rPr lang="en-US" sz="2100" b="0" kern="1200" dirty="0" err="1">
                          <a:solidFill>
                            <a:schemeClr val="dk1"/>
                          </a:solidFill>
                          <a:effectLst/>
                          <a:latin typeface="Arial" panose="020B0604020202020204" pitchFamily="34" charset="0"/>
                          <a:ea typeface="+mn-ea"/>
                          <a:cs typeface="Arial" panose="020B0604020202020204" pitchFamily="34" charset="0"/>
                        </a:rPr>
                        <a:t>Một</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số</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yếu</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tố</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thống</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kê</a:t>
                      </a:r>
                      <a:endParaRPr lang="en-US" sz="2100" b="0"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Bef>
                          <a:spcPts val="600"/>
                        </a:spcBef>
                        <a:spcAft>
                          <a:spcPts val="0"/>
                        </a:spcAft>
                      </a:pPr>
                      <a:r>
                        <a:rPr lang="en-US" sz="2000" b="0" i="1" dirty="0">
                          <a:solidFill>
                            <a:schemeClr val="tx1"/>
                          </a:solidFill>
                          <a:effectLst/>
                          <a:latin typeface="Arial"/>
                          <a:ea typeface="Times New Roman"/>
                          <a:cs typeface="Times New Roman"/>
                        </a:rPr>
                        <a:t>Thu </a:t>
                      </a:r>
                      <a:r>
                        <a:rPr lang="en-US" sz="2000" b="0" i="1" dirty="0" err="1">
                          <a:solidFill>
                            <a:schemeClr val="tx1"/>
                          </a:solidFill>
                          <a:effectLst/>
                          <a:latin typeface="Arial"/>
                          <a:ea typeface="Times New Roman"/>
                          <a:cs typeface="Times New Roman"/>
                        </a:rPr>
                        <a:t>thập</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phân</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loại</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sắp</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xếp</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các</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số</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liệu</a:t>
                      </a:r>
                      <a:endParaRPr lang="vi-VN" sz="2800" b="0" dirty="0">
                        <a:solidFill>
                          <a:schemeClr val="tx1"/>
                        </a:solidFill>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algn="just" defTabSz="914400" rtl="0" eaLnBrk="1" latinLnBrk="0" hangingPunct="1">
                        <a:lnSpc>
                          <a:spcPct val="100000"/>
                        </a:lnSpc>
                        <a:spcBef>
                          <a:spcPts val="145"/>
                        </a:spcBef>
                        <a:spcAft>
                          <a:spcPts val="0"/>
                        </a:spcAft>
                      </a:pP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Làm</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quen</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với</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việc</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thu</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thập</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phân</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loại</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kiểm</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đếm</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các</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đối</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tượng</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thống</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kê</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trong</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một</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số</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tình</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huống</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đơn</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giản</a:t>
                      </a:r>
                      <a:r>
                        <a:rPr lang="en-US" sz="2100" b="0" kern="1200" dirty="0">
                          <a:solidFill>
                            <a:schemeClr val="tx1"/>
                          </a:solidFill>
                          <a:effectLst/>
                          <a:latin typeface="Arial" panose="020B0604020202020204" pitchFamily="34" charset="0"/>
                          <a:ea typeface="+mn-ea"/>
                          <a:cs typeface="Arial" panose="020B0604020202020204" pitchFamily="34"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Bef>
                          <a:spcPts val="600"/>
                        </a:spcBef>
                        <a:spcAft>
                          <a:spcPts val="0"/>
                        </a:spcAft>
                      </a:pPr>
                      <a:r>
                        <a:rPr lang="en-US" sz="2000" b="0" dirty="0" err="1">
                          <a:solidFill>
                            <a:schemeClr val="tx1"/>
                          </a:solidFill>
                          <a:effectLst/>
                          <a:latin typeface="Arial"/>
                          <a:ea typeface="Times New Roman"/>
                          <a:cs typeface="Times New Roman"/>
                        </a:rPr>
                        <a:t>Nhận</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biết</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được</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cách</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thu</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thập</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phân</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loại</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ghi</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chép</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số</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liệu</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thống</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kê</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trong</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một</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số</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tình</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huống</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đơn</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giản</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theo</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các</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tiêu</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chí</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cho</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trước</a:t>
                      </a:r>
                      <a:r>
                        <a:rPr lang="en-US" sz="2000" b="0" dirty="0">
                          <a:solidFill>
                            <a:schemeClr val="tx1"/>
                          </a:solidFill>
                          <a:effectLst/>
                          <a:latin typeface="Arial"/>
                          <a:ea typeface="Times New Roman"/>
                          <a:cs typeface="Times New Roman"/>
                        </a:rPr>
                        <a:t>.</a:t>
                      </a:r>
                      <a:endParaRPr lang="vi-VN" sz="2000" b="0" dirty="0">
                        <a:solidFill>
                          <a:schemeClr val="tx1"/>
                        </a:solidFill>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Bef>
                          <a:spcPts val="600"/>
                        </a:spcBef>
                        <a:spcAft>
                          <a:spcPts val="0"/>
                        </a:spcAft>
                      </a:pP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biết</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dãy</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liệu</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thống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kê</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4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biết</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cách</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sắp</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xếp</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dãy</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liệu</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thống</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kê</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theo</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tiêu</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chí</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trước</a:t>
                      </a: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63608461"/>
                  </a:ext>
                </a:extLst>
              </a:tr>
              <a:tr h="761574">
                <a:tc vMerge="1">
                  <a:txBody>
                    <a:bodyPr/>
                    <a:lstStyle/>
                    <a:p>
                      <a:endParaRPr lang="en-US"/>
                    </a:p>
                  </a:txBody>
                  <a:tcPr/>
                </a:tc>
                <a:tc>
                  <a:txBody>
                    <a:bodyPr/>
                    <a:lstStyle/>
                    <a:p>
                      <a:pPr>
                        <a:lnSpc>
                          <a:spcPct val="107000"/>
                        </a:lnSpc>
                        <a:spcBef>
                          <a:spcPts val="600"/>
                        </a:spcBef>
                        <a:spcAft>
                          <a:spcPts val="0"/>
                        </a:spcAft>
                      </a:pPr>
                      <a:r>
                        <a:rPr lang="en-US" sz="2000" b="0" i="1" dirty="0" err="1">
                          <a:solidFill>
                            <a:schemeClr val="tx1"/>
                          </a:solidFill>
                          <a:effectLst/>
                          <a:latin typeface="Arial"/>
                          <a:ea typeface="Times New Roman"/>
                          <a:cs typeface="Times New Roman"/>
                        </a:rPr>
                        <a:t>Đọc</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mô</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tả</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bảng</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số</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liệu</a:t>
                      </a:r>
                      <a:endParaRPr lang="vi-VN" sz="2800" b="0" dirty="0">
                        <a:solidFill>
                          <a:schemeClr val="tx1"/>
                        </a:solidFill>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algn="just" defTabSz="914400" rtl="0" eaLnBrk="1" latinLnBrk="0" hangingPunct="1">
                        <a:lnSpc>
                          <a:spcPct val="100000"/>
                        </a:lnSpc>
                        <a:spcBef>
                          <a:spcPts val="145"/>
                        </a:spcBef>
                        <a:spcAft>
                          <a:spcPts val="0"/>
                        </a:spcAft>
                      </a:pP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Đọc</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và</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mô</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tả</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được</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các</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số</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liệu</a:t>
                      </a:r>
                      <a:r>
                        <a:rPr lang="en-US" sz="2100" b="0" kern="1200" dirty="0">
                          <a:solidFill>
                            <a:schemeClr val="tx1"/>
                          </a:solidFill>
                          <a:effectLst/>
                          <a:latin typeface="Arial" panose="020B0604020202020204" pitchFamily="34" charset="0"/>
                          <a:ea typeface="+mn-ea"/>
                          <a:cs typeface="Arial" panose="020B0604020202020204" pitchFamily="34" charset="0"/>
                        </a:rPr>
                        <a:t> ở </a:t>
                      </a:r>
                      <a:r>
                        <a:rPr lang="en-US" sz="2100" b="0" kern="1200" dirty="0" err="1">
                          <a:solidFill>
                            <a:schemeClr val="tx1"/>
                          </a:solidFill>
                          <a:effectLst/>
                          <a:latin typeface="Arial" panose="020B0604020202020204" pitchFamily="34" charset="0"/>
                          <a:ea typeface="+mn-ea"/>
                          <a:cs typeface="Arial" panose="020B0604020202020204" pitchFamily="34" charset="0"/>
                        </a:rPr>
                        <a:t>biểu</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đồ</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tranh</a:t>
                      </a:r>
                      <a:r>
                        <a:rPr lang="en-US" sz="2100" b="0" kern="1200" dirty="0">
                          <a:solidFill>
                            <a:schemeClr val="tx1"/>
                          </a:solidFill>
                          <a:effectLst/>
                          <a:latin typeface="Arial" panose="020B0604020202020204" pitchFamily="34" charset="0"/>
                          <a:ea typeface="+mn-ea"/>
                          <a:cs typeface="Arial" panose="020B0604020202020204" pitchFamily="34"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Bef>
                          <a:spcPts val="600"/>
                        </a:spcBef>
                        <a:spcAft>
                          <a:spcPts val="0"/>
                        </a:spcAft>
                      </a:pPr>
                      <a:r>
                        <a:rPr lang="en-US" sz="2000" b="0" dirty="0" err="1">
                          <a:solidFill>
                            <a:schemeClr val="tx1"/>
                          </a:solidFill>
                          <a:effectLst/>
                          <a:latin typeface="Arial"/>
                          <a:ea typeface="Times New Roman"/>
                          <a:cs typeface="Times New Roman"/>
                        </a:rPr>
                        <a:t>Đọc</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và</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mô</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tả</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được</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các</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số</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liệu</a:t>
                      </a:r>
                      <a:r>
                        <a:rPr lang="en-US" sz="2000" b="0" dirty="0">
                          <a:solidFill>
                            <a:schemeClr val="tx1"/>
                          </a:solidFill>
                          <a:effectLst/>
                          <a:latin typeface="Arial"/>
                          <a:ea typeface="Times New Roman"/>
                          <a:cs typeface="Times New Roman"/>
                        </a:rPr>
                        <a:t> ở </a:t>
                      </a:r>
                      <a:r>
                        <a:rPr lang="en-US" sz="2000" b="0" dirty="0" err="1">
                          <a:solidFill>
                            <a:schemeClr val="tx1"/>
                          </a:solidFill>
                          <a:effectLst/>
                          <a:latin typeface="Arial"/>
                          <a:ea typeface="Times New Roman"/>
                          <a:cs typeface="Times New Roman"/>
                        </a:rPr>
                        <a:t>dạng</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bảng</a:t>
                      </a:r>
                      <a:r>
                        <a:rPr lang="en-US" sz="2000" b="0" dirty="0">
                          <a:solidFill>
                            <a:schemeClr val="tx1"/>
                          </a:solidFill>
                          <a:effectLst/>
                          <a:latin typeface="Arial"/>
                          <a:ea typeface="Times New Roman"/>
                          <a:cs typeface="Times New Roman"/>
                        </a:rPr>
                        <a:t>.</a:t>
                      </a:r>
                      <a:endParaRPr lang="vi-VN" sz="2000" b="0" dirty="0">
                        <a:solidFill>
                          <a:schemeClr val="tx1"/>
                        </a:solidFill>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Bef>
                          <a:spcPts val="600"/>
                        </a:spcBef>
                        <a:spcAft>
                          <a:spcPts val="0"/>
                        </a:spcAft>
                      </a:pP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Đọc</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mô</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tả</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liệu</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ở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dạng</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biểu</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đồ</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cột</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Sắp</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xếp</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liệu</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vào</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biểu</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đồ</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cột</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yêu</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cầu</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học</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sinh</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vẽ</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biểu</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đồ</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0487527"/>
                  </a:ext>
                </a:extLst>
              </a:tr>
              <a:tr h="1142360">
                <a:tc vMerge="1">
                  <a:txBody>
                    <a:bodyPr/>
                    <a:lstStyle/>
                    <a:p>
                      <a:endParaRPr lang="en-US"/>
                    </a:p>
                  </a:txBody>
                  <a:tcPr/>
                </a:tc>
                <a:tc>
                  <a:txBody>
                    <a:bodyPr/>
                    <a:lstStyle/>
                    <a:p>
                      <a:pPr>
                        <a:lnSpc>
                          <a:spcPct val="107000"/>
                        </a:lnSpc>
                        <a:spcBef>
                          <a:spcPts val="600"/>
                        </a:spcBef>
                        <a:spcAft>
                          <a:spcPts val="0"/>
                        </a:spcAft>
                      </a:pPr>
                      <a:r>
                        <a:rPr lang="en-US" sz="2000" b="0" i="1" dirty="0" err="1">
                          <a:solidFill>
                            <a:schemeClr val="tx1"/>
                          </a:solidFill>
                          <a:effectLst/>
                          <a:latin typeface="Arial"/>
                          <a:ea typeface="Times New Roman"/>
                          <a:cs typeface="Times New Roman"/>
                        </a:rPr>
                        <a:t>Nhận</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xét</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về</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các</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số</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liệu</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trong</a:t>
                      </a:r>
                      <a:r>
                        <a:rPr lang="en-US" sz="2000" b="0" i="1" dirty="0">
                          <a:solidFill>
                            <a:schemeClr val="tx1"/>
                          </a:solidFill>
                          <a:effectLst/>
                          <a:latin typeface="Arial"/>
                          <a:ea typeface="Times New Roman"/>
                          <a:cs typeface="Times New Roman"/>
                        </a:rPr>
                        <a:t> </a:t>
                      </a:r>
                      <a:r>
                        <a:rPr lang="en-US" sz="2000" b="0" i="1" dirty="0" err="1">
                          <a:solidFill>
                            <a:schemeClr val="tx1"/>
                          </a:solidFill>
                          <a:effectLst/>
                          <a:latin typeface="Arial"/>
                          <a:ea typeface="Times New Roman"/>
                          <a:cs typeface="Times New Roman"/>
                        </a:rPr>
                        <a:t>bảng</a:t>
                      </a:r>
                      <a:endParaRPr lang="vi-VN" sz="2800" b="0" dirty="0">
                        <a:solidFill>
                          <a:schemeClr val="tx1"/>
                        </a:solidFill>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algn="just" defTabSz="914400" rtl="0" eaLnBrk="1" latinLnBrk="0" hangingPunct="1">
                        <a:lnSpc>
                          <a:spcPct val="100000"/>
                        </a:lnSpc>
                        <a:spcBef>
                          <a:spcPts val="145"/>
                        </a:spcBef>
                        <a:spcAft>
                          <a:spcPts val="0"/>
                        </a:spcAft>
                      </a:pP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Nêu</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được</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một</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số</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nhận</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xét</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đơn</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giản</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từ</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biểu</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đồ</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tranh</a:t>
                      </a:r>
                      <a:r>
                        <a:rPr lang="en-US" sz="2100" b="0" kern="1200" dirty="0">
                          <a:solidFill>
                            <a:schemeClr val="tx1"/>
                          </a:solidFill>
                          <a:effectLst/>
                          <a:latin typeface="Arial" panose="020B0604020202020204" pitchFamily="34" charset="0"/>
                          <a:ea typeface="+mn-ea"/>
                          <a:cs typeface="Arial" panose="020B0604020202020204" pitchFamily="34"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Bef>
                          <a:spcPts val="600"/>
                        </a:spcBef>
                        <a:spcAft>
                          <a:spcPts val="0"/>
                        </a:spcAft>
                      </a:pPr>
                      <a:r>
                        <a:rPr lang="en-US" sz="2000" b="0" dirty="0" err="1">
                          <a:solidFill>
                            <a:schemeClr val="tx1"/>
                          </a:solidFill>
                          <a:effectLst/>
                          <a:latin typeface="Arial"/>
                          <a:ea typeface="Times New Roman"/>
                          <a:cs typeface="Times New Roman"/>
                        </a:rPr>
                        <a:t>Nêu</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được</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một</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số</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nhận</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xét</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đơn</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giản</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từ</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bảng</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số</a:t>
                      </a:r>
                      <a:r>
                        <a:rPr lang="en-US" sz="2000" b="0" dirty="0">
                          <a:solidFill>
                            <a:schemeClr val="tx1"/>
                          </a:solidFill>
                          <a:effectLst/>
                          <a:latin typeface="Arial"/>
                          <a:ea typeface="Times New Roman"/>
                          <a:cs typeface="Times New Roman"/>
                        </a:rPr>
                        <a:t> </a:t>
                      </a:r>
                      <a:r>
                        <a:rPr lang="en-US" sz="2000" b="0" dirty="0" err="1">
                          <a:solidFill>
                            <a:schemeClr val="tx1"/>
                          </a:solidFill>
                          <a:effectLst/>
                          <a:latin typeface="Arial"/>
                          <a:ea typeface="Times New Roman"/>
                          <a:cs typeface="Times New Roman"/>
                        </a:rPr>
                        <a:t>liệu</a:t>
                      </a:r>
                      <a:r>
                        <a:rPr lang="en-US" sz="2000" b="0" dirty="0">
                          <a:solidFill>
                            <a:schemeClr val="tx1"/>
                          </a:solidFill>
                          <a:effectLst/>
                          <a:latin typeface="Arial"/>
                          <a:ea typeface="Times New Roman"/>
                          <a:cs typeface="Times New Roman"/>
                        </a:rPr>
                        <a:t>.</a:t>
                      </a:r>
                      <a:endParaRPr lang="vi-VN" sz="2000" b="0" dirty="0">
                        <a:solidFill>
                          <a:schemeClr val="tx1"/>
                        </a:solidFill>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Bef>
                          <a:spcPts val="600"/>
                        </a:spcBef>
                        <a:spcAft>
                          <a:spcPts val="0"/>
                        </a:spcAft>
                      </a:pP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Nêu</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xét</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đơn</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giản</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từ</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biểu</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đồ</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cột</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Tính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giá</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trị</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trung</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bình</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số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liệu</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bảng</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hay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biểu</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đồ</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cột</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Làm</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quen</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việc</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phát</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vấn</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đề</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hoặc</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quy</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luật</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đơn</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giản</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dựa</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quan</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sát</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liệu</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từ</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biểu</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đồ</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cột</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0"/>
                        </a:spcAft>
                      </a:pP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Giải</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quyết</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những</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vấn</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đề</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đơn</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giản</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liên</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quan</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đến</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liệu</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thu</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từ</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biểu</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đồ</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b="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cột</a:t>
                      </a:r>
                      <a:r>
                        <a:rPr lang="en-US" sz="14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67428309"/>
                  </a:ext>
                </a:extLst>
              </a:tr>
            </a:tbl>
          </a:graphicData>
        </a:graphic>
      </p:graphicFrame>
    </p:spTree>
    <p:extLst>
      <p:ext uri="{BB962C8B-B14F-4D97-AF65-F5344CB8AC3E}">
        <p14:creationId xmlns:p14="http://schemas.microsoft.com/office/powerpoint/2010/main" val="3661432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53</a:t>
            </a:fld>
            <a:endParaRPr lang="vi-VN"/>
          </a:p>
        </p:txBody>
      </p:sp>
      <p:sp>
        <p:nvSpPr>
          <p:cNvPr id="7" name="TextBox 6"/>
          <p:cNvSpPr txBox="1"/>
          <p:nvPr/>
        </p:nvSpPr>
        <p:spPr>
          <a:xfrm>
            <a:off x="1078175" y="0"/>
            <a:ext cx="8052178" cy="535531"/>
          </a:xfrm>
          <a:prstGeom prst="rect">
            <a:avLst/>
          </a:prstGeom>
          <a:noFill/>
        </p:spPr>
        <p:txBody>
          <a:bodyPr wrap="square" rtlCol="0">
            <a:spAutoFit/>
          </a:bodyPr>
          <a:lstStyle/>
          <a:p>
            <a:pPr algn="ctr" defTabSz="1422418">
              <a:lnSpc>
                <a:spcPct val="90000"/>
              </a:lnSpc>
              <a:spcBef>
                <a:spcPct val="0"/>
              </a:spcBef>
              <a:spcAft>
                <a:spcPct val="35000"/>
              </a:spcAft>
            </a:pPr>
            <a:r>
              <a:rPr lang="en-US" sz="32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C.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Thống</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kê</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và</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Xác</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suất</a:t>
            </a:r>
            <a:endPar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403608368"/>
              </p:ext>
            </p:extLst>
          </p:nvPr>
        </p:nvGraphicFramePr>
        <p:xfrm>
          <a:off x="756746" y="738710"/>
          <a:ext cx="10562896" cy="5746345"/>
        </p:xfrm>
        <a:graphic>
          <a:graphicData uri="http://schemas.openxmlformats.org/drawingml/2006/table">
            <a:tbl>
              <a:tblPr firstRow="1" firstCol="1" lastRow="1" lastCol="1" bandRow="1" bandCol="1">
                <a:tableStyleId>{B301B821-A1FF-4177-AEE7-76D212191A09}</a:tableStyleId>
              </a:tblPr>
              <a:tblGrid>
                <a:gridCol w="894509">
                  <a:extLst>
                    <a:ext uri="{9D8B030D-6E8A-4147-A177-3AD203B41FA5}">
                      <a16:colId xmlns:a16="http://schemas.microsoft.com/office/drawing/2014/main" xmlns="" val="776995844"/>
                    </a:ext>
                  </a:extLst>
                </a:gridCol>
                <a:gridCol w="1569234">
                  <a:extLst>
                    <a:ext uri="{9D8B030D-6E8A-4147-A177-3AD203B41FA5}">
                      <a16:colId xmlns:a16="http://schemas.microsoft.com/office/drawing/2014/main" xmlns="" val="1535918637"/>
                    </a:ext>
                  </a:extLst>
                </a:gridCol>
                <a:gridCol w="2161537">
                  <a:extLst>
                    <a:ext uri="{9D8B030D-6E8A-4147-A177-3AD203B41FA5}">
                      <a16:colId xmlns:a16="http://schemas.microsoft.com/office/drawing/2014/main" xmlns="" val="20002"/>
                    </a:ext>
                  </a:extLst>
                </a:gridCol>
                <a:gridCol w="2968808">
                  <a:extLst>
                    <a:ext uri="{9D8B030D-6E8A-4147-A177-3AD203B41FA5}">
                      <a16:colId xmlns:a16="http://schemas.microsoft.com/office/drawing/2014/main" xmlns="" val="1874813634"/>
                    </a:ext>
                  </a:extLst>
                </a:gridCol>
                <a:gridCol w="2968808">
                  <a:extLst>
                    <a:ext uri="{9D8B030D-6E8A-4147-A177-3AD203B41FA5}">
                      <a16:colId xmlns:a16="http://schemas.microsoft.com/office/drawing/2014/main" xmlns="" val="2725728776"/>
                    </a:ext>
                  </a:extLst>
                </a:gridCol>
              </a:tblGrid>
              <a:tr h="521565">
                <a:tc>
                  <a:txBody>
                    <a:bodyPr/>
                    <a:lstStyle/>
                    <a:p>
                      <a:pPr marL="46990" marR="45085" algn="just" defTabSz="914400" rtl="0" eaLnBrk="1" latinLnBrk="0" hangingPunct="1">
                        <a:lnSpc>
                          <a:spcPct val="100000"/>
                        </a:lnSpc>
                        <a:spcBef>
                          <a:spcPts val="145"/>
                        </a:spcBef>
                        <a:spcAft>
                          <a:spcPts val="0"/>
                        </a:spcAft>
                      </a:pPr>
                      <a:r>
                        <a:rPr lang="en-US" sz="2100" b="0" kern="1200" dirty="0">
                          <a:solidFill>
                            <a:schemeClr val="dk1"/>
                          </a:solidFill>
                          <a:effectLst/>
                          <a:latin typeface="Arial" panose="020B0604020202020204" pitchFamily="34" charset="0"/>
                          <a:ea typeface="+mn-ea"/>
                          <a:cs typeface="Arial" panose="020B0604020202020204" pitchFamily="34"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algn="ctr" defTabSz="914400" rtl="0" eaLnBrk="1" latinLnBrk="0" hangingPunct="1">
                        <a:lnSpc>
                          <a:spcPct val="100000"/>
                        </a:lnSpc>
                        <a:spcBef>
                          <a:spcPts val="145"/>
                        </a:spcBef>
                        <a:spcAft>
                          <a:spcPts val="0"/>
                        </a:spcAft>
                      </a:pPr>
                      <a:r>
                        <a:rPr lang="en-US" sz="2100" b="1" kern="1200" dirty="0" err="1">
                          <a:solidFill>
                            <a:schemeClr val="dk1"/>
                          </a:solidFill>
                          <a:effectLst/>
                          <a:latin typeface="Arial" panose="020B0604020202020204" pitchFamily="34" charset="0"/>
                          <a:ea typeface="+mn-ea"/>
                          <a:cs typeface="Arial" panose="020B0604020202020204" pitchFamily="34" charset="0"/>
                        </a:rPr>
                        <a:t>Nội</a:t>
                      </a:r>
                      <a:r>
                        <a:rPr lang="en-US" sz="2100" b="1" kern="1200" dirty="0">
                          <a:solidFill>
                            <a:schemeClr val="dk1"/>
                          </a:solidFill>
                          <a:effectLst/>
                          <a:latin typeface="Arial" panose="020B0604020202020204" pitchFamily="34" charset="0"/>
                          <a:ea typeface="+mn-ea"/>
                          <a:cs typeface="Arial" panose="020B0604020202020204" pitchFamily="34" charset="0"/>
                        </a:rPr>
                        <a:t> dung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46990" marR="45085" algn="ctr" defTabSz="914400" rtl="0" eaLnBrk="1" latinLnBrk="0" hangingPunct="1">
                        <a:lnSpc>
                          <a:spcPct val="100000"/>
                        </a:lnSpc>
                        <a:spcBef>
                          <a:spcPts val="145"/>
                        </a:spcBef>
                        <a:spcAft>
                          <a:spcPts val="0"/>
                        </a:spcAft>
                      </a:pPr>
                      <a:r>
                        <a:rPr lang="en-US" sz="2100" b="1" kern="1200" dirty="0" err="1">
                          <a:solidFill>
                            <a:schemeClr val="dk1"/>
                          </a:solidFill>
                          <a:effectLst/>
                          <a:latin typeface="Arial" panose="020B0604020202020204" pitchFamily="34" charset="0"/>
                          <a:ea typeface="+mn-ea"/>
                          <a:cs typeface="Arial" panose="020B0604020202020204" pitchFamily="34" charset="0"/>
                        </a:rPr>
                        <a:t>Yêu</a:t>
                      </a:r>
                      <a:r>
                        <a:rPr lang="en-US" sz="2100" b="1" kern="1200" dirty="0">
                          <a:solidFill>
                            <a:schemeClr val="dk1"/>
                          </a:solidFill>
                          <a:effectLst/>
                          <a:latin typeface="Arial" panose="020B0604020202020204" pitchFamily="34" charset="0"/>
                          <a:ea typeface="+mn-ea"/>
                          <a:cs typeface="Arial" panose="020B0604020202020204" pitchFamily="34" charset="0"/>
                        </a:rPr>
                        <a:t> </a:t>
                      </a:r>
                      <a:r>
                        <a:rPr lang="en-US" sz="2100" b="1" kern="1200" dirty="0" err="1">
                          <a:solidFill>
                            <a:schemeClr val="dk1"/>
                          </a:solidFill>
                          <a:effectLst/>
                          <a:latin typeface="Arial" panose="020B0604020202020204" pitchFamily="34" charset="0"/>
                          <a:ea typeface="+mn-ea"/>
                          <a:cs typeface="Arial" panose="020B0604020202020204" pitchFamily="34" charset="0"/>
                        </a:rPr>
                        <a:t>cầu</a:t>
                      </a:r>
                      <a:r>
                        <a:rPr lang="en-US" sz="2100" b="1" kern="1200" dirty="0">
                          <a:solidFill>
                            <a:schemeClr val="dk1"/>
                          </a:solidFill>
                          <a:effectLst/>
                          <a:latin typeface="Arial" panose="020B0604020202020204" pitchFamily="34" charset="0"/>
                          <a:ea typeface="+mn-ea"/>
                          <a:cs typeface="Arial" panose="020B0604020202020204" pitchFamily="34" charset="0"/>
                        </a:rPr>
                        <a:t> </a:t>
                      </a:r>
                      <a:r>
                        <a:rPr lang="en-US" sz="2100" b="1" kern="1200" dirty="0" err="1">
                          <a:solidFill>
                            <a:schemeClr val="dk1"/>
                          </a:solidFill>
                          <a:effectLst/>
                          <a:latin typeface="Arial" panose="020B0604020202020204" pitchFamily="34" charset="0"/>
                          <a:ea typeface="+mn-ea"/>
                          <a:cs typeface="Arial" panose="020B0604020202020204" pitchFamily="34" charset="0"/>
                        </a:rPr>
                        <a:t>cần</a:t>
                      </a:r>
                      <a:r>
                        <a:rPr lang="en-US" sz="2100" b="1" kern="1200" dirty="0">
                          <a:solidFill>
                            <a:schemeClr val="dk1"/>
                          </a:solidFill>
                          <a:effectLst/>
                          <a:latin typeface="Arial" panose="020B0604020202020204" pitchFamily="34" charset="0"/>
                          <a:ea typeface="+mn-ea"/>
                          <a:cs typeface="Arial" panose="020B0604020202020204" pitchFamily="34" charset="0"/>
                        </a:rPr>
                        <a:t> </a:t>
                      </a:r>
                      <a:r>
                        <a:rPr lang="en-US" sz="2100" b="1" kern="1200" dirty="0" err="1">
                          <a:solidFill>
                            <a:schemeClr val="dk1"/>
                          </a:solidFill>
                          <a:effectLst/>
                          <a:latin typeface="Arial" panose="020B0604020202020204" pitchFamily="34" charset="0"/>
                          <a:ea typeface="+mn-ea"/>
                          <a:cs typeface="Arial" panose="020B0604020202020204" pitchFamily="34" charset="0"/>
                        </a:rPr>
                        <a:t>đạt</a:t>
                      </a:r>
                      <a:endParaRPr lang="en-US" sz="2100" b="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46990" marR="45085" algn="ctr" defTabSz="914400" rtl="0" eaLnBrk="1" latinLnBrk="0" hangingPunct="1">
                        <a:lnSpc>
                          <a:spcPct val="100000"/>
                        </a:lnSpc>
                        <a:spcBef>
                          <a:spcPts val="145"/>
                        </a:spcBef>
                        <a:spcAft>
                          <a:spcPts val="0"/>
                        </a:spcAft>
                      </a:pPr>
                      <a:endParaRPr lang="en-US" sz="2100" b="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algn="ctr" defTabSz="914400" rtl="0" eaLnBrk="1" latinLnBrk="0" hangingPunct="1">
                        <a:lnSpc>
                          <a:spcPct val="100000"/>
                        </a:lnSpc>
                        <a:spcBef>
                          <a:spcPts val="145"/>
                        </a:spcBef>
                        <a:spcAft>
                          <a:spcPts val="0"/>
                        </a:spcAft>
                      </a:pPr>
                      <a:endParaRPr lang="en-US" sz="2100" b="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89626406"/>
                  </a:ext>
                </a:extLst>
              </a:tr>
              <a:tr h="485398">
                <a:tc>
                  <a:txBody>
                    <a:bodyPr/>
                    <a:lstStyle/>
                    <a:p>
                      <a:pPr marL="46990" marR="45085" algn="just" defTabSz="914400" rtl="0" eaLnBrk="1" latinLnBrk="0" hangingPunct="1">
                        <a:lnSpc>
                          <a:spcPct val="100000"/>
                        </a:lnSpc>
                        <a:spcBef>
                          <a:spcPts val="145"/>
                        </a:spcBef>
                        <a:spcAft>
                          <a:spcPts val="0"/>
                        </a:spcAft>
                      </a:pPr>
                      <a:endParaRPr lang="en-US" sz="2100" b="0"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algn="ctr" defTabSz="914400" rtl="0" eaLnBrk="1" latinLnBrk="0" hangingPunct="1">
                        <a:lnSpc>
                          <a:spcPct val="100000"/>
                        </a:lnSpc>
                        <a:spcBef>
                          <a:spcPts val="145"/>
                        </a:spcBef>
                        <a:spcAft>
                          <a:spcPts val="0"/>
                        </a:spcAft>
                      </a:pPr>
                      <a:endParaRPr lang="en-US" sz="2100" b="1" i="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algn="ctr" defTabSz="914400" rtl="0" eaLnBrk="1" latinLnBrk="0" hangingPunct="1">
                        <a:lnSpc>
                          <a:spcPct val="100000"/>
                        </a:lnSpc>
                        <a:spcBef>
                          <a:spcPts val="145"/>
                        </a:spcBef>
                        <a:spcAft>
                          <a:spcPts val="0"/>
                        </a:spcAft>
                      </a:pPr>
                      <a:r>
                        <a:rPr lang="en-US" sz="2100" b="1" kern="1200" dirty="0">
                          <a:solidFill>
                            <a:schemeClr val="dk1"/>
                          </a:solidFill>
                          <a:effectLst/>
                          <a:latin typeface="Arial" panose="020B0604020202020204" pitchFamily="34" charset="0"/>
                          <a:ea typeface="+mn-ea"/>
                          <a:cs typeface="Arial" panose="020B0604020202020204" pitchFamily="34" charset="0"/>
                        </a:rPr>
                        <a:t>Lớp</a:t>
                      </a:r>
                      <a:r>
                        <a:rPr lang="en-US" sz="2100" b="1" kern="1200" baseline="0" dirty="0">
                          <a:solidFill>
                            <a:schemeClr val="dk1"/>
                          </a:solidFill>
                          <a:effectLst/>
                          <a:latin typeface="Arial" panose="020B0604020202020204" pitchFamily="34" charset="0"/>
                          <a:ea typeface="+mn-ea"/>
                          <a:cs typeface="Arial" panose="020B0604020202020204" pitchFamily="34" charset="0"/>
                        </a:rPr>
                        <a:t> 2</a:t>
                      </a:r>
                      <a:endParaRPr lang="en-US" sz="2100" b="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indent="0" algn="ctr" defTabSz="914400" rtl="0" eaLnBrk="1" fontAlgn="auto" latinLnBrk="0" hangingPunct="1">
                        <a:lnSpc>
                          <a:spcPct val="100000"/>
                        </a:lnSpc>
                        <a:spcBef>
                          <a:spcPts val="145"/>
                        </a:spcBef>
                        <a:spcAft>
                          <a:spcPts val="0"/>
                        </a:spcAft>
                        <a:buClrTx/>
                        <a:buSzTx/>
                        <a:buFontTx/>
                        <a:buNone/>
                        <a:tabLst/>
                        <a:defRPr/>
                      </a:pPr>
                      <a:r>
                        <a:rPr lang="en-US" sz="2100" b="1" kern="1200" dirty="0">
                          <a:solidFill>
                            <a:schemeClr val="dk1"/>
                          </a:solidFill>
                          <a:effectLst/>
                          <a:latin typeface="Arial" panose="020B0604020202020204" pitchFamily="34" charset="0"/>
                          <a:ea typeface="+mn-ea"/>
                          <a:cs typeface="Arial" panose="020B0604020202020204" pitchFamily="34" charset="0"/>
                        </a:rPr>
                        <a:t>Lớp</a:t>
                      </a:r>
                      <a:r>
                        <a:rPr lang="en-US" sz="2100" b="1" kern="1200" baseline="0" dirty="0">
                          <a:solidFill>
                            <a:schemeClr val="dk1"/>
                          </a:solidFill>
                          <a:effectLst/>
                          <a:latin typeface="Arial" panose="020B0604020202020204" pitchFamily="34" charset="0"/>
                          <a:ea typeface="+mn-ea"/>
                          <a:cs typeface="Arial" panose="020B0604020202020204" pitchFamily="34" charset="0"/>
                        </a:rPr>
                        <a:t> 3</a:t>
                      </a:r>
                      <a:endParaRPr lang="en-US" sz="2100" b="1" kern="1200" dirty="0">
                        <a:solidFill>
                          <a:schemeClr val="dk1"/>
                        </a:solidFill>
                        <a:effectLst/>
                        <a:latin typeface="Arial" panose="020B0604020202020204" pitchFamily="34" charset="0"/>
                        <a:ea typeface="+mn-ea"/>
                        <a:cs typeface="Arial" panose="020B0604020202020204" pitchFamily="34" charset="0"/>
                      </a:endParaRPr>
                    </a:p>
                    <a:p>
                      <a:pPr marL="46990" marR="45085" algn="just" defTabSz="914400" rtl="0" eaLnBrk="1" latinLnBrk="0" hangingPunct="1">
                        <a:lnSpc>
                          <a:spcPct val="100000"/>
                        </a:lnSpc>
                        <a:spcBef>
                          <a:spcPts val="145"/>
                        </a:spcBef>
                        <a:spcAft>
                          <a:spcPts val="0"/>
                        </a:spcAft>
                      </a:pPr>
                      <a:endParaRPr lang="en-US" sz="2100" b="0"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lvl="0" indent="0" algn="ctr" defTabSz="914400" rtl="0" eaLnBrk="1" fontAlgn="auto" latinLnBrk="0" hangingPunct="1">
                        <a:lnSpc>
                          <a:spcPct val="100000"/>
                        </a:lnSpc>
                        <a:spcBef>
                          <a:spcPts val="145"/>
                        </a:spcBef>
                        <a:spcAft>
                          <a:spcPts val="0"/>
                        </a:spcAft>
                        <a:buClrTx/>
                        <a:buSzTx/>
                        <a:buFontTx/>
                        <a:buNone/>
                        <a:tabLst/>
                        <a:defRPr/>
                      </a:pPr>
                      <a:r>
                        <a:rPr lang="en-US" sz="2100" b="1" kern="1200" dirty="0">
                          <a:solidFill>
                            <a:schemeClr val="dk1"/>
                          </a:solidFill>
                          <a:effectLst/>
                          <a:latin typeface="Arial" panose="020B0604020202020204" pitchFamily="34" charset="0"/>
                          <a:ea typeface="+mn-ea"/>
                          <a:cs typeface="Arial" panose="020B0604020202020204" pitchFamily="34" charset="0"/>
                        </a:rPr>
                        <a:t>Lớp </a:t>
                      </a:r>
                      <a:r>
                        <a:rPr lang="en-US" sz="2100" b="1" kern="1200" dirty="0" smtClean="0">
                          <a:solidFill>
                            <a:schemeClr val="dk1"/>
                          </a:solidFill>
                          <a:effectLst/>
                          <a:latin typeface="Arial" panose="020B0604020202020204" pitchFamily="34" charset="0"/>
                          <a:ea typeface="+mn-ea"/>
                          <a:cs typeface="Arial" panose="020B0604020202020204" pitchFamily="34" charset="0"/>
                        </a:rPr>
                        <a:t>4</a:t>
                      </a:r>
                      <a:endParaRPr lang="en-US" sz="2100" b="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962631">
                <a:tc>
                  <a:txBody>
                    <a:bodyPr/>
                    <a:lstStyle/>
                    <a:p>
                      <a:pPr marL="46990" marR="45085" algn="just" defTabSz="914400" rtl="0" eaLnBrk="1" latinLnBrk="0" hangingPunct="1">
                        <a:lnSpc>
                          <a:spcPct val="100000"/>
                        </a:lnSpc>
                        <a:spcBef>
                          <a:spcPts val="145"/>
                        </a:spcBef>
                        <a:spcAft>
                          <a:spcPts val="0"/>
                        </a:spcAft>
                      </a:pPr>
                      <a:r>
                        <a:rPr lang="en-US" sz="2100" b="0" kern="1200" dirty="0" err="1">
                          <a:solidFill>
                            <a:schemeClr val="dk1"/>
                          </a:solidFill>
                          <a:effectLst/>
                          <a:latin typeface="Arial" panose="020B0604020202020204" pitchFamily="34" charset="0"/>
                          <a:ea typeface="+mn-ea"/>
                          <a:cs typeface="Arial" panose="020B0604020202020204" pitchFamily="34" charset="0"/>
                        </a:rPr>
                        <a:t>Một</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số</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yếu</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tố</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xác</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suất</a:t>
                      </a:r>
                      <a:endParaRPr lang="en-US" sz="2100" b="0"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algn="just" defTabSz="914400" rtl="0" eaLnBrk="1" latinLnBrk="0" hangingPunct="1">
                        <a:lnSpc>
                          <a:spcPct val="100000"/>
                        </a:lnSpc>
                        <a:spcBef>
                          <a:spcPts val="145"/>
                        </a:spcBef>
                        <a:spcAft>
                          <a:spcPts val="0"/>
                        </a:spcAft>
                      </a:pPr>
                      <a:r>
                        <a:rPr lang="en-US" sz="2100" b="0" i="1" kern="1200" dirty="0" err="1">
                          <a:solidFill>
                            <a:schemeClr val="dk1"/>
                          </a:solidFill>
                          <a:effectLst/>
                          <a:latin typeface="Arial" panose="020B0604020202020204" pitchFamily="34" charset="0"/>
                          <a:ea typeface="+mn-ea"/>
                          <a:cs typeface="Arial" panose="020B0604020202020204" pitchFamily="34" charset="0"/>
                        </a:rPr>
                        <a:t>Làm</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quen</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với</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các</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khả</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năng</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xảy</a:t>
                      </a:r>
                      <a:r>
                        <a:rPr lang="en-US" sz="2100" b="0" i="1" kern="1200" dirty="0">
                          <a:solidFill>
                            <a:schemeClr val="dk1"/>
                          </a:solidFill>
                          <a:effectLst/>
                          <a:latin typeface="Arial" panose="020B0604020202020204" pitchFamily="34" charset="0"/>
                          <a:ea typeface="+mn-ea"/>
                          <a:cs typeface="Arial" panose="020B0604020202020204" pitchFamily="34" charset="0"/>
                        </a:rPr>
                        <a:t> ra </a:t>
                      </a:r>
                      <a:r>
                        <a:rPr lang="en-US" sz="2100" b="0" i="1" kern="1200" dirty="0" err="1">
                          <a:solidFill>
                            <a:schemeClr val="dk1"/>
                          </a:solidFill>
                          <a:effectLst/>
                          <a:latin typeface="Arial" panose="020B0604020202020204" pitchFamily="34" charset="0"/>
                          <a:ea typeface="+mn-ea"/>
                          <a:cs typeface="Arial" panose="020B0604020202020204" pitchFamily="34" charset="0"/>
                        </a:rPr>
                        <a:t>có</a:t>
                      </a:r>
                      <a:r>
                        <a:rPr lang="en-US" sz="2100" b="0" i="1" kern="1200" dirty="0">
                          <a:solidFill>
                            <a:schemeClr val="dk1"/>
                          </a:solidFill>
                          <a:effectLst/>
                          <a:latin typeface="Arial" panose="020B0604020202020204" pitchFamily="34" charset="0"/>
                          <a:ea typeface="+mn-ea"/>
                          <a:cs typeface="Arial" panose="020B0604020202020204" pitchFamily="34" charset="0"/>
                        </a:rPr>
                        <a:t> tính </a:t>
                      </a:r>
                      <a:r>
                        <a:rPr lang="en-US" sz="2100" b="0" i="1" kern="1200" dirty="0" err="1">
                          <a:solidFill>
                            <a:schemeClr val="dk1"/>
                          </a:solidFill>
                          <a:effectLst/>
                          <a:latin typeface="Arial" panose="020B0604020202020204" pitchFamily="34" charset="0"/>
                          <a:ea typeface="+mn-ea"/>
                          <a:cs typeface="Arial" panose="020B0604020202020204" pitchFamily="34" charset="0"/>
                        </a:rPr>
                        <a:t>ngẫu</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nhiên</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của</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một</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sự</a:t>
                      </a:r>
                      <a:r>
                        <a:rPr lang="en-US" sz="2100" b="0" i="1" kern="1200" dirty="0">
                          <a:solidFill>
                            <a:schemeClr val="dk1"/>
                          </a:solidFill>
                          <a:effectLst/>
                          <a:latin typeface="Arial" panose="020B0604020202020204" pitchFamily="34" charset="0"/>
                          <a:ea typeface="+mn-ea"/>
                          <a:cs typeface="Arial" panose="020B0604020202020204" pitchFamily="34" charset="0"/>
                        </a:rPr>
                        <a:t> </a:t>
                      </a:r>
                      <a:r>
                        <a:rPr lang="en-US" sz="2100" b="0" i="1" kern="1200" dirty="0" err="1">
                          <a:solidFill>
                            <a:schemeClr val="dk1"/>
                          </a:solidFill>
                          <a:effectLst/>
                          <a:latin typeface="Arial" panose="020B0604020202020204" pitchFamily="34" charset="0"/>
                          <a:ea typeface="+mn-ea"/>
                          <a:cs typeface="Arial" panose="020B0604020202020204" pitchFamily="34" charset="0"/>
                        </a:rPr>
                        <a:t>kiện</a:t>
                      </a:r>
                      <a:r>
                        <a:rPr lang="en-US" sz="2100" b="0" i="1" kern="1200" dirty="0">
                          <a:solidFill>
                            <a:schemeClr val="dk1"/>
                          </a:solidFill>
                          <a:effectLst/>
                          <a:latin typeface="Arial" panose="020B0604020202020204" pitchFamily="34" charset="0"/>
                          <a:ea typeface="+mn-ea"/>
                          <a:cs typeface="Arial" panose="020B0604020202020204" pitchFamily="34" charset="0"/>
                        </a:rPr>
                        <a:t>.</a:t>
                      </a:r>
                    </a:p>
                    <a:p>
                      <a:pPr marL="46990" marR="45085" algn="just" defTabSz="914400" rtl="0" eaLnBrk="1" latinLnBrk="0" hangingPunct="1">
                        <a:lnSpc>
                          <a:spcPct val="100000"/>
                        </a:lnSpc>
                        <a:spcBef>
                          <a:spcPts val="145"/>
                        </a:spcBef>
                        <a:spcAft>
                          <a:spcPts val="0"/>
                        </a:spcAft>
                      </a:pPr>
                      <a:endParaRPr lang="en-US" sz="2100" b="0" i="1" kern="1200" dirty="0">
                        <a:solidFill>
                          <a:schemeClr val="dk1"/>
                        </a:solidFill>
                        <a:effectLst/>
                        <a:latin typeface="Arial" panose="020B0604020202020204" pitchFamily="34" charset="0"/>
                        <a:ea typeface="+mn-ea"/>
                        <a:cs typeface="Arial" panose="020B0604020202020204" pitchFamily="34" charset="0"/>
                      </a:endParaRPr>
                    </a:p>
                    <a:p>
                      <a:pPr marL="46990" marR="45085" algn="just" defTabSz="914400" rtl="0" eaLnBrk="1" latinLnBrk="0" hangingPunct="1">
                        <a:lnSpc>
                          <a:spcPct val="100000"/>
                        </a:lnSpc>
                        <a:spcBef>
                          <a:spcPts val="145"/>
                        </a:spcBef>
                        <a:spcAft>
                          <a:spcPts val="0"/>
                        </a:spcAft>
                      </a:pPr>
                      <a:endParaRPr lang="en-US" sz="2100" b="0" i="1" kern="1200" dirty="0">
                        <a:solidFill>
                          <a:schemeClr val="dk1"/>
                        </a:solidFill>
                        <a:effectLst/>
                        <a:latin typeface="Arial" panose="020B0604020202020204" pitchFamily="34" charset="0"/>
                        <a:ea typeface="+mn-ea"/>
                        <a:cs typeface="Arial" panose="020B0604020202020204" pitchFamily="34" charset="0"/>
                      </a:endParaRPr>
                    </a:p>
                    <a:p>
                      <a:pPr marL="46990" marR="45085" algn="just" defTabSz="914400" rtl="0" eaLnBrk="1" latinLnBrk="0" hangingPunct="1">
                        <a:lnSpc>
                          <a:spcPct val="100000"/>
                        </a:lnSpc>
                        <a:spcBef>
                          <a:spcPts val="145"/>
                        </a:spcBef>
                        <a:spcAft>
                          <a:spcPts val="0"/>
                        </a:spcAft>
                      </a:pPr>
                      <a:r>
                        <a:rPr lang="en-US" sz="1800" b="1" i="1" kern="1200" dirty="0" err="1">
                          <a:solidFill>
                            <a:schemeClr val="dk1"/>
                          </a:solidFill>
                          <a:effectLst/>
                          <a:latin typeface="+mn-lt"/>
                          <a:ea typeface="+mn-ea"/>
                          <a:cs typeface="+mn-cs"/>
                        </a:rPr>
                        <a:t>Kiểm</a:t>
                      </a:r>
                      <a:r>
                        <a:rPr lang="en-US" sz="1800" b="1" i="1" kern="1200" dirty="0">
                          <a:solidFill>
                            <a:schemeClr val="dk1"/>
                          </a:solidFill>
                          <a:effectLst/>
                          <a:latin typeface="+mn-lt"/>
                          <a:ea typeface="+mn-ea"/>
                          <a:cs typeface="+mn-cs"/>
                        </a:rPr>
                        <a:t> </a:t>
                      </a:r>
                      <a:r>
                        <a:rPr lang="en-US" sz="1800" b="1" i="1" kern="1200" dirty="0" err="1">
                          <a:solidFill>
                            <a:schemeClr val="dk1"/>
                          </a:solidFill>
                          <a:effectLst/>
                          <a:latin typeface="+mn-lt"/>
                          <a:ea typeface="+mn-ea"/>
                          <a:cs typeface="+mn-cs"/>
                        </a:rPr>
                        <a:t>đếm</a:t>
                      </a:r>
                      <a:r>
                        <a:rPr lang="en-US" sz="1800" b="1" i="1" kern="1200" dirty="0">
                          <a:solidFill>
                            <a:schemeClr val="dk1"/>
                          </a:solidFill>
                          <a:effectLst/>
                          <a:latin typeface="+mn-lt"/>
                          <a:ea typeface="+mn-ea"/>
                          <a:cs typeface="+mn-cs"/>
                        </a:rPr>
                        <a:t> </a:t>
                      </a:r>
                      <a:r>
                        <a:rPr lang="en-US" sz="1800" b="1" i="1" kern="1200" dirty="0" err="1">
                          <a:solidFill>
                            <a:schemeClr val="dk1"/>
                          </a:solidFill>
                          <a:effectLst/>
                          <a:latin typeface="+mn-lt"/>
                          <a:ea typeface="+mn-ea"/>
                          <a:cs typeface="+mn-cs"/>
                        </a:rPr>
                        <a:t>số</a:t>
                      </a:r>
                      <a:r>
                        <a:rPr lang="en-US" sz="1800" b="1" i="1" kern="1200" dirty="0">
                          <a:solidFill>
                            <a:schemeClr val="dk1"/>
                          </a:solidFill>
                          <a:effectLst/>
                          <a:latin typeface="+mn-lt"/>
                          <a:ea typeface="+mn-ea"/>
                          <a:cs typeface="+mn-cs"/>
                        </a:rPr>
                        <a:t> </a:t>
                      </a:r>
                      <a:r>
                        <a:rPr lang="en-US" sz="1800" b="1" i="1" kern="1200" dirty="0" err="1">
                          <a:solidFill>
                            <a:schemeClr val="dk1"/>
                          </a:solidFill>
                          <a:effectLst/>
                          <a:latin typeface="+mn-lt"/>
                          <a:ea typeface="+mn-ea"/>
                          <a:cs typeface="+mn-cs"/>
                        </a:rPr>
                        <a:t>lần</a:t>
                      </a:r>
                      <a:r>
                        <a:rPr lang="en-US" sz="1800" b="1" i="1" kern="1200" dirty="0">
                          <a:solidFill>
                            <a:schemeClr val="dk1"/>
                          </a:solidFill>
                          <a:effectLst/>
                          <a:latin typeface="+mn-lt"/>
                          <a:ea typeface="+mn-ea"/>
                          <a:cs typeface="+mn-cs"/>
                        </a:rPr>
                        <a:t> </a:t>
                      </a:r>
                      <a:r>
                        <a:rPr lang="en-US" sz="1800" b="1" i="1" kern="1200" dirty="0" err="1">
                          <a:solidFill>
                            <a:schemeClr val="dk1"/>
                          </a:solidFill>
                          <a:effectLst/>
                          <a:latin typeface="+mn-lt"/>
                          <a:ea typeface="+mn-ea"/>
                          <a:cs typeface="+mn-cs"/>
                        </a:rPr>
                        <a:t>lặp</a:t>
                      </a:r>
                      <a:r>
                        <a:rPr lang="en-US" sz="1800" b="1" i="1" kern="1200" dirty="0">
                          <a:solidFill>
                            <a:schemeClr val="dk1"/>
                          </a:solidFill>
                          <a:effectLst/>
                          <a:latin typeface="+mn-lt"/>
                          <a:ea typeface="+mn-ea"/>
                          <a:cs typeface="+mn-cs"/>
                        </a:rPr>
                        <a:t> </a:t>
                      </a:r>
                      <a:r>
                        <a:rPr lang="en-US" sz="1800" b="1" i="1" kern="1200" dirty="0" err="1">
                          <a:solidFill>
                            <a:schemeClr val="dk1"/>
                          </a:solidFill>
                          <a:effectLst/>
                          <a:latin typeface="+mn-lt"/>
                          <a:ea typeface="+mn-ea"/>
                          <a:cs typeface="+mn-cs"/>
                        </a:rPr>
                        <a:t>lại</a:t>
                      </a:r>
                      <a:r>
                        <a:rPr lang="en-US" sz="1800" b="1" i="1" kern="1200" dirty="0">
                          <a:solidFill>
                            <a:schemeClr val="dk1"/>
                          </a:solidFill>
                          <a:effectLst/>
                          <a:latin typeface="+mn-lt"/>
                          <a:ea typeface="+mn-ea"/>
                          <a:cs typeface="+mn-cs"/>
                        </a:rPr>
                        <a:t> </a:t>
                      </a:r>
                      <a:r>
                        <a:rPr lang="en-US" sz="1800" b="1" i="1" kern="1200" dirty="0" err="1">
                          <a:solidFill>
                            <a:schemeClr val="dk1"/>
                          </a:solidFill>
                          <a:effectLst/>
                          <a:latin typeface="+mn-lt"/>
                          <a:ea typeface="+mn-ea"/>
                          <a:cs typeface="+mn-cs"/>
                        </a:rPr>
                        <a:t>của</a:t>
                      </a:r>
                      <a:r>
                        <a:rPr lang="en-US" sz="1800" b="1" i="1" kern="1200" dirty="0">
                          <a:solidFill>
                            <a:schemeClr val="dk1"/>
                          </a:solidFill>
                          <a:effectLst/>
                          <a:latin typeface="+mn-lt"/>
                          <a:ea typeface="+mn-ea"/>
                          <a:cs typeface="+mn-cs"/>
                        </a:rPr>
                        <a:t> </a:t>
                      </a:r>
                      <a:r>
                        <a:rPr lang="en-US" sz="1800" b="1" i="1" kern="1200" dirty="0" err="1">
                          <a:solidFill>
                            <a:schemeClr val="dk1"/>
                          </a:solidFill>
                          <a:effectLst/>
                          <a:latin typeface="+mn-lt"/>
                          <a:ea typeface="+mn-ea"/>
                          <a:cs typeface="+mn-cs"/>
                        </a:rPr>
                        <a:t>một</a:t>
                      </a:r>
                      <a:r>
                        <a:rPr lang="en-US" sz="1800" b="1" i="1" kern="1200" dirty="0">
                          <a:solidFill>
                            <a:schemeClr val="dk1"/>
                          </a:solidFill>
                          <a:effectLst/>
                          <a:latin typeface="+mn-lt"/>
                          <a:ea typeface="+mn-ea"/>
                          <a:cs typeface="+mn-cs"/>
                        </a:rPr>
                        <a:t> </a:t>
                      </a:r>
                      <a:r>
                        <a:rPr lang="en-US" sz="1800" b="1" i="1" kern="1200" dirty="0" err="1">
                          <a:solidFill>
                            <a:schemeClr val="dk1"/>
                          </a:solidFill>
                          <a:effectLst/>
                          <a:latin typeface="+mn-lt"/>
                          <a:ea typeface="+mn-ea"/>
                          <a:cs typeface="+mn-cs"/>
                        </a:rPr>
                        <a:t>khả</a:t>
                      </a:r>
                      <a:r>
                        <a:rPr lang="en-US" sz="1800" b="1" i="1" kern="1200" dirty="0">
                          <a:solidFill>
                            <a:schemeClr val="dk1"/>
                          </a:solidFill>
                          <a:effectLst/>
                          <a:latin typeface="+mn-lt"/>
                          <a:ea typeface="+mn-ea"/>
                          <a:cs typeface="+mn-cs"/>
                        </a:rPr>
                        <a:t> </a:t>
                      </a:r>
                      <a:r>
                        <a:rPr lang="en-US" sz="1800" b="1" i="1" kern="1200" dirty="0" err="1">
                          <a:solidFill>
                            <a:schemeClr val="dk1"/>
                          </a:solidFill>
                          <a:effectLst/>
                          <a:latin typeface="+mn-lt"/>
                          <a:ea typeface="+mn-ea"/>
                          <a:cs typeface="+mn-cs"/>
                        </a:rPr>
                        <a:t>năng</a:t>
                      </a:r>
                      <a:r>
                        <a:rPr lang="en-US" sz="1800" b="1" i="1" kern="1200" dirty="0">
                          <a:solidFill>
                            <a:schemeClr val="dk1"/>
                          </a:solidFill>
                          <a:effectLst/>
                          <a:latin typeface="+mn-lt"/>
                          <a:ea typeface="+mn-ea"/>
                          <a:cs typeface="+mn-cs"/>
                        </a:rPr>
                        <a:t> </a:t>
                      </a:r>
                      <a:r>
                        <a:rPr lang="en-US" sz="1800" b="1" i="1" kern="1200" dirty="0" err="1">
                          <a:solidFill>
                            <a:schemeClr val="dk1"/>
                          </a:solidFill>
                          <a:effectLst/>
                          <a:latin typeface="+mn-lt"/>
                          <a:ea typeface="+mn-ea"/>
                          <a:cs typeface="+mn-cs"/>
                        </a:rPr>
                        <a:t>xảy</a:t>
                      </a:r>
                      <a:r>
                        <a:rPr lang="en-US" sz="1800" b="1" i="1" kern="1200" dirty="0">
                          <a:solidFill>
                            <a:schemeClr val="dk1"/>
                          </a:solidFill>
                          <a:effectLst/>
                          <a:latin typeface="+mn-lt"/>
                          <a:ea typeface="+mn-ea"/>
                          <a:cs typeface="+mn-cs"/>
                        </a:rPr>
                        <a:t> ra </a:t>
                      </a:r>
                      <a:r>
                        <a:rPr lang="en-US" sz="1800" b="1" i="1" kern="1200" dirty="0" err="1">
                          <a:solidFill>
                            <a:schemeClr val="dk1"/>
                          </a:solidFill>
                          <a:effectLst/>
                          <a:latin typeface="+mn-lt"/>
                          <a:ea typeface="+mn-ea"/>
                          <a:cs typeface="+mn-cs"/>
                        </a:rPr>
                        <a:t>nhiều</a:t>
                      </a:r>
                      <a:r>
                        <a:rPr lang="en-US" sz="1800" b="1" i="1" kern="1200" dirty="0">
                          <a:solidFill>
                            <a:schemeClr val="dk1"/>
                          </a:solidFill>
                          <a:effectLst/>
                          <a:latin typeface="+mn-lt"/>
                          <a:ea typeface="+mn-ea"/>
                          <a:cs typeface="+mn-cs"/>
                        </a:rPr>
                        <a:t> </a:t>
                      </a:r>
                      <a:r>
                        <a:rPr lang="en-US" sz="1800" b="1" i="1" kern="1200" dirty="0" err="1">
                          <a:solidFill>
                            <a:schemeClr val="dk1"/>
                          </a:solidFill>
                          <a:effectLst/>
                          <a:latin typeface="+mn-lt"/>
                          <a:ea typeface="+mn-ea"/>
                          <a:cs typeface="+mn-cs"/>
                        </a:rPr>
                        <a:t>lần</a:t>
                      </a:r>
                      <a:r>
                        <a:rPr lang="en-US" sz="1800" b="1" i="1" kern="1200" dirty="0">
                          <a:solidFill>
                            <a:schemeClr val="dk1"/>
                          </a:solidFill>
                          <a:effectLst/>
                          <a:latin typeface="+mn-lt"/>
                          <a:ea typeface="+mn-ea"/>
                          <a:cs typeface="+mn-cs"/>
                        </a:rPr>
                        <a:t> </a:t>
                      </a:r>
                      <a:r>
                        <a:rPr lang="en-US" sz="1800" b="1" i="1" kern="1200" dirty="0" err="1">
                          <a:solidFill>
                            <a:schemeClr val="dk1"/>
                          </a:solidFill>
                          <a:effectLst/>
                          <a:latin typeface="+mn-lt"/>
                          <a:ea typeface="+mn-ea"/>
                          <a:cs typeface="+mn-cs"/>
                        </a:rPr>
                        <a:t>của</a:t>
                      </a:r>
                      <a:r>
                        <a:rPr lang="en-US" sz="1800" b="1" i="1" kern="1200" dirty="0">
                          <a:solidFill>
                            <a:schemeClr val="dk1"/>
                          </a:solidFill>
                          <a:effectLst/>
                          <a:latin typeface="+mn-lt"/>
                          <a:ea typeface="+mn-ea"/>
                          <a:cs typeface="+mn-cs"/>
                        </a:rPr>
                        <a:t> </a:t>
                      </a:r>
                      <a:r>
                        <a:rPr lang="en-US" sz="1800" b="1" i="1" kern="1200" dirty="0" err="1">
                          <a:solidFill>
                            <a:schemeClr val="dk1"/>
                          </a:solidFill>
                          <a:effectLst/>
                          <a:latin typeface="+mn-lt"/>
                          <a:ea typeface="+mn-ea"/>
                          <a:cs typeface="+mn-cs"/>
                        </a:rPr>
                        <a:t>một</a:t>
                      </a:r>
                      <a:r>
                        <a:rPr lang="en-US" sz="1800" b="1" i="1" kern="1200" dirty="0">
                          <a:solidFill>
                            <a:schemeClr val="dk1"/>
                          </a:solidFill>
                          <a:effectLst/>
                          <a:latin typeface="+mn-lt"/>
                          <a:ea typeface="+mn-ea"/>
                          <a:cs typeface="+mn-cs"/>
                        </a:rPr>
                        <a:t> </a:t>
                      </a:r>
                      <a:r>
                        <a:rPr lang="en-US" sz="1800" b="1" i="1" kern="1200" dirty="0" err="1">
                          <a:solidFill>
                            <a:schemeClr val="dk1"/>
                          </a:solidFill>
                          <a:effectLst/>
                          <a:latin typeface="+mn-lt"/>
                          <a:ea typeface="+mn-ea"/>
                          <a:cs typeface="+mn-cs"/>
                        </a:rPr>
                        <a:t>sự</a:t>
                      </a:r>
                      <a:r>
                        <a:rPr lang="en-US" sz="1800" b="1" i="1" kern="1200" dirty="0">
                          <a:solidFill>
                            <a:schemeClr val="dk1"/>
                          </a:solidFill>
                          <a:effectLst/>
                          <a:latin typeface="+mn-lt"/>
                          <a:ea typeface="+mn-ea"/>
                          <a:cs typeface="+mn-cs"/>
                        </a:rPr>
                        <a:t> </a:t>
                      </a:r>
                      <a:r>
                        <a:rPr lang="en-US" sz="1800" b="1" i="1" kern="1200" dirty="0" err="1">
                          <a:solidFill>
                            <a:schemeClr val="dk1"/>
                          </a:solidFill>
                          <a:effectLst/>
                          <a:latin typeface="+mn-lt"/>
                          <a:ea typeface="+mn-ea"/>
                          <a:cs typeface="+mn-cs"/>
                        </a:rPr>
                        <a:t>kiện</a:t>
                      </a:r>
                      <a:endParaRPr lang="en-US" sz="2100" b="0" i="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indent="0" algn="just" defTabSz="914400" rtl="0" eaLnBrk="1" fontAlgn="auto" latinLnBrk="0" hangingPunct="1">
                        <a:lnSpc>
                          <a:spcPct val="100000"/>
                        </a:lnSpc>
                        <a:spcBef>
                          <a:spcPts val="145"/>
                        </a:spcBef>
                        <a:spcAft>
                          <a:spcPts val="0"/>
                        </a:spcAft>
                        <a:buClrTx/>
                        <a:buSzTx/>
                        <a:buFontTx/>
                        <a:buNone/>
                        <a:tabLst/>
                        <a:defRPr/>
                      </a:pPr>
                      <a:r>
                        <a:rPr lang="en-US" sz="2100" b="0" kern="1200" dirty="0" err="1">
                          <a:solidFill>
                            <a:schemeClr val="dk1"/>
                          </a:solidFill>
                          <a:effectLst/>
                          <a:latin typeface="Arial" panose="020B0604020202020204" pitchFamily="34" charset="0"/>
                          <a:ea typeface="+mn-ea"/>
                          <a:cs typeface="Arial" panose="020B0604020202020204" pitchFamily="34" charset="0"/>
                        </a:rPr>
                        <a:t>Làm</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quen</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với</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việc</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mô</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tả</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những</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hiện</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dk1"/>
                          </a:solidFill>
                          <a:effectLst/>
                          <a:latin typeface="Arial" panose="020B0604020202020204" pitchFamily="34" charset="0"/>
                          <a:ea typeface="+mn-ea"/>
                          <a:cs typeface="Arial" panose="020B0604020202020204" pitchFamily="34" charset="0"/>
                        </a:rPr>
                        <a:t>tượng</a:t>
                      </a:r>
                      <a:r>
                        <a:rPr lang="en-US" sz="2100" b="0" kern="1200" dirty="0">
                          <a:solidFill>
                            <a:schemeClr val="dk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liên</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quan</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tới</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các</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thuật</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ngữ</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chắc</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chắn</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có</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thể</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không</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thể</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thông</a:t>
                      </a:r>
                      <a:r>
                        <a:rPr lang="en-US" sz="2100" b="0" kern="1200" dirty="0">
                          <a:solidFill>
                            <a:schemeClr val="tx1"/>
                          </a:solidFill>
                          <a:effectLst/>
                          <a:latin typeface="Arial" panose="020B0604020202020204" pitchFamily="34" charset="0"/>
                          <a:ea typeface="+mn-ea"/>
                          <a:cs typeface="Arial" panose="020B0604020202020204" pitchFamily="34" charset="0"/>
                        </a:rPr>
                        <a:t> qua </a:t>
                      </a:r>
                      <a:r>
                        <a:rPr lang="en-US" sz="2100" b="0" kern="1200" dirty="0" err="1">
                          <a:solidFill>
                            <a:schemeClr val="tx1"/>
                          </a:solidFill>
                          <a:effectLst/>
                          <a:latin typeface="Arial" panose="020B0604020202020204" pitchFamily="34" charset="0"/>
                          <a:ea typeface="+mn-ea"/>
                          <a:cs typeface="Arial" panose="020B0604020202020204" pitchFamily="34" charset="0"/>
                        </a:rPr>
                        <a:t>một</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vài</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thí</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nghiệm</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trò</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chơi</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hoặc</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xuất</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phát</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từ</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thực</a:t>
                      </a:r>
                      <a:r>
                        <a:rPr lang="en-US" sz="2100" b="0" kern="1200" dirty="0">
                          <a:solidFill>
                            <a:schemeClr val="tx1"/>
                          </a:solidFill>
                          <a:effectLst/>
                          <a:latin typeface="Arial" panose="020B0604020202020204" pitchFamily="34" charset="0"/>
                          <a:ea typeface="+mn-ea"/>
                          <a:cs typeface="Arial" panose="020B0604020202020204" pitchFamily="34" charset="0"/>
                        </a:rPr>
                        <a:t> </a:t>
                      </a:r>
                      <a:r>
                        <a:rPr lang="en-US" sz="2100" b="0" kern="1200" dirty="0" err="1">
                          <a:solidFill>
                            <a:schemeClr val="tx1"/>
                          </a:solidFill>
                          <a:effectLst/>
                          <a:latin typeface="Arial" panose="020B0604020202020204" pitchFamily="34" charset="0"/>
                          <a:ea typeface="+mn-ea"/>
                          <a:cs typeface="Arial" panose="020B0604020202020204" pitchFamily="34" charset="0"/>
                        </a:rPr>
                        <a:t>tiễn</a:t>
                      </a:r>
                      <a:r>
                        <a:rPr lang="en-US" sz="2100" b="0" kern="1200" dirty="0">
                          <a:solidFill>
                            <a:schemeClr val="dk1"/>
                          </a:solidFill>
                          <a:effectLst/>
                          <a:latin typeface="Arial" panose="020B0604020202020204" pitchFamily="34" charset="0"/>
                          <a:ea typeface="+mn-ea"/>
                          <a:cs typeface="Arial" panose="020B0604020202020204" pitchFamily="34" charset="0"/>
                        </a:rPr>
                        <a:t>.</a:t>
                      </a:r>
                    </a:p>
                    <a:p>
                      <a:pPr marL="46990" marR="45085" algn="just" defTabSz="914400" rtl="0" eaLnBrk="1" latinLnBrk="0" hangingPunct="1">
                        <a:lnSpc>
                          <a:spcPct val="100000"/>
                        </a:lnSpc>
                        <a:spcBef>
                          <a:spcPts val="145"/>
                        </a:spcBef>
                        <a:spcAft>
                          <a:spcPts val="0"/>
                        </a:spcAft>
                      </a:pPr>
                      <a:endParaRPr lang="en-US" sz="2100" b="0" i="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algn="just" defTabSz="914400" rtl="0" eaLnBrk="1" latinLnBrk="0" hangingPunct="1">
                        <a:lnSpc>
                          <a:spcPct val="100000"/>
                        </a:lnSpc>
                        <a:spcBef>
                          <a:spcPts val="145"/>
                        </a:spcBef>
                        <a:spcAft>
                          <a:spcPts val="0"/>
                        </a:spcAft>
                      </a:pPr>
                      <a:r>
                        <a:rPr lang="en-US" sz="2000" b="0" kern="1200" dirty="0" err="1">
                          <a:solidFill>
                            <a:schemeClr val="dk1"/>
                          </a:solidFill>
                          <a:effectLst/>
                          <a:latin typeface="Arial" panose="020B0604020202020204" pitchFamily="34" charset="0"/>
                          <a:ea typeface="+mn-ea"/>
                          <a:cs typeface="Arial" panose="020B0604020202020204" pitchFamily="34" charset="0"/>
                        </a:rPr>
                        <a:t>Nhận</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biết</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và</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mô</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tả</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được</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các</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khả</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năng</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xảy</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ra</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có</a:t>
                      </a:r>
                      <a:r>
                        <a:rPr lang="en-US" sz="2000" b="0" kern="1200" dirty="0">
                          <a:solidFill>
                            <a:schemeClr val="dk1"/>
                          </a:solidFill>
                          <a:effectLst/>
                          <a:latin typeface="Arial" panose="020B0604020202020204" pitchFamily="34" charset="0"/>
                          <a:ea typeface="+mn-ea"/>
                          <a:cs typeface="Arial" panose="020B0604020202020204" pitchFamily="34" charset="0"/>
                        </a:rPr>
                        <a:t> tính </a:t>
                      </a:r>
                      <a:r>
                        <a:rPr lang="en-US" sz="2000" b="0" kern="1200" dirty="0" err="1">
                          <a:solidFill>
                            <a:schemeClr val="dk1"/>
                          </a:solidFill>
                          <a:effectLst/>
                          <a:latin typeface="Arial" panose="020B0604020202020204" pitchFamily="34" charset="0"/>
                          <a:ea typeface="+mn-ea"/>
                          <a:cs typeface="Arial" panose="020B0604020202020204" pitchFamily="34" charset="0"/>
                        </a:rPr>
                        <a:t>ngẫu</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nhiên</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của</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một</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sự</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kiện</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khi</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thực</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hiện</a:t>
                      </a:r>
                      <a:r>
                        <a:rPr lang="en-US" sz="2000" b="0" kern="1200" dirty="0">
                          <a:solidFill>
                            <a:schemeClr val="dk1"/>
                          </a:solidFill>
                          <a:effectLst/>
                          <a:latin typeface="Arial" panose="020B0604020202020204" pitchFamily="34" charset="0"/>
                          <a:ea typeface="+mn-ea"/>
                          <a:cs typeface="Arial" panose="020B0604020202020204" pitchFamily="34" charset="0"/>
                        </a:rPr>
                        <a:t> (1 </a:t>
                      </a:r>
                      <a:r>
                        <a:rPr lang="en-US" sz="2000" b="0" kern="1200" dirty="0" err="1">
                          <a:solidFill>
                            <a:schemeClr val="dk1"/>
                          </a:solidFill>
                          <a:effectLst/>
                          <a:latin typeface="Arial" panose="020B0604020202020204" pitchFamily="34" charset="0"/>
                          <a:ea typeface="+mn-ea"/>
                          <a:cs typeface="Arial" panose="020B0604020202020204" pitchFamily="34" charset="0"/>
                        </a:rPr>
                        <a:t>lần</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thí</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nghiệm</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đơn</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giản</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ví</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dụ</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nhận</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ra</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được</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hai</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khả</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năng</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xảy</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ra</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đối</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với</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mặt</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xuất</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hiện</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của</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đồng</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xu</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khi</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tung</a:t>
                      </a:r>
                      <a:r>
                        <a:rPr lang="en-US" sz="2000" b="0" kern="1200" dirty="0">
                          <a:solidFill>
                            <a:schemeClr val="dk1"/>
                          </a:solidFill>
                          <a:effectLst/>
                          <a:latin typeface="Arial" panose="020B0604020202020204" pitchFamily="34" charset="0"/>
                          <a:ea typeface="+mn-ea"/>
                          <a:cs typeface="Arial" panose="020B0604020202020204" pitchFamily="34" charset="0"/>
                        </a:rPr>
                        <a:t> 1 </a:t>
                      </a:r>
                      <a:r>
                        <a:rPr lang="en-US" sz="2000" b="0" kern="1200" dirty="0" err="1">
                          <a:solidFill>
                            <a:schemeClr val="dk1"/>
                          </a:solidFill>
                          <a:effectLst/>
                          <a:latin typeface="Arial" panose="020B0604020202020204" pitchFamily="34" charset="0"/>
                          <a:ea typeface="+mn-ea"/>
                          <a:cs typeface="Arial" panose="020B0604020202020204" pitchFamily="34" charset="0"/>
                        </a:rPr>
                        <a:t>lần</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nhận</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ra</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được</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hai</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khả</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năng</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xảy</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ra</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đối</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với</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màu</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của</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quả</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bóng</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lấy</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ra</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từ</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hộp</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kín</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đựng</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các</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quả</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bóng</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có</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hai</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màu</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xanh</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hoặc</a:t>
                      </a:r>
                      <a:r>
                        <a:rPr lang="en-US" sz="2000" b="0" kern="1200" dirty="0">
                          <a:solidFill>
                            <a:schemeClr val="dk1"/>
                          </a:solidFill>
                          <a:effectLst/>
                          <a:latin typeface="Arial" panose="020B0604020202020204" pitchFamily="34" charset="0"/>
                          <a:ea typeface="+mn-ea"/>
                          <a:cs typeface="Arial" panose="020B0604020202020204" pitchFamily="34" charset="0"/>
                        </a:rPr>
                        <a:t> </a:t>
                      </a:r>
                      <a:r>
                        <a:rPr lang="en-US" sz="2000" b="0" kern="1200" dirty="0" err="1">
                          <a:solidFill>
                            <a:schemeClr val="dk1"/>
                          </a:solidFill>
                          <a:effectLst/>
                          <a:latin typeface="Arial" panose="020B0604020202020204" pitchFamily="34" charset="0"/>
                          <a:ea typeface="+mn-ea"/>
                          <a:cs typeface="Arial" panose="020B0604020202020204" pitchFamily="34" charset="0"/>
                        </a:rPr>
                        <a:t>đỏ</a:t>
                      </a:r>
                      <a:r>
                        <a:rPr lang="en-US" sz="2000" b="0" kern="1200" dirty="0">
                          <a:solidFill>
                            <a:schemeClr val="dk1"/>
                          </a:solidFill>
                          <a:effectLst/>
                          <a:latin typeface="Arial" panose="020B0604020202020204" pitchFamily="34" charset="0"/>
                          <a:ea typeface="+mn-ea"/>
                          <a:cs typeface="Arial" panose="020B0604020202020204" pitchFamily="34" charset="0"/>
                        </a:rPr>
                        <a:t>;...).</a:t>
                      </a:r>
                      <a:endParaRPr lang="en-US" sz="2400" b="0"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990" marR="45085" algn="just" defTabSz="914400" rtl="0" eaLnBrk="1" latinLnBrk="0" hangingPunct="1">
                        <a:lnSpc>
                          <a:spcPct val="100000"/>
                        </a:lnSpc>
                        <a:spcBef>
                          <a:spcPts val="145"/>
                        </a:spcBef>
                        <a:spcAft>
                          <a:spcPts val="0"/>
                        </a:spcAft>
                      </a:pPr>
                      <a:r>
                        <a:rPr lang="en-US" sz="2400" b="0" kern="1200" dirty="0" err="1">
                          <a:solidFill>
                            <a:schemeClr val="dk1"/>
                          </a:solidFill>
                          <a:effectLst/>
                          <a:latin typeface="+mn-lt"/>
                          <a:ea typeface="+mn-ea"/>
                          <a:cs typeface="+mn-cs"/>
                        </a:rPr>
                        <a:t>Kiểm</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đếm</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được</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số</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lần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lặp</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lại</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của</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một</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khả</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năng</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xảy</a:t>
                      </a:r>
                      <a:r>
                        <a:rPr lang="en-US" sz="2400" b="0" kern="1200" dirty="0">
                          <a:solidFill>
                            <a:schemeClr val="dk1"/>
                          </a:solidFill>
                          <a:effectLst/>
                          <a:latin typeface="+mn-lt"/>
                          <a:ea typeface="+mn-ea"/>
                          <a:cs typeface="+mn-cs"/>
                        </a:rPr>
                        <a:t> ra (</a:t>
                      </a:r>
                      <a:r>
                        <a:rPr lang="en-US" sz="2400" b="0" kern="1200" dirty="0" err="1">
                          <a:solidFill>
                            <a:schemeClr val="dk1"/>
                          </a:solidFill>
                          <a:effectLst/>
                          <a:latin typeface="+mn-lt"/>
                          <a:ea typeface="+mn-ea"/>
                          <a:cs typeface="+mn-cs"/>
                        </a:rPr>
                        <a:t>nhiều</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lần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của</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một</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sự</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kiện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khi</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thực</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hiện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nhiều</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lần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thí</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nghiệm</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trò</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chơi</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đơn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giản</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ví</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dụ</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trong</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một</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vài</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trò</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chơi</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như</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tung</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đồng</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xu</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lấy</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bóng</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từ</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hộp</a:t>
                      </a:r>
                      <a:r>
                        <a:rPr lang="en-US" sz="2400" b="0" kern="1200" dirty="0">
                          <a:solidFill>
                            <a:schemeClr val="dk1"/>
                          </a:solidFill>
                          <a:effectLst/>
                          <a:latin typeface="+mn-lt"/>
                          <a:ea typeface="+mn-ea"/>
                          <a:cs typeface="+mn-cs"/>
                        </a:rPr>
                        <a:t> </a:t>
                      </a:r>
                      <a:r>
                        <a:rPr lang="en-US" sz="2400" b="0" kern="1200" dirty="0" err="1">
                          <a:solidFill>
                            <a:schemeClr val="dk1"/>
                          </a:solidFill>
                          <a:effectLst/>
                          <a:latin typeface="+mn-lt"/>
                          <a:ea typeface="+mn-ea"/>
                          <a:cs typeface="+mn-cs"/>
                        </a:rPr>
                        <a:t>kín</a:t>
                      </a:r>
                      <a:r>
                        <a:rPr lang="en-US" sz="2400" b="0" kern="1200" dirty="0">
                          <a:solidFill>
                            <a:schemeClr val="dk1"/>
                          </a:solidFill>
                          <a:effectLst/>
                          <a:latin typeface="+mn-lt"/>
                          <a:ea typeface="+mn-ea"/>
                          <a:cs typeface="+mn-cs"/>
                        </a:rPr>
                        <a:t>,...).</a:t>
                      </a:r>
                      <a:endParaRPr lang="en-US" sz="3200" b="0"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94801599"/>
                  </a:ext>
                </a:extLst>
              </a:tr>
            </a:tbl>
          </a:graphicData>
        </a:graphic>
      </p:graphicFrame>
    </p:spTree>
    <p:extLst>
      <p:ext uri="{BB962C8B-B14F-4D97-AF65-F5344CB8AC3E}">
        <p14:creationId xmlns:p14="http://schemas.microsoft.com/office/powerpoint/2010/main" val="2444993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54</a:t>
            </a:fld>
            <a:endParaRPr lang="vi-VN"/>
          </a:p>
        </p:txBody>
      </p:sp>
      <p:pic>
        <p:nvPicPr>
          <p:cNvPr id="2" name="Picture 1">
            <a:extLst>
              <a:ext uri="{FF2B5EF4-FFF2-40B4-BE49-F238E27FC236}">
                <a16:creationId xmlns:a16="http://schemas.microsoft.com/office/drawing/2014/main" xmlns="" id="{0F5F6A8C-90CA-43F4-80D2-68C72E2A9741}"/>
              </a:ext>
            </a:extLst>
          </p:cNvPr>
          <p:cNvPicPr>
            <a:picLocks noChangeAspect="1"/>
          </p:cNvPicPr>
          <p:nvPr/>
        </p:nvPicPr>
        <p:blipFill>
          <a:blip r:embed="rId2"/>
          <a:stretch>
            <a:fillRect/>
          </a:stretch>
        </p:blipFill>
        <p:spPr>
          <a:xfrm>
            <a:off x="1235474" y="0"/>
            <a:ext cx="4691854" cy="6858000"/>
          </a:xfrm>
          <a:prstGeom prst="rect">
            <a:avLst/>
          </a:prstGeom>
        </p:spPr>
      </p:pic>
      <p:pic>
        <p:nvPicPr>
          <p:cNvPr id="3" name="Picture 2">
            <a:extLst>
              <a:ext uri="{FF2B5EF4-FFF2-40B4-BE49-F238E27FC236}">
                <a16:creationId xmlns:a16="http://schemas.microsoft.com/office/drawing/2014/main" xmlns="" id="{61DFC19E-6594-47D8-88AD-A151B7C11135}"/>
              </a:ext>
            </a:extLst>
          </p:cNvPr>
          <p:cNvPicPr>
            <a:picLocks noChangeAspect="1"/>
          </p:cNvPicPr>
          <p:nvPr/>
        </p:nvPicPr>
        <p:blipFill>
          <a:blip r:embed="rId3"/>
          <a:stretch>
            <a:fillRect/>
          </a:stretch>
        </p:blipFill>
        <p:spPr>
          <a:xfrm>
            <a:off x="5927328" y="-136525"/>
            <a:ext cx="4721153" cy="6858000"/>
          </a:xfrm>
          <a:prstGeom prst="rect">
            <a:avLst/>
          </a:prstGeom>
        </p:spPr>
      </p:pic>
    </p:spTree>
    <p:extLst>
      <p:ext uri="{BB962C8B-B14F-4D97-AF65-F5344CB8AC3E}">
        <p14:creationId xmlns:p14="http://schemas.microsoft.com/office/powerpoint/2010/main" val="6898216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55</a:t>
            </a:fld>
            <a:endParaRPr lang="vi-VN"/>
          </a:p>
        </p:txBody>
      </p:sp>
      <p:pic>
        <p:nvPicPr>
          <p:cNvPr id="2" name="Picture 1">
            <a:extLst>
              <a:ext uri="{FF2B5EF4-FFF2-40B4-BE49-F238E27FC236}">
                <a16:creationId xmlns:a16="http://schemas.microsoft.com/office/drawing/2014/main" xmlns="" id="{150ADFF9-F59B-4B8B-AD30-639758E8AE06}"/>
              </a:ext>
            </a:extLst>
          </p:cNvPr>
          <p:cNvPicPr>
            <a:picLocks noChangeAspect="1"/>
          </p:cNvPicPr>
          <p:nvPr/>
        </p:nvPicPr>
        <p:blipFill>
          <a:blip r:embed="rId2"/>
          <a:stretch>
            <a:fillRect/>
          </a:stretch>
        </p:blipFill>
        <p:spPr>
          <a:xfrm>
            <a:off x="838200" y="0"/>
            <a:ext cx="4894729" cy="6858000"/>
          </a:xfrm>
          <a:prstGeom prst="rect">
            <a:avLst/>
          </a:prstGeom>
        </p:spPr>
      </p:pic>
      <p:pic>
        <p:nvPicPr>
          <p:cNvPr id="3" name="Picture 2">
            <a:extLst>
              <a:ext uri="{FF2B5EF4-FFF2-40B4-BE49-F238E27FC236}">
                <a16:creationId xmlns:a16="http://schemas.microsoft.com/office/drawing/2014/main" xmlns="" id="{6E3AB0F0-3CB0-4E28-A31B-8CB394C9D3EF}"/>
              </a:ext>
            </a:extLst>
          </p:cNvPr>
          <p:cNvPicPr>
            <a:picLocks noChangeAspect="1"/>
          </p:cNvPicPr>
          <p:nvPr/>
        </p:nvPicPr>
        <p:blipFill>
          <a:blip r:embed="rId3"/>
          <a:stretch>
            <a:fillRect/>
          </a:stretch>
        </p:blipFill>
        <p:spPr>
          <a:xfrm>
            <a:off x="5845108" y="0"/>
            <a:ext cx="4872306" cy="6858000"/>
          </a:xfrm>
          <a:prstGeom prst="rect">
            <a:avLst/>
          </a:prstGeom>
        </p:spPr>
      </p:pic>
    </p:spTree>
    <p:extLst>
      <p:ext uri="{BB962C8B-B14F-4D97-AF65-F5344CB8AC3E}">
        <p14:creationId xmlns:p14="http://schemas.microsoft.com/office/powerpoint/2010/main" val="41725290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56</a:t>
            </a:fld>
            <a:endParaRPr lang="vi-VN"/>
          </a:p>
        </p:txBody>
      </p:sp>
      <p:sp>
        <p:nvSpPr>
          <p:cNvPr id="7" name="TextBox 6"/>
          <p:cNvSpPr txBox="1"/>
          <p:nvPr/>
        </p:nvSpPr>
        <p:spPr>
          <a:xfrm>
            <a:off x="1078175" y="295465"/>
            <a:ext cx="9200942" cy="590931"/>
          </a:xfrm>
          <a:prstGeom prst="rect">
            <a:avLst/>
          </a:prstGeom>
          <a:noFill/>
        </p:spPr>
        <p:txBody>
          <a:bodyPr wrap="square" rtlCol="0">
            <a:spAutoFit/>
          </a:bodyPr>
          <a:lstStyle/>
          <a:p>
            <a:pPr algn="ctr" defTabSz="1422418">
              <a:lnSpc>
                <a:spcPct val="90000"/>
              </a:lnSpc>
              <a:spcBef>
                <a:spcPct val="0"/>
              </a:spcBef>
              <a:spcAft>
                <a:spcPct val="35000"/>
              </a:spcAft>
            </a:pPr>
            <a:r>
              <a:rPr lang="en-US" sz="36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D.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Hoạt</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động</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thực</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hành</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trải</a:t>
            </a:r>
            <a:r>
              <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rPr>
              <a:t> </a:t>
            </a:r>
            <a:r>
              <a:rPr lang="en-US" sz="2400" b="1" dirty="0" err="1">
                <a:solidFill>
                  <a:srgbClr val="841EB2"/>
                </a:solidFill>
                <a:latin typeface="Arial" panose="020B0604020202020204" pitchFamily="34" charset="0"/>
                <a:ea typeface="Aachen" panose="02020500000000000000" pitchFamily="18" charset="-93"/>
                <a:cs typeface="Arial" panose="020B0604020202020204" pitchFamily="34" charset="0"/>
              </a:rPr>
              <a:t>nghiệm</a:t>
            </a:r>
            <a:endParaRPr lang="en-US" sz="2400" b="1" dirty="0">
              <a:solidFill>
                <a:srgbClr val="841EB2"/>
              </a:solidFill>
              <a:latin typeface="Arial" panose="020B0604020202020204" pitchFamily="34" charset="0"/>
              <a:ea typeface="Aachen" panose="02020500000000000000" pitchFamily="18" charset="-93"/>
              <a:cs typeface="Arial" panose="020B0604020202020204" pitchFamily="34" charset="0"/>
            </a:endParaRPr>
          </a:p>
        </p:txBody>
      </p:sp>
      <p:graphicFrame>
        <p:nvGraphicFramePr>
          <p:cNvPr id="9" name="Table 8"/>
          <p:cNvGraphicFramePr>
            <a:graphicFrameLocks noGrp="1"/>
          </p:cNvGraphicFramePr>
          <p:nvPr>
            <p:extLst/>
          </p:nvPr>
        </p:nvGraphicFramePr>
        <p:xfrm>
          <a:off x="663879" y="1205082"/>
          <a:ext cx="10947748" cy="5196840"/>
        </p:xfrm>
        <a:graphic>
          <a:graphicData uri="http://schemas.openxmlformats.org/drawingml/2006/table">
            <a:tbl>
              <a:tblPr firstRow="1" firstCol="1" lastRow="1" lastCol="1" bandRow="1" bandCol="1">
                <a:tableStyleId>{B301B821-A1FF-4177-AEE7-76D212191A09}</a:tableStyleId>
              </a:tblPr>
              <a:tblGrid>
                <a:gridCol w="10947748">
                  <a:extLst>
                    <a:ext uri="{9D8B030D-6E8A-4147-A177-3AD203B41FA5}">
                      <a16:colId xmlns:a16="http://schemas.microsoft.com/office/drawing/2014/main" xmlns="" val="693787923"/>
                    </a:ext>
                  </a:extLst>
                </a:gridCol>
              </a:tblGrid>
              <a:tr h="229476">
                <a:tc>
                  <a:txBody>
                    <a:bodyPr/>
                    <a:lstStyle/>
                    <a:p>
                      <a:pPr marL="46990" algn="ctr" defTabSz="914400" rtl="0" eaLnBrk="1" latinLnBrk="0" hangingPunct="1">
                        <a:lnSpc>
                          <a:spcPct val="100000"/>
                        </a:lnSpc>
                        <a:spcBef>
                          <a:spcPts val="355"/>
                        </a:spcBef>
                        <a:spcAft>
                          <a:spcPts val="0"/>
                        </a:spcAft>
                      </a:pPr>
                      <a:r>
                        <a:rPr lang="en-US" sz="2100" b="1" kern="1200" dirty="0" err="1">
                          <a:solidFill>
                            <a:schemeClr val="dk1"/>
                          </a:solidFill>
                          <a:effectLst/>
                          <a:latin typeface="Arial" panose="020B0604020202020204" pitchFamily="34" charset="0"/>
                          <a:ea typeface="+mn-ea"/>
                          <a:cs typeface="Arial" panose="020B0604020202020204" pitchFamily="34" charset="0"/>
                        </a:rPr>
                        <a:t>Yêu</a:t>
                      </a:r>
                      <a:r>
                        <a:rPr lang="en-US" sz="2100" b="1" kern="1200" dirty="0">
                          <a:solidFill>
                            <a:schemeClr val="dk1"/>
                          </a:solidFill>
                          <a:effectLst/>
                          <a:latin typeface="Arial" panose="020B0604020202020204" pitchFamily="34" charset="0"/>
                          <a:ea typeface="+mn-ea"/>
                          <a:cs typeface="Arial" panose="020B0604020202020204" pitchFamily="34" charset="0"/>
                        </a:rPr>
                        <a:t> </a:t>
                      </a:r>
                      <a:r>
                        <a:rPr lang="en-US" sz="2100" b="1" kern="1200" dirty="0" err="1">
                          <a:solidFill>
                            <a:schemeClr val="dk1"/>
                          </a:solidFill>
                          <a:effectLst/>
                          <a:latin typeface="Arial" panose="020B0604020202020204" pitchFamily="34" charset="0"/>
                          <a:ea typeface="+mn-ea"/>
                          <a:cs typeface="Arial" panose="020B0604020202020204" pitchFamily="34" charset="0"/>
                        </a:rPr>
                        <a:t>cầu</a:t>
                      </a:r>
                      <a:r>
                        <a:rPr lang="en-US" sz="2100" b="1" kern="1200" dirty="0">
                          <a:solidFill>
                            <a:schemeClr val="dk1"/>
                          </a:solidFill>
                          <a:effectLst/>
                          <a:latin typeface="Arial" panose="020B0604020202020204" pitchFamily="34" charset="0"/>
                          <a:ea typeface="+mn-ea"/>
                          <a:cs typeface="Arial" panose="020B0604020202020204" pitchFamily="34" charset="0"/>
                        </a:rPr>
                        <a:t> </a:t>
                      </a:r>
                      <a:r>
                        <a:rPr lang="en-US" sz="2100" b="1" kern="1200" dirty="0" err="1">
                          <a:solidFill>
                            <a:schemeClr val="dk1"/>
                          </a:solidFill>
                          <a:effectLst/>
                          <a:latin typeface="Arial" panose="020B0604020202020204" pitchFamily="34" charset="0"/>
                          <a:ea typeface="+mn-ea"/>
                          <a:cs typeface="Arial" panose="020B0604020202020204" pitchFamily="34" charset="0"/>
                        </a:rPr>
                        <a:t>cần</a:t>
                      </a:r>
                      <a:r>
                        <a:rPr lang="en-US" sz="2100" b="1" kern="1200" dirty="0">
                          <a:solidFill>
                            <a:schemeClr val="dk1"/>
                          </a:solidFill>
                          <a:effectLst/>
                          <a:latin typeface="Arial" panose="020B0604020202020204" pitchFamily="34" charset="0"/>
                          <a:ea typeface="+mn-ea"/>
                          <a:cs typeface="Arial" panose="020B0604020202020204" pitchFamily="34" charset="0"/>
                        </a:rPr>
                        <a:t> </a:t>
                      </a:r>
                      <a:r>
                        <a:rPr lang="en-US" sz="2100" b="1" kern="1200" dirty="0" err="1">
                          <a:solidFill>
                            <a:schemeClr val="dk1"/>
                          </a:solidFill>
                          <a:effectLst/>
                          <a:latin typeface="Arial" panose="020B0604020202020204" pitchFamily="34" charset="0"/>
                          <a:ea typeface="+mn-ea"/>
                          <a:cs typeface="Arial" panose="020B0604020202020204" pitchFamily="34" charset="0"/>
                        </a:rPr>
                        <a:t>đạt</a:t>
                      </a:r>
                      <a:endParaRPr lang="en-US" sz="2100" b="1"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34684790"/>
                  </a:ext>
                </a:extLst>
              </a:tr>
              <a:tr h="4697523">
                <a:tc>
                  <a:txBody>
                    <a:bodyPr/>
                    <a:lstStyle/>
                    <a:p>
                      <a:pPr algn="just"/>
                      <a:r>
                        <a:rPr lang="en-US" sz="2000" b="0" i="1" kern="1200" dirty="0" err="1">
                          <a:solidFill>
                            <a:schemeClr val="dk1"/>
                          </a:solidFill>
                          <a:effectLst/>
                          <a:latin typeface="+mn-lt"/>
                          <a:ea typeface="+mn-ea"/>
                          <a:cs typeface="+mn-cs"/>
                        </a:rPr>
                        <a:t>Hoạt</a:t>
                      </a:r>
                      <a:r>
                        <a:rPr lang="en-US" sz="2000" b="0" i="1" kern="1200" dirty="0">
                          <a:solidFill>
                            <a:schemeClr val="dk1"/>
                          </a:solidFill>
                          <a:effectLst/>
                          <a:latin typeface="+mn-lt"/>
                          <a:ea typeface="+mn-ea"/>
                          <a:cs typeface="+mn-cs"/>
                        </a:rPr>
                        <a:t> </a:t>
                      </a:r>
                      <a:r>
                        <a:rPr lang="en-US" sz="2000" b="0" i="1" kern="1200" dirty="0" err="1">
                          <a:solidFill>
                            <a:schemeClr val="dk1"/>
                          </a:solidFill>
                          <a:effectLst/>
                          <a:latin typeface="+mn-lt"/>
                          <a:ea typeface="+mn-ea"/>
                          <a:cs typeface="+mn-cs"/>
                        </a:rPr>
                        <a:t>động</a:t>
                      </a:r>
                      <a:r>
                        <a:rPr lang="en-US" sz="2000" b="0" i="1" kern="1200" dirty="0">
                          <a:solidFill>
                            <a:schemeClr val="dk1"/>
                          </a:solidFill>
                          <a:effectLst/>
                          <a:latin typeface="+mn-lt"/>
                          <a:ea typeface="+mn-ea"/>
                          <a:cs typeface="+mn-cs"/>
                        </a:rPr>
                        <a:t> 1:</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Thực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hành</a:t>
                      </a:r>
                      <a:r>
                        <a:rPr lang="en-US" sz="2000" b="0" kern="1200" dirty="0">
                          <a:solidFill>
                            <a:schemeClr val="dk1"/>
                          </a:solidFill>
                          <a:effectLst/>
                          <a:latin typeface="+mn-lt"/>
                          <a:ea typeface="+mn-ea"/>
                          <a:cs typeface="+mn-cs"/>
                        </a:rPr>
                        <a:t> ứng </a:t>
                      </a:r>
                      <a:r>
                        <a:rPr lang="en-US" sz="2000" b="0" kern="1200" dirty="0" err="1">
                          <a:solidFill>
                            <a:schemeClr val="dk1"/>
                          </a:solidFill>
                          <a:effectLst/>
                          <a:latin typeface="+mn-lt"/>
                          <a:ea typeface="+mn-ea"/>
                          <a:cs typeface="+mn-cs"/>
                        </a:rPr>
                        <a:t>dụng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các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kiến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thức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toán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học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vào</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thực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tiễn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và</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các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chủ</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đề</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liên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môn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chẳng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hạn</a:t>
                      </a:r>
                      <a:r>
                        <a:rPr lang="en-US" sz="2000" b="0" kern="1200" dirty="0">
                          <a:solidFill>
                            <a:schemeClr val="dk1"/>
                          </a:solidFill>
                          <a:effectLst/>
                          <a:latin typeface="+mn-lt"/>
                          <a:ea typeface="+mn-ea"/>
                          <a:cs typeface="+mn-cs"/>
                        </a:rPr>
                        <a:t>:</a:t>
                      </a:r>
                      <a:endParaRPr lang="vi-VN" sz="2000" b="0" kern="1200" dirty="0">
                        <a:solidFill>
                          <a:schemeClr val="dk1"/>
                        </a:solidFill>
                        <a:effectLst/>
                        <a:latin typeface="+mn-lt"/>
                        <a:ea typeface="+mn-ea"/>
                        <a:cs typeface="+mn-cs"/>
                      </a:endParaRPr>
                    </a:p>
                    <a:p>
                      <a:pPr algn="just"/>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Thực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hành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các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hoạt</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động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liên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quan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đến</a:t>
                      </a:r>
                      <a:r>
                        <a:rPr lang="en-US" sz="2000" b="0" kern="1200" dirty="0">
                          <a:solidFill>
                            <a:schemeClr val="dk1"/>
                          </a:solidFill>
                          <a:effectLst/>
                          <a:latin typeface="+mn-lt"/>
                          <a:ea typeface="+mn-ea"/>
                          <a:cs typeface="+mn-cs"/>
                        </a:rPr>
                        <a:t> tính </a:t>
                      </a:r>
                      <a:r>
                        <a:rPr lang="en-US" sz="2000" b="0" kern="1200" dirty="0" err="1">
                          <a:solidFill>
                            <a:schemeClr val="dk1"/>
                          </a:solidFill>
                          <a:effectLst/>
                          <a:latin typeface="+mn-lt"/>
                          <a:ea typeface="+mn-ea"/>
                          <a:cs typeface="+mn-cs"/>
                        </a:rPr>
                        <a:t>toán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đo</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lường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và</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ước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lượng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như</a:t>
                      </a:r>
                      <a:r>
                        <a:rPr lang="en-US" sz="2000" b="0" kern="1200" dirty="0">
                          <a:solidFill>
                            <a:schemeClr val="dk1"/>
                          </a:solidFill>
                          <a:effectLst/>
                          <a:latin typeface="+mn-lt"/>
                          <a:ea typeface="+mn-ea"/>
                          <a:cs typeface="+mn-cs"/>
                        </a:rPr>
                        <a:t>: tính </a:t>
                      </a:r>
                      <a:r>
                        <a:rPr lang="en-US" sz="2000" b="0" kern="1200" dirty="0" err="1">
                          <a:solidFill>
                            <a:schemeClr val="dk1"/>
                          </a:solidFill>
                          <a:effectLst/>
                          <a:latin typeface="+mn-lt"/>
                          <a:ea typeface="+mn-ea"/>
                          <a:cs typeface="+mn-cs"/>
                        </a:rPr>
                        <a:t>toán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và</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ước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lượng</a:t>
                      </a:r>
                      <a:r>
                        <a:rPr lang="en-US" sz="2000" b="0" kern="1200" dirty="0">
                          <a:solidFill>
                            <a:schemeClr val="dk1"/>
                          </a:solidFill>
                          <a:effectLst/>
                          <a:latin typeface="+mn-lt"/>
                          <a:ea typeface="+mn-ea"/>
                          <a:cs typeface="+mn-cs"/>
                        </a:rPr>
                        <a:t> chu vi, </a:t>
                      </a:r>
                      <a:r>
                        <a:rPr lang="en-US" sz="2000" b="0" kern="1200" dirty="0" err="1">
                          <a:solidFill>
                            <a:schemeClr val="dk1"/>
                          </a:solidFill>
                          <a:effectLst/>
                          <a:latin typeface="+mn-lt"/>
                          <a:ea typeface="+mn-ea"/>
                          <a:cs typeface="+mn-cs"/>
                        </a:rPr>
                        <a:t>diện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tích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góc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của</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một</a:t>
                      </a:r>
                      <a:r>
                        <a:rPr lang="en-US" sz="2000" b="0" kern="1200" dirty="0">
                          <a:solidFill>
                            <a:schemeClr val="dk1"/>
                          </a:solidFill>
                          <a:effectLst/>
                          <a:latin typeface="+mn-lt"/>
                          <a:ea typeface="+mn-ea"/>
                          <a:cs typeface="+mn-cs"/>
                        </a:rPr>
                        <a:t> số </a:t>
                      </a:r>
                      <a:r>
                        <a:rPr lang="en-US" sz="2000" b="0" kern="1200" dirty="0" err="1">
                          <a:solidFill>
                            <a:schemeClr val="dk1"/>
                          </a:solidFill>
                          <a:effectLst/>
                          <a:latin typeface="+mn-lt"/>
                          <a:ea typeface="+mn-ea"/>
                          <a:cs typeface="+mn-cs"/>
                        </a:rPr>
                        <a:t>hình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phẳng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trong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thực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tế</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liên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quan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đến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các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hình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phẳng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đã</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học</a:t>
                      </a:r>
                      <a:r>
                        <a:rPr lang="en-US" sz="2000" b="0" kern="1200" dirty="0">
                          <a:solidFill>
                            <a:schemeClr val="dk1"/>
                          </a:solidFill>
                          <a:effectLst/>
                          <a:latin typeface="+mn-lt"/>
                          <a:ea typeface="+mn-ea"/>
                          <a:cs typeface="+mn-cs"/>
                        </a:rPr>
                        <a:t>; tính </a:t>
                      </a:r>
                      <a:r>
                        <a:rPr lang="en-US" sz="2000" b="0" kern="1200" dirty="0" err="1">
                          <a:solidFill>
                            <a:schemeClr val="dk1"/>
                          </a:solidFill>
                          <a:effectLst/>
                          <a:latin typeface="+mn-lt"/>
                          <a:ea typeface="+mn-ea"/>
                          <a:cs typeface="+mn-cs"/>
                        </a:rPr>
                        <a:t>toán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và</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ước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lượng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về</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khối</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lượng</a:t>
                      </a:r>
                      <a:r>
                        <a:rPr lang="en-US" sz="2000" b="0" kern="1200" dirty="0">
                          <a:solidFill>
                            <a:schemeClr val="dk1"/>
                          </a:solidFill>
                          <a:effectLst/>
                          <a:latin typeface="+mn-lt"/>
                          <a:ea typeface="+mn-ea"/>
                          <a:cs typeface="+mn-cs"/>
                        </a:rPr>
                        <a:t>, dung </a:t>
                      </a:r>
                      <a:r>
                        <a:rPr lang="en-US" sz="2000" b="0" kern="1200" dirty="0" err="1">
                          <a:solidFill>
                            <a:schemeClr val="dk1"/>
                          </a:solidFill>
                          <a:effectLst/>
                          <a:latin typeface="+mn-lt"/>
                          <a:ea typeface="+mn-ea"/>
                          <a:cs typeface="+mn-cs"/>
                        </a:rPr>
                        <a:t>tích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xác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định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năm</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thế</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kỉ</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đánh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dấu</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sự</a:t>
                      </a:r>
                      <a:r>
                        <a:rPr lang="en-US" sz="2000" b="0" kern="1200" dirty="0">
                          <a:solidFill>
                            <a:schemeClr val="dk1"/>
                          </a:solidFill>
                          <a:effectLst/>
                          <a:latin typeface="+mn-lt"/>
                          <a:ea typeface="+mn-ea"/>
                          <a:cs typeface="+mn-cs"/>
                        </a:rPr>
                        <a:t> ra </a:t>
                      </a:r>
                      <a:r>
                        <a:rPr lang="en-US" sz="2000" b="0" kern="1200" dirty="0" err="1">
                          <a:solidFill>
                            <a:schemeClr val="dk1"/>
                          </a:solidFill>
                          <a:effectLst/>
                          <a:latin typeface="+mn-lt"/>
                          <a:ea typeface="+mn-ea"/>
                          <a:cs typeface="+mn-cs"/>
                        </a:rPr>
                        <a:t>đời</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diễn</a:t>
                      </a:r>
                      <a:r>
                        <a:rPr lang="en-US" sz="2000" b="0" kern="1200" dirty="0">
                          <a:solidFill>
                            <a:schemeClr val="dk1"/>
                          </a:solidFill>
                          <a:effectLst/>
                          <a:latin typeface="+mn-lt"/>
                          <a:ea typeface="+mn-ea"/>
                          <a:cs typeface="+mn-cs"/>
                        </a:rPr>
                        <a:t> ra) </a:t>
                      </a:r>
                      <a:r>
                        <a:rPr lang="en-US" sz="2000" b="0" kern="1200" dirty="0" err="1">
                          <a:solidFill>
                            <a:schemeClr val="dk1"/>
                          </a:solidFill>
                          <a:effectLst/>
                          <a:latin typeface="+mn-lt"/>
                          <a:ea typeface="+mn-ea"/>
                          <a:cs typeface="+mn-cs"/>
                        </a:rPr>
                        <a:t>của</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một</a:t>
                      </a:r>
                      <a:r>
                        <a:rPr lang="en-US" sz="2000" b="0" kern="1200" dirty="0">
                          <a:solidFill>
                            <a:schemeClr val="dk1"/>
                          </a:solidFill>
                          <a:effectLst/>
                          <a:latin typeface="+mn-lt"/>
                          <a:ea typeface="+mn-ea"/>
                          <a:cs typeface="+mn-cs"/>
                        </a:rPr>
                        <a:t> số </a:t>
                      </a:r>
                      <a:r>
                        <a:rPr lang="en-US" sz="2000" b="0" kern="1200" dirty="0" err="1">
                          <a:solidFill>
                            <a:schemeClr val="dk1"/>
                          </a:solidFill>
                          <a:effectLst/>
                          <a:latin typeface="+mn-lt"/>
                          <a:ea typeface="+mn-ea"/>
                          <a:cs typeface="+mn-cs"/>
                        </a:rPr>
                        <a:t>phát</a:t>
                      </a:r>
                      <a:r>
                        <a:rPr lang="en-US" sz="2000" b="0" kern="1200" dirty="0">
                          <a:solidFill>
                            <a:schemeClr val="dk1"/>
                          </a:solidFill>
                          <a:effectLst/>
                          <a:latin typeface="+mn-lt"/>
                          <a:ea typeface="+mn-ea"/>
                          <a:cs typeface="+mn-cs"/>
                        </a:rPr>
                        <a:t> minh khoa </a:t>
                      </a:r>
                      <a:r>
                        <a:rPr lang="en-US" sz="2000" b="0" kern="1200" dirty="0" err="1">
                          <a:solidFill>
                            <a:schemeClr val="dk1"/>
                          </a:solidFill>
                          <a:effectLst/>
                          <a:latin typeface="+mn-lt"/>
                          <a:ea typeface="+mn-ea"/>
                          <a:cs typeface="+mn-cs"/>
                        </a:rPr>
                        <a:t>học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sự</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kiện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văn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hoá</a:t>
                      </a:r>
                      <a:r>
                        <a:rPr lang="en-US" sz="2000" b="0" kern="1200" dirty="0">
                          <a:solidFill>
                            <a:schemeClr val="dk1"/>
                          </a:solidFill>
                          <a:effectLst/>
                          <a:latin typeface="+mn-lt"/>
                          <a:ea typeface="+mn-ea"/>
                          <a:cs typeface="+mn-cs"/>
                        </a:rPr>
                        <a:t> - </a:t>
                      </a:r>
                      <a:r>
                        <a:rPr lang="en-US" sz="2000" b="0" kern="1200" dirty="0" err="1">
                          <a:solidFill>
                            <a:schemeClr val="dk1"/>
                          </a:solidFill>
                          <a:effectLst/>
                          <a:latin typeface="+mn-lt"/>
                          <a:ea typeface="+mn-ea"/>
                          <a:cs typeface="+mn-cs"/>
                        </a:rPr>
                        <a:t>xã</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hội</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lịch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sử</a:t>
                      </a:r>
                      <a:r>
                        <a:rPr lang="en-US" sz="2000" b="0" kern="1200" dirty="0">
                          <a:solidFill>
                            <a:schemeClr val="dk1"/>
                          </a:solidFill>
                          <a:effectLst/>
                          <a:latin typeface="+mn-lt"/>
                          <a:ea typeface="+mn-ea"/>
                          <a:cs typeface="+mn-cs"/>
                        </a:rPr>
                        <a:t>,...</a:t>
                      </a:r>
                      <a:endParaRPr lang="vi-VN" sz="2000" b="0" kern="1200" dirty="0">
                        <a:solidFill>
                          <a:schemeClr val="dk1"/>
                        </a:solidFill>
                        <a:effectLst/>
                        <a:latin typeface="+mn-lt"/>
                        <a:ea typeface="+mn-ea"/>
                        <a:cs typeface="+mn-cs"/>
                      </a:endParaRPr>
                    </a:p>
                    <a:p>
                      <a:pPr algn="just"/>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Thực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hành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thu</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thập</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phân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tích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biểu</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diễn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các</a:t>
                      </a:r>
                      <a:r>
                        <a:rPr lang="en-US" sz="2000" b="0" kern="1200" dirty="0">
                          <a:solidFill>
                            <a:schemeClr val="dk1"/>
                          </a:solidFill>
                          <a:effectLst/>
                          <a:latin typeface="+mn-lt"/>
                          <a:ea typeface="+mn-ea"/>
                          <a:cs typeface="+mn-cs"/>
                        </a:rPr>
                        <a:t> số </a:t>
                      </a:r>
                      <a:r>
                        <a:rPr lang="en-US" sz="2000" b="0" kern="1200" dirty="0" err="1">
                          <a:solidFill>
                            <a:schemeClr val="dk1"/>
                          </a:solidFill>
                          <a:effectLst/>
                          <a:latin typeface="+mn-lt"/>
                          <a:ea typeface="+mn-ea"/>
                          <a:cs typeface="+mn-cs"/>
                        </a:rPr>
                        <a:t>liệu</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thống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kê</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thông</a:t>
                      </a:r>
                      <a:r>
                        <a:rPr lang="en-US" sz="2000" b="0" kern="1200" dirty="0">
                          <a:solidFill>
                            <a:schemeClr val="dk1"/>
                          </a:solidFill>
                          <a:effectLst/>
                          <a:latin typeface="+mn-lt"/>
                          <a:ea typeface="+mn-ea"/>
                          <a:cs typeface="+mn-cs"/>
                        </a:rPr>
                        <a:t> qua </a:t>
                      </a:r>
                      <a:r>
                        <a:rPr lang="en-US" sz="2000" b="0" kern="1200" dirty="0" err="1">
                          <a:solidFill>
                            <a:schemeClr val="dk1"/>
                          </a:solidFill>
                          <a:effectLst/>
                          <a:latin typeface="+mn-lt"/>
                          <a:ea typeface="+mn-ea"/>
                          <a:cs typeface="+mn-cs"/>
                        </a:rPr>
                        <a:t>một</a:t>
                      </a:r>
                      <a:r>
                        <a:rPr lang="en-US" sz="2000" b="0" kern="1200" dirty="0">
                          <a:solidFill>
                            <a:schemeClr val="dk1"/>
                          </a:solidFill>
                          <a:effectLst/>
                          <a:latin typeface="+mn-lt"/>
                          <a:ea typeface="+mn-ea"/>
                          <a:cs typeface="+mn-cs"/>
                        </a:rPr>
                        <a:t> số </a:t>
                      </a:r>
                      <a:r>
                        <a:rPr lang="en-US" sz="2000" b="0" kern="1200" dirty="0" err="1">
                          <a:solidFill>
                            <a:schemeClr val="dk1"/>
                          </a:solidFill>
                          <a:effectLst/>
                          <a:latin typeface="+mn-lt"/>
                          <a:ea typeface="+mn-ea"/>
                          <a:cs typeface="+mn-cs"/>
                        </a:rPr>
                        <a:t>tình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huống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đơn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giản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gắn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với</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những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vấn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đề</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phát</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triển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kinh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tế</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xã</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hội</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hoặc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có</a:t>
                      </a:r>
                      <a:r>
                        <a:rPr lang="en-US" sz="2000" b="0" kern="1200" dirty="0">
                          <a:solidFill>
                            <a:schemeClr val="dk1"/>
                          </a:solidFill>
                          <a:effectLst/>
                          <a:latin typeface="+mn-lt"/>
                          <a:ea typeface="+mn-ea"/>
                          <a:cs typeface="+mn-cs"/>
                        </a:rPr>
                        <a:t> tính </a:t>
                      </a:r>
                      <a:r>
                        <a:rPr lang="en-US" sz="2000" b="0" kern="1200" dirty="0" err="1">
                          <a:solidFill>
                            <a:schemeClr val="dk1"/>
                          </a:solidFill>
                          <a:effectLst/>
                          <a:latin typeface="+mn-lt"/>
                          <a:ea typeface="+mn-ea"/>
                          <a:cs typeface="+mn-cs"/>
                        </a:rPr>
                        <a:t>toàn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cầu</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như</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biến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đổi</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khí</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hậu</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phát</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triển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bền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vững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giáo</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dục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tài</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chính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chủ</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quyền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biển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đảo</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biên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giới</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giáo</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dục</a:t>
                      </a:r>
                      <a:r>
                        <a:rPr lang="en-US" sz="2000" b="0" kern="1200" dirty="0">
                          <a:solidFill>
                            <a:schemeClr val="dk1"/>
                          </a:solidFill>
                          <a:effectLst/>
                          <a:latin typeface="+mn-lt"/>
                          <a:ea typeface="+mn-ea"/>
                          <a:cs typeface="+mn-cs"/>
                        </a:rPr>
                        <a:t> STEM,...).</a:t>
                      </a:r>
                      <a:endParaRPr lang="vi-VN" sz="2000" b="0" kern="1200" dirty="0">
                        <a:solidFill>
                          <a:schemeClr val="dk1"/>
                        </a:solidFill>
                        <a:effectLst/>
                        <a:latin typeface="+mn-lt"/>
                        <a:ea typeface="+mn-ea"/>
                        <a:cs typeface="+mn-cs"/>
                      </a:endParaRPr>
                    </a:p>
                    <a:p>
                      <a:pPr algn="just"/>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Thực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hành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mua</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bán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trao</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đổi</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tiền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tệ</a:t>
                      </a:r>
                      <a:r>
                        <a:rPr lang="en-US" sz="2000" b="0" kern="1200" dirty="0">
                          <a:solidFill>
                            <a:schemeClr val="dk1"/>
                          </a:solidFill>
                          <a:effectLst/>
                          <a:latin typeface="+mn-lt"/>
                          <a:ea typeface="+mn-ea"/>
                          <a:cs typeface="+mn-cs"/>
                        </a:rPr>
                        <a:t>.</a:t>
                      </a:r>
                      <a:endParaRPr lang="vi-VN" sz="2000" b="0" kern="1200" dirty="0">
                        <a:solidFill>
                          <a:schemeClr val="dk1"/>
                        </a:solidFill>
                        <a:effectLst/>
                        <a:latin typeface="+mn-lt"/>
                        <a:ea typeface="+mn-ea"/>
                        <a:cs typeface="+mn-cs"/>
                      </a:endParaRPr>
                    </a:p>
                    <a:p>
                      <a:pPr algn="just"/>
                      <a:r>
                        <a:rPr lang="en-US" sz="2000" b="0" i="1" kern="1200" dirty="0" err="1">
                          <a:solidFill>
                            <a:schemeClr val="dk1"/>
                          </a:solidFill>
                          <a:effectLst/>
                          <a:latin typeface="+mn-lt"/>
                          <a:ea typeface="+mn-ea"/>
                          <a:cs typeface="+mn-cs"/>
                        </a:rPr>
                        <a:t>Hoạt</a:t>
                      </a:r>
                      <a:r>
                        <a:rPr lang="en-US" sz="2000" b="0" i="1" kern="1200" dirty="0">
                          <a:solidFill>
                            <a:schemeClr val="dk1"/>
                          </a:solidFill>
                          <a:effectLst/>
                          <a:latin typeface="+mn-lt"/>
                          <a:ea typeface="+mn-ea"/>
                          <a:cs typeface="+mn-cs"/>
                        </a:rPr>
                        <a:t> </a:t>
                      </a:r>
                      <a:r>
                        <a:rPr lang="en-US" sz="2000" b="0" i="1" kern="1200" dirty="0" err="1">
                          <a:solidFill>
                            <a:schemeClr val="dk1"/>
                          </a:solidFill>
                          <a:effectLst/>
                          <a:latin typeface="+mn-lt"/>
                          <a:ea typeface="+mn-ea"/>
                          <a:cs typeface="+mn-cs"/>
                        </a:rPr>
                        <a:t>động</a:t>
                      </a:r>
                      <a:r>
                        <a:rPr lang="en-US" sz="2000" b="0" i="1" kern="1200" dirty="0">
                          <a:solidFill>
                            <a:schemeClr val="dk1"/>
                          </a:solidFill>
                          <a:effectLst/>
                          <a:latin typeface="+mn-lt"/>
                          <a:ea typeface="+mn-ea"/>
                          <a:cs typeface="+mn-cs"/>
                        </a:rPr>
                        <a:t> 2:</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Tổ</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chức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các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hoạt</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động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ngoài</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giờ</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chính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khoá</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ví</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dụ</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trò</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chơi</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học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toán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hoặc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các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hoạt</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động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Học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vui</a:t>
                      </a:r>
                      <a:r>
                        <a:rPr lang="en-US" sz="2000" b="0" kern="1200" dirty="0">
                          <a:solidFill>
                            <a:schemeClr val="dk1"/>
                          </a:solidFill>
                          <a:effectLst/>
                          <a:latin typeface="+mn-lt"/>
                          <a:ea typeface="+mn-ea"/>
                          <a:cs typeface="+mn-cs"/>
                        </a:rPr>
                        <a:t> - </a:t>
                      </a:r>
                      <a:r>
                        <a:rPr lang="en-US" sz="2000" b="0" kern="1200" dirty="0" err="1">
                          <a:solidFill>
                            <a:schemeClr val="dk1"/>
                          </a:solidFill>
                          <a:effectLst/>
                          <a:latin typeface="+mn-lt"/>
                          <a:ea typeface="+mn-ea"/>
                          <a:cs typeface="+mn-cs"/>
                        </a:rPr>
                        <a:t>Vui</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học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trò</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chơi</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liên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quan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đến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mua</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bán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trao</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đổi</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hàng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hoá</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lắp</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ghép</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gấp</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xếp</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hình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tung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đồng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xu</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xúc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xắc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liên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quan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đến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ôn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tập</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củng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cố</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các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kiến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thức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toán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hoặc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giải</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quyết</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vấn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đề</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nảy</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sinh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trong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tình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huống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thực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tiễn</a:t>
                      </a:r>
                      <a:r>
                        <a:rPr lang="en-US" sz="2000" b="0" kern="1200" dirty="0">
                          <a:solidFill>
                            <a:schemeClr val="dk1"/>
                          </a:solidFill>
                          <a:effectLst/>
                          <a:latin typeface="+mn-lt"/>
                          <a:ea typeface="+mn-ea"/>
                          <a:cs typeface="+mn-cs"/>
                        </a:rPr>
                        <a:t>.</a:t>
                      </a:r>
                      <a:endParaRPr lang="vi-VN" sz="2000" b="0" kern="1200" dirty="0">
                        <a:solidFill>
                          <a:schemeClr val="dk1"/>
                        </a:solidFill>
                        <a:effectLst/>
                        <a:latin typeface="+mn-lt"/>
                        <a:ea typeface="+mn-ea"/>
                        <a:cs typeface="+mn-cs"/>
                      </a:endParaRPr>
                    </a:p>
                    <a:p>
                      <a:pPr algn="just"/>
                      <a:r>
                        <a:rPr lang="en-US" sz="2000" b="0" i="1" kern="1200" dirty="0" err="1">
                          <a:solidFill>
                            <a:schemeClr val="dk1"/>
                          </a:solidFill>
                          <a:effectLst/>
                          <a:latin typeface="+mn-lt"/>
                          <a:ea typeface="+mn-ea"/>
                          <a:cs typeface="+mn-cs"/>
                        </a:rPr>
                        <a:t>Hoạt</a:t>
                      </a:r>
                      <a:r>
                        <a:rPr lang="en-US" sz="2000" b="0" i="1" kern="1200" dirty="0">
                          <a:solidFill>
                            <a:schemeClr val="dk1"/>
                          </a:solidFill>
                          <a:effectLst/>
                          <a:latin typeface="+mn-lt"/>
                          <a:ea typeface="+mn-ea"/>
                          <a:cs typeface="+mn-cs"/>
                        </a:rPr>
                        <a:t> </a:t>
                      </a:r>
                      <a:r>
                        <a:rPr lang="en-US" sz="2000" b="0" i="1" kern="1200" dirty="0" err="1">
                          <a:solidFill>
                            <a:schemeClr val="dk1"/>
                          </a:solidFill>
                          <a:effectLst/>
                          <a:latin typeface="+mn-lt"/>
                          <a:ea typeface="+mn-ea"/>
                          <a:cs typeface="+mn-cs"/>
                        </a:rPr>
                        <a:t>động</a:t>
                      </a:r>
                      <a:r>
                        <a:rPr lang="en-US" sz="2000" b="0" i="1" kern="1200" dirty="0">
                          <a:solidFill>
                            <a:schemeClr val="dk1"/>
                          </a:solidFill>
                          <a:effectLst/>
                          <a:latin typeface="+mn-lt"/>
                          <a:ea typeface="+mn-ea"/>
                          <a:cs typeface="+mn-cs"/>
                        </a:rPr>
                        <a:t> 3 (</a:t>
                      </a:r>
                      <a:r>
                        <a:rPr lang="en-US" sz="2000" b="0" i="1" kern="1200" dirty="0" err="1">
                          <a:solidFill>
                            <a:schemeClr val="dk1"/>
                          </a:solidFill>
                          <a:effectLst/>
                          <a:latin typeface="+mn-lt"/>
                          <a:ea typeface="+mn-ea"/>
                          <a:cs typeface="+mn-cs"/>
                        </a:rPr>
                        <a:t>nếu</a:t>
                      </a:r>
                      <a:r>
                        <a:rPr lang="en-US" sz="2000" b="0" i="1" kern="1200" dirty="0">
                          <a:solidFill>
                            <a:schemeClr val="dk1"/>
                          </a:solidFill>
                          <a:effectLst/>
                          <a:latin typeface="+mn-lt"/>
                          <a:ea typeface="+mn-ea"/>
                          <a:cs typeface="+mn-cs"/>
                        </a:rPr>
                        <a:t> </a:t>
                      </a:r>
                      <a:r>
                        <a:rPr lang="en-US" sz="2000" b="0" i="1" kern="1200" dirty="0" err="1">
                          <a:solidFill>
                            <a:schemeClr val="dk1"/>
                          </a:solidFill>
                          <a:effectLst/>
                          <a:latin typeface="+mn-lt"/>
                          <a:ea typeface="+mn-ea"/>
                          <a:cs typeface="+mn-cs"/>
                        </a:rPr>
                        <a:t>nhà</a:t>
                      </a:r>
                      <a:r>
                        <a:rPr lang="en-US" sz="2000" b="0" i="1" kern="1200" dirty="0">
                          <a:solidFill>
                            <a:schemeClr val="dk1"/>
                          </a:solidFill>
                          <a:effectLst/>
                          <a:latin typeface="+mn-lt"/>
                          <a:ea typeface="+mn-ea"/>
                          <a:cs typeface="+mn-cs"/>
                        </a:rPr>
                        <a:t> </a:t>
                      </a:r>
                      <a:r>
                        <a:rPr lang="en-US" sz="2000" b="0" i="1" kern="1200" dirty="0" err="1">
                          <a:solidFill>
                            <a:schemeClr val="dk1"/>
                          </a:solidFill>
                          <a:effectLst/>
                          <a:latin typeface="+mn-lt"/>
                          <a:ea typeface="+mn-ea"/>
                          <a:cs typeface="+mn-cs"/>
                        </a:rPr>
                        <a:t>trường</a:t>
                      </a:r>
                      <a:r>
                        <a:rPr lang="en-US" sz="2000" b="0" i="1" kern="1200" dirty="0">
                          <a:solidFill>
                            <a:schemeClr val="dk1"/>
                          </a:solidFill>
                          <a:effectLst/>
                          <a:latin typeface="+mn-lt"/>
                          <a:ea typeface="+mn-ea"/>
                          <a:cs typeface="+mn-cs"/>
                        </a:rPr>
                        <a:t> </a:t>
                      </a:r>
                      <a:r>
                        <a:rPr lang="en-US" sz="2000" b="0" i="1" kern="1200" dirty="0" err="1">
                          <a:solidFill>
                            <a:schemeClr val="dk1"/>
                          </a:solidFill>
                          <a:effectLst/>
                          <a:latin typeface="+mn-lt"/>
                          <a:ea typeface="+mn-ea"/>
                          <a:cs typeface="+mn-cs"/>
                        </a:rPr>
                        <a:t>có</a:t>
                      </a:r>
                      <a:r>
                        <a:rPr lang="en-US" sz="2000" b="0" i="1" kern="1200" dirty="0">
                          <a:solidFill>
                            <a:schemeClr val="dk1"/>
                          </a:solidFill>
                          <a:effectLst/>
                          <a:latin typeface="+mn-lt"/>
                          <a:ea typeface="+mn-ea"/>
                          <a:cs typeface="+mn-cs"/>
                        </a:rPr>
                        <a:t> </a:t>
                      </a:r>
                      <a:r>
                        <a:rPr lang="en-US" sz="2000" b="0" i="1" kern="1200" dirty="0" err="1">
                          <a:solidFill>
                            <a:schemeClr val="dk1"/>
                          </a:solidFill>
                          <a:effectLst/>
                          <a:latin typeface="+mn-lt"/>
                          <a:ea typeface="+mn-ea"/>
                          <a:cs typeface="+mn-cs"/>
                        </a:rPr>
                        <a:t>điều</a:t>
                      </a:r>
                      <a:r>
                        <a:rPr lang="en-US" sz="2000" b="0" i="1" kern="1200" dirty="0">
                          <a:solidFill>
                            <a:schemeClr val="dk1"/>
                          </a:solidFill>
                          <a:effectLst/>
                          <a:latin typeface="+mn-lt"/>
                          <a:ea typeface="+mn-ea"/>
                          <a:cs typeface="+mn-cs"/>
                        </a:rPr>
                        <a:t> </a:t>
                      </a:r>
                      <a:r>
                        <a:rPr lang="en-US" sz="2000" b="0" i="1" kern="1200" dirty="0" err="1">
                          <a:solidFill>
                            <a:schemeClr val="dk1"/>
                          </a:solidFill>
                          <a:effectLst/>
                          <a:latin typeface="+mn-lt"/>
                          <a:ea typeface="+mn-ea"/>
                          <a:cs typeface="+mn-cs"/>
                        </a:rPr>
                        <a:t>kiện</a:t>
                      </a:r>
                      <a:r>
                        <a:rPr lang="en-US" sz="2000" b="0" i="1" kern="1200" dirty="0">
                          <a:solidFill>
                            <a:schemeClr val="dk1"/>
                          </a:solidFill>
                          <a:effectLst/>
                          <a:latin typeface="+mn-lt"/>
                          <a:ea typeface="+mn-ea"/>
                          <a:cs typeface="+mn-cs"/>
                        </a:rPr>
                        <a:t> </a:t>
                      </a:r>
                      <a:r>
                        <a:rPr lang="en-US" sz="2000" b="0" i="1" kern="1200" dirty="0" err="1">
                          <a:solidFill>
                            <a:schemeClr val="dk1"/>
                          </a:solidFill>
                          <a:effectLst/>
                          <a:latin typeface="+mn-lt"/>
                          <a:ea typeface="+mn-ea"/>
                          <a:cs typeface="+mn-cs"/>
                        </a:rPr>
                        <a:t>thực</a:t>
                      </a:r>
                      <a:r>
                        <a:rPr lang="en-US" sz="2000" b="0" i="1" kern="1200" dirty="0">
                          <a:solidFill>
                            <a:schemeClr val="dk1"/>
                          </a:solidFill>
                          <a:effectLst/>
                          <a:latin typeface="+mn-lt"/>
                          <a:ea typeface="+mn-ea"/>
                          <a:cs typeface="+mn-cs"/>
                        </a:rPr>
                        <a:t> </a:t>
                      </a:r>
                      <a:r>
                        <a:rPr lang="en-US" sz="2000" b="0" i="1" kern="1200" dirty="0" err="1">
                          <a:solidFill>
                            <a:schemeClr val="dk1"/>
                          </a:solidFill>
                          <a:effectLst/>
                          <a:latin typeface="+mn-lt"/>
                          <a:ea typeface="+mn-ea"/>
                          <a:cs typeface="+mn-cs"/>
                        </a:rPr>
                        <a:t>hiện</a:t>
                      </a:r>
                      <a:r>
                        <a:rPr lang="en-US" sz="2000" b="0" i="1" kern="1200" dirty="0">
                          <a:solidFill>
                            <a:schemeClr val="dk1"/>
                          </a:solidFill>
                          <a:effectLst/>
                          <a:latin typeface="+mn-lt"/>
                          <a:ea typeface="+mn-ea"/>
                          <a:cs typeface="+mn-cs"/>
                        </a:rPr>
                        <a:t>):</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Tổ</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chức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giao</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lưu</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với</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học</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sinh</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có</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năng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khiếu</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toán</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trong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trường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và</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trường</a:t>
                      </a:r>
                      <a:r>
                        <a:rPr lang="en-US" sz="2000" b="0" kern="1200" dirty="0">
                          <a:solidFill>
                            <a:schemeClr val="dk1"/>
                          </a:solidFill>
                          <a:effectLst/>
                          <a:latin typeface="+mn-lt"/>
                          <a:ea typeface="+mn-ea"/>
                          <a:cs typeface="+mn-cs"/>
                        </a:rPr>
                        <a:t> </a:t>
                      </a:r>
                      <a:r>
                        <a:rPr lang="en-US" sz="2000" b="0" kern="1200" dirty="0" err="1">
                          <a:solidFill>
                            <a:schemeClr val="dk1"/>
                          </a:solidFill>
                          <a:effectLst/>
                          <a:latin typeface="+mn-lt"/>
                          <a:ea typeface="+mn-ea"/>
                          <a:cs typeface="+mn-cs"/>
                        </a:rPr>
                        <a:t>bạn</a:t>
                      </a:r>
                      <a:r>
                        <a:rPr lang="en-US" sz="2000" b="0" kern="1200" dirty="0">
                          <a:solidFill>
                            <a:schemeClr val="dk1"/>
                          </a:solidFill>
                          <a:effectLst/>
                          <a:latin typeface="+mn-lt"/>
                          <a:ea typeface="+mn-ea"/>
                          <a:cs typeface="+mn-cs"/>
                        </a:rPr>
                        <a:t>.</a:t>
                      </a:r>
                      <a:endParaRPr lang="en-US" sz="2800" b="0" kern="1200" dirty="0">
                        <a:solidFill>
                          <a:schemeClr val="dk1"/>
                        </a:solidFill>
                        <a:effectLst/>
                        <a:latin typeface="Arial" panose="020B0604020202020204" pitchFamily="34" charset="0"/>
                        <a:ea typeface="+mn-ea"/>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71962295"/>
                  </a:ext>
                </a:extLst>
              </a:tr>
            </a:tbl>
          </a:graphicData>
        </a:graphic>
      </p:graphicFrame>
    </p:spTree>
    <p:extLst>
      <p:ext uri="{BB962C8B-B14F-4D97-AF65-F5344CB8AC3E}">
        <p14:creationId xmlns:p14="http://schemas.microsoft.com/office/powerpoint/2010/main" val="17923124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57</a:t>
            </a:fld>
            <a:endParaRPr lang="vi-VN"/>
          </a:p>
        </p:txBody>
      </p:sp>
      <p:pic>
        <p:nvPicPr>
          <p:cNvPr id="2" name="Picture 1">
            <a:extLst>
              <a:ext uri="{FF2B5EF4-FFF2-40B4-BE49-F238E27FC236}">
                <a16:creationId xmlns:a16="http://schemas.microsoft.com/office/drawing/2014/main" xmlns="" id="{66E34521-7E32-4A20-ACEC-5B65FD7B39F5}"/>
              </a:ext>
            </a:extLst>
          </p:cNvPr>
          <p:cNvPicPr>
            <a:picLocks noChangeAspect="1"/>
          </p:cNvPicPr>
          <p:nvPr/>
        </p:nvPicPr>
        <p:blipFill>
          <a:blip r:embed="rId2"/>
          <a:stretch>
            <a:fillRect/>
          </a:stretch>
        </p:blipFill>
        <p:spPr>
          <a:xfrm>
            <a:off x="0" y="323850"/>
            <a:ext cx="4181475" cy="6210300"/>
          </a:xfrm>
          <a:prstGeom prst="rect">
            <a:avLst/>
          </a:prstGeom>
        </p:spPr>
      </p:pic>
      <p:pic>
        <p:nvPicPr>
          <p:cNvPr id="3" name="Picture 2">
            <a:extLst>
              <a:ext uri="{FF2B5EF4-FFF2-40B4-BE49-F238E27FC236}">
                <a16:creationId xmlns:a16="http://schemas.microsoft.com/office/drawing/2014/main" xmlns="" id="{CF98961B-F349-4E69-97C7-C2C7315ABFB6}"/>
              </a:ext>
            </a:extLst>
          </p:cNvPr>
          <p:cNvPicPr>
            <a:picLocks noChangeAspect="1"/>
          </p:cNvPicPr>
          <p:nvPr/>
        </p:nvPicPr>
        <p:blipFill>
          <a:blip r:embed="rId3"/>
          <a:stretch>
            <a:fillRect/>
          </a:stretch>
        </p:blipFill>
        <p:spPr>
          <a:xfrm>
            <a:off x="4181475" y="323850"/>
            <a:ext cx="4226812" cy="5901586"/>
          </a:xfrm>
          <a:prstGeom prst="rect">
            <a:avLst/>
          </a:prstGeom>
        </p:spPr>
      </p:pic>
      <p:pic>
        <p:nvPicPr>
          <p:cNvPr id="4" name="Picture 3">
            <a:extLst>
              <a:ext uri="{FF2B5EF4-FFF2-40B4-BE49-F238E27FC236}">
                <a16:creationId xmlns:a16="http://schemas.microsoft.com/office/drawing/2014/main" xmlns="" id="{DDF46275-C738-425D-B766-BB416F70393C}"/>
              </a:ext>
            </a:extLst>
          </p:cNvPr>
          <p:cNvPicPr>
            <a:picLocks noChangeAspect="1"/>
          </p:cNvPicPr>
          <p:nvPr/>
        </p:nvPicPr>
        <p:blipFill>
          <a:blip r:embed="rId4"/>
          <a:stretch>
            <a:fillRect/>
          </a:stretch>
        </p:blipFill>
        <p:spPr>
          <a:xfrm>
            <a:off x="8229600" y="545730"/>
            <a:ext cx="3962400" cy="5457825"/>
          </a:xfrm>
          <a:prstGeom prst="rect">
            <a:avLst/>
          </a:prstGeom>
        </p:spPr>
      </p:pic>
    </p:spTree>
    <p:extLst>
      <p:ext uri="{BB962C8B-B14F-4D97-AF65-F5344CB8AC3E}">
        <p14:creationId xmlns:p14="http://schemas.microsoft.com/office/powerpoint/2010/main" val="3145787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58</a:t>
            </a:fld>
            <a:endParaRPr lang="vi-VN"/>
          </a:p>
        </p:txBody>
      </p:sp>
      <p:sp>
        <p:nvSpPr>
          <p:cNvPr id="6" name="TextBox 5"/>
          <p:cNvSpPr txBox="1"/>
          <p:nvPr/>
        </p:nvSpPr>
        <p:spPr>
          <a:xfrm>
            <a:off x="0" y="2077479"/>
            <a:ext cx="11389056" cy="646331"/>
          </a:xfrm>
          <a:prstGeom prst="rect">
            <a:avLst/>
          </a:prstGeom>
          <a:noFill/>
        </p:spPr>
        <p:txBody>
          <a:bodyPr wrap="square" rtlCol="0">
            <a:spAutoFit/>
          </a:bodyPr>
          <a:lstStyle/>
          <a:p>
            <a:pPr algn="ctr" defTabSz="1422418">
              <a:lnSpc>
                <a:spcPct val="90000"/>
              </a:lnSpc>
              <a:spcBef>
                <a:spcPct val="0"/>
              </a:spcBef>
              <a:spcAft>
                <a:spcPct val="35000"/>
              </a:spcAft>
            </a:pPr>
            <a:r>
              <a:rPr lang="en-US" sz="4000" b="1">
                <a:solidFill>
                  <a:srgbClr val="841EB2"/>
                </a:solidFill>
                <a:latin typeface="Arial" panose="020B0604020202020204" pitchFamily="34" charset="0"/>
                <a:ea typeface="Aachen" panose="02020500000000000000" pitchFamily="18" charset="-93"/>
                <a:cs typeface="Arial" panose="020B0604020202020204" pitchFamily="34" charset="0"/>
              </a:rPr>
              <a:t>       THẢO LUẬN</a:t>
            </a:r>
            <a:endParaRPr lang="en-US" sz="4000" b="1" dirty="0">
              <a:solidFill>
                <a:srgbClr val="841EB2"/>
              </a:solidFill>
              <a:latin typeface="Arial" panose="020B0604020202020204" pitchFamily="34" charset="0"/>
              <a:ea typeface="Aachen" panose="02020500000000000000" pitchFamily="18" charset="-93"/>
              <a:cs typeface="Arial" panose="020B0604020202020204" pitchFamily="34" charset="0"/>
            </a:endParaRPr>
          </a:p>
        </p:txBody>
      </p:sp>
    </p:spTree>
    <p:extLst>
      <p:ext uri="{BB962C8B-B14F-4D97-AF65-F5344CB8AC3E}">
        <p14:creationId xmlns:p14="http://schemas.microsoft.com/office/powerpoint/2010/main" val="183153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29DFDC8E-CA40-4C0A-A99B-26A091BE712C}"/>
              </a:ext>
            </a:extLst>
          </p:cNvPr>
          <p:cNvSpPr txBox="1"/>
          <p:nvPr/>
        </p:nvSpPr>
        <p:spPr>
          <a:xfrm>
            <a:off x="4871719" y="1981200"/>
            <a:ext cx="4254350" cy="461665"/>
          </a:xfrm>
          <a:prstGeom prst="rect">
            <a:avLst/>
          </a:prstGeom>
          <a:noFill/>
        </p:spPr>
        <p:txBody>
          <a:bodyPr wrap="square" rtlCol="0">
            <a:spAutoFit/>
          </a:bodyPr>
          <a:lstStyle/>
          <a:p>
            <a:endParaRPr lang="vi-VN" sz="2400" dirty="0">
              <a:latin typeface="Arial" panose="020B0604020202020204" pitchFamily="34" charset="0"/>
              <a:cs typeface="Arial" panose="020B0604020202020204" pitchFamily="34" charset="0"/>
            </a:endParaRPr>
          </a:p>
        </p:txBody>
      </p:sp>
      <p:sp>
        <p:nvSpPr>
          <p:cNvPr id="6" name="TextBox 5"/>
          <p:cNvSpPr txBox="1"/>
          <p:nvPr/>
        </p:nvSpPr>
        <p:spPr>
          <a:xfrm>
            <a:off x="893928" y="892557"/>
            <a:ext cx="9965266" cy="4524315"/>
          </a:xfrm>
          <a:prstGeom prst="rect">
            <a:avLst/>
          </a:prstGeom>
          <a:noFill/>
        </p:spPr>
        <p:txBody>
          <a:bodyPr wrap="square" rtlCol="0">
            <a:spAutoFit/>
          </a:bodyPr>
          <a:lstStyle/>
          <a:p>
            <a:pPr algn="just">
              <a:lnSpc>
                <a:spcPct val="150000"/>
              </a:lnSpc>
            </a:pPr>
            <a:r>
              <a:rPr lang="en-US" sz="3200" dirty="0" err="1">
                <a:solidFill>
                  <a:srgbClr val="0070C0"/>
                </a:solidFill>
                <a:latin typeface="Arial" pitchFamily="34" charset="0"/>
                <a:cs typeface="Arial" pitchFamily="34" charset="0"/>
              </a:rPr>
              <a:t>Tham</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gia</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nhóm</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để</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cùng</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nhau</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trao</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đổi</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hỏi</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đáp</a:t>
            </a:r>
            <a:r>
              <a:rPr lang="en-US" sz="3200" dirty="0">
                <a:solidFill>
                  <a:srgbClr val="0070C0"/>
                </a:solidFill>
                <a:latin typeface="Arial" pitchFamily="34" charset="0"/>
                <a:cs typeface="Arial" pitchFamily="34" charset="0"/>
              </a:rPr>
              <a:t> </a:t>
            </a:r>
            <a:r>
              <a:rPr lang="en-US" sz="3200" dirty="0" smtClean="0">
                <a:solidFill>
                  <a:srgbClr val="0070C0"/>
                </a:solidFill>
                <a:latin typeface="Arial" pitchFamily="34" charset="0"/>
                <a:cs typeface="Arial" pitchFamily="34" charset="0"/>
              </a:rPr>
              <a:t>chia </a:t>
            </a:r>
            <a:r>
              <a:rPr lang="en-US" sz="3200" dirty="0" err="1">
                <a:solidFill>
                  <a:srgbClr val="0070C0"/>
                </a:solidFill>
                <a:latin typeface="Arial" pitchFamily="34" charset="0"/>
                <a:cs typeface="Arial" pitchFamily="34" charset="0"/>
              </a:rPr>
              <a:t>sẻ</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kinh</a:t>
            </a:r>
            <a:r>
              <a:rPr lang="en-US" sz="3200" dirty="0">
                <a:solidFill>
                  <a:srgbClr val="0070C0"/>
                </a:solidFill>
                <a:latin typeface="Arial" pitchFamily="34" charset="0"/>
                <a:cs typeface="Arial" pitchFamily="34" charset="0"/>
              </a:rPr>
              <a:t> nghiệm </a:t>
            </a:r>
            <a:r>
              <a:rPr lang="en-US" sz="3200" dirty="0" err="1">
                <a:solidFill>
                  <a:srgbClr val="0070C0"/>
                </a:solidFill>
                <a:latin typeface="Arial" pitchFamily="34" charset="0"/>
                <a:cs typeface="Arial" pitchFamily="34" charset="0"/>
              </a:rPr>
              <a:t>và</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tài</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liệu</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dạy</a:t>
            </a:r>
            <a:r>
              <a:rPr lang="en-US" sz="3200" dirty="0">
                <a:solidFill>
                  <a:srgbClr val="0070C0"/>
                </a:solidFill>
                <a:latin typeface="Arial" pitchFamily="34" charset="0"/>
                <a:cs typeface="Arial" pitchFamily="34" charset="0"/>
              </a:rPr>
              <a:t> học</a:t>
            </a:r>
          </a:p>
          <a:p>
            <a:pPr algn="just">
              <a:lnSpc>
                <a:spcPct val="150000"/>
              </a:lnSpc>
            </a:pPr>
            <a:r>
              <a:rPr lang="en-US" sz="3200" dirty="0">
                <a:solidFill>
                  <a:srgbClr val="0070C0"/>
                </a:solidFill>
                <a:latin typeface="Arial" pitchFamily="34" charset="0"/>
                <a:cs typeface="Arial" pitchFamily="34" charset="0"/>
              </a:rPr>
              <a:t>Facebook :  1)</a:t>
            </a:r>
            <a:r>
              <a:rPr lang="en-US" sz="3200" dirty="0">
                <a:solidFill>
                  <a:srgbClr val="C00000"/>
                </a:solidFill>
                <a:latin typeface="Arial" pitchFamily="34" charset="0"/>
                <a:cs typeface="Arial" pitchFamily="34" charset="0"/>
              </a:rPr>
              <a:t>PHÁT TRIỂN SGK TOÁN CÁNH DIỀU</a:t>
            </a:r>
          </a:p>
          <a:p>
            <a:pPr algn="just">
              <a:lnSpc>
                <a:spcPct val="150000"/>
              </a:lnSpc>
            </a:pPr>
            <a:r>
              <a:rPr lang="vi-VN" sz="3200" dirty="0"/>
              <a:t>2) NHÓM GIÁO VIÊN CÁNH DIỀU - TIỂU HỌC</a:t>
            </a:r>
            <a:endParaRPr lang="en-US" sz="3200" dirty="0">
              <a:solidFill>
                <a:srgbClr val="C00000"/>
              </a:solidFill>
              <a:latin typeface="Arial" pitchFamily="34" charset="0"/>
              <a:cs typeface="Arial" pitchFamily="34" charset="0"/>
            </a:endParaRPr>
          </a:p>
          <a:p>
            <a:pPr algn="just">
              <a:lnSpc>
                <a:spcPct val="150000"/>
              </a:lnSpc>
            </a:pPr>
            <a:r>
              <a:rPr lang="en-US" sz="3200" dirty="0">
                <a:solidFill>
                  <a:srgbClr val="C00000"/>
                </a:solidFill>
                <a:latin typeface="Arial" pitchFamily="34" charset="0"/>
                <a:cs typeface="Arial" pitchFamily="34" charset="0"/>
              </a:rPr>
              <a:t>PGS.TS </a:t>
            </a:r>
            <a:r>
              <a:rPr lang="en-US" sz="3200" dirty="0" err="1">
                <a:solidFill>
                  <a:srgbClr val="C00000"/>
                </a:solidFill>
                <a:latin typeface="Arial" pitchFamily="34" charset="0"/>
                <a:cs typeface="Arial" pitchFamily="34" charset="0"/>
              </a:rPr>
              <a:t>Đỗ</a:t>
            </a:r>
            <a:r>
              <a:rPr lang="en-US" sz="3200" dirty="0">
                <a:solidFill>
                  <a:srgbClr val="C00000"/>
                </a:solidFill>
                <a:latin typeface="Arial" pitchFamily="34" charset="0"/>
                <a:cs typeface="Arial" pitchFamily="34" charset="0"/>
              </a:rPr>
              <a:t> Tiến </a:t>
            </a:r>
            <a:r>
              <a:rPr lang="en-US" sz="3200" dirty="0" err="1">
                <a:solidFill>
                  <a:srgbClr val="C00000"/>
                </a:solidFill>
                <a:latin typeface="Arial" pitchFamily="34" charset="0"/>
                <a:cs typeface="Arial" pitchFamily="34" charset="0"/>
              </a:rPr>
              <a:t>Đạt</a:t>
            </a:r>
            <a:r>
              <a:rPr lang="en-US" sz="3200" dirty="0">
                <a:solidFill>
                  <a:srgbClr val="C00000"/>
                </a:solidFill>
                <a:latin typeface="Arial" pitchFamily="34" charset="0"/>
                <a:cs typeface="Arial" pitchFamily="34" charset="0"/>
              </a:rPr>
              <a:t> 0912121811</a:t>
            </a:r>
          </a:p>
          <a:p>
            <a:pPr algn="just">
              <a:lnSpc>
                <a:spcPct val="150000"/>
              </a:lnSpc>
            </a:pPr>
            <a:r>
              <a:rPr lang="en-US" sz="3200" dirty="0">
                <a:solidFill>
                  <a:srgbClr val="C00000"/>
                </a:solidFill>
                <a:latin typeface="Arial" pitchFamily="34" charset="0"/>
                <a:cs typeface="Arial" pitchFamily="34" charset="0"/>
              </a:rPr>
              <a:t>TS. Trần Thúy Ngà 0912439338, ngagdpt@gmail.com</a:t>
            </a:r>
            <a:endParaRPr lang="en-US" sz="32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991837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28787" y="119964"/>
            <a:ext cx="3888000" cy="2894761"/>
            <a:chOff x="154545" y="119964"/>
            <a:chExt cx="3888000" cy="2894761"/>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861" y="119964"/>
              <a:ext cx="1801368" cy="1801368"/>
            </a:xfrm>
            <a:prstGeom prst="rect">
              <a:avLst/>
            </a:prstGeom>
          </p:spPr>
        </p:pic>
        <p:sp>
          <p:nvSpPr>
            <p:cNvPr id="5" name="TextBox 4"/>
            <p:cNvSpPr txBox="1"/>
            <p:nvPr/>
          </p:nvSpPr>
          <p:spPr>
            <a:xfrm>
              <a:off x="154545" y="2060618"/>
              <a:ext cx="3888000" cy="954107"/>
            </a:xfrm>
            <a:prstGeom prst="rect">
              <a:avLst/>
            </a:prstGeom>
            <a:noFill/>
          </p:spPr>
          <p:txBody>
            <a:bodyPr wrap="square" rtlCol="0">
              <a:spAutoFit/>
            </a:bodyPr>
            <a:lstStyle/>
            <a:p>
              <a:pPr algn="ctr"/>
              <a:r>
                <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rPr>
                <a:t>GS. TSKH. </a:t>
              </a:r>
              <a:r>
                <a:rPr lang="en-US" sz="2800" dirty="0" err="1">
                  <a:solidFill>
                    <a:srgbClr val="841EB2"/>
                  </a:solidFill>
                  <a:latin typeface="Tahoma" panose="020B0604030504040204" pitchFamily="34" charset="0"/>
                  <a:ea typeface="Tahoma" panose="020B0604030504040204" pitchFamily="34" charset="0"/>
                  <a:cs typeface="Tahoma" panose="020B0604030504040204" pitchFamily="34" charset="0"/>
                </a:rPr>
                <a:t>Đỗ</a:t>
              </a:r>
              <a:r>
                <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841EB2"/>
                  </a:solidFill>
                  <a:latin typeface="Tahoma" panose="020B0604030504040204" pitchFamily="34" charset="0"/>
                  <a:ea typeface="Tahoma" panose="020B0604030504040204" pitchFamily="34" charset="0"/>
                  <a:cs typeface="Tahoma" panose="020B0604030504040204" pitchFamily="34" charset="0"/>
                </a:rPr>
                <a:t>Đức</a:t>
              </a:r>
              <a:r>
                <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841EB2"/>
                  </a:solidFill>
                  <a:latin typeface="Tahoma" panose="020B0604030504040204" pitchFamily="34" charset="0"/>
                  <a:ea typeface="Tahoma" panose="020B0604030504040204" pitchFamily="34" charset="0"/>
                  <a:cs typeface="Tahoma" panose="020B0604030504040204" pitchFamily="34" charset="0"/>
                </a:rPr>
                <a:t>Thái</a:t>
              </a:r>
              <a:endPar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endParaRPr>
            </a:p>
            <a:p>
              <a:pPr algn="ctr"/>
              <a:r>
                <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rPr>
                <a:t>(</a:t>
              </a:r>
              <a:r>
                <a:rPr lang="en-US" sz="2800" dirty="0" err="1">
                  <a:solidFill>
                    <a:srgbClr val="841EB2"/>
                  </a:solidFill>
                  <a:latin typeface="Tahoma" panose="020B0604030504040204" pitchFamily="34" charset="0"/>
                  <a:ea typeface="Tahoma" panose="020B0604030504040204" pitchFamily="34" charset="0"/>
                  <a:cs typeface="Tahoma" panose="020B0604030504040204" pitchFamily="34" charset="0"/>
                </a:rPr>
                <a:t>Tổng</a:t>
              </a:r>
              <a:r>
                <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rPr>
                <a:t> </a:t>
              </a:r>
              <a:r>
                <a:rPr lang="vi-VN" sz="2800" dirty="0">
                  <a:solidFill>
                    <a:srgbClr val="841EB2"/>
                  </a:solidFill>
                  <a:latin typeface="Tahoma" panose="020B0604030504040204" pitchFamily="34" charset="0"/>
                  <a:ea typeface="Tahoma" panose="020B0604030504040204" pitchFamily="34" charset="0"/>
                  <a:cs typeface="Tahoma" panose="020B0604030504040204" pitchFamily="34" charset="0"/>
                </a:rPr>
                <a:t>C</a:t>
              </a:r>
              <a:r>
                <a:rPr lang="en-US" sz="2800" dirty="0" err="1">
                  <a:solidFill>
                    <a:srgbClr val="841EB2"/>
                  </a:solidFill>
                  <a:latin typeface="Tahoma" panose="020B0604030504040204" pitchFamily="34" charset="0"/>
                  <a:ea typeface="Tahoma" panose="020B0604030504040204" pitchFamily="34" charset="0"/>
                  <a:cs typeface="Tahoma" panose="020B0604030504040204" pitchFamily="34" charset="0"/>
                </a:rPr>
                <a:t>hủ</a:t>
              </a:r>
              <a:r>
                <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841EB2"/>
                  </a:solidFill>
                  <a:latin typeface="Tahoma" panose="020B0604030504040204" pitchFamily="34" charset="0"/>
                  <a:ea typeface="Tahoma" panose="020B0604030504040204" pitchFamily="34" charset="0"/>
                  <a:cs typeface="Tahoma" panose="020B0604030504040204" pitchFamily="34" charset="0"/>
                </a:rPr>
                <a:t>biên</a:t>
              </a:r>
              <a:r>
                <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rPr>
                <a:t>)</a:t>
              </a:r>
            </a:p>
          </p:txBody>
        </p:sp>
      </p:grpSp>
      <p:grpSp>
        <p:nvGrpSpPr>
          <p:cNvPr id="21" name="Group 20"/>
          <p:cNvGrpSpPr/>
          <p:nvPr/>
        </p:nvGrpSpPr>
        <p:grpSpPr>
          <a:xfrm>
            <a:off x="4146995" y="440968"/>
            <a:ext cx="3888000" cy="2934363"/>
            <a:chOff x="4340180" y="428089"/>
            <a:chExt cx="3888000" cy="2934363"/>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902" t="21784" b="11174"/>
            <a:stretch/>
          </p:blipFill>
          <p:spPr>
            <a:xfrm>
              <a:off x="5384180" y="428089"/>
              <a:ext cx="1800000" cy="1826244"/>
            </a:xfrm>
            <a:prstGeom prst="rect">
              <a:avLst/>
            </a:prstGeom>
          </p:spPr>
        </p:pic>
        <p:sp>
          <p:nvSpPr>
            <p:cNvPr id="9" name="TextBox 8"/>
            <p:cNvSpPr txBox="1"/>
            <p:nvPr/>
          </p:nvSpPr>
          <p:spPr>
            <a:xfrm>
              <a:off x="4340180" y="2408345"/>
              <a:ext cx="3888000" cy="954107"/>
            </a:xfrm>
            <a:prstGeom prst="rect">
              <a:avLst/>
            </a:prstGeom>
            <a:noFill/>
          </p:spPr>
          <p:txBody>
            <a:bodyPr wrap="square" rtlCol="0">
              <a:spAutoFit/>
            </a:bodyPr>
            <a:lstStyle/>
            <a:p>
              <a:pPr algn="ctr"/>
              <a:r>
                <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rPr>
                <a:t>PGS. TS. </a:t>
              </a:r>
              <a:r>
                <a:rPr lang="en-US" sz="2800" dirty="0" err="1">
                  <a:solidFill>
                    <a:srgbClr val="841EB2"/>
                  </a:solidFill>
                  <a:latin typeface="Tahoma" panose="020B0604030504040204" pitchFamily="34" charset="0"/>
                  <a:ea typeface="Tahoma" panose="020B0604030504040204" pitchFamily="34" charset="0"/>
                  <a:cs typeface="Tahoma" panose="020B0604030504040204" pitchFamily="34" charset="0"/>
                </a:rPr>
                <a:t>Đỗ</a:t>
              </a:r>
              <a:r>
                <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rPr>
                <a:t> Tiến </a:t>
              </a:r>
              <a:r>
                <a:rPr lang="en-US" sz="2800" dirty="0" err="1">
                  <a:solidFill>
                    <a:srgbClr val="841EB2"/>
                  </a:solidFill>
                  <a:latin typeface="Tahoma" panose="020B0604030504040204" pitchFamily="34" charset="0"/>
                  <a:ea typeface="Tahoma" panose="020B0604030504040204" pitchFamily="34" charset="0"/>
                  <a:cs typeface="Tahoma" panose="020B0604030504040204" pitchFamily="34" charset="0"/>
                </a:rPr>
                <a:t>Đạt</a:t>
              </a:r>
              <a:endPar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endParaRPr>
            </a:p>
            <a:p>
              <a:pPr algn="ctr"/>
              <a:r>
                <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rPr>
                <a:t>(</a:t>
              </a:r>
              <a:r>
                <a:rPr lang="en-US" sz="2800" dirty="0" err="1">
                  <a:solidFill>
                    <a:srgbClr val="841EB2"/>
                  </a:solidFill>
                  <a:latin typeface="Tahoma" panose="020B0604030504040204" pitchFamily="34" charset="0"/>
                  <a:ea typeface="Tahoma" panose="020B0604030504040204" pitchFamily="34" charset="0"/>
                  <a:cs typeface="Tahoma" panose="020B0604030504040204" pitchFamily="34" charset="0"/>
                </a:rPr>
                <a:t>Chủ</a:t>
              </a:r>
              <a:r>
                <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841EB2"/>
                  </a:solidFill>
                  <a:latin typeface="Tahoma" panose="020B0604030504040204" pitchFamily="34" charset="0"/>
                  <a:ea typeface="Tahoma" panose="020B0604030504040204" pitchFamily="34" charset="0"/>
                  <a:cs typeface="Tahoma" panose="020B0604030504040204" pitchFamily="34" charset="0"/>
                </a:rPr>
                <a:t>biên</a:t>
              </a:r>
              <a:r>
                <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rPr>
                <a:t>)</a:t>
              </a:r>
            </a:p>
          </p:txBody>
        </p:sp>
      </p:grpSp>
      <p:grpSp>
        <p:nvGrpSpPr>
          <p:cNvPr id="18" name="Group 17"/>
          <p:cNvGrpSpPr/>
          <p:nvPr/>
        </p:nvGrpSpPr>
        <p:grpSpPr>
          <a:xfrm>
            <a:off x="489395" y="3698042"/>
            <a:ext cx="3888000" cy="2675569"/>
            <a:chOff x="746973" y="3839713"/>
            <a:chExt cx="3888000" cy="2675569"/>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1798" r="1924"/>
            <a:stretch/>
          </p:blipFill>
          <p:spPr>
            <a:xfrm>
              <a:off x="1772973" y="3839713"/>
              <a:ext cx="1836000" cy="1976011"/>
            </a:xfrm>
            <a:prstGeom prst="rect">
              <a:avLst/>
            </a:prstGeom>
          </p:spPr>
        </p:pic>
        <p:sp>
          <p:nvSpPr>
            <p:cNvPr id="12" name="TextBox 11"/>
            <p:cNvSpPr txBox="1"/>
            <p:nvPr/>
          </p:nvSpPr>
          <p:spPr>
            <a:xfrm>
              <a:off x="746973" y="5992062"/>
              <a:ext cx="3888000" cy="523220"/>
            </a:xfrm>
            <a:prstGeom prst="rect">
              <a:avLst/>
            </a:prstGeom>
            <a:noFill/>
          </p:spPr>
          <p:txBody>
            <a:bodyPr wrap="square" rtlCol="0">
              <a:spAutoFit/>
            </a:bodyPr>
            <a:lstStyle/>
            <a:p>
              <a:pPr algn="ctr"/>
              <a:r>
                <a:rPr lang="en-US" sz="2800">
                  <a:solidFill>
                    <a:srgbClr val="841EB2"/>
                  </a:solidFill>
                  <a:latin typeface="Tahoma" panose="020B0604030504040204" pitchFamily="34" charset="0"/>
                  <a:ea typeface="Tahoma" panose="020B0604030504040204" pitchFamily="34" charset="0"/>
                  <a:cs typeface="Tahoma" panose="020B0604030504040204" pitchFamily="34" charset="0"/>
                </a:rPr>
                <a:t>TS. Nguyễn Hoài Anh</a:t>
              </a:r>
            </a:p>
          </p:txBody>
        </p:sp>
      </p:grpSp>
      <p:grpSp>
        <p:nvGrpSpPr>
          <p:cNvPr id="19" name="Group 18"/>
          <p:cNvGrpSpPr/>
          <p:nvPr/>
        </p:nvGrpSpPr>
        <p:grpSpPr>
          <a:xfrm>
            <a:off x="4172753" y="3599049"/>
            <a:ext cx="3888000" cy="2774562"/>
            <a:chOff x="4481846" y="3740720"/>
            <a:chExt cx="3888000" cy="2774562"/>
          </a:xfrm>
        </p:grpSpPr>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13484" b="9664"/>
            <a:stretch/>
          </p:blipFill>
          <p:spPr>
            <a:xfrm>
              <a:off x="5525846" y="3740720"/>
              <a:ext cx="1800000" cy="2075004"/>
            </a:xfrm>
            <a:prstGeom prst="rect">
              <a:avLst/>
            </a:prstGeom>
          </p:spPr>
        </p:pic>
        <p:sp>
          <p:nvSpPr>
            <p:cNvPr id="14" name="TextBox 13"/>
            <p:cNvSpPr txBox="1"/>
            <p:nvPr/>
          </p:nvSpPr>
          <p:spPr>
            <a:xfrm>
              <a:off x="4481846" y="5992062"/>
              <a:ext cx="3888000" cy="523220"/>
            </a:xfrm>
            <a:prstGeom prst="rect">
              <a:avLst/>
            </a:prstGeom>
            <a:noFill/>
          </p:spPr>
          <p:txBody>
            <a:bodyPr wrap="square" rtlCol="0">
              <a:spAutoFit/>
            </a:bodyPr>
            <a:lstStyle/>
            <a:p>
              <a:pPr algn="ctr"/>
              <a:r>
                <a:rPr lang="en-US" sz="2800">
                  <a:solidFill>
                    <a:srgbClr val="841EB2"/>
                  </a:solidFill>
                  <a:latin typeface="Tahoma" panose="020B0604030504040204" pitchFamily="34" charset="0"/>
                  <a:ea typeface="Tahoma" panose="020B0604030504040204" pitchFamily="34" charset="0"/>
                  <a:cs typeface="Tahoma" panose="020B0604030504040204" pitchFamily="34" charset="0"/>
                </a:rPr>
                <a:t>TS. Trần Thúy Ngà</a:t>
              </a:r>
            </a:p>
          </p:txBody>
        </p:sp>
      </p:grpSp>
      <p:grpSp>
        <p:nvGrpSpPr>
          <p:cNvPr id="20" name="Group 19"/>
          <p:cNvGrpSpPr/>
          <p:nvPr/>
        </p:nvGrpSpPr>
        <p:grpSpPr>
          <a:xfrm>
            <a:off x="7856112" y="3791826"/>
            <a:ext cx="4464000" cy="2581785"/>
            <a:chOff x="8216719" y="3933497"/>
            <a:chExt cx="4464000" cy="2581785"/>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21122" t="20094" r="29552" b="41221"/>
            <a:stretch/>
          </p:blipFill>
          <p:spPr>
            <a:xfrm>
              <a:off x="9548719" y="3933497"/>
              <a:ext cx="1800000" cy="1882227"/>
            </a:xfrm>
            <a:prstGeom prst="rect">
              <a:avLst/>
            </a:prstGeom>
          </p:spPr>
        </p:pic>
        <p:sp>
          <p:nvSpPr>
            <p:cNvPr id="16" name="TextBox 15"/>
            <p:cNvSpPr txBox="1"/>
            <p:nvPr/>
          </p:nvSpPr>
          <p:spPr>
            <a:xfrm>
              <a:off x="8216719" y="5992062"/>
              <a:ext cx="4464000" cy="523220"/>
            </a:xfrm>
            <a:prstGeom prst="rect">
              <a:avLst/>
            </a:prstGeom>
            <a:noFill/>
          </p:spPr>
          <p:txBody>
            <a:bodyPr wrap="square" rtlCol="0">
              <a:spAutoFit/>
            </a:bodyPr>
            <a:lstStyle/>
            <a:p>
              <a:pPr algn="ctr"/>
              <a:r>
                <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rPr>
                <a:t>CN. </a:t>
              </a:r>
              <a:r>
                <a:rPr lang="en-US" sz="2800" dirty="0" err="1">
                  <a:solidFill>
                    <a:srgbClr val="841EB2"/>
                  </a:solidFill>
                  <a:latin typeface="Tahoma" panose="020B0604030504040204" pitchFamily="34" charset="0"/>
                  <a:ea typeface="Tahoma" panose="020B0604030504040204" pitchFamily="34" charset="0"/>
                  <a:cs typeface="Tahoma" panose="020B0604030504040204" pitchFamily="34" charset="0"/>
                </a:rPr>
                <a:t>Nguyễn</a:t>
              </a:r>
              <a:r>
                <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841EB2"/>
                  </a:solidFill>
                  <a:latin typeface="Tahoma" panose="020B0604030504040204" pitchFamily="34" charset="0"/>
                  <a:ea typeface="Tahoma" panose="020B0604030504040204" pitchFamily="34" charset="0"/>
                  <a:cs typeface="Tahoma" panose="020B0604030504040204" pitchFamily="34" charset="0"/>
                </a:rPr>
                <a:t>Thị</a:t>
              </a:r>
              <a:r>
                <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841EB2"/>
                  </a:solidFill>
                  <a:latin typeface="Tahoma" panose="020B0604030504040204" pitchFamily="34" charset="0"/>
                  <a:ea typeface="Tahoma" panose="020B0604030504040204" pitchFamily="34" charset="0"/>
                  <a:cs typeface="Tahoma" panose="020B0604030504040204" pitchFamily="34" charset="0"/>
                </a:rPr>
                <a:t>Thanh</a:t>
              </a:r>
              <a:r>
                <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841EB2"/>
                  </a:solidFill>
                  <a:latin typeface="Tahoma" panose="020B0604030504040204" pitchFamily="34" charset="0"/>
                  <a:ea typeface="Tahoma" panose="020B0604030504040204" pitchFamily="34" charset="0"/>
                  <a:cs typeface="Tahoma" panose="020B0604030504040204" pitchFamily="34" charset="0"/>
                </a:rPr>
                <a:t>Sơn</a:t>
              </a:r>
              <a:endParaRPr lang="en-US" sz="2800" dirty="0">
                <a:solidFill>
                  <a:srgbClr val="841EB2"/>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1201033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558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116" y="305000"/>
            <a:ext cx="1686815" cy="1459379"/>
          </a:xfrm>
          <a:prstGeom prst="rect">
            <a:avLst/>
          </a:prstGeom>
        </p:spPr>
      </p:pic>
      <p:sp>
        <p:nvSpPr>
          <p:cNvPr id="2" name="Rectangle 1"/>
          <p:cNvSpPr/>
          <p:nvPr/>
        </p:nvSpPr>
        <p:spPr>
          <a:xfrm>
            <a:off x="4878858" y="483733"/>
            <a:ext cx="7025959" cy="3862596"/>
          </a:xfrm>
          <a:prstGeom prst="rect">
            <a:avLst/>
          </a:prstGeom>
        </p:spPr>
        <p:txBody>
          <a:bodyPr wrap="square">
            <a:spAutoFit/>
          </a:bodyPr>
          <a:lstStyle/>
          <a:p>
            <a:pPr algn="just">
              <a:lnSpc>
                <a:spcPts val="4500"/>
              </a:lnSpc>
              <a:spcBef>
                <a:spcPts val="1200"/>
              </a:spcBef>
              <a:spcAft>
                <a:spcPts val="1200"/>
              </a:spcAft>
            </a:pP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Toán 4</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trong</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bộ</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a:solidFill>
                  <a:srgbClr val="FF0000"/>
                </a:solidFill>
                <a:latin typeface="Tahoma" panose="020B0604030504040204" pitchFamily="34" charset="0"/>
                <a:ea typeface="Tahoma" panose="020B0604030504040204" pitchFamily="34" charset="0"/>
                <a:cs typeface="Tahoma" panose="020B0604030504040204" pitchFamily="34" charset="0"/>
              </a:rPr>
              <a:t>SGK Toán </a:t>
            </a:r>
            <a:r>
              <a:rPr lang="en-US" sz="3000" i="1" dirty="0" err="1">
                <a:solidFill>
                  <a:srgbClr val="FF0000"/>
                </a:solidFill>
                <a:latin typeface="Tahoma" panose="020B0604030504040204" pitchFamily="34" charset="0"/>
                <a:ea typeface="Tahoma" panose="020B0604030504040204" pitchFamily="34" charset="0"/>
                <a:cs typeface="Tahoma" panose="020B0604030504040204" pitchFamily="34" charset="0"/>
              </a:rPr>
              <a:t>Cánh</a:t>
            </a:r>
            <a:r>
              <a:rPr lang="en-US" sz="30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i="1" dirty="0" err="1">
                <a:solidFill>
                  <a:srgbClr val="FF0000"/>
                </a:solidFill>
                <a:latin typeface="Tahoma" panose="020B0604030504040204" pitchFamily="34" charset="0"/>
                <a:ea typeface="Tahoma" panose="020B0604030504040204" pitchFamily="34" charset="0"/>
                <a:cs typeface="Tahoma" panose="020B0604030504040204" pitchFamily="34" charset="0"/>
              </a:rPr>
              <a:t>Diều</a:t>
            </a:r>
            <a:r>
              <a:rPr lang="en-US" sz="3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do NXB ĐHSP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phối</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hợp</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với Công ty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Cổ</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Đầu</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tư</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Xuất</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bản</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Thiết</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bị</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giáo</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dục</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Việt Nam (VEPIC)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thực</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hiện</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algn="just">
              <a:lnSpc>
                <a:spcPts val="4500"/>
              </a:lnSpc>
              <a:spcBef>
                <a:spcPts val="1200"/>
              </a:spcBef>
              <a:spcAft>
                <a:spcPts val="1200"/>
              </a:spcAft>
            </a:pP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Tập 1: 120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trang</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Tập 2: 104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trang</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khổ</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19 x 26,5 cm;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nhiều</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màu</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697" y="2824039"/>
            <a:ext cx="1663046" cy="1438815"/>
          </a:xfrm>
          <a:prstGeom prst="rect">
            <a:avLst/>
          </a:prstGeom>
        </p:spPr>
      </p:pic>
      <p:pic>
        <p:nvPicPr>
          <p:cNvPr id="4" name="Picture 3">
            <a:extLst>
              <a:ext uri="{FF2B5EF4-FFF2-40B4-BE49-F238E27FC236}">
                <a16:creationId xmlns:a16="http://schemas.microsoft.com/office/drawing/2014/main" xmlns="" id="{5091B636-46E7-79E7-4F45-D74452948D26}"/>
              </a:ext>
            </a:extLst>
          </p:cNvPr>
          <p:cNvPicPr>
            <a:picLocks noChangeAspect="1"/>
          </p:cNvPicPr>
          <p:nvPr/>
        </p:nvPicPr>
        <p:blipFill>
          <a:blip r:embed="rId4"/>
          <a:stretch>
            <a:fillRect/>
          </a:stretch>
        </p:blipFill>
        <p:spPr>
          <a:xfrm>
            <a:off x="154947" y="84379"/>
            <a:ext cx="2254589" cy="3042280"/>
          </a:xfrm>
          <a:prstGeom prst="rect">
            <a:avLst/>
          </a:prstGeom>
        </p:spPr>
      </p:pic>
      <p:pic>
        <p:nvPicPr>
          <p:cNvPr id="9" name="Picture 8">
            <a:extLst>
              <a:ext uri="{FF2B5EF4-FFF2-40B4-BE49-F238E27FC236}">
                <a16:creationId xmlns:a16="http://schemas.microsoft.com/office/drawing/2014/main" xmlns="" id="{558A9298-71B2-7ACF-433C-2DFAAD37B913}"/>
              </a:ext>
            </a:extLst>
          </p:cNvPr>
          <p:cNvPicPr>
            <a:picLocks noChangeAspect="1"/>
          </p:cNvPicPr>
          <p:nvPr/>
        </p:nvPicPr>
        <p:blipFill>
          <a:blip r:embed="rId5"/>
          <a:stretch>
            <a:fillRect/>
          </a:stretch>
        </p:blipFill>
        <p:spPr>
          <a:xfrm>
            <a:off x="1147212" y="3152028"/>
            <a:ext cx="2328595" cy="3150452"/>
          </a:xfrm>
          <a:prstGeom prst="rect">
            <a:avLst/>
          </a:prstGeom>
        </p:spPr>
      </p:pic>
    </p:spTree>
    <p:extLst>
      <p:ext uri="{BB962C8B-B14F-4D97-AF65-F5344CB8AC3E}">
        <p14:creationId xmlns:p14="http://schemas.microsoft.com/office/powerpoint/2010/main" val="3310728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7" name="Rectangle 8"/>
          <p:cNvSpPr>
            <a:spLocks noChangeArrowheads="1"/>
          </p:cNvSpPr>
          <p:nvPr/>
        </p:nvSpPr>
        <p:spPr bwMode="auto">
          <a:xfrm rot="5400000">
            <a:off x="3625635" y="3358124"/>
            <a:ext cx="4939867" cy="240962"/>
          </a:xfrm>
          <a:prstGeom prst="rect">
            <a:avLst/>
          </a:prstGeom>
          <a:solidFill>
            <a:schemeClr val="bg1">
              <a:lumMod val="95000"/>
            </a:schemeClr>
          </a:solidFill>
          <a:ln>
            <a:noFill/>
          </a:ln>
        </p:spPr>
        <p:txBody>
          <a:bodyPr vert="horz" wrap="square" lIns="45720" tIns="22860" rIns="45720" bIns="22860" numCol="1" anchor="t" anchorCtr="0" compatLnSpc="1">
            <a:prstTxWarp prst="textNoShape">
              <a:avLst/>
            </a:prstTxWarp>
          </a:bodyPr>
          <a:lstStyle/>
          <a:p>
            <a:pPr algn="ctr"/>
            <a:endParaRPr lang="th-TH" sz="900"/>
          </a:p>
        </p:txBody>
      </p:sp>
      <p:grpSp>
        <p:nvGrpSpPr>
          <p:cNvPr id="49" name="กลุ่ม 48"/>
          <p:cNvGrpSpPr/>
          <p:nvPr/>
        </p:nvGrpSpPr>
        <p:grpSpPr>
          <a:xfrm>
            <a:off x="6559767" y="2223461"/>
            <a:ext cx="2781386" cy="803852"/>
            <a:chOff x="12706589" y="4461438"/>
            <a:chExt cx="11929834" cy="1607703"/>
          </a:xfrm>
        </p:grpSpPr>
        <p:sp>
          <p:nvSpPr>
            <p:cNvPr id="51" name="TextBox 50"/>
            <p:cNvSpPr txBox="1"/>
            <p:nvPr/>
          </p:nvSpPr>
          <p:spPr>
            <a:xfrm>
              <a:off x="12706589" y="4461438"/>
              <a:ext cx="11929834" cy="677108"/>
            </a:xfrm>
            <a:prstGeom prst="rect">
              <a:avLst/>
            </a:prstGeom>
            <a:noFill/>
          </p:spPr>
          <p:txBody>
            <a:bodyPr wrap="square" rtlCol="0" anchor="ctr" anchorCtr="0">
              <a:spAutoFit/>
            </a:bodyPr>
            <a:lstStyle/>
            <a:p>
              <a:endParaRPr lang="en-US" sz="1600" b="1" dirty="0">
                <a:solidFill>
                  <a:schemeClr val="accent5"/>
                </a:solidFill>
                <a:latin typeface="Lato Black" charset="0"/>
                <a:ea typeface="Lato Black" charset="0"/>
                <a:cs typeface="Lato Black" charset="0"/>
              </a:endParaRPr>
            </a:p>
          </p:txBody>
        </p:sp>
        <p:sp>
          <p:nvSpPr>
            <p:cNvPr id="54" name="TextBox 30"/>
            <p:cNvSpPr txBox="1">
              <a:spLocks noChangeArrowheads="1"/>
            </p:cNvSpPr>
            <p:nvPr/>
          </p:nvSpPr>
          <p:spPr bwMode="auto">
            <a:xfrm>
              <a:off x="13527193" y="5454741"/>
              <a:ext cx="5873646" cy="6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lnSpc>
                  <a:spcPct val="130000"/>
                </a:lnSpc>
              </a:pPr>
              <a:endParaRPr lang="en-US" sz="1200" dirty="0">
                <a:solidFill>
                  <a:schemeClr val="tx1">
                    <a:lumMod val="50000"/>
                    <a:lumOff val="50000"/>
                  </a:schemeClr>
                </a:solidFill>
                <a:latin typeface="Lato" pitchFamily="34" charset="0"/>
                <a:ea typeface="Lato" pitchFamily="34" charset="0"/>
                <a:cs typeface="Lato" pitchFamily="34" charset="0"/>
              </a:endParaRPr>
            </a:p>
          </p:txBody>
        </p:sp>
      </p:grpSp>
      <p:sp>
        <p:nvSpPr>
          <p:cNvPr id="40" name="TextBox 39">
            <a:extLst>
              <a:ext uri="{FF2B5EF4-FFF2-40B4-BE49-F238E27FC236}">
                <a16:creationId xmlns:a16="http://schemas.microsoft.com/office/drawing/2014/main" xmlns="" id="{29C25244-4285-48A5-9C5A-E141F91FEF01}"/>
              </a:ext>
            </a:extLst>
          </p:cNvPr>
          <p:cNvSpPr txBox="1"/>
          <p:nvPr/>
        </p:nvSpPr>
        <p:spPr>
          <a:xfrm>
            <a:off x="6216050" y="1727504"/>
            <a:ext cx="5574608" cy="1200329"/>
          </a:xfrm>
          <a:prstGeom prst="rect">
            <a:avLst/>
          </a:prstGeom>
          <a:noFill/>
        </p:spPr>
        <p:txBody>
          <a:bodyPr wrap="square">
            <a:spAutoFit/>
          </a:bodyPr>
          <a:lstStyle/>
          <a:p>
            <a:pPr marL="342900" lvl="0" indent="-342900">
              <a:buFont typeface="Wingdings" pitchFamily="2" charset="2"/>
              <a:buChar char="v"/>
            </a:pPr>
            <a:r>
              <a:rPr lang="en-US" altLang="en-US" sz="2400" dirty="0" err="1">
                <a:solidFill>
                  <a:schemeClr val="accent6">
                    <a:lumMod val="50000"/>
                  </a:schemeClr>
                </a:solidFill>
                <a:latin typeface="Arial" panose="020B0604020202020204" pitchFamily="34" charset="0"/>
                <a:cs typeface="Arial" panose="020B0604020202020204" pitchFamily="34" charset="0"/>
              </a:rPr>
              <a:t>Đối</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tượng</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sử</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dụng</a:t>
            </a:r>
            <a:r>
              <a:rPr lang="en-US" altLang="en-US" sz="2400" dirty="0">
                <a:solidFill>
                  <a:schemeClr val="accent6">
                    <a:lumMod val="50000"/>
                  </a:schemeClr>
                </a:solidFill>
                <a:latin typeface="Arial" panose="020B0604020202020204" pitchFamily="34" charset="0"/>
                <a:cs typeface="Arial" panose="020B0604020202020204" pitchFamily="34" charset="0"/>
              </a:rPr>
              <a:t>: GV </a:t>
            </a:r>
            <a:r>
              <a:rPr lang="en-US" altLang="en-US" sz="2400" dirty="0" err="1">
                <a:solidFill>
                  <a:schemeClr val="accent6">
                    <a:lumMod val="50000"/>
                  </a:schemeClr>
                </a:solidFill>
                <a:latin typeface="Arial" panose="020B0604020202020204" pitchFamily="34" charset="0"/>
                <a:cs typeface="Arial" panose="020B0604020202020204" pitchFamily="34" charset="0"/>
              </a:rPr>
              <a:t>và</a:t>
            </a:r>
            <a:r>
              <a:rPr lang="en-US" altLang="en-US" sz="2400" dirty="0">
                <a:solidFill>
                  <a:schemeClr val="accent6">
                    <a:lumMod val="50000"/>
                  </a:schemeClr>
                </a:solidFill>
                <a:latin typeface="Arial" panose="020B0604020202020204" pitchFamily="34" charset="0"/>
                <a:cs typeface="Arial" panose="020B0604020202020204" pitchFamily="34" charset="0"/>
              </a:rPr>
              <a:t> HS </a:t>
            </a:r>
            <a:r>
              <a:rPr lang="en-US" altLang="en-US" sz="2400" dirty="0" err="1">
                <a:solidFill>
                  <a:schemeClr val="accent6">
                    <a:lumMod val="50000"/>
                  </a:schemeClr>
                </a:solidFill>
                <a:latin typeface="Arial" panose="020B0604020202020204" pitchFamily="34" charset="0"/>
                <a:cs typeface="Arial" panose="020B0604020202020204" pitchFamily="34" charset="0"/>
              </a:rPr>
              <a:t>lớp</a:t>
            </a:r>
            <a:r>
              <a:rPr lang="en-US" altLang="en-US" sz="2400" dirty="0">
                <a:solidFill>
                  <a:schemeClr val="accent6">
                    <a:lumMod val="50000"/>
                  </a:schemeClr>
                </a:solidFill>
                <a:latin typeface="Arial" panose="020B0604020202020204" pitchFamily="34" charset="0"/>
                <a:cs typeface="Arial" panose="020B0604020202020204" pitchFamily="34" charset="0"/>
              </a:rPr>
              <a:t> 4</a:t>
            </a:r>
          </a:p>
          <a:p>
            <a:pPr marL="342900" lvl="0" indent="-342900">
              <a:buFont typeface="Wingdings" pitchFamily="2" charset="2"/>
              <a:buChar char="v"/>
            </a:pP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Phạm</a:t>
            </a:r>
            <a:r>
              <a:rPr lang="en-US" altLang="en-US" sz="2400" dirty="0">
                <a:solidFill>
                  <a:schemeClr val="accent6">
                    <a:lumMod val="50000"/>
                  </a:schemeClr>
                </a:solidFill>
                <a:latin typeface="Arial" panose="020B0604020202020204" pitchFamily="34" charset="0"/>
                <a:cs typeface="Arial" panose="020B0604020202020204" pitchFamily="34" charset="0"/>
              </a:rPr>
              <a:t> vi </a:t>
            </a:r>
            <a:r>
              <a:rPr lang="en-US" altLang="en-US" sz="2400" dirty="0" err="1">
                <a:solidFill>
                  <a:schemeClr val="accent6">
                    <a:lumMod val="50000"/>
                  </a:schemeClr>
                </a:solidFill>
                <a:latin typeface="Arial" panose="020B0604020202020204" pitchFamily="34" charset="0"/>
                <a:cs typeface="Arial" panose="020B0604020202020204" pitchFamily="34" charset="0"/>
              </a:rPr>
              <a:t>sử</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dụng</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Các</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trường</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Tiểu</a:t>
            </a:r>
            <a:r>
              <a:rPr lang="en-US" altLang="en-US" sz="2400" dirty="0">
                <a:solidFill>
                  <a:schemeClr val="accent6">
                    <a:lumMod val="50000"/>
                  </a:schemeClr>
                </a:solidFill>
                <a:latin typeface="Arial" panose="020B0604020202020204" pitchFamily="34" charset="0"/>
                <a:cs typeface="Arial" panose="020B0604020202020204" pitchFamily="34" charset="0"/>
              </a:rPr>
              <a:t> học </a:t>
            </a:r>
            <a:r>
              <a:rPr lang="en-US" altLang="en-US" sz="2400" dirty="0" err="1">
                <a:solidFill>
                  <a:schemeClr val="accent6">
                    <a:lumMod val="50000"/>
                  </a:schemeClr>
                </a:solidFill>
                <a:latin typeface="Arial" panose="020B0604020202020204" pitchFamily="34" charset="0"/>
                <a:cs typeface="Arial" panose="020B0604020202020204" pitchFamily="34" charset="0"/>
              </a:rPr>
              <a:t>trong</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cả</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nước</a:t>
            </a:r>
            <a:r>
              <a:rPr lang="en-US" altLang="en-US" sz="2400" dirty="0">
                <a:solidFill>
                  <a:schemeClr val="accent6">
                    <a:lumMod val="50000"/>
                  </a:schemeClr>
                </a:solidFill>
                <a:latin typeface="Arial" panose="020B0604020202020204" pitchFamily="34" charset="0"/>
                <a:cs typeface="Arial" panose="020B0604020202020204" pitchFamily="34" charset="0"/>
              </a:rPr>
              <a:t>.</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xmlns="" id="{015E2593-EB23-4E96-A228-6042B482D729}"/>
              </a:ext>
            </a:extLst>
          </p:cNvPr>
          <p:cNvSpPr txBox="1"/>
          <p:nvPr/>
        </p:nvSpPr>
        <p:spPr>
          <a:xfrm>
            <a:off x="287968" y="1727504"/>
            <a:ext cx="5343402" cy="3046988"/>
          </a:xfrm>
          <a:prstGeom prst="rect">
            <a:avLst/>
          </a:prstGeom>
          <a:noFill/>
        </p:spPr>
        <p:txBody>
          <a:bodyPr wrap="square">
            <a:spAutoFit/>
          </a:bodyPr>
          <a:lstStyle/>
          <a:p>
            <a:pPr algn="just">
              <a:spcBef>
                <a:spcPts val="300"/>
              </a:spcBef>
            </a:pPr>
            <a:r>
              <a:rPr lang="nb-NO" altLang="vi-VN" sz="1600" b="1" dirty="0">
                <a:solidFill>
                  <a:srgbClr val="002060"/>
                </a:solidFill>
                <a:latin typeface="UTM Centur" panose="02040603050506020204" pitchFamily="18" charset="0"/>
                <a:cs typeface="Times New Roman" panose="02020603050405020304" pitchFamily="18"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Sách</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b="1" dirty="0">
                <a:solidFill>
                  <a:schemeClr val="accent6">
                    <a:lumMod val="50000"/>
                  </a:schemeClr>
                </a:solidFill>
                <a:latin typeface="Arial" panose="020B0604020202020204" pitchFamily="34" charset="0"/>
                <a:cs typeface="Arial" panose="020B0604020202020204" pitchFamily="34" charset="0"/>
              </a:rPr>
              <a:t>Toán 4</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là</a:t>
            </a:r>
            <a:r>
              <a:rPr lang="en-US" altLang="en-US" sz="2400" dirty="0">
                <a:solidFill>
                  <a:schemeClr val="accent6">
                    <a:lumMod val="50000"/>
                  </a:schemeClr>
                </a:solidFill>
                <a:latin typeface="Arial" panose="020B0604020202020204" pitchFamily="34" charset="0"/>
                <a:cs typeface="Arial" panose="020B0604020202020204" pitchFamily="34" charset="0"/>
              </a:rPr>
              <a:t> SGK </a:t>
            </a:r>
            <a:r>
              <a:rPr lang="en-US" altLang="en-US" sz="2400" dirty="0" err="1">
                <a:solidFill>
                  <a:schemeClr val="accent6">
                    <a:lumMod val="50000"/>
                  </a:schemeClr>
                </a:solidFill>
                <a:latin typeface="Arial" panose="020B0604020202020204" pitchFamily="34" charset="0"/>
                <a:cs typeface="Arial" panose="020B0604020202020204" pitchFamily="34" charset="0"/>
              </a:rPr>
              <a:t>dành</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cho</a:t>
            </a:r>
            <a:r>
              <a:rPr lang="en-US" altLang="en-US" sz="2400" dirty="0">
                <a:solidFill>
                  <a:schemeClr val="accent6">
                    <a:lumMod val="50000"/>
                  </a:schemeClr>
                </a:solidFill>
                <a:latin typeface="Arial" panose="020B0604020202020204" pitchFamily="34" charset="0"/>
                <a:cs typeface="Arial" panose="020B0604020202020204" pitchFamily="34" charset="0"/>
              </a:rPr>
              <a:t> HS học </a:t>
            </a:r>
            <a:r>
              <a:rPr lang="en-US" altLang="en-US" sz="2400" dirty="0" err="1">
                <a:solidFill>
                  <a:schemeClr val="accent6">
                    <a:lumMod val="50000"/>
                  </a:schemeClr>
                </a:solidFill>
                <a:latin typeface="Arial" panose="020B0604020202020204" pitchFamily="34" charset="0"/>
                <a:cs typeface="Arial" panose="020B0604020202020204" pitchFamily="34" charset="0"/>
              </a:rPr>
              <a:t>môn</a:t>
            </a:r>
            <a:r>
              <a:rPr lang="en-US" altLang="en-US" sz="2400" dirty="0">
                <a:solidFill>
                  <a:schemeClr val="accent6">
                    <a:lumMod val="50000"/>
                  </a:schemeClr>
                </a:solidFill>
                <a:latin typeface="Arial" panose="020B0604020202020204" pitchFamily="34" charset="0"/>
                <a:cs typeface="Arial" panose="020B0604020202020204" pitchFamily="34" charset="0"/>
              </a:rPr>
              <a:t> Toán </a:t>
            </a:r>
            <a:r>
              <a:rPr lang="en-US" altLang="en-US" sz="2400" dirty="0" err="1">
                <a:solidFill>
                  <a:schemeClr val="accent6">
                    <a:lumMod val="50000"/>
                  </a:schemeClr>
                </a:solidFill>
                <a:latin typeface="Arial" panose="020B0604020202020204" pitchFamily="34" charset="0"/>
                <a:cs typeface="Arial" panose="020B0604020202020204" pitchFamily="34" charset="0"/>
              </a:rPr>
              <a:t>lớp</a:t>
            </a:r>
            <a:r>
              <a:rPr lang="en-US" altLang="en-US" sz="2400" dirty="0">
                <a:solidFill>
                  <a:schemeClr val="accent6">
                    <a:lumMod val="50000"/>
                  </a:schemeClr>
                </a:solidFill>
                <a:latin typeface="Arial" panose="020B0604020202020204" pitchFamily="34" charset="0"/>
                <a:cs typeface="Arial" panose="020B0604020202020204" pitchFamily="34" charset="0"/>
              </a:rPr>
              <a:t> 4, </a:t>
            </a:r>
            <a:r>
              <a:rPr lang="en-US" altLang="en-US" sz="2400" dirty="0" err="1">
                <a:solidFill>
                  <a:schemeClr val="accent6">
                    <a:lumMod val="50000"/>
                  </a:schemeClr>
                </a:solidFill>
                <a:latin typeface="Arial" panose="020B0604020202020204" pitchFamily="34" charset="0"/>
                <a:cs typeface="Arial" panose="020B0604020202020204" pitchFamily="34" charset="0"/>
              </a:rPr>
              <a:t>được</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biên</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soạn</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trên</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cơ</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sở</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đáp</a:t>
            </a:r>
            <a:r>
              <a:rPr lang="en-US" altLang="en-US" sz="2400" dirty="0">
                <a:solidFill>
                  <a:schemeClr val="accent6">
                    <a:lumMod val="50000"/>
                  </a:schemeClr>
                </a:solidFill>
                <a:latin typeface="Arial" panose="020B0604020202020204" pitchFamily="34" charset="0"/>
                <a:cs typeface="Arial" panose="020B0604020202020204" pitchFamily="34" charset="0"/>
              </a:rPr>
              <a:t> ứng </a:t>
            </a:r>
            <a:r>
              <a:rPr lang="en-US" altLang="en-US" sz="2400" dirty="0" err="1">
                <a:solidFill>
                  <a:schemeClr val="accent6">
                    <a:lumMod val="50000"/>
                  </a:schemeClr>
                </a:solidFill>
                <a:latin typeface="Arial" panose="020B0604020202020204" pitchFamily="34" charset="0"/>
                <a:cs typeface="Arial" panose="020B0604020202020204" pitchFamily="34" charset="0"/>
              </a:rPr>
              <a:t>yêu</a:t>
            </a:r>
            <a:r>
              <a:rPr lang="en-US" altLang="en-US" sz="2400" dirty="0">
                <a:solidFill>
                  <a:schemeClr val="accent6">
                    <a:lumMod val="50000"/>
                  </a:schemeClr>
                </a:solidFill>
                <a:latin typeface="Arial" panose="020B0604020202020204" pitchFamily="34" charset="0"/>
                <a:cs typeface="Arial" panose="020B0604020202020204" pitchFamily="34" charset="0"/>
              </a:rPr>
              <a:t> cầu </a:t>
            </a:r>
            <a:r>
              <a:rPr lang="en-US" altLang="en-US" sz="2400" dirty="0" err="1">
                <a:solidFill>
                  <a:schemeClr val="accent6">
                    <a:lumMod val="50000"/>
                  </a:schemeClr>
                </a:solidFill>
                <a:latin typeface="Arial" panose="020B0604020202020204" pitchFamily="34" charset="0"/>
                <a:cs typeface="Arial" panose="020B0604020202020204" pitchFamily="34" charset="0"/>
              </a:rPr>
              <a:t>phát</a:t>
            </a:r>
            <a:r>
              <a:rPr lang="en-US" altLang="en-US" sz="2400" dirty="0">
                <a:solidFill>
                  <a:schemeClr val="accent6">
                    <a:lumMod val="50000"/>
                  </a:schemeClr>
                </a:solidFill>
                <a:latin typeface="Arial" panose="020B0604020202020204" pitchFamily="34" charset="0"/>
                <a:cs typeface="Arial" panose="020B0604020202020204" pitchFamily="34" charset="0"/>
              </a:rPr>
              <a:t> triển </a:t>
            </a:r>
            <a:r>
              <a:rPr lang="en-US" altLang="en-US" sz="2400" dirty="0" err="1">
                <a:solidFill>
                  <a:schemeClr val="accent6">
                    <a:lumMod val="50000"/>
                  </a:schemeClr>
                </a:solidFill>
                <a:latin typeface="Arial" panose="020B0604020202020204" pitchFamily="34" charset="0"/>
                <a:cs typeface="Arial" panose="020B0604020202020204" pitchFamily="34" charset="0"/>
              </a:rPr>
              <a:t>phẩm</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chất</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và</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năng</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lực</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của</a:t>
            </a:r>
            <a:r>
              <a:rPr lang="en-US" altLang="en-US" sz="2400" dirty="0">
                <a:solidFill>
                  <a:schemeClr val="accent6">
                    <a:lumMod val="50000"/>
                  </a:schemeClr>
                </a:solidFill>
                <a:latin typeface="Arial" panose="020B0604020202020204" pitchFamily="34" charset="0"/>
                <a:cs typeface="Arial" panose="020B0604020202020204" pitchFamily="34" charset="0"/>
              </a:rPr>
              <a:t> HS </a:t>
            </a:r>
            <a:r>
              <a:rPr lang="en-US" altLang="en-US" sz="2400" dirty="0" err="1">
                <a:solidFill>
                  <a:schemeClr val="accent6">
                    <a:lumMod val="50000"/>
                  </a:schemeClr>
                </a:solidFill>
                <a:latin typeface="Arial" panose="020B0604020202020204" pitchFamily="34" charset="0"/>
                <a:cs typeface="Arial" panose="020B0604020202020204" pitchFamily="34" charset="0"/>
              </a:rPr>
              <a:t>Tiểu</a:t>
            </a:r>
            <a:r>
              <a:rPr lang="en-US" altLang="en-US" sz="2400" dirty="0">
                <a:solidFill>
                  <a:schemeClr val="accent6">
                    <a:lumMod val="50000"/>
                  </a:schemeClr>
                </a:solidFill>
                <a:latin typeface="Arial" panose="020B0604020202020204" pitchFamily="34" charset="0"/>
                <a:cs typeface="Arial" panose="020B0604020202020204" pitchFamily="34" charset="0"/>
              </a:rPr>
              <a:t> học </a:t>
            </a:r>
            <a:r>
              <a:rPr lang="en-US" altLang="en-US" sz="2400" dirty="0" err="1">
                <a:solidFill>
                  <a:schemeClr val="accent6">
                    <a:lumMod val="50000"/>
                  </a:schemeClr>
                </a:solidFill>
                <a:latin typeface="Arial" panose="020B0604020202020204" pitchFamily="34" charset="0"/>
                <a:cs typeface="Arial" panose="020B0604020202020204" pitchFamily="34" charset="0"/>
              </a:rPr>
              <a:t>và</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quán</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triệt</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các</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quan</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điểm</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cơ</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bản</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của</a:t>
            </a:r>
            <a:r>
              <a:rPr lang="en-US" altLang="en-US" sz="2400" dirty="0">
                <a:solidFill>
                  <a:schemeClr val="accent6">
                    <a:lumMod val="50000"/>
                  </a:schemeClr>
                </a:solidFill>
                <a:latin typeface="Arial" panose="020B0604020202020204" pitchFamily="34" charset="0"/>
                <a:cs typeface="Arial" panose="020B0604020202020204" pitchFamily="34" charset="0"/>
              </a:rPr>
              <a:t> CT </a:t>
            </a:r>
            <a:r>
              <a:rPr lang="en-US" altLang="en-US" sz="2400" dirty="0" err="1">
                <a:solidFill>
                  <a:schemeClr val="accent6">
                    <a:lumMod val="50000"/>
                  </a:schemeClr>
                </a:solidFill>
                <a:latin typeface="Arial" panose="020B0604020202020204" pitchFamily="34" charset="0"/>
                <a:cs typeface="Arial" panose="020B0604020202020204" pitchFamily="34" charset="0"/>
              </a:rPr>
              <a:t>môn</a:t>
            </a:r>
            <a:r>
              <a:rPr lang="en-US" altLang="en-US" sz="2400" dirty="0">
                <a:solidFill>
                  <a:schemeClr val="accent6">
                    <a:lumMod val="50000"/>
                  </a:schemeClr>
                </a:solidFill>
                <a:latin typeface="Arial" panose="020B0604020202020204" pitchFamily="34" charset="0"/>
                <a:cs typeface="Arial" panose="020B0604020202020204" pitchFamily="34" charset="0"/>
              </a:rPr>
              <a:t> Toán </a:t>
            </a:r>
            <a:r>
              <a:rPr lang="en-US" altLang="en-US" sz="2400" dirty="0" err="1">
                <a:solidFill>
                  <a:schemeClr val="accent6">
                    <a:lumMod val="50000"/>
                  </a:schemeClr>
                </a:solidFill>
                <a:latin typeface="Arial" panose="020B0604020202020204" pitchFamily="34" charset="0"/>
                <a:cs typeface="Arial" panose="020B0604020202020204" pitchFamily="34" charset="0"/>
              </a:rPr>
              <a:t>được</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quy</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định</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trong</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i="1" dirty="0" err="1">
                <a:solidFill>
                  <a:schemeClr val="accent6">
                    <a:lumMod val="50000"/>
                  </a:schemeClr>
                </a:solidFill>
                <a:latin typeface="Arial" panose="020B0604020202020204" pitchFamily="34" charset="0"/>
                <a:cs typeface="Arial" panose="020B0604020202020204" pitchFamily="34" charset="0"/>
              </a:rPr>
              <a:t>Chương</a:t>
            </a:r>
            <a:r>
              <a:rPr lang="en-US" altLang="en-US" sz="2400" i="1" dirty="0">
                <a:solidFill>
                  <a:schemeClr val="accent6">
                    <a:lumMod val="50000"/>
                  </a:schemeClr>
                </a:solidFill>
                <a:latin typeface="Arial" panose="020B0604020202020204" pitchFamily="34" charset="0"/>
                <a:cs typeface="Arial" panose="020B0604020202020204" pitchFamily="34" charset="0"/>
              </a:rPr>
              <a:t> </a:t>
            </a:r>
            <a:r>
              <a:rPr lang="en-US" altLang="en-US" sz="2400" i="1" dirty="0" err="1">
                <a:solidFill>
                  <a:schemeClr val="accent6">
                    <a:lumMod val="50000"/>
                  </a:schemeClr>
                </a:solidFill>
                <a:latin typeface="Arial" panose="020B0604020202020204" pitchFamily="34" charset="0"/>
                <a:cs typeface="Arial" panose="020B0604020202020204" pitchFamily="34" charset="0"/>
              </a:rPr>
              <a:t>trình</a:t>
            </a:r>
            <a:r>
              <a:rPr lang="en-US" altLang="en-US" sz="2400" i="1" dirty="0">
                <a:solidFill>
                  <a:schemeClr val="accent6">
                    <a:lumMod val="50000"/>
                  </a:schemeClr>
                </a:solidFill>
                <a:latin typeface="Arial" panose="020B0604020202020204" pitchFamily="34" charset="0"/>
                <a:cs typeface="Arial" panose="020B0604020202020204" pitchFamily="34" charset="0"/>
              </a:rPr>
              <a:t> </a:t>
            </a:r>
            <a:r>
              <a:rPr lang="en-US" altLang="en-US" sz="2400" i="1" dirty="0" err="1">
                <a:solidFill>
                  <a:schemeClr val="accent6">
                    <a:lumMod val="50000"/>
                  </a:schemeClr>
                </a:solidFill>
                <a:latin typeface="Arial" panose="020B0604020202020204" pitchFamily="34" charset="0"/>
                <a:cs typeface="Arial" panose="020B0604020202020204" pitchFamily="34" charset="0"/>
              </a:rPr>
              <a:t>Giáo</a:t>
            </a:r>
            <a:r>
              <a:rPr lang="en-US" altLang="en-US" sz="2400" i="1" dirty="0">
                <a:solidFill>
                  <a:schemeClr val="accent6">
                    <a:lumMod val="50000"/>
                  </a:schemeClr>
                </a:solidFill>
                <a:latin typeface="Arial" panose="020B0604020202020204" pitchFamily="34" charset="0"/>
                <a:cs typeface="Arial" panose="020B0604020202020204" pitchFamily="34" charset="0"/>
              </a:rPr>
              <a:t> </a:t>
            </a:r>
            <a:r>
              <a:rPr lang="en-US" altLang="en-US" sz="2400" i="1" dirty="0" err="1">
                <a:solidFill>
                  <a:schemeClr val="accent6">
                    <a:lumMod val="50000"/>
                  </a:schemeClr>
                </a:solidFill>
                <a:latin typeface="Arial" panose="020B0604020202020204" pitchFamily="34" charset="0"/>
                <a:cs typeface="Arial" panose="020B0604020202020204" pitchFamily="34" charset="0"/>
              </a:rPr>
              <a:t>dục</a:t>
            </a:r>
            <a:r>
              <a:rPr lang="en-US" altLang="en-US" sz="2400" i="1" dirty="0">
                <a:solidFill>
                  <a:schemeClr val="accent6">
                    <a:lumMod val="50000"/>
                  </a:schemeClr>
                </a:solidFill>
                <a:latin typeface="Arial" panose="020B0604020202020204" pitchFamily="34" charset="0"/>
                <a:cs typeface="Arial" panose="020B0604020202020204" pitchFamily="34" charset="0"/>
              </a:rPr>
              <a:t> </a:t>
            </a:r>
            <a:r>
              <a:rPr lang="en-US" altLang="en-US" sz="2400" i="1" dirty="0" err="1">
                <a:solidFill>
                  <a:schemeClr val="accent6">
                    <a:lumMod val="50000"/>
                  </a:schemeClr>
                </a:solidFill>
                <a:latin typeface="Arial" panose="020B0604020202020204" pitchFamily="34" charset="0"/>
                <a:cs typeface="Arial" panose="020B0604020202020204" pitchFamily="34" charset="0"/>
              </a:rPr>
              <a:t>phổ</a:t>
            </a:r>
            <a:r>
              <a:rPr lang="en-US" altLang="en-US" sz="2400" i="1" dirty="0">
                <a:solidFill>
                  <a:schemeClr val="accent6">
                    <a:lumMod val="50000"/>
                  </a:schemeClr>
                </a:solidFill>
                <a:latin typeface="Arial" panose="020B0604020202020204" pitchFamily="34" charset="0"/>
                <a:cs typeface="Arial" panose="020B0604020202020204" pitchFamily="34" charset="0"/>
              </a:rPr>
              <a:t> </a:t>
            </a:r>
            <a:r>
              <a:rPr lang="en-US" altLang="en-US" sz="2400" i="1" dirty="0" err="1">
                <a:solidFill>
                  <a:schemeClr val="accent6">
                    <a:lumMod val="50000"/>
                  </a:schemeClr>
                </a:solidFill>
                <a:latin typeface="Arial" panose="020B0604020202020204" pitchFamily="34" charset="0"/>
                <a:cs typeface="Arial" panose="020B0604020202020204" pitchFamily="34" charset="0"/>
              </a:rPr>
              <a:t>thông</a:t>
            </a:r>
            <a:r>
              <a:rPr lang="en-US" altLang="en-US" sz="2400" i="1" dirty="0">
                <a:solidFill>
                  <a:schemeClr val="accent6">
                    <a:lumMod val="50000"/>
                  </a:schemeClr>
                </a:solidFill>
                <a:latin typeface="Arial" panose="020B0604020202020204" pitchFamily="34" charset="0"/>
                <a:cs typeface="Arial" panose="020B0604020202020204" pitchFamily="34" charset="0"/>
              </a:rPr>
              <a:t> </a:t>
            </a:r>
            <a:r>
              <a:rPr lang="en-US" altLang="en-US" sz="2400" i="1" dirty="0" err="1">
                <a:solidFill>
                  <a:schemeClr val="accent6">
                    <a:lumMod val="50000"/>
                  </a:schemeClr>
                </a:solidFill>
                <a:latin typeface="Arial" panose="020B0604020202020204" pitchFamily="34" charset="0"/>
                <a:cs typeface="Arial" panose="020B0604020202020204" pitchFamily="34" charset="0"/>
              </a:rPr>
              <a:t>năm</a:t>
            </a:r>
            <a:r>
              <a:rPr lang="en-US" altLang="en-US" sz="2400" i="1" dirty="0">
                <a:solidFill>
                  <a:schemeClr val="accent6">
                    <a:lumMod val="50000"/>
                  </a:schemeClr>
                </a:solidFill>
                <a:latin typeface="Arial" panose="020B0604020202020204" pitchFamily="34" charset="0"/>
                <a:cs typeface="Arial" panose="020B0604020202020204" pitchFamily="34" charset="0"/>
              </a:rPr>
              <a:t> 2018.</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xmlns="" id="{07159F98-A767-DD41-B056-1E54D7B2A7E5}"/>
              </a:ext>
            </a:extLst>
          </p:cNvPr>
          <p:cNvGrpSpPr/>
          <p:nvPr/>
        </p:nvGrpSpPr>
        <p:grpSpPr>
          <a:xfrm>
            <a:off x="658148" y="281630"/>
            <a:ext cx="10983246" cy="898241"/>
            <a:chOff x="2064590" y="1183768"/>
            <a:chExt cx="7292312" cy="911217"/>
          </a:xfrm>
          <a:solidFill>
            <a:srgbClr val="A964BC"/>
          </a:solidFill>
        </p:grpSpPr>
        <p:sp>
          <p:nvSpPr>
            <p:cNvPr id="31" name="Arrow: Pentagon 108">
              <a:extLst>
                <a:ext uri="{FF2B5EF4-FFF2-40B4-BE49-F238E27FC236}">
                  <a16:creationId xmlns:a16="http://schemas.microsoft.com/office/drawing/2014/main" xmlns="" id="{79332D67-F5C8-E14F-9FC1-03EBBF9A7D54}"/>
                </a:ext>
              </a:extLst>
            </p:cNvPr>
            <p:cNvSpPr/>
            <p:nvPr/>
          </p:nvSpPr>
          <p:spPr>
            <a:xfrm rot="10800000">
              <a:off x="2064590" y="1183768"/>
              <a:ext cx="7292312" cy="911217"/>
            </a:xfrm>
            <a:prstGeom prst="homePlate">
              <a:avLst/>
            </a:prstGeom>
            <a:solidFill>
              <a:srgbClr val="00B0F0"/>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sp>
        <p:sp>
          <p:nvSpPr>
            <p:cNvPr id="32" name="Arrow: Pentagon 6">
              <a:extLst>
                <a:ext uri="{FF2B5EF4-FFF2-40B4-BE49-F238E27FC236}">
                  <a16:creationId xmlns:a16="http://schemas.microsoft.com/office/drawing/2014/main" xmlns="" id="{64498F9A-0874-A446-A9A8-729B86073C51}"/>
                </a:ext>
              </a:extLst>
            </p:cNvPr>
            <p:cNvSpPr txBox="1"/>
            <p:nvPr/>
          </p:nvSpPr>
          <p:spPr>
            <a:xfrm rot="21600000">
              <a:off x="2292394" y="1183768"/>
              <a:ext cx="7064508" cy="911217"/>
            </a:xfrm>
            <a:prstGeom prst="rect">
              <a:avLst/>
            </a:prstGeom>
            <a:solidFill>
              <a:srgbClr val="8BE1FF"/>
            </a:solidFill>
          </p:spPr>
          <p:style>
            <a:lnRef idx="0">
              <a:scrgbClr r="0" g="0" b="0"/>
            </a:lnRef>
            <a:fillRef idx="0">
              <a:scrgbClr r="0" g="0" b="0"/>
            </a:fillRef>
            <a:effectRef idx="0">
              <a:scrgbClr r="0" g="0" b="0"/>
            </a:effectRef>
            <a:fontRef idx="minor">
              <a:schemeClr val="lt1"/>
            </a:fontRef>
          </p:style>
          <p:txBody>
            <a:bodyPr spcFirstLastPara="0" vert="horz" wrap="square" lIns="401822" tIns="121920" rIns="227584" bIns="121920" numCol="1" spcCol="1270" anchor="ctr" anchorCtr="0">
              <a:noAutofit/>
            </a:bodyPr>
            <a:lstStyle/>
            <a:p>
              <a:pPr defTabSz="1422418">
                <a:lnSpc>
                  <a:spcPct val="90000"/>
                </a:lnSpc>
                <a:spcBef>
                  <a:spcPct val="0"/>
                </a:spcBef>
                <a:spcAft>
                  <a:spcPct val="35000"/>
                </a:spcAft>
              </a:pPr>
              <a:r>
                <a:rPr lang="en-US" sz="3200" dirty="0">
                  <a:solidFill>
                    <a:sysClr val="windowText" lastClr="000000"/>
                  </a:solidFill>
                  <a:latin typeface="Arial" panose="020B0604020202020204" pitchFamily="34" charset="0"/>
                  <a:cs typeface="Arial" panose="020B0604020202020204" pitchFamily="34" charset="0"/>
                </a:rPr>
                <a:t> Mục </a:t>
              </a:r>
              <a:r>
                <a:rPr lang="en-US" sz="3200" dirty="0" err="1">
                  <a:solidFill>
                    <a:sysClr val="windowText" lastClr="000000"/>
                  </a:solidFill>
                  <a:latin typeface="Arial" panose="020B0604020202020204" pitchFamily="34" charset="0"/>
                  <a:cs typeface="Arial" panose="020B0604020202020204" pitchFamily="34" charset="0"/>
                </a:rPr>
                <a:t>đích</a:t>
              </a:r>
              <a:r>
                <a:rPr lang="en-US" sz="3200" dirty="0">
                  <a:solidFill>
                    <a:sysClr val="windowText" lastClr="000000"/>
                  </a:solidFill>
                  <a:latin typeface="Arial" panose="020B0604020202020204" pitchFamily="34" charset="0"/>
                  <a:cs typeface="Arial" panose="020B0604020202020204" pitchFamily="34" charset="0"/>
                </a:rPr>
                <a:t> biên </a:t>
              </a:r>
              <a:r>
                <a:rPr lang="en-US" sz="3200" dirty="0" err="1">
                  <a:solidFill>
                    <a:sysClr val="windowText" lastClr="000000"/>
                  </a:solidFill>
                  <a:latin typeface="Arial" panose="020B0604020202020204" pitchFamily="34" charset="0"/>
                  <a:cs typeface="Arial" panose="020B0604020202020204" pitchFamily="34" charset="0"/>
                </a:rPr>
                <a:t>soạn</a:t>
              </a:r>
              <a:r>
                <a:rPr lang="en-US" sz="3200" dirty="0">
                  <a:solidFill>
                    <a:sysClr val="windowText" lastClr="000000"/>
                  </a:solidFill>
                  <a:latin typeface="Arial" panose="020B0604020202020204" pitchFamily="34" charset="0"/>
                  <a:cs typeface="Arial" panose="020B0604020202020204" pitchFamily="34" charset="0"/>
                </a:rPr>
                <a:t>.</a:t>
              </a:r>
              <a:r>
                <a:rPr lang="en-GB" sz="3200" dirty="0">
                  <a:solidFill>
                    <a:sysClr val="windowText" lastClr="000000"/>
                  </a:solidFill>
                  <a:latin typeface="Arial" panose="020B0604020202020204" pitchFamily="34" charset="0"/>
                  <a:cs typeface="Arial" panose="020B0604020202020204" pitchFamily="34" charset="0"/>
                </a:rPr>
                <a:t> </a:t>
              </a:r>
              <a:r>
                <a:rPr lang="en-GB" sz="3200" dirty="0" err="1">
                  <a:solidFill>
                    <a:sysClr val="windowText" lastClr="000000"/>
                  </a:solidFill>
                  <a:latin typeface="Arial" panose="020B0604020202020204" pitchFamily="34" charset="0"/>
                  <a:cs typeface="Arial" panose="020B0604020202020204" pitchFamily="34" charset="0"/>
                </a:rPr>
                <a:t>Đối</a:t>
              </a:r>
              <a:r>
                <a:rPr lang="en-GB" sz="3200" dirty="0">
                  <a:solidFill>
                    <a:sysClr val="windowText" lastClr="000000"/>
                  </a:solidFill>
                  <a:latin typeface="Arial" panose="020B0604020202020204" pitchFamily="34" charset="0"/>
                  <a:cs typeface="Arial" panose="020B0604020202020204" pitchFamily="34" charset="0"/>
                </a:rPr>
                <a:t> </a:t>
              </a:r>
              <a:r>
                <a:rPr lang="en-GB" sz="3200" dirty="0" err="1">
                  <a:solidFill>
                    <a:sysClr val="windowText" lastClr="000000"/>
                  </a:solidFill>
                  <a:latin typeface="Arial" panose="020B0604020202020204" pitchFamily="34" charset="0"/>
                  <a:cs typeface="Arial" panose="020B0604020202020204" pitchFamily="34" charset="0"/>
                </a:rPr>
                <a:t>tượng</a:t>
              </a:r>
              <a:r>
                <a:rPr lang="en-GB" sz="3200" dirty="0">
                  <a:solidFill>
                    <a:sysClr val="windowText" lastClr="000000"/>
                  </a:solidFill>
                  <a:latin typeface="Arial" panose="020B0604020202020204" pitchFamily="34" charset="0"/>
                  <a:cs typeface="Arial" panose="020B0604020202020204" pitchFamily="34" charset="0"/>
                </a:rPr>
                <a:t> </a:t>
              </a:r>
              <a:r>
                <a:rPr lang="en-GB" sz="3200" dirty="0" err="1">
                  <a:solidFill>
                    <a:sysClr val="windowText" lastClr="000000"/>
                  </a:solidFill>
                  <a:latin typeface="Arial" panose="020B0604020202020204" pitchFamily="34" charset="0"/>
                  <a:cs typeface="Arial" panose="020B0604020202020204" pitchFamily="34" charset="0"/>
                </a:rPr>
                <a:t>và</a:t>
              </a:r>
              <a:r>
                <a:rPr lang="en-GB" sz="3200" dirty="0">
                  <a:solidFill>
                    <a:sysClr val="windowText" lastClr="000000"/>
                  </a:solidFill>
                  <a:latin typeface="Arial" panose="020B0604020202020204" pitchFamily="34" charset="0"/>
                  <a:cs typeface="Arial" panose="020B0604020202020204" pitchFamily="34" charset="0"/>
                </a:rPr>
                <a:t> </a:t>
              </a:r>
              <a:r>
                <a:rPr lang="en-GB" sz="3200" dirty="0" err="1">
                  <a:solidFill>
                    <a:sysClr val="windowText" lastClr="000000"/>
                  </a:solidFill>
                  <a:latin typeface="Arial" panose="020B0604020202020204" pitchFamily="34" charset="0"/>
                  <a:cs typeface="Arial" panose="020B0604020202020204" pitchFamily="34" charset="0"/>
                </a:rPr>
                <a:t>phạm</a:t>
              </a:r>
              <a:r>
                <a:rPr lang="en-GB" sz="3200" dirty="0">
                  <a:solidFill>
                    <a:sysClr val="windowText" lastClr="000000"/>
                  </a:solidFill>
                  <a:latin typeface="Arial" panose="020B0604020202020204" pitchFamily="34" charset="0"/>
                  <a:cs typeface="Arial" panose="020B0604020202020204" pitchFamily="34" charset="0"/>
                </a:rPr>
                <a:t> vi </a:t>
              </a:r>
              <a:r>
                <a:rPr lang="en-GB" sz="3200" dirty="0" err="1">
                  <a:solidFill>
                    <a:sysClr val="windowText" lastClr="000000"/>
                  </a:solidFill>
                  <a:latin typeface="Arial" panose="020B0604020202020204" pitchFamily="34" charset="0"/>
                  <a:cs typeface="Arial" panose="020B0604020202020204" pitchFamily="34" charset="0"/>
                </a:rPr>
                <a:t>sử</a:t>
              </a:r>
              <a:r>
                <a:rPr lang="en-GB" sz="3200" dirty="0">
                  <a:solidFill>
                    <a:sysClr val="windowText" lastClr="000000"/>
                  </a:solidFill>
                  <a:latin typeface="Arial" panose="020B0604020202020204" pitchFamily="34" charset="0"/>
                  <a:cs typeface="Arial" panose="020B0604020202020204" pitchFamily="34" charset="0"/>
                </a:rPr>
                <a:t> </a:t>
              </a:r>
              <a:r>
                <a:rPr lang="en-GB" sz="3200" dirty="0" err="1">
                  <a:solidFill>
                    <a:sysClr val="windowText" lastClr="000000"/>
                  </a:solidFill>
                  <a:latin typeface="Arial" panose="020B0604020202020204" pitchFamily="34" charset="0"/>
                  <a:cs typeface="Arial" panose="020B0604020202020204" pitchFamily="34" charset="0"/>
                </a:rPr>
                <a:t>dụng</a:t>
              </a:r>
              <a:endParaRPr lang="en-US" sz="3200" dirty="0">
                <a:solidFill>
                  <a:sysClr val="windowText" lastClr="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51691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Rectangle 8"/>
          <p:cNvSpPr>
            <a:spLocks noChangeArrowheads="1"/>
          </p:cNvSpPr>
          <p:nvPr/>
        </p:nvSpPr>
        <p:spPr bwMode="auto">
          <a:xfrm rot="5400000">
            <a:off x="3625635" y="3358124"/>
            <a:ext cx="4939867" cy="240962"/>
          </a:xfrm>
          <a:prstGeom prst="rect">
            <a:avLst/>
          </a:prstGeom>
          <a:solidFill>
            <a:schemeClr val="bg1">
              <a:lumMod val="95000"/>
            </a:schemeClr>
          </a:solidFill>
          <a:ln>
            <a:noFill/>
          </a:ln>
        </p:spPr>
        <p:txBody>
          <a:bodyPr vert="horz" wrap="square" lIns="45720" tIns="22860" rIns="45720" bIns="22860" numCol="1" anchor="t" anchorCtr="0" compatLnSpc="1">
            <a:prstTxWarp prst="textNoShape">
              <a:avLst/>
            </a:prstTxWarp>
          </a:bodyPr>
          <a:lstStyle/>
          <a:p>
            <a:pPr algn="ctr"/>
            <a:endParaRPr lang="th-TH" sz="900"/>
          </a:p>
        </p:txBody>
      </p:sp>
      <p:grpSp>
        <p:nvGrpSpPr>
          <p:cNvPr id="65" name="Group 1"/>
          <p:cNvGrpSpPr/>
          <p:nvPr/>
        </p:nvGrpSpPr>
        <p:grpSpPr>
          <a:xfrm>
            <a:off x="5219700" y="793915"/>
            <a:ext cx="1828801" cy="120485"/>
            <a:chOff x="10866255" y="8448874"/>
            <a:chExt cx="2738812" cy="73150"/>
          </a:xfrm>
        </p:grpSpPr>
        <p:sp>
          <p:nvSpPr>
            <p:cNvPr id="66" name="Rectangle 11"/>
            <p:cNvSpPr/>
            <p:nvPr/>
          </p:nvSpPr>
          <p:spPr>
            <a:xfrm flipV="1">
              <a:off x="10866255" y="8448874"/>
              <a:ext cx="407521" cy="7315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dirty="0"/>
            </a:p>
          </p:txBody>
        </p:sp>
        <p:sp>
          <p:nvSpPr>
            <p:cNvPr id="67" name="Rectangle 12"/>
            <p:cNvSpPr/>
            <p:nvPr/>
          </p:nvSpPr>
          <p:spPr>
            <a:xfrm flipV="1">
              <a:off x="11330497" y="8448874"/>
              <a:ext cx="407521" cy="7315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dirty="0"/>
            </a:p>
          </p:txBody>
        </p:sp>
        <p:sp>
          <p:nvSpPr>
            <p:cNvPr id="68" name="Rectangle 13"/>
            <p:cNvSpPr/>
            <p:nvPr/>
          </p:nvSpPr>
          <p:spPr>
            <a:xfrm flipV="1">
              <a:off x="11809200" y="8448874"/>
              <a:ext cx="407521" cy="7315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dirty="0"/>
            </a:p>
          </p:txBody>
        </p:sp>
        <p:sp>
          <p:nvSpPr>
            <p:cNvPr id="69" name="Rectangle 14"/>
            <p:cNvSpPr/>
            <p:nvPr/>
          </p:nvSpPr>
          <p:spPr>
            <a:xfrm flipV="1">
              <a:off x="12273541" y="8448874"/>
              <a:ext cx="407521" cy="7315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dirty="0"/>
            </a:p>
          </p:txBody>
        </p:sp>
        <p:sp>
          <p:nvSpPr>
            <p:cNvPr id="70" name="Rectangle 15"/>
            <p:cNvSpPr/>
            <p:nvPr/>
          </p:nvSpPr>
          <p:spPr>
            <a:xfrm flipV="1">
              <a:off x="12737783" y="8448874"/>
              <a:ext cx="407521" cy="73150"/>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dirty="0"/>
            </a:p>
          </p:txBody>
        </p:sp>
        <p:sp>
          <p:nvSpPr>
            <p:cNvPr id="71" name="Rectangle 16"/>
            <p:cNvSpPr/>
            <p:nvPr/>
          </p:nvSpPr>
          <p:spPr>
            <a:xfrm flipV="1">
              <a:off x="13197546" y="8448874"/>
              <a:ext cx="407521" cy="7315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dirty="0"/>
            </a:p>
          </p:txBody>
        </p:sp>
      </p:grpSp>
      <p:grpSp>
        <p:nvGrpSpPr>
          <p:cNvPr id="41" name="กลุ่ม 40"/>
          <p:cNvGrpSpPr/>
          <p:nvPr/>
        </p:nvGrpSpPr>
        <p:grpSpPr>
          <a:xfrm>
            <a:off x="2138950" y="1546457"/>
            <a:ext cx="3526799" cy="748541"/>
            <a:chOff x="6599237" y="3352800"/>
            <a:chExt cx="6028824" cy="1497082"/>
          </a:xfrm>
        </p:grpSpPr>
        <p:grpSp>
          <p:nvGrpSpPr>
            <p:cNvPr id="42" name="กลุ่ม 41"/>
            <p:cNvGrpSpPr/>
            <p:nvPr/>
          </p:nvGrpSpPr>
          <p:grpSpPr>
            <a:xfrm>
              <a:off x="6599237" y="3352800"/>
              <a:ext cx="6028824" cy="1497082"/>
              <a:chOff x="6599237" y="3352800"/>
              <a:chExt cx="6028824" cy="1497082"/>
            </a:xfrm>
          </p:grpSpPr>
          <p:grpSp>
            <p:nvGrpSpPr>
              <p:cNvPr id="45" name="กลุ่ม 44"/>
              <p:cNvGrpSpPr/>
              <p:nvPr/>
            </p:nvGrpSpPr>
            <p:grpSpPr>
              <a:xfrm>
                <a:off x="6599237" y="3352800"/>
                <a:ext cx="6028824" cy="1497082"/>
                <a:chOff x="14667413" y="5284718"/>
                <a:chExt cx="6028824" cy="1497082"/>
              </a:xfrm>
            </p:grpSpPr>
            <p:sp>
              <p:nvSpPr>
                <p:cNvPr id="47" name="Freeform 6"/>
                <p:cNvSpPr>
                  <a:spLocks/>
                </p:cNvSpPr>
                <p:nvPr/>
              </p:nvSpPr>
              <p:spPr bwMode="auto">
                <a:xfrm>
                  <a:off x="14667413" y="5284718"/>
                  <a:ext cx="6028824" cy="1497082"/>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chemeClr val="accent2"/>
                </a:solidFill>
                <a:ln>
                  <a:solidFill>
                    <a:schemeClr val="accent2"/>
                  </a:solidFill>
                </a:ln>
              </p:spPr>
              <p:txBody>
                <a:bodyPr vert="horz" wrap="square" lIns="45720" tIns="22860" rIns="45720" bIns="22860" numCol="1" anchor="t" anchorCtr="0" compatLnSpc="1">
                  <a:prstTxWarp prst="textNoShape">
                    <a:avLst/>
                  </a:prstTxWarp>
                </a:bodyPr>
                <a:lstStyle/>
                <a:p>
                  <a:endParaRPr lang="th-TH" sz="900" dirty="0">
                    <a:solidFill>
                      <a:schemeClr val="accent2"/>
                    </a:solidFill>
                  </a:endParaRPr>
                </a:p>
              </p:txBody>
            </p:sp>
            <p:sp>
              <p:nvSpPr>
                <p:cNvPr id="48" name="Oval 14"/>
                <p:cNvSpPr>
                  <a:spLocks noChangeArrowheads="1"/>
                </p:cNvSpPr>
                <p:nvPr/>
              </p:nvSpPr>
              <p:spPr bwMode="auto">
                <a:xfrm>
                  <a:off x="14844118" y="5447536"/>
                  <a:ext cx="1191918" cy="1191918"/>
                </a:xfrm>
                <a:prstGeom prst="ellipse">
                  <a:avLst/>
                </a:prstGeom>
                <a:solidFill>
                  <a:schemeClr val="bg1"/>
                </a:solidFill>
                <a:ln>
                  <a:noFill/>
                </a:ln>
              </p:spPr>
              <p:txBody>
                <a:bodyPr vert="horz" wrap="square" lIns="45720" tIns="22860" rIns="45720" bIns="22860" numCol="1" anchor="t" anchorCtr="0" compatLnSpc="1">
                  <a:prstTxWarp prst="textNoShape">
                    <a:avLst/>
                  </a:prstTxWarp>
                </a:bodyPr>
                <a:lstStyle/>
                <a:p>
                  <a:pPr algn="ctr"/>
                  <a:r>
                    <a:rPr lang="en-US" sz="2800" b="1" dirty="0">
                      <a:solidFill>
                        <a:schemeClr val="accent2"/>
                      </a:solidFill>
                      <a:latin typeface="Times New Roman" panose="02020603050405020304" pitchFamily="18" charset="0"/>
                      <a:cs typeface="Times New Roman" panose="02020603050405020304" pitchFamily="18" charset="0"/>
                    </a:rPr>
                    <a:t>1</a:t>
                  </a:r>
                  <a:endParaRPr lang="th-TH" sz="2500" b="1" dirty="0">
                    <a:solidFill>
                      <a:schemeClr val="accent2"/>
                    </a:solidFill>
                    <a:latin typeface="Times New Roman" panose="02020603050405020304" pitchFamily="18" charset="0"/>
                  </a:endParaRPr>
                </a:p>
              </p:txBody>
            </p:sp>
          </p:grpSp>
          <p:sp>
            <p:nvSpPr>
              <p:cNvPr id="46" name="Oval 14"/>
              <p:cNvSpPr>
                <a:spLocks noChangeArrowheads="1"/>
              </p:cNvSpPr>
              <p:nvPr/>
            </p:nvSpPr>
            <p:spPr bwMode="auto">
              <a:xfrm>
                <a:off x="11920014" y="3841456"/>
                <a:ext cx="394223" cy="394223"/>
              </a:xfrm>
              <a:prstGeom prst="ellipse">
                <a:avLst/>
              </a:prstGeom>
              <a:solidFill>
                <a:schemeClr val="bg1">
                  <a:lumMod val="95000"/>
                </a:schemeClr>
              </a:solidFill>
              <a:ln>
                <a:noFill/>
              </a:ln>
            </p:spPr>
            <p:txBody>
              <a:bodyPr vert="horz" wrap="square" lIns="45720" tIns="22860" rIns="45720" bIns="22860" numCol="1" anchor="t" anchorCtr="0" compatLnSpc="1">
                <a:prstTxWarp prst="textNoShape">
                  <a:avLst/>
                </a:prstTxWarp>
              </a:bodyPr>
              <a:lstStyle/>
              <a:p>
                <a:endParaRPr lang="th-TH" sz="900">
                  <a:solidFill>
                    <a:schemeClr val="accent2"/>
                  </a:solidFill>
                </a:endParaRPr>
              </a:p>
            </p:txBody>
          </p:sp>
        </p:grpSp>
        <p:sp>
          <p:nvSpPr>
            <p:cNvPr id="43" name="TextBox 42"/>
            <p:cNvSpPr txBox="1"/>
            <p:nvPr/>
          </p:nvSpPr>
          <p:spPr>
            <a:xfrm>
              <a:off x="8196543" y="3749188"/>
              <a:ext cx="369462" cy="553998"/>
            </a:xfrm>
            <a:prstGeom prst="rect">
              <a:avLst/>
            </a:prstGeom>
            <a:noFill/>
          </p:spPr>
          <p:txBody>
            <a:bodyPr wrap="none" rtlCol="0" anchor="ctr" anchorCtr="0">
              <a:spAutoFit/>
            </a:bodyPr>
            <a:lstStyle/>
            <a:p>
              <a:endParaRPr lang="en-US" sz="1200" b="1" dirty="0">
                <a:solidFill>
                  <a:schemeClr val="accent2"/>
                </a:solidFill>
                <a:latin typeface="Lato Black" charset="0"/>
                <a:ea typeface="Lato Black" charset="0"/>
                <a:cs typeface="Lato Black" charset="0"/>
              </a:endParaRPr>
            </a:p>
          </p:txBody>
        </p:sp>
      </p:grpSp>
      <p:grpSp>
        <p:nvGrpSpPr>
          <p:cNvPr id="49" name="กลุ่ม 48"/>
          <p:cNvGrpSpPr/>
          <p:nvPr/>
        </p:nvGrpSpPr>
        <p:grpSpPr>
          <a:xfrm>
            <a:off x="6525387" y="2157946"/>
            <a:ext cx="4761619" cy="803852"/>
            <a:chOff x="12706589" y="4461438"/>
            <a:chExt cx="11929834" cy="1607703"/>
          </a:xfrm>
        </p:grpSpPr>
        <p:sp>
          <p:nvSpPr>
            <p:cNvPr id="51" name="TextBox 50"/>
            <p:cNvSpPr txBox="1"/>
            <p:nvPr/>
          </p:nvSpPr>
          <p:spPr>
            <a:xfrm>
              <a:off x="12706589" y="4461438"/>
              <a:ext cx="11929834" cy="677108"/>
            </a:xfrm>
            <a:prstGeom prst="rect">
              <a:avLst/>
            </a:prstGeom>
            <a:noFill/>
          </p:spPr>
          <p:txBody>
            <a:bodyPr wrap="square" rtlCol="0" anchor="ctr" anchorCtr="0">
              <a:spAutoFit/>
            </a:bodyPr>
            <a:lstStyle/>
            <a:p>
              <a:endParaRPr lang="en-US" sz="1600" b="1" dirty="0">
                <a:solidFill>
                  <a:schemeClr val="accent5"/>
                </a:solidFill>
                <a:latin typeface="Lato Black" charset="0"/>
                <a:ea typeface="Lato Black" charset="0"/>
                <a:cs typeface="Lato Black" charset="0"/>
              </a:endParaRPr>
            </a:p>
          </p:txBody>
        </p:sp>
        <p:sp>
          <p:nvSpPr>
            <p:cNvPr id="54" name="TextBox 30"/>
            <p:cNvSpPr txBox="1">
              <a:spLocks noChangeArrowheads="1"/>
            </p:cNvSpPr>
            <p:nvPr/>
          </p:nvSpPr>
          <p:spPr bwMode="auto">
            <a:xfrm>
              <a:off x="13527193" y="5454741"/>
              <a:ext cx="5873646" cy="6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lnSpc>
                  <a:spcPct val="130000"/>
                </a:lnSpc>
              </a:pPr>
              <a:endParaRPr lang="en-US" sz="1200" dirty="0">
                <a:solidFill>
                  <a:schemeClr val="tx1">
                    <a:lumMod val="50000"/>
                    <a:lumOff val="50000"/>
                  </a:schemeClr>
                </a:solidFill>
                <a:latin typeface="Lato" pitchFamily="34" charset="0"/>
                <a:ea typeface="Lato" pitchFamily="34" charset="0"/>
                <a:cs typeface="Lato" pitchFamily="34" charset="0"/>
              </a:endParaRPr>
            </a:p>
          </p:txBody>
        </p:sp>
      </p:grpSp>
      <p:graphicFrame>
        <p:nvGraphicFramePr>
          <p:cNvPr id="38" name="Diagram 37">
            <a:extLst>
              <a:ext uri="{FF2B5EF4-FFF2-40B4-BE49-F238E27FC236}">
                <a16:creationId xmlns:a16="http://schemas.microsoft.com/office/drawing/2014/main" xmlns="" id="{313F825B-C15B-4A25-8037-B6BA1338E85A}"/>
              </a:ext>
            </a:extLst>
          </p:cNvPr>
          <p:cNvGraphicFramePr/>
          <p:nvPr>
            <p:extLst>
              <p:ext uri="{D42A27DB-BD31-4B8C-83A1-F6EECF244321}">
                <p14:modId xmlns:p14="http://schemas.microsoft.com/office/powerpoint/2010/main" val="3961473944"/>
              </p:ext>
            </p:extLst>
          </p:nvPr>
        </p:nvGraphicFramePr>
        <p:xfrm>
          <a:off x="928048" y="2720113"/>
          <a:ext cx="4968423" cy="3343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0" name="TextBox 39">
            <a:extLst>
              <a:ext uri="{FF2B5EF4-FFF2-40B4-BE49-F238E27FC236}">
                <a16:creationId xmlns:a16="http://schemas.microsoft.com/office/drawing/2014/main" xmlns="" id="{29C25244-4285-48A5-9C5A-E141F91FEF01}"/>
              </a:ext>
            </a:extLst>
          </p:cNvPr>
          <p:cNvSpPr txBox="1"/>
          <p:nvPr/>
        </p:nvSpPr>
        <p:spPr>
          <a:xfrm>
            <a:off x="6262255" y="1437903"/>
            <a:ext cx="5415977" cy="1477328"/>
          </a:xfrm>
          <a:prstGeom prst="rect">
            <a:avLst/>
          </a:prstGeom>
          <a:noFill/>
        </p:spPr>
        <p:txBody>
          <a:bodyPr wrap="square">
            <a:spAutoFit/>
          </a:bodyPr>
          <a:lstStyle/>
          <a:p>
            <a:pPr marL="285750" indent="-285750" algn="just">
              <a:buFont typeface="Wingdings" panose="05000000000000000000" pitchFamily="2" charset="2"/>
              <a:buChar char="Ø"/>
            </a:pPr>
            <a:r>
              <a:rPr lang="en-US" b="1" dirty="0" err="1">
                <a:solidFill>
                  <a:srgbClr val="002060"/>
                </a:solidFill>
                <a:latin typeface="Tahoma" panose="020B0604030504040204" pitchFamily="34" charset="0"/>
                <a:cs typeface="Tahoma" panose="020B0604030504040204" pitchFamily="34" charset="0"/>
              </a:rPr>
              <a:t>Cụ</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thể</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hóa</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Yêu</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cầu</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cần</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đạt</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của</a:t>
            </a:r>
            <a:r>
              <a:rPr lang="en-US" b="1" dirty="0">
                <a:solidFill>
                  <a:srgbClr val="002060"/>
                </a:solidFill>
                <a:latin typeface="Tahoma" panose="020B0604030504040204" pitchFamily="34" charset="0"/>
                <a:cs typeface="Tahoma" panose="020B0604030504040204" pitchFamily="34" charset="0"/>
              </a:rPr>
              <a:t> CT </a:t>
            </a:r>
            <a:r>
              <a:rPr lang="en-US" b="1" dirty="0" err="1">
                <a:solidFill>
                  <a:srgbClr val="002060"/>
                </a:solidFill>
                <a:latin typeface="Tahoma" panose="020B0604030504040204" pitchFamily="34" charset="0"/>
                <a:cs typeface="Tahoma" panose="020B0604030504040204" pitchFamily="34" charset="0"/>
              </a:rPr>
              <a:t>môn</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Toán</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lớp</a:t>
            </a:r>
            <a:r>
              <a:rPr lang="en-US" b="1" dirty="0">
                <a:solidFill>
                  <a:srgbClr val="002060"/>
                </a:solidFill>
                <a:latin typeface="Tahoma" panose="020B0604030504040204" pitchFamily="34" charset="0"/>
                <a:cs typeface="Tahoma" panose="020B0604030504040204" pitchFamily="34" charset="0"/>
              </a:rPr>
              <a:t> 4 (CT 2018). </a:t>
            </a:r>
            <a:r>
              <a:rPr lang="en-US" b="1" dirty="0" err="1">
                <a:solidFill>
                  <a:srgbClr val="002060"/>
                </a:solidFill>
                <a:latin typeface="Tahoma" panose="020B0604030504040204" pitchFamily="34" charset="0"/>
                <a:cs typeface="Tahoma" panose="020B0604030504040204" pitchFamily="34" charset="0"/>
              </a:rPr>
              <a:t>Quán</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triệt</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tinh</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thần</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Tinh</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giản</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thiết</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thực</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hiện</a:t>
            </a:r>
            <a:r>
              <a:rPr lang="en-US" b="1" dirty="0">
                <a:solidFill>
                  <a:srgbClr val="002060"/>
                </a:solidFill>
                <a:latin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cs typeface="Tahoma" panose="020B0604030504040204" pitchFamily="34" charset="0"/>
              </a:rPr>
              <a:t>đại</a:t>
            </a:r>
            <a:endParaRPr lang="en-US" b="1" dirty="0">
              <a:solidFill>
                <a:srgbClr val="002060"/>
              </a:solidFill>
              <a:latin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endParaRPr lang="en-US" b="1" dirty="0">
              <a:solidFill>
                <a:srgbClr val="002060"/>
              </a:solidFill>
              <a:latin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endParaRPr lang="en-US" sz="1800" b="1" dirty="0">
              <a:latin typeface="Lato Black" charset="0"/>
              <a:ea typeface="Lato Black" charset="0"/>
              <a:cs typeface="Lato Black" charset="0"/>
            </a:endParaRPr>
          </a:p>
        </p:txBody>
      </p:sp>
      <p:sp>
        <p:nvSpPr>
          <p:cNvPr id="52" name="TextBox 51">
            <a:extLst>
              <a:ext uri="{FF2B5EF4-FFF2-40B4-BE49-F238E27FC236}">
                <a16:creationId xmlns:a16="http://schemas.microsoft.com/office/drawing/2014/main" xmlns="" id="{015E2593-EB23-4E96-A228-6042B482D729}"/>
              </a:ext>
            </a:extLst>
          </p:cNvPr>
          <p:cNvSpPr txBox="1"/>
          <p:nvPr/>
        </p:nvSpPr>
        <p:spPr>
          <a:xfrm>
            <a:off x="1528785" y="2562015"/>
            <a:ext cx="3826973" cy="707886"/>
          </a:xfrm>
          <a:prstGeom prst="rect">
            <a:avLst/>
          </a:prstGeom>
          <a:noFill/>
        </p:spPr>
        <p:txBody>
          <a:bodyPr wrap="square">
            <a:spAutoFit/>
          </a:bodyPr>
          <a:lstStyle/>
          <a:p>
            <a:r>
              <a:rPr lang="nb-NO" altLang="vi-VN" sz="1600" b="1" dirty="0">
                <a:solidFill>
                  <a:srgbClr val="002060"/>
                </a:solidFill>
                <a:latin typeface="UTM Centur" panose="02040603050506020204" pitchFamily="18" charset="0"/>
                <a:cs typeface="Times New Roman" panose="02020603050405020304" pitchFamily="18" charset="0"/>
              </a:rPr>
              <a:t> </a:t>
            </a:r>
            <a:r>
              <a:rPr lang="nb-NO" altLang="vi-VN" sz="2000" b="1" dirty="0">
                <a:solidFill>
                  <a:srgbClr val="002060"/>
                </a:solidFill>
                <a:latin typeface="UTM Centur" panose="02040603050506020204" pitchFamily="18" charset="0"/>
                <a:cs typeface="Times New Roman" panose="02020603050405020304" pitchFamily="18" charset="0"/>
              </a:rPr>
              <a:t>Cách tiếp cận xác định Khung nội dung môn Toán lớp 4</a:t>
            </a:r>
            <a:endParaRPr lang="en-US" sz="2000" dirty="0"/>
          </a:p>
        </p:txBody>
      </p:sp>
      <p:grpSp>
        <p:nvGrpSpPr>
          <p:cNvPr id="28" name="Group 27">
            <a:extLst>
              <a:ext uri="{FF2B5EF4-FFF2-40B4-BE49-F238E27FC236}">
                <a16:creationId xmlns:a16="http://schemas.microsoft.com/office/drawing/2014/main" xmlns="" id="{9D216CEA-2872-DC41-B52A-384E41D86ABC}"/>
              </a:ext>
            </a:extLst>
          </p:cNvPr>
          <p:cNvGrpSpPr/>
          <p:nvPr/>
        </p:nvGrpSpPr>
        <p:grpSpPr>
          <a:xfrm>
            <a:off x="828188" y="163353"/>
            <a:ext cx="10392260" cy="968470"/>
            <a:chOff x="2064590" y="2593752"/>
            <a:chExt cx="7470331" cy="968470"/>
          </a:xfrm>
          <a:solidFill>
            <a:srgbClr val="92D050"/>
          </a:solidFill>
        </p:grpSpPr>
        <p:sp>
          <p:nvSpPr>
            <p:cNvPr id="29" name="Arrow: Pentagon 106">
              <a:extLst>
                <a:ext uri="{FF2B5EF4-FFF2-40B4-BE49-F238E27FC236}">
                  <a16:creationId xmlns:a16="http://schemas.microsoft.com/office/drawing/2014/main" xmlns="" id="{6DFD0075-2829-F94C-90C5-34C7A75168FF}"/>
                </a:ext>
              </a:extLst>
            </p:cNvPr>
            <p:cNvSpPr/>
            <p:nvPr/>
          </p:nvSpPr>
          <p:spPr>
            <a:xfrm rot="10800000">
              <a:off x="2064590" y="2646743"/>
              <a:ext cx="7292312" cy="911217"/>
            </a:xfrm>
            <a:prstGeom prst="homePlate">
              <a:avLst/>
            </a:prstGeom>
            <a:grp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sp>
        <p:sp>
          <p:nvSpPr>
            <p:cNvPr id="30" name="Arrow: Pentagon 8">
              <a:extLst>
                <a:ext uri="{FF2B5EF4-FFF2-40B4-BE49-F238E27FC236}">
                  <a16:creationId xmlns:a16="http://schemas.microsoft.com/office/drawing/2014/main" xmlns="" id="{8FD43B77-2F85-6F4B-9634-4687C5166683}"/>
                </a:ext>
              </a:extLst>
            </p:cNvPr>
            <p:cNvSpPr txBox="1"/>
            <p:nvPr/>
          </p:nvSpPr>
          <p:spPr>
            <a:xfrm>
              <a:off x="2292393" y="2593752"/>
              <a:ext cx="7242528" cy="9684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1822" tIns="121920" rIns="227584" bIns="121920" numCol="1" spcCol="1270" anchor="ctr" anchorCtr="0">
              <a:noAutofit/>
            </a:bodyPr>
            <a:lstStyle/>
            <a:p>
              <a:pPr defTabSz="1422418">
                <a:lnSpc>
                  <a:spcPct val="90000"/>
                </a:lnSpc>
                <a:spcBef>
                  <a:spcPct val="0"/>
                </a:spcBef>
                <a:spcAft>
                  <a:spcPct val="35000"/>
                </a:spcAft>
              </a:pPr>
              <a:r>
                <a:rPr lang="en-GB" sz="3200" b="1" dirty="0">
                  <a:solidFill>
                    <a:sysClr val="windowText" lastClr="000000"/>
                  </a:solidFill>
                  <a:latin typeface="Arial" panose="020B0604020202020204" pitchFamily="34" charset="0"/>
                  <a:cs typeface="Arial" panose="020B0604020202020204" pitchFamily="34" charset="0"/>
                </a:rPr>
                <a:t>2. Những </a:t>
              </a:r>
              <a:r>
                <a:rPr lang="en-GB" sz="3200" b="1" dirty="0" err="1">
                  <a:solidFill>
                    <a:sysClr val="windowText" lastClr="000000"/>
                  </a:solidFill>
                  <a:latin typeface="Arial" panose="020B0604020202020204" pitchFamily="34" charset="0"/>
                  <a:cs typeface="Arial" panose="020B0604020202020204" pitchFamily="34" charset="0"/>
                </a:rPr>
                <a:t>điểm</a:t>
              </a:r>
              <a:r>
                <a:rPr lang="en-GB" sz="3200" b="1" dirty="0">
                  <a:solidFill>
                    <a:sysClr val="windowText" lastClr="000000"/>
                  </a:solidFill>
                  <a:latin typeface="Arial" panose="020B0604020202020204" pitchFamily="34" charset="0"/>
                  <a:cs typeface="Arial" panose="020B0604020202020204" pitchFamily="34" charset="0"/>
                </a:rPr>
                <a:t> </a:t>
              </a:r>
              <a:r>
                <a:rPr lang="en-GB" sz="3200" b="1" dirty="0" err="1">
                  <a:solidFill>
                    <a:sysClr val="windowText" lastClr="000000"/>
                  </a:solidFill>
                  <a:latin typeface="Arial" panose="020B0604020202020204" pitchFamily="34" charset="0"/>
                  <a:cs typeface="Arial" panose="020B0604020202020204" pitchFamily="34" charset="0"/>
                </a:rPr>
                <a:t>mới</a:t>
              </a:r>
              <a:r>
                <a:rPr lang="en-GB" sz="3200" b="1" dirty="0">
                  <a:solidFill>
                    <a:sysClr val="windowText" lastClr="000000"/>
                  </a:solidFill>
                  <a:latin typeface="Arial" panose="020B0604020202020204" pitchFamily="34" charset="0"/>
                  <a:cs typeface="Arial" panose="020B0604020202020204" pitchFamily="34" charset="0"/>
                </a:rPr>
                <a:t> trong SGK </a:t>
              </a:r>
              <a:r>
                <a:rPr lang="en-GB" sz="3200" b="1" dirty="0" err="1">
                  <a:solidFill>
                    <a:sysClr val="windowText" lastClr="000000"/>
                  </a:solidFill>
                  <a:latin typeface="Arial" panose="020B0604020202020204" pitchFamily="34" charset="0"/>
                  <a:cs typeface="Arial" panose="020B0604020202020204" pitchFamily="34" charset="0"/>
                </a:rPr>
                <a:t>Toán</a:t>
              </a:r>
              <a:r>
                <a:rPr lang="en-GB" sz="3200" b="1" dirty="0">
                  <a:solidFill>
                    <a:sysClr val="windowText" lastClr="000000"/>
                  </a:solidFill>
                  <a:latin typeface="Arial" panose="020B0604020202020204" pitchFamily="34" charset="0"/>
                  <a:cs typeface="Arial" panose="020B0604020202020204" pitchFamily="34" charset="0"/>
                </a:rPr>
                <a:t> 4 </a:t>
              </a:r>
              <a:r>
                <a:rPr lang="en-GB" sz="3200" b="1" dirty="0" err="1">
                  <a:solidFill>
                    <a:sysClr val="windowText" lastClr="000000"/>
                  </a:solidFill>
                  <a:latin typeface="Arial" panose="020B0604020202020204" pitchFamily="34" charset="0"/>
                  <a:cs typeface="Arial" panose="020B0604020202020204" pitchFamily="34" charset="0"/>
                </a:rPr>
                <a:t>Cánh</a:t>
              </a:r>
              <a:r>
                <a:rPr lang="en-GB" sz="3200" b="1" dirty="0">
                  <a:solidFill>
                    <a:sysClr val="windowText" lastClr="000000"/>
                  </a:solidFill>
                  <a:latin typeface="Arial" panose="020B0604020202020204" pitchFamily="34" charset="0"/>
                  <a:cs typeface="Arial" panose="020B0604020202020204" pitchFamily="34" charset="0"/>
                </a:rPr>
                <a:t> </a:t>
              </a:r>
              <a:r>
                <a:rPr lang="en-GB" sz="3200" b="1" dirty="0" err="1">
                  <a:solidFill>
                    <a:sysClr val="windowText" lastClr="000000"/>
                  </a:solidFill>
                  <a:latin typeface="Arial" panose="020B0604020202020204" pitchFamily="34" charset="0"/>
                  <a:cs typeface="Arial" panose="020B0604020202020204" pitchFamily="34" charset="0"/>
                </a:rPr>
                <a:t>Diều</a:t>
              </a:r>
              <a:endParaRPr lang="en-US" sz="3200" b="1" dirty="0">
                <a:solidFill>
                  <a:sysClr val="windowText" lastClr="000000"/>
                </a:solidFill>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xmlns="" id="{29C25244-4285-48A5-9C5A-E141F91FEF01}"/>
              </a:ext>
            </a:extLst>
          </p:cNvPr>
          <p:cNvSpPr txBox="1"/>
          <p:nvPr/>
        </p:nvSpPr>
        <p:spPr>
          <a:xfrm>
            <a:off x="6262255" y="4162526"/>
            <a:ext cx="5230881" cy="646331"/>
          </a:xfrm>
          <a:prstGeom prst="rect">
            <a:avLst/>
          </a:prstGeom>
          <a:noFill/>
        </p:spPr>
        <p:txBody>
          <a:bodyPr wrap="square">
            <a:spAutoFit/>
          </a:bodyPr>
          <a:lstStyle/>
          <a:p>
            <a:pPr marL="285750" indent="-285750" algn="just">
              <a:buFont typeface="Wingdings" panose="05000000000000000000" pitchFamily="2" charset="2"/>
              <a:buChar char="Ø"/>
            </a:pPr>
            <a:r>
              <a:rPr lang="vi-VN" b="1" dirty="0">
                <a:solidFill>
                  <a:srgbClr val="002060"/>
                </a:solidFill>
                <a:latin typeface="Tahoma" panose="020B0604030504040204" pitchFamily="34" charset="0"/>
                <a:cs typeface="Tahoma" panose="020B0604030504040204" pitchFamily="34" charset="0"/>
              </a:rPr>
              <a:t>Mang cuộc sống vào bài học, đưa bài học vào cuộc sống</a:t>
            </a:r>
          </a:p>
        </p:txBody>
      </p:sp>
      <p:sp>
        <p:nvSpPr>
          <p:cNvPr id="33" name="TextBox 32">
            <a:extLst>
              <a:ext uri="{FF2B5EF4-FFF2-40B4-BE49-F238E27FC236}">
                <a16:creationId xmlns:a16="http://schemas.microsoft.com/office/drawing/2014/main" xmlns="" id="{29C25244-4285-48A5-9C5A-E141F91FEF01}"/>
              </a:ext>
            </a:extLst>
          </p:cNvPr>
          <p:cNvSpPr txBox="1"/>
          <p:nvPr/>
        </p:nvSpPr>
        <p:spPr>
          <a:xfrm>
            <a:off x="6324783" y="5275681"/>
            <a:ext cx="5538817" cy="369332"/>
          </a:xfrm>
          <a:prstGeom prst="rect">
            <a:avLst/>
          </a:prstGeom>
          <a:noFill/>
        </p:spPr>
        <p:txBody>
          <a:bodyPr wrap="square">
            <a:spAutoFit/>
          </a:bodyPr>
          <a:lstStyle/>
          <a:p>
            <a:pPr marL="285750" indent="-285750" algn="just">
              <a:buFont typeface="Wingdings" panose="05000000000000000000" pitchFamily="2" charset="2"/>
              <a:buChar char="Ø"/>
            </a:pPr>
            <a:r>
              <a:rPr lang="en-US" altLang="en-US" b="1" dirty="0">
                <a:solidFill>
                  <a:srgbClr val="002060"/>
                </a:solidFill>
                <a:latin typeface="Tahoma" panose="020B0604030504040204" pitchFamily="34" charset="0"/>
                <a:cs typeface="Tahoma" panose="020B0604030504040204" pitchFamily="34" charset="0"/>
              </a:rPr>
              <a:t>Ứng </a:t>
            </a:r>
            <a:r>
              <a:rPr lang="en-US" altLang="en-US" b="1" dirty="0" err="1">
                <a:solidFill>
                  <a:srgbClr val="002060"/>
                </a:solidFill>
                <a:latin typeface="Tahoma" panose="020B0604030504040204" pitchFamily="34" charset="0"/>
                <a:cs typeface="Tahoma" panose="020B0604030504040204" pitchFamily="34" charset="0"/>
              </a:rPr>
              <a:t>dụng</a:t>
            </a:r>
            <a:r>
              <a:rPr lang="en-US" altLang="en-US" b="1" dirty="0">
                <a:solidFill>
                  <a:srgbClr val="002060"/>
                </a:solidFill>
                <a:latin typeface="Tahoma" panose="020B0604030504040204" pitchFamily="34" charset="0"/>
                <a:cs typeface="Tahoma" panose="020B0604030504040204" pitchFamily="34" charset="0"/>
              </a:rPr>
              <a:t> công nghệ</a:t>
            </a:r>
            <a:endParaRPr lang="en-US" b="1" dirty="0">
              <a:solidFill>
                <a:srgbClr val="002060"/>
              </a:solidFill>
              <a:latin typeface="Tahoma" panose="020B0604030504040204" pitchFamily="34" charset="0"/>
              <a:cs typeface="Tahoma" panose="020B0604030504040204" pitchFamily="34" charset="0"/>
            </a:endParaRPr>
          </a:p>
        </p:txBody>
      </p:sp>
      <p:sp>
        <p:nvSpPr>
          <p:cNvPr id="2" name="Rectangle 1"/>
          <p:cNvSpPr/>
          <p:nvPr/>
        </p:nvSpPr>
        <p:spPr>
          <a:xfrm>
            <a:off x="6324783" y="2638632"/>
            <a:ext cx="5415977" cy="646331"/>
          </a:xfrm>
          <a:prstGeom prst="rect">
            <a:avLst/>
          </a:prstGeom>
        </p:spPr>
        <p:txBody>
          <a:bodyPr wrap="square">
            <a:spAutoFit/>
          </a:bodyPr>
          <a:lstStyle/>
          <a:p>
            <a:pPr marL="285750" indent="-285750" algn="just">
              <a:buFont typeface="Wingdings" panose="05000000000000000000" pitchFamily="2" charset="2"/>
              <a:buChar char="Ø"/>
            </a:pPr>
            <a:r>
              <a:rPr lang="en-US" b="1" dirty="0">
                <a:solidFill>
                  <a:srgbClr val="002060"/>
                </a:solidFill>
                <a:latin typeface="Tahoma" panose="020B0604030504040204" pitchFamily="34" charset="0"/>
                <a:cs typeface="Tahoma" panose="020B0604030504040204" pitchFamily="34" charset="0"/>
              </a:rPr>
              <a:t>Đáp ứng </a:t>
            </a:r>
            <a:r>
              <a:rPr lang="en-US" b="1" dirty="0" err="1">
                <a:solidFill>
                  <a:srgbClr val="002060"/>
                </a:solidFill>
                <a:latin typeface="Tahoma" panose="020B0604030504040204" pitchFamily="34" charset="0"/>
                <a:cs typeface="Tahoma" panose="020B0604030504040204" pitchFamily="34" charset="0"/>
              </a:rPr>
              <a:t>yêu</a:t>
            </a:r>
            <a:r>
              <a:rPr lang="en-US" b="1" dirty="0">
                <a:solidFill>
                  <a:srgbClr val="002060"/>
                </a:solidFill>
                <a:latin typeface="Tahoma" panose="020B0604030504040204" pitchFamily="34" charset="0"/>
                <a:cs typeface="Tahoma" panose="020B0604030504040204" pitchFamily="34" charset="0"/>
              </a:rPr>
              <a:t> cầu </a:t>
            </a:r>
            <a:r>
              <a:rPr lang="vi-VN" b="1" dirty="0">
                <a:solidFill>
                  <a:srgbClr val="002060"/>
                </a:solidFill>
                <a:latin typeface="Tahoma" panose="020B0604030504040204" pitchFamily="34" charset="0"/>
                <a:cs typeface="Tahoma" panose="020B0604030504040204" pitchFamily="34" charset="0"/>
              </a:rPr>
              <a:t>phát triển </a:t>
            </a:r>
            <a:r>
              <a:rPr lang="en-US" b="1" dirty="0">
                <a:solidFill>
                  <a:srgbClr val="002060"/>
                </a:solidFill>
                <a:latin typeface="Tahoma" panose="020B0604030504040204" pitchFamily="34" charset="0"/>
                <a:cs typeface="Tahoma" panose="020B0604030504040204" pitchFamily="34" charset="0"/>
              </a:rPr>
              <a:t>NL, PC</a:t>
            </a:r>
          </a:p>
          <a:p>
            <a:pPr marL="285750" lvl="0" indent="-285750" algn="just">
              <a:buFont typeface="Wingdings" panose="05000000000000000000" pitchFamily="2" charset="2"/>
              <a:buChar char="Ø"/>
            </a:pPr>
            <a:endParaRPr lang="en-US" b="1" dirty="0">
              <a:solidFill>
                <a:prstClr val="black"/>
              </a:solidFill>
              <a:latin typeface="Lato Black" charset="0"/>
              <a:ea typeface="Lato Black" charset="0"/>
              <a:cs typeface="Lato Black" charset="0"/>
            </a:endParaRPr>
          </a:p>
        </p:txBody>
      </p:sp>
      <p:sp>
        <p:nvSpPr>
          <p:cNvPr id="34" name="Text Box 11">
            <a:extLst>
              <a:ext uri="{FF2B5EF4-FFF2-40B4-BE49-F238E27FC236}">
                <a16:creationId xmlns:a16="http://schemas.microsoft.com/office/drawing/2014/main" xmlns="" id="{9634AD5C-A7CA-4798-A29B-C0BC4F5582F4}"/>
              </a:ext>
            </a:extLst>
          </p:cNvPr>
          <p:cNvSpPr txBox="1">
            <a:spLocks noChangeArrowheads="1"/>
          </p:cNvSpPr>
          <p:nvPr/>
        </p:nvSpPr>
        <p:spPr bwMode="gray">
          <a:xfrm>
            <a:off x="6294666" y="3326370"/>
            <a:ext cx="5198470" cy="369332"/>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57C4D3"/>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gn="just" eaLnBrk="1" hangingPunct="1">
              <a:lnSpc>
                <a:spcPct val="100000"/>
              </a:lnSpc>
              <a:spcBef>
                <a:spcPct val="50000"/>
              </a:spcBef>
              <a:buFont typeface="Wingdings" panose="05000000000000000000" pitchFamily="2" charset="2"/>
              <a:buChar char="Ø"/>
            </a:pPr>
            <a:r>
              <a:rPr lang="en-US" altLang="en-US" sz="1800" b="1" dirty="0">
                <a:solidFill>
                  <a:srgbClr val="002060"/>
                </a:solidFill>
                <a:latin typeface="Tahoma" panose="020B0604030504040204" pitchFamily="34" charset="0"/>
                <a:cs typeface="Tahoma" panose="020B0604030504040204" pitchFamily="34" charset="0"/>
              </a:rPr>
              <a:t>Dạy </a:t>
            </a:r>
            <a:r>
              <a:rPr lang="en-US" altLang="en-US" sz="1800" b="1" dirty="0" err="1">
                <a:solidFill>
                  <a:srgbClr val="002060"/>
                </a:solidFill>
                <a:latin typeface="Tahoma" panose="020B0604030504040204" pitchFamily="34" charset="0"/>
                <a:cs typeface="Tahoma" panose="020B0604030504040204" pitchFamily="34" charset="0"/>
              </a:rPr>
              <a:t>cách</a:t>
            </a:r>
            <a:r>
              <a:rPr lang="en-US" altLang="en-US" sz="1800" b="1" dirty="0">
                <a:solidFill>
                  <a:srgbClr val="002060"/>
                </a:solidFill>
                <a:latin typeface="Tahoma" panose="020B0604030504040204" pitchFamily="34" charset="0"/>
                <a:cs typeface="Tahoma" panose="020B0604030504040204" pitchFamily="34" charset="0"/>
              </a:rPr>
              <a:t> học, </a:t>
            </a:r>
            <a:r>
              <a:rPr lang="en-US" altLang="en-US" sz="1800" b="1" dirty="0" err="1">
                <a:solidFill>
                  <a:srgbClr val="002060"/>
                </a:solidFill>
                <a:latin typeface="Tahoma" panose="020B0604030504040204" pitchFamily="34" charset="0"/>
                <a:cs typeface="Tahoma" panose="020B0604030504040204" pitchFamily="34" charset="0"/>
              </a:rPr>
              <a:t>học</a:t>
            </a:r>
            <a:r>
              <a:rPr lang="en-US" altLang="en-US" sz="1800" b="1" dirty="0">
                <a:solidFill>
                  <a:srgbClr val="002060"/>
                </a:solidFill>
                <a:latin typeface="Tahoma" panose="020B0604030504040204" pitchFamily="34" charset="0"/>
                <a:cs typeface="Tahoma" panose="020B0604030504040204" pitchFamily="34" charset="0"/>
              </a:rPr>
              <a:t> </a:t>
            </a:r>
            <a:r>
              <a:rPr lang="en-US" altLang="en-US" sz="1800" b="1" dirty="0" err="1">
                <a:solidFill>
                  <a:srgbClr val="002060"/>
                </a:solidFill>
                <a:latin typeface="Tahoma" panose="020B0604030504040204" pitchFamily="34" charset="0"/>
                <a:cs typeface="Tahoma" panose="020B0604030504040204" pitchFamily="34" charset="0"/>
              </a:rPr>
              <a:t>cách</a:t>
            </a:r>
            <a:r>
              <a:rPr lang="en-US" altLang="en-US" sz="1800" b="1" dirty="0">
                <a:solidFill>
                  <a:srgbClr val="002060"/>
                </a:solidFill>
                <a:latin typeface="Tahoma" panose="020B0604030504040204" pitchFamily="34" charset="0"/>
                <a:cs typeface="Tahoma" panose="020B0604030504040204" pitchFamily="34" charset="0"/>
              </a:rPr>
              <a:t> </a:t>
            </a:r>
            <a:r>
              <a:rPr lang="en-US" altLang="en-US" sz="1800" b="1" dirty="0" err="1">
                <a:solidFill>
                  <a:srgbClr val="002060"/>
                </a:solidFill>
                <a:latin typeface="Tahoma" panose="020B0604030504040204" pitchFamily="34" charset="0"/>
                <a:cs typeface="Tahoma" panose="020B0604030504040204" pitchFamily="34" charset="0"/>
              </a:rPr>
              <a:t>nghĩ</a:t>
            </a:r>
            <a:r>
              <a:rPr lang="en-US" altLang="en-US" sz="1800" b="1" dirty="0">
                <a:solidFill>
                  <a:srgbClr val="002060"/>
                </a:solidFill>
                <a:latin typeface="Tahoma" panose="020B0604030504040204" pitchFamily="34" charset="0"/>
                <a:cs typeface="Tahoma" panose="020B0604030504040204" pitchFamily="34" charset="0"/>
              </a:rPr>
              <a:t>, </a:t>
            </a:r>
            <a:r>
              <a:rPr lang="en-US" altLang="en-US" sz="1800" b="1" dirty="0" err="1">
                <a:solidFill>
                  <a:srgbClr val="002060"/>
                </a:solidFill>
                <a:latin typeface="Tahoma" panose="020B0604030504040204" pitchFamily="34" charset="0"/>
                <a:cs typeface="Tahoma" panose="020B0604030504040204" pitchFamily="34" charset="0"/>
              </a:rPr>
              <a:t>cách</a:t>
            </a:r>
            <a:r>
              <a:rPr lang="en-US" altLang="en-US" sz="1800" b="1" dirty="0">
                <a:solidFill>
                  <a:srgbClr val="002060"/>
                </a:solidFill>
                <a:latin typeface="Tahoma" panose="020B0604030504040204" pitchFamily="34" charset="0"/>
                <a:cs typeface="Tahoma" panose="020B0604030504040204" pitchFamily="34" charset="0"/>
              </a:rPr>
              <a:t> GQVĐ</a:t>
            </a:r>
          </a:p>
        </p:txBody>
      </p:sp>
    </p:spTree>
    <p:extLst>
      <p:ext uri="{BB962C8B-B14F-4D97-AF65-F5344CB8AC3E}">
        <p14:creationId xmlns:p14="http://schemas.microsoft.com/office/powerpoint/2010/main" val="3175950235"/>
      </p:ext>
    </p:extLst>
  </p:cSld>
  <p:clrMapOvr>
    <a:masterClrMapping/>
  </p:clrMapOvr>
</p:sld>
</file>

<file path=ppt/theme/theme1.xml><?xml version="1.0" encoding="utf-8"?>
<a:theme xmlns:a="http://schemas.openxmlformats.org/drawingml/2006/main" name="lop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op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op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lop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766</TotalTime>
  <Words>4291</Words>
  <Application>Microsoft Office PowerPoint</Application>
  <PresentationFormat>Widescreen</PresentationFormat>
  <Paragraphs>413</Paragraphs>
  <Slides>60</Slides>
  <Notes>5</Notes>
  <HiddenSlides>2</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60</vt:i4>
      </vt:variant>
    </vt:vector>
  </HeadingPairs>
  <TitlesOfParts>
    <vt:vector size="78" baseType="lpstr">
      <vt:lpstr>Aachen</vt:lpstr>
      <vt:lpstr>Arial</vt:lpstr>
      <vt:lpstr>Arial (Body)</vt:lpstr>
      <vt:lpstr>Calibri</vt:lpstr>
      <vt:lpstr>Calibri Light</vt:lpstr>
      <vt:lpstr>Cordia New</vt:lpstr>
      <vt:lpstr>Lato</vt:lpstr>
      <vt:lpstr>Lato Black</vt:lpstr>
      <vt:lpstr>Segoe UI bold</vt:lpstr>
      <vt:lpstr>Tahoma</vt:lpstr>
      <vt:lpstr>Times New Roman</vt:lpstr>
      <vt:lpstr>UTM Centur</vt:lpstr>
      <vt:lpstr>Verdana</vt:lpstr>
      <vt:lpstr>Wingdings</vt:lpstr>
      <vt:lpstr>lop 2</vt:lpstr>
      <vt:lpstr>1_lop 2</vt:lpstr>
      <vt:lpstr>2_lop 2</vt:lpstr>
      <vt:lpstr>3_lop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43</cp:revision>
  <dcterms:created xsi:type="dcterms:W3CDTF">2023-02-14T01:49:34Z</dcterms:created>
  <dcterms:modified xsi:type="dcterms:W3CDTF">2023-06-01T09:35:20Z</dcterms:modified>
</cp:coreProperties>
</file>