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sldIdLst>
    <p:sldId id="313" r:id="rId2"/>
    <p:sldId id="305" r:id="rId3"/>
    <p:sldId id="334" r:id="rId4"/>
    <p:sldId id="335" r:id="rId5"/>
    <p:sldId id="340" r:id="rId6"/>
    <p:sldId id="336" r:id="rId7"/>
    <p:sldId id="337" r:id="rId8"/>
    <p:sldId id="338" r:id="rId9"/>
    <p:sldId id="339" r:id="rId10"/>
    <p:sldId id="314" r:id="rId11"/>
  </p:sldIdLst>
  <p:sldSz cx="9147175" cy="5145088"/>
  <p:notesSz cx="6858000" cy="9144000"/>
  <p:embeddedFontLst>
    <p:embeddedFont>
      <p:font typeface="Calibri Light" charset="0"/>
      <p:regular r:id="rId13"/>
      <p:italic r:id="rId14"/>
    </p:embeddedFont>
    <p:embeddedFont>
      <p:font typeface=".VnArial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.VnAvant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8EB"/>
    <a:srgbClr val="FAF654"/>
    <a:srgbClr val="C2EA9A"/>
    <a:srgbClr val="3B6BDD"/>
    <a:srgbClr val="73C6E8"/>
    <a:srgbClr val="FCE1AA"/>
    <a:srgbClr val="F7AFF7"/>
    <a:srgbClr val="66F32D"/>
    <a:srgbClr val="8599A8"/>
    <a:srgbClr val="405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>
        <p:scale>
          <a:sx n="84" d="100"/>
          <a:sy n="84" d="100"/>
        </p:scale>
        <p:origin x="-726" y="-318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9FDA-D799-4948-957D-D952A27991A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28B-EDE7-4E8B-A482-4CB5FE7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../NHAC/1-%20Toca%20Toca%20kid%20dance%20-%20zumba%20choreography%20(Fly%20Project)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894" y="670767"/>
            <a:ext cx="6362368" cy="523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719" y="1435255"/>
            <a:ext cx="1336086" cy="58495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887" y="2369281"/>
            <a:ext cx="5343382" cy="70810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</a:p>
        </p:txBody>
      </p:sp>
    </p:spTree>
    <p:extLst>
      <p:ext uri="{BB962C8B-B14F-4D97-AF65-F5344CB8AC3E}">
        <p14:creationId xmlns:p14="http://schemas.microsoft.com/office/powerpoint/2010/main" val="245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725" y="977568"/>
            <a:ext cx="5403213" cy="3189954"/>
          </a:xfrm>
          <a:prstGeom prst="rect">
            <a:avLst/>
          </a:prstGeom>
          <a:solidFill>
            <a:srgbClr val="73C6E8"/>
          </a:solidFill>
          <a:ln>
            <a:noFill/>
          </a:ln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754" y="2413648"/>
            <a:ext cx="3722421" cy="27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849770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360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24: </a:t>
            </a:r>
            <a:r>
              <a:rPr lang="en-GB" sz="360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 tập chung</a:t>
            </a:r>
            <a:endParaRPr lang="en-GB" sz="36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836" y="2030862"/>
            <a:ext cx="2657774" cy="2640290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497885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Tiết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2   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( trang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26 + 27)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2373984" y="92007"/>
            <a:ext cx="2300758" cy="520599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60434" y="85524"/>
            <a:ext cx="533585" cy="53356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2" y="-19596"/>
            <a:ext cx="1673352" cy="7438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5209" y="629363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a)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Merge 7"/>
          <p:cNvSpPr/>
          <p:nvPr/>
        </p:nvSpPr>
        <p:spPr>
          <a:xfrm>
            <a:off x="821933" y="724214"/>
            <a:ext cx="1109609" cy="896684"/>
          </a:xfrm>
          <a:prstGeom prst="flowChartMerge">
            <a:avLst/>
          </a:prstGeom>
          <a:solidFill>
            <a:srgbClr val="73C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Merge 19"/>
          <p:cNvSpPr/>
          <p:nvPr/>
        </p:nvSpPr>
        <p:spPr>
          <a:xfrm>
            <a:off x="2219218" y="724213"/>
            <a:ext cx="1109609" cy="896684"/>
          </a:xfrm>
          <a:prstGeom prst="flowChartMerge">
            <a:avLst/>
          </a:prstGeom>
          <a:solidFill>
            <a:srgbClr val="73C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Merge 20"/>
          <p:cNvSpPr/>
          <p:nvPr/>
        </p:nvSpPr>
        <p:spPr>
          <a:xfrm>
            <a:off x="3565133" y="724212"/>
            <a:ext cx="1109609" cy="896684"/>
          </a:xfrm>
          <a:prstGeom prst="flowChartMerg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Merge 21"/>
          <p:cNvSpPr/>
          <p:nvPr/>
        </p:nvSpPr>
        <p:spPr>
          <a:xfrm>
            <a:off x="4911047" y="724211"/>
            <a:ext cx="1109609" cy="896684"/>
          </a:xfrm>
          <a:prstGeom prst="flowChartMerge">
            <a:avLst/>
          </a:prstGeom>
          <a:solidFill>
            <a:srgbClr val="73C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owchart: Merge 22"/>
          <p:cNvSpPr/>
          <p:nvPr/>
        </p:nvSpPr>
        <p:spPr>
          <a:xfrm>
            <a:off x="6246687" y="724211"/>
            <a:ext cx="1109609" cy="896684"/>
          </a:xfrm>
          <a:prstGeom prst="flowChartMerg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Merge 23"/>
          <p:cNvSpPr/>
          <p:nvPr/>
        </p:nvSpPr>
        <p:spPr>
          <a:xfrm>
            <a:off x="7551505" y="724210"/>
            <a:ext cx="1109609" cy="896684"/>
          </a:xfrm>
          <a:prstGeom prst="flowChartMerge">
            <a:avLst/>
          </a:prstGeom>
          <a:solidFill>
            <a:srgbClr val="73C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5209" y="181089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18593396">
            <a:off x="801009" y="1858334"/>
            <a:ext cx="833001" cy="772633"/>
          </a:xfrm>
          <a:prstGeom prst="rect">
            <a:avLst/>
          </a:prstGeom>
          <a:solidFill>
            <a:srgbClr val="F8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8593396">
            <a:off x="2174245" y="1886240"/>
            <a:ext cx="833001" cy="772633"/>
          </a:xfrm>
          <a:prstGeom prst="rect">
            <a:avLst/>
          </a:prstGeom>
          <a:solidFill>
            <a:srgbClr val="F8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8593396">
            <a:off x="3666592" y="1854908"/>
            <a:ext cx="833001" cy="772633"/>
          </a:xfrm>
          <a:prstGeom prst="rect">
            <a:avLst/>
          </a:prstGeom>
          <a:solidFill>
            <a:srgbClr val="F8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18593396">
            <a:off x="5180273" y="1885731"/>
            <a:ext cx="833001" cy="772633"/>
          </a:xfrm>
          <a:prstGeom prst="rect">
            <a:avLst/>
          </a:prstGeom>
          <a:solidFill>
            <a:srgbClr val="F8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8593396">
            <a:off x="6531944" y="1842667"/>
            <a:ext cx="833001" cy="772633"/>
          </a:xfrm>
          <a:prstGeom prst="rect">
            <a:avLst/>
          </a:prstGeom>
          <a:solidFill>
            <a:srgbClr val="F8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8593396">
            <a:off x="7886576" y="1752677"/>
            <a:ext cx="833001" cy="772633"/>
          </a:xfrm>
          <a:prstGeom prst="rect">
            <a:avLst/>
          </a:prstGeom>
          <a:solidFill>
            <a:srgbClr val="F8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39415" y="20343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12651" y="19081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4998" y="201039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18679" y="202358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62335" y="193650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9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6309" y="192272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0931" y="283818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01707" y="2839879"/>
            <a:ext cx="1037689" cy="996593"/>
          </a:xfrm>
          <a:prstGeom prst="ellipse">
            <a:avLst/>
          </a:prstGeom>
          <a:solidFill>
            <a:srgbClr val="FAF6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379260" y="2850311"/>
            <a:ext cx="1037689" cy="996593"/>
          </a:xfrm>
          <a:prstGeom prst="ellipse">
            <a:avLst/>
          </a:prstGeom>
          <a:solidFill>
            <a:srgbClr val="FAF6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632806" y="2850311"/>
            <a:ext cx="1037689" cy="996593"/>
          </a:xfrm>
          <a:prstGeom prst="ellipse">
            <a:avLst/>
          </a:prstGeom>
          <a:solidFill>
            <a:srgbClr val="FAF6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006802" y="2839879"/>
            <a:ext cx="1037689" cy="996593"/>
          </a:xfrm>
          <a:prstGeom prst="ellipse">
            <a:avLst/>
          </a:prstGeom>
          <a:solidFill>
            <a:srgbClr val="FAF6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220561" y="2838188"/>
            <a:ext cx="1037689" cy="996593"/>
          </a:xfrm>
          <a:prstGeom prst="ellipse">
            <a:avLst/>
          </a:prstGeom>
          <a:solidFill>
            <a:srgbClr val="FAF6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440838" y="2797505"/>
            <a:ext cx="1037689" cy="996593"/>
          </a:xfrm>
          <a:prstGeom prst="ellipse">
            <a:avLst/>
          </a:prstGeom>
          <a:solidFill>
            <a:srgbClr val="FAF6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373008" y="3069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80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05395" y="311667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82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27228" y="311667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84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07001" y="303824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39537" y="306496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53296" y="310565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1205" y="37940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d)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1933" y="3939371"/>
            <a:ext cx="1034667" cy="910031"/>
          </a:xfrm>
          <a:prstGeom prst="rect">
            <a:avLst/>
          </a:prstGeom>
          <a:solidFill>
            <a:srgbClr val="C2E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180487" y="40938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156145" y="3900490"/>
            <a:ext cx="1034667" cy="910031"/>
          </a:xfrm>
          <a:prstGeom prst="rect">
            <a:avLst/>
          </a:prstGeom>
          <a:solidFill>
            <a:srgbClr val="C2E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412651" y="40700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10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519572" y="3939370"/>
            <a:ext cx="1034667" cy="910031"/>
          </a:xfrm>
          <a:prstGeom prst="rect">
            <a:avLst/>
          </a:prstGeom>
          <a:solidFill>
            <a:srgbClr val="C2E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878126" y="409389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822203" y="3956964"/>
            <a:ext cx="1034667" cy="910031"/>
          </a:xfrm>
          <a:prstGeom prst="rect">
            <a:avLst/>
          </a:prstGeom>
          <a:solidFill>
            <a:srgbClr val="C2E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061050" y="411148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20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81860" y="3939371"/>
            <a:ext cx="1034667" cy="910031"/>
          </a:xfrm>
          <a:prstGeom prst="rect">
            <a:avLst/>
          </a:prstGeom>
          <a:solidFill>
            <a:srgbClr val="C2E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6325114" y="409389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25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409267" y="3939369"/>
            <a:ext cx="1034667" cy="910031"/>
          </a:xfrm>
          <a:prstGeom prst="rect">
            <a:avLst/>
          </a:prstGeom>
          <a:solidFill>
            <a:srgbClr val="C2E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767821" y="409389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87795" y="734488"/>
            <a:ext cx="52770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53296" y="726181"/>
            <a:ext cx="52770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50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26694" y="2038551"/>
            <a:ext cx="356188" cy="461665"/>
          </a:xfrm>
          <a:prstGeom prst="rect">
            <a:avLst/>
          </a:prstGeom>
          <a:solidFill>
            <a:srgbClr val="F8C8EB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7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131937" y="1908160"/>
            <a:ext cx="510717" cy="461665"/>
          </a:xfrm>
          <a:prstGeom prst="rect">
            <a:avLst/>
          </a:prstGeom>
          <a:solidFill>
            <a:srgbClr val="F8C8EB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11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260502" y="3076565"/>
            <a:ext cx="585417" cy="523220"/>
          </a:xfrm>
          <a:prstGeom prst="rect">
            <a:avLst/>
          </a:prstGeom>
          <a:solidFill>
            <a:srgbClr val="FAF654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86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95588" y="3074874"/>
            <a:ext cx="585417" cy="523220"/>
          </a:xfrm>
          <a:prstGeom prst="rect">
            <a:avLst/>
          </a:prstGeom>
          <a:solidFill>
            <a:srgbClr val="FAF654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88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44196" y="4111489"/>
            <a:ext cx="585417" cy="523220"/>
          </a:xfrm>
          <a:prstGeom prst="rect">
            <a:avLst/>
          </a:prstGeom>
          <a:solidFill>
            <a:srgbClr val="C2EA9A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15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33891" y="4093894"/>
            <a:ext cx="585417" cy="523220"/>
          </a:xfrm>
          <a:prstGeom prst="rect">
            <a:avLst/>
          </a:prstGeom>
          <a:solidFill>
            <a:srgbClr val="C2EA9A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30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71983" y="537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 sát và tìm quy luật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6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801782" y="111649"/>
            <a:ext cx="4846223" cy="507154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 Tìm số lớn hơn trong mỗi cặp.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1545" y="155268"/>
            <a:ext cx="533585" cy="46353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41" y="893852"/>
            <a:ext cx="3107030" cy="8630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01941" y="2097261"/>
            <a:ext cx="4846223" cy="507154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 Tìm số bé hơn trong mỗi cặp.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4819" y="10329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54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8578" y="10329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18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896539" y="893853"/>
            <a:ext cx="3107030" cy="8630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379417" y="103297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63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13176" y="10329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29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01941" y="3020604"/>
            <a:ext cx="3107030" cy="8630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084819" y="31597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70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18578" y="31597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61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132845" y="3020603"/>
            <a:ext cx="3107030" cy="8630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615723" y="31597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17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49482" y="31597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45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5667" y="4367054"/>
            <a:ext cx="6008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Muốn tìm được số lớn hớn, bé hơn ta phải làm gì ?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QUYNH\anh tai ve poiwer oint\giải la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4" y="1824743"/>
            <a:ext cx="5793614" cy="26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97259" y="748773"/>
            <a:ext cx="28312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Giải lao</a:t>
            </a:r>
            <a:endParaRPr lang="en-US" sz="66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ight Arrow 2">
            <a:hlinkClick r:id="rId4" action="ppaction://hlinkfile"/>
          </p:cNvPr>
          <p:cNvSpPr/>
          <p:nvPr/>
        </p:nvSpPr>
        <p:spPr>
          <a:xfrm>
            <a:off x="5828483" y="1041785"/>
            <a:ext cx="854539" cy="5219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70589" y="919959"/>
            <a:ext cx="4561726" cy="84719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4"/>
          <p:cNvSpPr txBox="1">
            <a:spLocks/>
          </p:cNvSpPr>
          <p:nvPr/>
        </p:nvSpPr>
        <p:spPr>
          <a:xfrm>
            <a:off x="801782" y="111649"/>
            <a:ext cx="7119593" cy="507154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Tìm số lớn nhất, bé nhất trong các số sau : 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1545" y="155268"/>
            <a:ext cx="533585" cy="46353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94711" y="105116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31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1492" y="105116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35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6503" y="2178658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- Số lớn nhất :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7989" y="105116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40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6503" y="2969768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- Số bé nhất :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3613" y="211710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40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3612" y="29082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31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3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801781" y="21619"/>
            <a:ext cx="7119593" cy="730832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Chú mèo nghịch ngợm làm rách rèm. Tìm miếng rèm bị rách đó.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1545" y="155268"/>
            <a:ext cx="533585" cy="46353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8" b="98812" l="917" r="98314">
                        <a14:foregroundMark x1="6348" y1="9169" x2="6348" y2="9169"/>
                        <a14:foregroundMark x1="16365" y1="9739" x2="16365" y2="9739"/>
                        <a14:foregroundMark x1="14902" y1="9739" x2="14902" y2="9739"/>
                        <a14:foregroundMark x1="87404" y1="8029" x2="87404" y2="8029"/>
                        <a14:foregroundMark x1="88421" y1="8884" x2="88421" y2="8884"/>
                        <a14:foregroundMark x1="64022" y1="8314" x2="64022" y2="831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83" y="618803"/>
            <a:ext cx="5637717" cy="294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5" b="94700" l="9809" r="9758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8876" y="3606592"/>
            <a:ext cx="1240150" cy="134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5" b="98042" l="8115" r="96629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90" y="3651493"/>
            <a:ext cx="1226962" cy="125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18" b="98303" l="1840" r="97898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8804">
            <a:off x="6717310" y="3507149"/>
            <a:ext cx="1169723" cy="126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55134" y="367954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A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4330" y="360659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B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3861" y="365149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C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48648" y="3651493"/>
            <a:ext cx="517911" cy="489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21395E-6 L -0.12691 3.21395E-6 C -0.18368 3.21395E-6 -0.25347 -0.12288 -0.25347 -0.2226 L -0.25347 -0.44458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4" y="-22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801781" y="21619"/>
            <a:ext cx="7696760" cy="730832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Em hãy giúp các bạn côn trùng lập các số có hai chữ số bằng cách sử dụng các tấm thẻ trên bàn.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1545" y="155268"/>
            <a:ext cx="533585" cy="46353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0" b="98254" l="0" r="97956">
                        <a14:foregroundMark x1="35848" y1="14641" x2="35848" y2="14641"/>
                        <a14:foregroundMark x1="34092" y1="20148" x2="34092" y2="20148"/>
                        <a14:foregroundMark x1="49813" y1="34856" x2="49813" y2="34856"/>
                        <a14:foregroundMark x1="64929" y1="13633" x2="64929" y2="13633"/>
                        <a14:foregroundMark x1="71120" y1="14976" x2="71120" y2="14976"/>
                        <a14:foregroundMark x1="64210" y1="16051" x2="64210" y2="1605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6" y="752451"/>
            <a:ext cx="7682881" cy="329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0368" y="4046484"/>
            <a:ext cx="1436612" cy="584775"/>
          </a:xfrm>
          <a:prstGeom prst="rect">
            <a:avLst/>
          </a:prstGeom>
          <a:solidFill>
            <a:srgbClr val="C2EA9A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83 , 87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7761" y="4046480"/>
            <a:ext cx="1322798" cy="584775"/>
          </a:xfrm>
          <a:prstGeom prst="rect">
            <a:avLst/>
          </a:prstGeom>
          <a:solidFill>
            <a:srgbClr val="FAF654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38, 37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4351" y="4046481"/>
            <a:ext cx="1322798" cy="584775"/>
          </a:xfrm>
          <a:prstGeom prst="rect">
            <a:avLst/>
          </a:prstGeom>
          <a:solidFill>
            <a:srgbClr val="F8C8EB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78, 73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801781" y="155268"/>
            <a:ext cx="7696760" cy="730832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Em hãy đếm và so sánh số học sinh nam và học sinh nữ của lớp mình 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1545" y="155268"/>
            <a:ext cx="533585" cy="4635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6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4" name="Picture 2" descr="E:\QUYNH\anh tai ve poiwer oint\nam nữ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985838"/>
            <a:ext cx="57150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8365</TotalTime>
  <Words>231</Words>
  <PresentationFormat>Custom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Times New Roman</vt:lpstr>
      <vt:lpstr>Lato</vt:lpstr>
      <vt:lpstr>Arial-Rounded</vt:lpstr>
      <vt:lpstr>Calibri Light</vt:lpstr>
      <vt:lpstr>.VnArial</vt:lpstr>
      <vt:lpstr>Calibri</vt:lpstr>
      <vt:lpstr>Lato Heavy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2021-02-01T15:40:46Z</dcterms:modified>
</cp:coreProperties>
</file>