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9" r:id="rId5"/>
    <p:sldId id="442" r:id="rId6"/>
    <p:sldId id="443" r:id="rId7"/>
    <p:sldId id="444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0066FF"/>
    <a:srgbClr val="0000CC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LÀM ĐỒ DÙNG HỌC TẬP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 school stationery song - Bài hát về đồ dùng học tập - Học tiếng anh qua bài hát dễ nhất_Trim">
            <a:hlinkClick r:id="" action="ppaction://media"/>
            <a:extLst>
              <a:ext uri="{FF2B5EF4-FFF2-40B4-BE49-F238E27FC236}">
                <a16:creationId xmlns:a16="http://schemas.microsoft.com/office/drawing/2014/main" id="{80096982-CC88-64AE-A179-655690EF59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5" y="1782783"/>
            <a:ext cx="6566050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3659"/>
              <a:ext cx="6688780" cy="609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5230AE-2AB9-E687-AB35-BDDAF364319C}"/>
              </a:ext>
            </a:extLst>
          </p:cNvPr>
          <p:cNvSpPr txBox="1"/>
          <p:nvPr/>
        </p:nvSpPr>
        <p:spPr>
          <a:xfrm>
            <a:off x="1722096" y="3849469"/>
            <a:ext cx="1243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đây: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B1A1A-CD96-17EA-AAAE-19B5A79FB1D9}"/>
              </a:ext>
            </a:extLst>
          </p:cNvPr>
          <p:cNvSpPr txBox="1"/>
          <p:nvPr/>
        </p:nvSpPr>
        <p:spPr>
          <a:xfrm>
            <a:off x="1669834" y="2628389"/>
            <a:ext cx="1467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A419A-61AE-2FDD-6CF8-B9375A8B5F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07" y="4813900"/>
            <a:ext cx="7597357" cy="40512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EA827A-54AE-5BEA-A72B-631A78DABA85}"/>
              </a:ext>
            </a:extLst>
          </p:cNvPr>
          <p:cNvSpPr txBox="1"/>
          <p:nvPr/>
        </p:nvSpPr>
        <p:spPr>
          <a:xfrm>
            <a:off x="8043458" y="4648200"/>
            <a:ext cx="83011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0" i="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Gài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3600" b="0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E84B84-C80F-7905-36D7-E5EE0490D7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02" y="3810000"/>
            <a:ext cx="1198317" cy="1198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1CAB33-EC3C-2D54-9D34-71B6927A9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02" y="2407778"/>
            <a:ext cx="1014512" cy="11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(T1)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D3750-FA58-77F8-FFC7-C394F81FED5A}"/>
              </a:ext>
            </a:extLst>
          </p:cNvPr>
          <p:cNvSpPr txBox="1"/>
          <p:nvPr/>
        </p:nvSpPr>
        <p:spPr>
          <a:xfrm>
            <a:off x="670719" y="1856399"/>
            <a:ext cx="1013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vật liệu và dụng cụ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392DC-B9C3-58E6-1C80-014FFD2CE187}"/>
              </a:ext>
            </a:extLst>
          </p:cNvPr>
          <p:cNvSpPr txBox="1"/>
          <p:nvPr/>
        </p:nvSpPr>
        <p:spPr>
          <a:xfrm>
            <a:off x="1488036" y="2594300"/>
            <a:ext cx="15260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đây,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41762-ABA9-FD01-F19F-9EA6BAE505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7481" y="3962295"/>
            <a:ext cx="15773399" cy="3657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78138-58BA-18F2-C9EF-B0BED9E1CE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611683"/>
            <a:ext cx="1198317" cy="11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(T1)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D3750-FA58-77F8-FFC7-C394F81FED5A}"/>
              </a:ext>
            </a:extLst>
          </p:cNvPr>
          <p:cNvSpPr txBox="1"/>
          <p:nvPr/>
        </p:nvSpPr>
        <p:spPr>
          <a:xfrm>
            <a:off x="670719" y="1856399"/>
            <a:ext cx="1013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vật liệu và dụng cụ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392DC-B9C3-58E6-1C80-014FFD2CE187}"/>
              </a:ext>
            </a:extLst>
          </p:cNvPr>
          <p:cNvSpPr txBox="1"/>
          <p:nvPr/>
        </p:nvSpPr>
        <p:spPr>
          <a:xfrm>
            <a:off x="1030836" y="2573417"/>
            <a:ext cx="15260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đây,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41762-ABA9-FD01-F19F-9EA6BAE505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0184" y="3773746"/>
            <a:ext cx="7006454" cy="463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BC7D2-3F70-7277-22D6-14ED0FE09CA2}"/>
              </a:ext>
            </a:extLst>
          </p:cNvPr>
          <p:cNvSpPr txBox="1"/>
          <p:nvPr/>
        </p:nvSpPr>
        <p:spPr>
          <a:xfrm>
            <a:off x="202385" y="3886199"/>
            <a:ext cx="8850334" cy="452431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tô, trang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32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784006-2C99-81EB-35BC-057FA3FC97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2" y="2590800"/>
            <a:ext cx="1198317" cy="11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5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FE115-09C1-0276-86A6-7AA3530C9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" t="11364" r="863" b="11364"/>
          <a:stretch/>
        </p:blipFill>
        <p:spPr>
          <a:xfrm>
            <a:off x="518319" y="3048000"/>
            <a:ext cx="156210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3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96E9-ED8A-844E-4CE7-1A59C96D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E36F3-B2BB-20C1-4657-28762A2A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9878</TotalTime>
  <Words>402</Words>
  <PresentationFormat>Custom</PresentationFormat>
  <Paragraphs>40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2022-08-26T01:59:06Z</dcterms:modified>
</cp:coreProperties>
</file>