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6"/>
  </p:notesMasterIdLst>
  <p:sldIdLst>
    <p:sldId id="258" r:id="rId4"/>
    <p:sldId id="261" r:id="rId5"/>
    <p:sldId id="262" r:id="rId6"/>
    <p:sldId id="25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50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9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47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99" algn="l" defTabSz="9143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9" autoAdjust="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F779F-0C54-4285-8EE4-E3F785964244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FEFDB-B7F8-4C5E-BF7D-4CBCF2E92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59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50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9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7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99" algn="l" defTabSz="9143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lIns="38400" tIns="19202" rIns="38400" bIns="19202"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 algn="ctr">
              <a:buNone/>
              <a:defRPr sz="2000"/>
            </a:lvl1pPr>
            <a:lvl2pPr marL="384008" indent="0" algn="ctr">
              <a:buNone/>
              <a:defRPr sz="1700"/>
            </a:lvl2pPr>
            <a:lvl3pPr marL="768011" indent="0" algn="ctr">
              <a:buNone/>
              <a:defRPr sz="1500"/>
            </a:lvl3pPr>
            <a:lvl4pPr marL="1152019" indent="0" algn="ctr">
              <a:buNone/>
              <a:defRPr sz="1300"/>
            </a:lvl4pPr>
            <a:lvl5pPr marL="1536022" indent="0" algn="ctr">
              <a:buNone/>
              <a:defRPr sz="1300"/>
            </a:lvl5pPr>
            <a:lvl6pPr marL="1920030" indent="0" algn="ctr">
              <a:buNone/>
              <a:defRPr sz="1300"/>
            </a:lvl6pPr>
            <a:lvl7pPr marL="2304033" indent="0" algn="ctr">
              <a:buNone/>
              <a:defRPr sz="1300"/>
            </a:lvl7pPr>
            <a:lvl8pPr marL="2688041" indent="0" algn="ctr">
              <a:buNone/>
              <a:defRPr sz="1300"/>
            </a:lvl8pPr>
            <a:lvl9pPr marL="3072044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578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 lIns="38400" tIns="19202" rIns="38400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08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 lIns="38400" tIns="19202" rIns="38400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16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5106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lIns="38402" tIns="19202" rIns="38402" bIns="19202"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 algn="ctr">
              <a:buNone/>
              <a:defRPr sz="2000"/>
            </a:lvl1pPr>
            <a:lvl2pPr marL="384024" indent="0" algn="ctr">
              <a:buNone/>
              <a:defRPr sz="1700"/>
            </a:lvl2pPr>
            <a:lvl3pPr marL="768045" indent="0" algn="ctr">
              <a:buNone/>
              <a:defRPr sz="1500"/>
            </a:lvl3pPr>
            <a:lvl4pPr marL="1152069" indent="0" algn="ctr">
              <a:buNone/>
              <a:defRPr sz="1300"/>
            </a:lvl4pPr>
            <a:lvl5pPr marL="1536090" indent="0" algn="ctr">
              <a:buNone/>
              <a:defRPr sz="1300"/>
            </a:lvl5pPr>
            <a:lvl6pPr marL="1920114" indent="0" algn="ctr">
              <a:buNone/>
              <a:defRPr sz="1300"/>
            </a:lvl6pPr>
            <a:lvl7pPr marL="2304135" indent="0" algn="ctr">
              <a:buNone/>
              <a:defRPr sz="1300"/>
            </a:lvl7pPr>
            <a:lvl8pPr marL="2688159" indent="0" algn="ctr">
              <a:buNone/>
              <a:defRPr sz="1300"/>
            </a:lvl8pPr>
            <a:lvl9pPr marL="307218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259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lIns="38402" tIns="19202" rIns="38402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57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  <a:prstGeom prst="rect">
            <a:avLst/>
          </a:prstGeom>
        </p:spPr>
        <p:txBody>
          <a:bodyPr lIns="38402" tIns="19202" rIns="38402" bIns="19202"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40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680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520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3609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2011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041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8815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7218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67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 lIns="38402" tIns="19202" rIns="38402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 lIns="38402" tIns="19202" rIns="38402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84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lIns="38402" tIns="19202" rIns="38402" bIns="19202" anchor="b"/>
          <a:lstStyle>
            <a:lvl1pPr marL="0" indent="0">
              <a:buNone/>
              <a:defRPr sz="2000" b="1"/>
            </a:lvl1pPr>
            <a:lvl2pPr marL="384024" indent="0">
              <a:buNone/>
              <a:defRPr sz="1700" b="1"/>
            </a:lvl2pPr>
            <a:lvl3pPr marL="768045" indent="0">
              <a:buNone/>
              <a:defRPr sz="1500" b="1"/>
            </a:lvl3pPr>
            <a:lvl4pPr marL="1152069" indent="0">
              <a:buNone/>
              <a:defRPr sz="1300" b="1"/>
            </a:lvl4pPr>
            <a:lvl5pPr marL="1536090" indent="0">
              <a:buNone/>
              <a:defRPr sz="1300" b="1"/>
            </a:lvl5pPr>
            <a:lvl6pPr marL="1920114" indent="0">
              <a:buNone/>
              <a:defRPr sz="1300" b="1"/>
            </a:lvl6pPr>
            <a:lvl7pPr marL="2304135" indent="0">
              <a:buNone/>
              <a:defRPr sz="1300" b="1"/>
            </a:lvl7pPr>
            <a:lvl8pPr marL="2688159" indent="0">
              <a:buNone/>
              <a:defRPr sz="1300" b="1"/>
            </a:lvl8pPr>
            <a:lvl9pPr marL="307218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 lIns="38402" tIns="19202" rIns="38402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lIns="38402" tIns="19202" rIns="38402" bIns="19202" anchor="b"/>
          <a:lstStyle>
            <a:lvl1pPr marL="0" indent="0">
              <a:buNone/>
              <a:defRPr sz="2000" b="1"/>
            </a:lvl1pPr>
            <a:lvl2pPr marL="384024" indent="0">
              <a:buNone/>
              <a:defRPr sz="1700" b="1"/>
            </a:lvl2pPr>
            <a:lvl3pPr marL="768045" indent="0">
              <a:buNone/>
              <a:defRPr sz="1500" b="1"/>
            </a:lvl3pPr>
            <a:lvl4pPr marL="1152069" indent="0">
              <a:buNone/>
              <a:defRPr sz="1300" b="1"/>
            </a:lvl4pPr>
            <a:lvl5pPr marL="1536090" indent="0">
              <a:buNone/>
              <a:defRPr sz="1300" b="1"/>
            </a:lvl5pPr>
            <a:lvl6pPr marL="1920114" indent="0">
              <a:buNone/>
              <a:defRPr sz="1300" b="1"/>
            </a:lvl6pPr>
            <a:lvl7pPr marL="2304135" indent="0">
              <a:buNone/>
              <a:defRPr sz="1300" b="1"/>
            </a:lvl7pPr>
            <a:lvl8pPr marL="2688159" indent="0">
              <a:buNone/>
              <a:defRPr sz="1300" b="1"/>
            </a:lvl8pPr>
            <a:lvl9pPr marL="307218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 lIns="38402" tIns="19202" rIns="38402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61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955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75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lIns="38400" tIns="19202" rIns="38400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12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lIns="38402" tIns="19202" rIns="38402" bIns="19202"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lIns="38402" tIns="19202" rIns="38402" bIns="19202"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>
              <a:buNone/>
              <a:defRPr sz="1300"/>
            </a:lvl1pPr>
            <a:lvl2pPr marL="384024" indent="0">
              <a:buNone/>
              <a:defRPr sz="1200"/>
            </a:lvl2pPr>
            <a:lvl3pPr marL="768045" indent="0">
              <a:buNone/>
              <a:defRPr sz="1000"/>
            </a:lvl3pPr>
            <a:lvl4pPr marL="1152069" indent="0">
              <a:buNone/>
              <a:defRPr sz="800"/>
            </a:lvl4pPr>
            <a:lvl5pPr marL="1536090" indent="0">
              <a:buNone/>
              <a:defRPr sz="800"/>
            </a:lvl5pPr>
            <a:lvl6pPr marL="1920114" indent="0">
              <a:buNone/>
              <a:defRPr sz="800"/>
            </a:lvl6pPr>
            <a:lvl7pPr marL="2304135" indent="0">
              <a:buNone/>
              <a:defRPr sz="800"/>
            </a:lvl7pPr>
            <a:lvl8pPr marL="2688159" indent="0">
              <a:buNone/>
              <a:defRPr sz="800"/>
            </a:lvl8pPr>
            <a:lvl9pPr marL="30721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59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lIns="38402" tIns="19202" rIns="38402" bIns="19202"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>
              <a:buNone/>
              <a:defRPr sz="2700"/>
            </a:lvl1pPr>
            <a:lvl2pPr marL="384024" indent="0">
              <a:buNone/>
              <a:defRPr sz="2400"/>
            </a:lvl2pPr>
            <a:lvl3pPr marL="768045" indent="0">
              <a:buNone/>
              <a:defRPr sz="2000"/>
            </a:lvl3pPr>
            <a:lvl4pPr marL="1152069" indent="0">
              <a:buNone/>
              <a:defRPr sz="1700"/>
            </a:lvl4pPr>
            <a:lvl5pPr marL="1536090" indent="0">
              <a:buNone/>
              <a:defRPr sz="1700"/>
            </a:lvl5pPr>
            <a:lvl6pPr marL="1920114" indent="0">
              <a:buNone/>
              <a:defRPr sz="1700"/>
            </a:lvl6pPr>
            <a:lvl7pPr marL="2304135" indent="0">
              <a:buNone/>
              <a:defRPr sz="1700"/>
            </a:lvl7pPr>
            <a:lvl8pPr marL="2688159" indent="0">
              <a:buNone/>
              <a:defRPr sz="1700"/>
            </a:lvl8pPr>
            <a:lvl9pPr marL="3072180" indent="0">
              <a:buNone/>
              <a:defRPr sz="1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 lIns="38402" tIns="19202" rIns="38402" bIns="19202"/>
          <a:lstStyle>
            <a:lvl1pPr marL="0" indent="0">
              <a:buNone/>
              <a:defRPr sz="1300"/>
            </a:lvl1pPr>
            <a:lvl2pPr marL="384024" indent="0">
              <a:buNone/>
              <a:defRPr sz="1200"/>
            </a:lvl2pPr>
            <a:lvl3pPr marL="768045" indent="0">
              <a:buNone/>
              <a:defRPr sz="1000"/>
            </a:lvl3pPr>
            <a:lvl4pPr marL="1152069" indent="0">
              <a:buNone/>
              <a:defRPr sz="800"/>
            </a:lvl4pPr>
            <a:lvl5pPr marL="1536090" indent="0">
              <a:buNone/>
              <a:defRPr sz="800"/>
            </a:lvl5pPr>
            <a:lvl6pPr marL="1920114" indent="0">
              <a:buNone/>
              <a:defRPr sz="800"/>
            </a:lvl6pPr>
            <a:lvl7pPr marL="2304135" indent="0">
              <a:buNone/>
              <a:defRPr sz="800"/>
            </a:lvl7pPr>
            <a:lvl8pPr marL="2688159" indent="0">
              <a:buNone/>
              <a:defRPr sz="800"/>
            </a:lvl8pPr>
            <a:lvl9pPr marL="30721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8107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 lIns="38402" tIns="19202" rIns="38402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863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 lIns="38402" tIns="19202" rIns="38402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 lIns="38402" tIns="19202" rIns="38402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56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3701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lIns="38405" tIns="19202" rIns="38405" bIns="19202" anchor="b"/>
          <a:lstStyle>
            <a:lvl1pPr algn="ctr"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 algn="ctr">
              <a:buNone/>
              <a:defRPr sz="2000"/>
            </a:lvl1pPr>
            <a:lvl2pPr marL="384048" indent="0" algn="ctr">
              <a:buNone/>
              <a:defRPr sz="1700"/>
            </a:lvl2pPr>
            <a:lvl3pPr marL="768096" indent="0" algn="ctr">
              <a:buNone/>
              <a:defRPr sz="1500"/>
            </a:lvl3pPr>
            <a:lvl4pPr marL="1152144" indent="0" algn="ctr">
              <a:buNone/>
              <a:defRPr sz="1300"/>
            </a:lvl4pPr>
            <a:lvl5pPr marL="1536192" indent="0" algn="ctr">
              <a:buNone/>
              <a:defRPr sz="1300"/>
            </a:lvl5pPr>
            <a:lvl6pPr marL="1920240" indent="0" algn="ctr">
              <a:buNone/>
              <a:defRPr sz="1300"/>
            </a:lvl6pPr>
            <a:lvl7pPr marL="2304288" indent="0" algn="ctr">
              <a:buNone/>
              <a:defRPr sz="1300"/>
            </a:lvl7pPr>
            <a:lvl8pPr marL="2688336" indent="0" algn="ctr">
              <a:buNone/>
              <a:defRPr sz="1300"/>
            </a:lvl8pPr>
            <a:lvl9pPr marL="3072384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857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lIns="38405" tIns="19202" rIns="38405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064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</p:spPr>
        <p:txBody>
          <a:bodyPr lIns="38405" tIns="19202" rIns="38405" bIns="19202"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404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680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521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361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2024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0428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8833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7238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014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 lIns="38405" tIns="19202" rIns="38405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 lIns="38405" tIns="19202" rIns="38405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5156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lIns="38405" tIns="19202" rIns="38405" bIns="19202" anchor="b"/>
          <a:lstStyle>
            <a:lvl1pPr marL="0" indent="0">
              <a:buNone/>
              <a:defRPr sz="2000" b="1"/>
            </a:lvl1pPr>
            <a:lvl2pPr marL="384048" indent="0">
              <a:buNone/>
              <a:defRPr sz="1700" b="1"/>
            </a:lvl2pPr>
            <a:lvl3pPr marL="768096" indent="0">
              <a:buNone/>
              <a:defRPr sz="1500" b="1"/>
            </a:lvl3pPr>
            <a:lvl4pPr marL="1152144" indent="0">
              <a:buNone/>
              <a:defRPr sz="1300" b="1"/>
            </a:lvl4pPr>
            <a:lvl5pPr marL="1536192" indent="0">
              <a:buNone/>
              <a:defRPr sz="1300" b="1"/>
            </a:lvl5pPr>
            <a:lvl6pPr marL="1920240" indent="0">
              <a:buNone/>
              <a:defRPr sz="1300" b="1"/>
            </a:lvl6pPr>
            <a:lvl7pPr marL="2304288" indent="0">
              <a:buNone/>
              <a:defRPr sz="1300" b="1"/>
            </a:lvl7pPr>
            <a:lvl8pPr marL="2688336" indent="0">
              <a:buNone/>
              <a:defRPr sz="1300" b="1"/>
            </a:lvl8pPr>
            <a:lvl9pPr marL="3072384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 lIns="38405" tIns="19202" rIns="38405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lIns="38405" tIns="19202" rIns="38405" bIns="19202" anchor="b"/>
          <a:lstStyle>
            <a:lvl1pPr marL="0" indent="0">
              <a:buNone/>
              <a:defRPr sz="2000" b="1"/>
            </a:lvl1pPr>
            <a:lvl2pPr marL="384048" indent="0">
              <a:buNone/>
              <a:defRPr sz="1700" b="1"/>
            </a:lvl2pPr>
            <a:lvl3pPr marL="768096" indent="0">
              <a:buNone/>
              <a:defRPr sz="1500" b="1"/>
            </a:lvl3pPr>
            <a:lvl4pPr marL="1152144" indent="0">
              <a:buNone/>
              <a:defRPr sz="1300" b="1"/>
            </a:lvl4pPr>
            <a:lvl5pPr marL="1536192" indent="0">
              <a:buNone/>
              <a:defRPr sz="1300" b="1"/>
            </a:lvl5pPr>
            <a:lvl6pPr marL="1920240" indent="0">
              <a:buNone/>
              <a:defRPr sz="1300" b="1"/>
            </a:lvl6pPr>
            <a:lvl7pPr marL="2304288" indent="0">
              <a:buNone/>
              <a:defRPr sz="1300" b="1"/>
            </a:lvl7pPr>
            <a:lvl8pPr marL="2688336" indent="0">
              <a:buNone/>
              <a:defRPr sz="1300" b="1"/>
            </a:lvl8pPr>
            <a:lvl9pPr marL="3072384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 lIns="38405" tIns="19202" rIns="38405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94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43"/>
            <a:ext cx="7886700" cy="2852737"/>
          </a:xfrm>
          <a:prstGeom prst="rect">
            <a:avLst/>
          </a:prstGeom>
        </p:spPr>
        <p:txBody>
          <a:bodyPr lIns="38400" tIns="19202" rIns="38400" bIns="19202"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9"/>
            <a:ext cx="7886700" cy="1500187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40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680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5201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360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2003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040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880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0720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815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7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5108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lIns="38405" tIns="19202" rIns="38405" bIns="19202"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lIns="38405" tIns="19202" rIns="38405" bIns="19202"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>
              <a:buNone/>
              <a:defRPr sz="1300"/>
            </a:lvl1pPr>
            <a:lvl2pPr marL="384048" indent="0">
              <a:buNone/>
              <a:defRPr sz="1200"/>
            </a:lvl2pPr>
            <a:lvl3pPr marL="768096" indent="0">
              <a:buNone/>
              <a:defRPr sz="1000"/>
            </a:lvl3pPr>
            <a:lvl4pPr marL="1152144" indent="0">
              <a:buNone/>
              <a:defRPr sz="800"/>
            </a:lvl4pPr>
            <a:lvl5pPr marL="1536192" indent="0">
              <a:buNone/>
              <a:defRPr sz="800"/>
            </a:lvl5pPr>
            <a:lvl6pPr marL="1920240" indent="0">
              <a:buNone/>
              <a:defRPr sz="800"/>
            </a:lvl6pPr>
            <a:lvl7pPr marL="2304288" indent="0">
              <a:buNone/>
              <a:defRPr sz="800"/>
            </a:lvl7pPr>
            <a:lvl8pPr marL="2688336" indent="0">
              <a:buNone/>
              <a:defRPr sz="800"/>
            </a:lvl8pPr>
            <a:lvl9pPr marL="3072384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9854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lIns="38405" tIns="19202" rIns="38405" bIns="19202"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>
              <a:buNone/>
              <a:defRPr sz="2700"/>
            </a:lvl1pPr>
            <a:lvl2pPr marL="384048" indent="0">
              <a:buNone/>
              <a:defRPr sz="2400"/>
            </a:lvl2pPr>
            <a:lvl3pPr marL="768096" indent="0">
              <a:buNone/>
              <a:defRPr sz="2000"/>
            </a:lvl3pPr>
            <a:lvl4pPr marL="1152144" indent="0">
              <a:buNone/>
              <a:defRPr sz="1700"/>
            </a:lvl4pPr>
            <a:lvl5pPr marL="1536192" indent="0">
              <a:buNone/>
              <a:defRPr sz="1700"/>
            </a:lvl5pPr>
            <a:lvl6pPr marL="1920240" indent="0">
              <a:buNone/>
              <a:defRPr sz="1700"/>
            </a:lvl6pPr>
            <a:lvl7pPr marL="2304288" indent="0">
              <a:buNone/>
              <a:defRPr sz="1700"/>
            </a:lvl7pPr>
            <a:lvl8pPr marL="2688336" indent="0">
              <a:buNone/>
              <a:defRPr sz="1700"/>
            </a:lvl8pPr>
            <a:lvl9pPr marL="3072384" indent="0">
              <a:buNone/>
              <a:defRPr sz="1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 lIns="38405" tIns="19202" rIns="38405" bIns="19202"/>
          <a:lstStyle>
            <a:lvl1pPr marL="0" indent="0">
              <a:buNone/>
              <a:defRPr sz="1300"/>
            </a:lvl1pPr>
            <a:lvl2pPr marL="384048" indent="0">
              <a:buNone/>
              <a:defRPr sz="1200"/>
            </a:lvl2pPr>
            <a:lvl3pPr marL="768096" indent="0">
              <a:buNone/>
              <a:defRPr sz="1000"/>
            </a:lvl3pPr>
            <a:lvl4pPr marL="1152144" indent="0">
              <a:buNone/>
              <a:defRPr sz="800"/>
            </a:lvl4pPr>
            <a:lvl5pPr marL="1536192" indent="0">
              <a:buNone/>
              <a:defRPr sz="800"/>
            </a:lvl5pPr>
            <a:lvl6pPr marL="1920240" indent="0">
              <a:buNone/>
              <a:defRPr sz="800"/>
            </a:lvl6pPr>
            <a:lvl7pPr marL="2304288" indent="0">
              <a:buNone/>
              <a:defRPr sz="800"/>
            </a:lvl7pPr>
            <a:lvl8pPr marL="2688336" indent="0">
              <a:buNone/>
              <a:defRPr sz="800"/>
            </a:lvl8pPr>
            <a:lvl9pPr marL="3072384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798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 lIns="38405" tIns="19202" rIns="38405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961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 lIns="38405" tIns="19202" rIns="38405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 lIns="38405" tIns="19202" rIns="38405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604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82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 lIns="38400" tIns="19202" rIns="38400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 lIns="38400" tIns="19202" rIns="38400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42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lIns="38400" tIns="19202" rIns="38400" bIns="19202" anchor="b"/>
          <a:lstStyle>
            <a:lvl1pPr marL="0" indent="0">
              <a:buNone/>
              <a:defRPr sz="2000" b="1"/>
            </a:lvl1pPr>
            <a:lvl2pPr marL="384008" indent="0">
              <a:buNone/>
              <a:defRPr sz="1700" b="1"/>
            </a:lvl2pPr>
            <a:lvl3pPr marL="768011" indent="0">
              <a:buNone/>
              <a:defRPr sz="1500" b="1"/>
            </a:lvl3pPr>
            <a:lvl4pPr marL="1152019" indent="0">
              <a:buNone/>
              <a:defRPr sz="1300" b="1"/>
            </a:lvl4pPr>
            <a:lvl5pPr marL="1536022" indent="0">
              <a:buNone/>
              <a:defRPr sz="1300" b="1"/>
            </a:lvl5pPr>
            <a:lvl6pPr marL="1920030" indent="0">
              <a:buNone/>
              <a:defRPr sz="1300" b="1"/>
            </a:lvl6pPr>
            <a:lvl7pPr marL="2304033" indent="0">
              <a:buNone/>
              <a:defRPr sz="1300" b="1"/>
            </a:lvl7pPr>
            <a:lvl8pPr marL="2688041" indent="0">
              <a:buNone/>
              <a:defRPr sz="1300" b="1"/>
            </a:lvl8pPr>
            <a:lvl9pPr marL="3072044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 lIns="38400" tIns="19202" rIns="38400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lIns="38400" tIns="19202" rIns="38400" bIns="19202" anchor="b"/>
          <a:lstStyle>
            <a:lvl1pPr marL="0" indent="0">
              <a:buNone/>
              <a:defRPr sz="2000" b="1"/>
            </a:lvl1pPr>
            <a:lvl2pPr marL="384008" indent="0">
              <a:buNone/>
              <a:defRPr sz="1700" b="1"/>
            </a:lvl2pPr>
            <a:lvl3pPr marL="768011" indent="0">
              <a:buNone/>
              <a:defRPr sz="1500" b="1"/>
            </a:lvl3pPr>
            <a:lvl4pPr marL="1152019" indent="0">
              <a:buNone/>
              <a:defRPr sz="1300" b="1"/>
            </a:lvl4pPr>
            <a:lvl5pPr marL="1536022" indent="0">
              <a:buNone/>
              <a:defRPr sz="1300" b="1"/>
            </a:lvl5pPr>
            <a:lvl6pPr marL="1920030" indent="0">
              <a:buNone/>
              <a:defRPr sz="1300" b="1"/>
            </a:lvl6pPr>
            <a:lvl7pPr marL="2304033" indent="0">
              <a:buNone/>
              <a:defRPr sz="1300" b="1"/>
            </a:lvl7pPr>
            <a:lvl8pPr marL="2688041" indent="0">
              <a:buNone/>
              <a:defRPr sz="1300" b="1"/>
            </a:lvl8pPr>
            <a:lvl9pPr marL="3072044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 lIns="38400" tIns="19202" rIns="38400" bIns="19202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26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lIns="38400" tIns="19202" rIns="38400" bIns="19202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00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0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lIns="38400" tIns="19202" rIns="38400" bIns="19202"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1"/>
            <a:ext cx="4629150" cy="4873625"/>
          </a:xfrm>
          <a:prstGeom prst="rect">
            <a:avLst/>
          </a:prstGeom>
        </p:spPr>
        <p:txBody>
          <a:bodyPr lIns="38400" tIns="19202" rIns="38400" bIns="19202"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>
              <a:buNone/>
              <a:defRPr sz="1300"/>
            </a:lvl1pPr>
            <a:lvl2pPr marL="384008" indent="0">
              <a:buNone/>
              <a:defRPr sz="1200"/>
            </a:lvl2pPr>
            <a:lvl3pPr marL="768011" indent="0">
              <a:buNone/>
              <a:defRPr sz="1000"/>
            </a:lvl3pPr>
            <a:lvl4pPr marL="1152019" indent="0">
              <a:buNone/>
              <a:defRPr sz="800"/>
            </a:lvl4pPr>
            <a:lvl5pPr marL="1536022" indent="0">
              <a:buNone/>
              <a:defRPr sz="800"/>
            </a:lvl5pPr>
            <a:lvl6pPr marL="1920030" indent="0">
              <a:buNone/>
              <a:defRPr sz="800"/>
            </a:lvl6pPr>
            <a:lvl7pPr marL="2304033" indent="0">
              <a:buNone/>
              <a:defRPr sz="800"/>
            </a:lvl7pPr>
            <a:lvl8pPr marL="2688041" indent="0">
              <a:buNone/>
              <a:defRPr sz="800"/>
            </a:lvl8pPr>
            <a:lvl9pPr marL="3072044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lIns="38400" tIns="19202" rIns="38400" bIns="19202" anchor="b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1"/>
            <a:ext cx="4629150" cy="4873625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>
              <a:buNone/>
              <a:defRPr sz="2700"/>
            </a:lvl1pPr>
            <a:lvl2pPr marL="384008" indent="0">
              <a:buNone/>
              <a:defRPr sz="2400"/>
            </a:lvl2pPr>
            <a:lvl3pPr marL="768011" indent="0">
              <a:buNone/>
              <a:defRPr sz="2000"/>
            </a:lvl3pPr>
            <a:lvl4pPr marL="1152019" indent="0">
              <a:buNone/>
              <a:defRPr sz="1700"/>
            </a:lvl4pPr>
            <a:lvl5pPr marL="1536022" indent="0">
              <a:buNone/>
              <a:defRPr sz="1700"/>
            </a:lvl5pPr>
            <a:lvl6pPr marL="1920030" indent="0">
              <a:buNone/>
              <a:defRPr sz="1700"/>
            </a:lvl6pPr>
            <a:lvl7pPr marL="2304033" indent="0">
              <a:buNone/>
              <a:defRPr sz="1700"/>
            </a:lvl7pPr>
            <a:lvl8pPr marL="2688041" indent="0">
              <a:buNone/>
              <a:defRPr sz="1700"/>
            </a:lvl8pPr>
            <a:lvl9pPr marL="3072044" indent="0">
              <a:buNone/>
              <a:defRPr sz="1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 lIns="38400" tIns="19202" rIns="38400" bIns="19202"/>
          <a:lstStyle>
            <a:lvl1pPr marL="0" indent="0">
              <a:buNone/>
              <a:defRPr sz="1300"/>
            </a:lvl1pPr>
            <a:lvl2pPr marL="384008" indent="0">
              <a:buNone/>
              <a:defRPr sz="1200"/>
            </a:lvl2pPr>
            <a:lvl3pPr marL="768011" indent="0">
              <a:buNone/>
              <a:defRPr sz="1000"/>
            </a:lvl3pPr>
            <a:lvl4pPr marL="1152019" indent="0">
              <a:buNone/>
              <a:defRPr sz="800"/>
            </a:lvl4pPr>
            <a:lvl5pPr marL="1536022" indent="0">
              <a:buNone/>
              <a:defRPr sz="800"/>
            </a:lvl5pPr>
            <a:lvl6pPr marL="1920030" indent="0">
              <a:buNone/>
              <a:defRPr sz="800"/>
            </a:lvl6pPr>
            <a:lvl7pPr marL="2304033" indent="0">
              <a:buNone/>
              <a:defRPr sz="800"/>
            </a:lvl7pPr>
            <a:lvl8pPr marL="2688041" indent="0">
              <a:buNone/>
              <a:defRPr sz="800"/>
            </a:lvl8pPr>
            <a:lvl9pPr marL="3072044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6"/>
            <a:ext cx="2057400" cy="365125"/>
          </a:xfrm>
          <a:prstGeom prst="rect">
            <a:avLst/>
          </a:prstGeom>
        </p:spPr>
        <p:txBody>
          <a:bodyPr vert="horz" lIns="38400" tIns="19202" rIns="38400" bIns="1920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7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57"/>
              <a:t>9/7/2021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6"/>
            <a:ext cx="3086100" cy="365125"/>
          </a:xfrm>
          <a:prstGeom prst="rect">
            <a:avLst/>
          </a:prstGeom>
        </p:spPr>
        <p:txBody>
          <a:bodyPr vert="horz" lIns="38400" tIns="19202" rIns="38400" bIns="1920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7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6"/>
            <a:ext cx="2057400" cy="365125"/>
          </a:xfrm>
          <a:prstGeom prst="rect">
            <a:avLst/>
          </a:prstGeom>
        </p:spPr>
        <p:txBody>
          <a:bodyPr vert="horz" lIns="38400" tIns="19202" rIns="38400" bIns="1920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7"/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5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4C8E1A9-3E18-4F70-8732-3E72A25B755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654" y="77790"/>
            <a:ext cx="514283" cy="68580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97" y="38103"/>
            <a:ext cx="548569" cy="730545"/>
          </a:xfrm>
          <a:prstGeom prst="rect">
            <a:avLst/>
          </a:prstGeom>
        </p:spPr>
      </p:pic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8625" y="38100"/>
            <a:ext cx="7946827" cy="719932"/>
            <a:chOff x="0" y="58"/>
            <a:chExt cx="13349" cy="907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197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57"/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8" name="TextBox 67"/>
          <p:cNvSpPr txBox="1"/>
          <p:nvPr userDrawn="1"/>
        </p:nvSpPr>
        <p:spPr>
          <a:xfrm>
            <a:off x="728098" y="252251"/>
            <a:ext cx="758827" cy="269611"/>
          </a:xfrm>
          <a:prstGeom prst="rect">
            <a:avLst/>
          </a:prstGeom>
          <a:noFill/>
        </p:spPr>
        <p:txBody>
          <a:bodyPr wrap="none" lIns="38400" tIns="19202" rIns="38400" bIns="19202" rtlCol="0">
            <a:spAutoFit/>
          </a:bodyPr>
          <a:lstStyle/>
          <a:p>
            <a:pPr algn="ctr" defTabSz="914357"/>
            <a:r>
              <a:rPr lang="en-US" sz="1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ĐS&amp;GT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1799402" y="252251"/>
            <a:ext cx="321207" cy="269611"/>
          </a:xfrm>
          <a:prstGeom prst="rect">
            <a:avLst/>
          </a:prstGeom>
          <a:noFill/>
        </p:spPr>
        <p:txBody>
          <a:bodyPr wrap="none" lIns="38400" tIns="19202" rIns="38400" bIns="19202" rtlCol="0">
            <a:spAutoFit/>
          </a:bodyPr>
          <a:lstStyle/>
          <a:p>
            <a:pPr algn="ctr" defTabSz="914357"/>
            <a:r>
              <a:rPr lang="en-US" sz="15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en-US" sz="1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2820651" y="143214"/>
            <a:ext cx="5454186" cy="488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395" tIns="19199" rIns="38395" bIns="1919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7"/>
            <a:r>
              <a:rPr lang="en-US" sz="200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 TIVI - DIỄN ĐÀN GIÁO VIÊN TOÁN</a:t>
            </a:r>
            <a:endParaRPr lang="vi-VN" sz="2000" kern="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158" y="164873"/>
            <a:ext cx="63699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95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768011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04" indent="-192004" algn="l" defTabSz="768011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7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0015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021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026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2032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037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045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8" indent="-192004" algn="l" defTabSz="768011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08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11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19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022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030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033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041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044" algn="l" defTabSz="7680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38402" tIns="19202" rIns="38402" bIns="1920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97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97"/>
              <a:t>9/7/2021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38402" tIns="19202" rIns="38402" bIns="1920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97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38402" tIns="19202" rIns="38402" bIns="1920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97"/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9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4C8E1A9-3E18-4F70-8732-3E72A25B755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652" y="77788"/>
            <a:ext cx="514283" cy="68580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95" y="38100"/>
            <a:ext cx="548569" cy="730545"/>
          </a:xfrm>
          <a:prstGeom prst="rect">
            <a:avLst/>
          </a:prstGeom>
        </p:spPr>
      </p:pic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8621" y="38100"/>
            <a:ext cx="7946827" cy="719932"/>
            <a:chOff x="0" y="58"/>
            <a:chExt cx="13349" cy="907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197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397"/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8" name="TextBox 67"/>
          <p:cNvSpPr txBox="1"/>
          <p:nvPr userDrawn="1"/>
        </p:nvSpPr>
        <p:spPr>
          <a:xfrm>
            <a:off x="728094" y="252251"/>
            <a:ext cx="758831" cy="269611"/>
          </a:xfrm>
          <a:prstGeom prst="rect">
            <a:avLst/>
          </a:prstGeom>
          <a:noFill/>
        </p:spPr>
        <p:txBody>
          <a:bodyPr wrap="none" lIns="38402" tIns="19202" rIns="38402" bIns="19202" rtlCol="0">
            <a:spAutoFit/>
          </a:bodyPr>
          <a:lstStyle/>
          <a:p>
            <a:pPr algn="ctr" defTabSz="914397"/>
            <a:r>
              <a:rPr lang="en-US" sz="1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ĐS&amp;GT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1799398" y="252251"/>
            <a:ext cx="321211" cy="269611"/>
          </a:xfrm>
          <a:prstGeom prst="rect">
            <a:avLst/>
          </a:prstGeom>
          <a:noFill/>
        </p:spPr>
        <p:txBody>
          <a:bodyPr wrap="none" lIns="38402" tIns="19202" rIns="38402" bIns="19202" rtlCol="0">
            <a:spAutoFit/>
          </a:bodyPr>
          <a:lstStyle/>
          <a:p>
            <a:pPr algn="ctr" defTabSz="914397"/>
            <a:r>
              <a:rPr lang="en-US" sz="15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en-US" sz="1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2820651" y="143213"/>
            <a:ext cx="5454186" cy="488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397" tIns="19199" rIns="38397" bIns="19199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97"/>
            <a:r>
              <a:rPr lang="en-US" sz="200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 TIVI - DIỄN ĐÀN GIÁO VIÊN TOÁN</a:t>
            </a:r>
            <a:endParaRPr lang="vi-VN" sz="2000" kern="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158" y="164873"/>
            <a:ext cx="63699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9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768045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12" indent="-192012" algn="l" defTabSz="7680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33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0057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080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102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2124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147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171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192" indent="-192012" algn="l" defTabSz="768045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24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45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69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090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114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135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159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180" algn="l" defTabSz="76804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57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57"/>
              <a:t>9/7/2021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57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38405" tIns="19202" rIns="38405" bIns="1920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57"/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5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4C8E1A9-3E18-4F70-8732-3E72A25B755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649" y="77787"/>
            <a:ext cx="514283" cy="68580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92" y="38100"/>
            <a:ext cx="548569" cy="730545"/>
          </a:xfrm>
          <a:prstGeom prst="rect">
            <a:avLst/>
          </a:prstGeom>
        </p:spPr>
      </p:pic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8620" y="38100"/>
            <a:ext cx="7946827" cy="719932"/>
            <a:chOff x="0" y="58"/>
            <a:chExt cx="13349" cy="907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" y="197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57"/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8" name="TextBox 67"/>
          <p:cNvSpPr txBox="1"/>
          <p:nvPr userDrawn="1"/>
        </p:nvSpPr>
        <p:spPr>
          <a:xfrm>
            <a:off x="728088" y="252249"/>
            <a:ext cx="758837" cy="269611"/>
          </a:xfrm>
          <a:prstGeom prst="rect">
            <a:avLst/>
          </a:prstGeom>
          <a:noFill/>
        </p:spPr>
        <p:txBody>
          <a:bodyPr wrap="none" lIns="38405" tIns="19202" rIns="38405" bIns="19202" rtlCol="0">
            <a:spAutoFit/>
          </a:bodyPr>
          <a:lstStyle/>
          <a:p>
            <a:pPr algn="ctr" defTabSz="914457"/>
            <a:r>
              <a:rPr lang="en-US" sz="15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ĐS&amp;GT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1799393" y="252249"/>
            <a:ext cx="321218" cy="269611"/>
          </a:xfrm>
          <a:prstGeom prst="rect">
            <a:avLst/>
          </a:prstGeom>
          <a:noFill/>
        </p:spPr>
        <p:txBody>
          <a:bodyPr wrap="none" lIns="38405" tIns="19202" rIns="38405" bIns="19202" rtlCol="0">
            <a:spAutoFit/>
          </a:bodyPr>
          <a:lstStyle/>
          <a:p>
            <a:pPr algn="ctr" defTabSz="914457"/>
            <a:r>
              <a:rPr lang="en-US" sz="1500" b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en-US" sz="15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2820651" y="143210"/>
            <a:ext cx="5454186" cy="488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400" tIns="19200" rIns="38400" bIns="1920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57"/>
            <a:r>
              <a:rPr lang="en-US" sz="2000" kern="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PPT TIVI - DIỄN ĐÀN GIÁO VIÊN TOÁN</a:t>
            </a:r>
            <a:endParaRPr lang="vi-VN" sz="2000" kern="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157" y="164873"/>
            <a:ext cx="63699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89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7680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" indent="-192024" algn="l" defTabSz="768096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2264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312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408" indent="-192024" algn="l" defTabSz="768096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96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192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240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288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384" algn="l" defTabSz="7680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8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1.png"/><Relationship Id="rId17" Type="http://schemas.openxmlformats.org/officeDocument/2006/relationships/image" Target="../media/image86.png"/><Relationship Id="rId2" Type="http://schemas.openxmlformats.org/officeDocument/2006/relationships/image" Target="../media/image71.png"/><Relationship Id="rId16" Type="http://schemas.openxmlformats.org/officeDocument/2006/relationships/image" Target="../media/image8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5.png"/><Relationship Id="rId11" Type="http://schemas.openxmlformats.org/officeDocument/2006/relationships/image" Target="../media/image80.png"/><Relationship Id="rId5" Type="http://schemas.openxmlformats.org/officeDocument/2006/relationships/image" Target="../media/image74.png"/><Relationship Id="rId15" Type="http://schemas.openxmlformats.org/officeDocument/2006/relationships/image" Target="../media/image84.png"/><Relationship Id="rId10" Type="http://schemas.openxmlformats.org/officeDocument/2006/relationships/image" Target="../media/image79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Relationship Id="rId14" Type="http://schemas.openxmlformats.org/officeDocument/2006/relationships/image" Target="../media/image8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16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856610" y="2432961"/>
            <a:ext cx="7454090" cy="4196443"/>
          </a:xfrm>
          <a:prstGeom prst="roundRect">
            <a:avLst>
              <a:gd name="adj" fmla="val 4570"/>
            </a:avLst>
          </a:prstGeom>
          <a:noFill/>
          <a:ln w="76200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8" tIns="19196" rIns="38388" bIns="19196" rtlCol="0" anchor="ctr"/>
          <a:lstStyle/>
          <a:p>
            <a:pPr algn="ctr" defTabSz="914377"/>
            <a:endParaRPr lang="en-US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98065" y="953843"/>
            <a:ext cx="1010474" cy="34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388" tIns="19196" rIns="38388" bIns="19196" rtlCol="0">
            <a:spAutoFit/>
          </a:bodyPr>
          <a:lstStyle/>
          <a:p>
            <a:pPr algn="ctr" defTabSz="914377"/>
            <a:r>
              <a:rPr lang="en-US" sz="20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206" y="1673445"/>
            <a:ext cx="9150186" cy="34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388" tIns="19196" rIns="38388" bIns="19196" rtlCol="0">
            <a:spAutoFit/>
          </a:bodyPr>
          <a:lstStyle/>
          <a:p>
            <a:pPr algn="ctr" defTabSz="914377">
              <a:spcBef>
                <a:spcPts val="504"/>
              </a:spcBef>
            </a:pPr>
            <a:r>
              <a:rPr lang="en-US" sz="2000" b="1" dirty="0" err="1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</a:t>
            </a:r>
            <a:r>
              <a:rPr lang="en-US" sz="2000" b="1" dirty="0">
                <a:solidFill>
                  <a:srgbClr val="77624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HÀM SỐ LƯỢNG GIÁC VÀ PHƯƠNG TRÌNH LƯỢNG GIÁC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56048" y="2075857"/>
            <a:ext cx="5894502" cy="836096"/>
            <a:chOff x="4526434" y="4151705"/>
            <a:chExt cx="15718666" cy="1672192"/>
          </a:xfrm>
        </p:grpSpPr>
        <p:sp>
          <p:nvSpPr>
            <p:cNvPr id="17" name="Rectangle 16"/>
            <p:cNvSpPr/>
            <p:nvPr/>
          </p:nvSpPr>
          <p:spPr>
            <a:xfrm>
              <a:off x="5747658" y="4469240"/>
              <a:ext cx="13632086" cy="8332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algn="ctr" defTabSz="914377"/>
              <a:endParaRPr lang="en-US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26434" y="4151705"/>
              <a:ext cx="15718666" cy="167219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91410" tIns="45705" rIns="91410" bIns="45705" rtlCol="0">
              <a:spAutoFit/>
            </a:bodyPr>
            <a:lstStyle/>
            <a:p>
              <a:pPr algn="ctr" defTabSz="914377">
                <a:lnSpc>
                  <a:spcPts val="2520"/>
                </a:lnSpc>
                <a:spcBef>
                  <a:spcPts val="756"/>
                </a:spcBef>
              </a:pPr>
              <a:r>
                <a:rPr lang="en-US" sz="2800" b="1" dirty="0" err="1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</a:t>
              </a:r>
              <a:r>
                <a:rPr lang="en-US" sz="2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3. MỘT SỐ PHƯƠNG TRÌNH </a:t>
              </a:r>
            </a:p>
            <a:p>
              <a:pPr algn="ctr" defTabSz="914377">
                <a:lnSpc>
                  <a:spcPts val="2520"/>
                </a:lnSpc>
                <a:spcBef>
                  <a:spcPts val="756"/>
                </a:spcBef>
              </a:pPr>
              <a:r>
                <a:rPr lang="en-US" sz="2800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LƯỢNG GIÁC THƯỜNG GẶP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27612" y="731953"/>
            <a:ext cx="747601" cy="860516"/>
            <a:chOff x="12784885" y="1066801"/>
            <a:chExt cx="1993603" cy="1721032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 defTabSz="914377"/>
              <a:r>
                <a:rPr lang="en-US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4" y="1556787"/>
              <a:ext cx="1757584" cy="1231046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pPr defTabSz="914377"/>
              <a:r>
                <a:rPr lang="en-US" sz="340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11</a:t>
              </a:r>
              <a:endParaRPr lang="en-US" sz="3400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1817" y="809370"/>
            <a:ext cx="839391" cy="853514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6" name="Group 60"/>
          <p:cNvGrpSpPr/>
          <p:nvPr/>
        </p:nvGrpSpPr>
        <p:grpSpPr>
          <a:xfrm>
            <a:off x="800101" y="2898057"/>
            <a:ext cx="2842322" cy="436372"/>
            <a:chOff x="7459670" y="7086600"/>
            <a:chExt cx="7580403" cy="872846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5947617" cy="7387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377">
                <a:spcBef>
                  <a:spcPct val="0"/>
                </a:spcBef>
                <a:defRPr/>
              </a:pPr>
              <a:r>
                <a:rPr lang="en-US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KIỂM TRA BÀI CŨ</a:t>
              </a: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/>
                <a:endParaRPr lang="en-US" sz="13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377"/>
                  <a:endParaRPr lang="en-US" sz="13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828431" y="7688758"/>
                  <a:ext cx="768269" cy="7079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914377"/>
                  <a:r>
                    <a:rPr lang="en-US" sz="17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813714" y="3505188"/>
            <a:ext cx="7720686" cy="457193"/>
            <a:chOff x="7459670" y="8524495"/>
            <a:chExt cx="20590887" cy="914490"/>
          </a:xfrm>
        </p:grpSpPr>
        <p:sp>
          <p:nvSpPr>
            <p:cNvPr id="75" name="Rectangle 74"/>
            <p:cNvSpPr/>
            <p:nvPr/>
          </p:nvSpPr>
          <p:spPr>
            <a:xfrm>
              <a:off x="8986031" y="8638674"/>
              <a:ext cx="19064526" cy="80031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377">
                <a:spcBef>
                  <a:spcPct val="0"/>
                </a:spcBef>
                <a:defRPr/>
              </a:pPr>
              <a:r>
                <a:rPr lang="en-US" b="1" spc="-63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PHƯƠNG</a:t>
              </a:r>
              <a:r>
                <a:rPr lang="en-US" sz="2000" b="1" spc="-63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TRÌNH BẬC HAI ĐỐI VỚI HÀM SỐ LƯỢNG GIÁC</a:t>
              </a: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/>
                <a:endParaRPr lang="en-US" sz="13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377"/>
                  <a:endParaRPr lang="en-US" sz="13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688515" y="7688758"/>
                  <a:ext cx="1048100" cy="7079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914377"/>
                  <a:r>
                    <a:rPr lang="en-US" sz="17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818417" y="4067807"/>
            <a:ext cx="2980179" cy="436373"/>
            <a:chOff x="7459672" y="9982200"/>
            <a:chExt cx="7948066" cy="872846"/>
          </a:xfrm>
        </p:grpSpPr>
        <p:sp>
          <p:nvSpPr>
            <p:cNvPr id="82" name="Rectangle 81"/>
            <p:cNvSpPr/>
            <p:nvPr/>
          </p:nvSpPr>
          <p:spPr>
            <a:xfrm>
              <a:off x="9092456" y="10108717"/>
              <a:ext cx="6315282" cy="7387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377">
                <a:spcBef>
                  <a:spcPct val="0"/>
                </a:spcBef>
                <a:defRPr/>
              </a:pPr>
              <a:r>
                <a:rPr lang="en-US" b="1" dirty="0">
                  <a:solidFill>
                    <a:srgbClr val="135F8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BÀI TẬP TỰ LUYỆN</a:t>
              </a: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2" y="9982200"/>
              <a:ext cx="1428659" cy="872846"/>
              <a:chOff x="7459669" y="7543800"/>
              <a:chExt cx="1416864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77"/>
                <a:endParaRPr lang="en-US" sz="13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407346" cy="731520"/>
                <a:chOff x="7469187" y="7685126"/>
                <a:chExt cx="1407346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14377"/>
                  <a:endParaRPr lang="en-US" sz="13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548599" y="7688758"/>
                  <a:ext cx="1327934" cy="7079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914377"/>
                  <a:r>
                    <a:rPr lang="en-US" sz="17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9796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0052" y="1828801"/>
            <a:ext cx="8657678" cy="4800600"/>
            <a:chOff x="1205494" y="6842876"/>
            <a:chExt cx="23090147" cy="6208127"/>
          </a:xfrm>
        </p:grpSpPr>
        <p:sp>
          <p:nvSpPr>
            <p:cNvPr id="41" name="Rounded Rectangle 40"/>
            <p:cNvSpPr/>
            <p:nvPr/>
          </p:nvSpPr>
          <p:spPr>
            <a:xfrm>
              <a:off x="1209585" y="6842876"/>
              <a:ext cx="23086056" cy="6208127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205494" y="6951957"/>
              <a:ext cx="774046" cy="775029"/>
              <a:chOff x="1205494" y="6951957"/>
              <a:chExt cx="774046" cy="775029"/>
            </a:xfrm>
          </p:grpSpPr>
          <p:sp>
            <p:nvSpPr>
              <p:cNvPr id="45" name="Round Diagonal Corner Rectangle 44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42875" y="762000"/>
            <a:ext cx="8771978" cy="961154"/>
            <a:chOff x="992187" y="2667003"/>
            <a:chExt cx="22353091" cy="4195559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1145221" y="2667003"/>
              <a:ext cx="22200057" cy="41955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5">
                <a:defRPr/>
              </a:pPr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992187" y="2672227"/>
              <a:ext cx="3124199" cy="3980406"/>
              <a:chOff x="534987" y="1771634"/>
              <a:chExt cx="4197167" cy="4574973"/>
            </a:xfrm>
          </p:grpSpPr>
          <p:sp>
            <p:nvSpPr>
              <p:cNvPr id="50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Pentagon 50"/>
              <p:cNvSpPr/>
              <p:nvPr/>
            </p:nvSpPr>
            <p:spPr bwMode="auto">
              <a:xfrm>
                <a:off x="534987" y="2061239"/>
                <a:ext cx="4197167" cy="4285368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54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55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56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Rectangle 58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3" name="Chevron 52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245">
                  <a:defRPr/>
                </a:pPr>
                <a:endParaRPr lang="en-US" sz="130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1368897" y="914400"/>
            <a:ext cx="7472815" cy="654332"/>
          </a:xfrm>
          <a:prstGeom prst="rect">
            <a:avLst/>
          </a:prstGeom>
        </p:spPr>
        <p:txBody>
          <a:bodyPr wrap="square" lIns="38399" tIns="19202" rIns="38399" bIns="19202">
            <a:spAutoFit/>
          </a:bodyPr>
          <a:lstStyle/>
          <a:p>
            <a:pPr algn="ctr" defTabSz="914337"/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đưa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bậc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đối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lượng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giác</a:t>
            </a:r>
            <a:endParaRPr lang="en-US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615980" y="1990137"/>
            <a:ext cx="1082631" cy="346556"/>
          </a:xfrm>
          <a:prstGeom prst="rect">
            <a:avLst/>
          </a:prstGeom>
        </p:spPr>
        <p:txBody>
          <a:bodyPr wrap="none" lIns="38399" tIns="19202" rIns="38399" bIns="19202">
            <a:spAutoFit/>
          </a:bodyPr>
          <a:lstStyle/>
          <a:p>
            <a:pPr defTabSz="914337"/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09497" y="1981200"/>
                <a:ext cx="3243503" cy="346556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𝒂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𝒕𝒂𝒏𝒙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𝒃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𝒄𝒐𝒕𝒙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𝒄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497" y="1981200"/>
                <a:ext cx="3243503" cy="346556"/>
              </a:xfrm>
              <a:prstGeom prst="rect">
                <a:avLst/>
              </a:prstGeom>
              <a:blipFill rotWithShape="1">
                <a:blip r:embed="rId2"/>
                <a:stretch>
                  <a:fillRect t="-15789" r="-375" b="-38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539780" y="2503622"/>
            <a:ext cx="1289020" cy="315778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676400" y="2209800"/>
                <a:ext cx="4731056" cy="91914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Áp </a:t>
                </a:r>
                <a:r>
                  <a:rPr lang="en-US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dụng</a:t>
                </a:r>
                <a:r>
                  <a:rPr lang="en-US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𝒄𝒐𝒕𝒙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Suy</a:t>
                </a:r>
                <a:r>
                  <a:rPr lang="en-US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ra</a:t>
                </a:r>
                <a:r>
                  <a:rPr lang="en-US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𝒕𝒂𝒏𝒙</m:t>
                            </m:r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𝒄𝒐𝒕𝒙</m:t>
                                </m:r>
                              </m:den>
                            </m:f>
                          </m:e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𝒄𝒐𝒕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𝒕𝒂𝒏𝒙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endParaRPr 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209800"/>
                <a:ext cx="4731056" cy="919148"/>
              </a:xfrm>
              <a:prstGeom prst="rect">
                <a:avLst/>
              </a:prstGeom>
              <a:blipFill rotWithShape="1">
                <a:blip r:embed="rId3"/>
                <a:stretch>
                  <a:fillRect l="-2191" r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6766" y="3932712"/>
                <a:ext cx="3469434" cy="32199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Cách 1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𝒃𝒄𝒐𝒕𝒙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66" y="3932712"/>
                <a:ext cx="3469434" cy="321998"/>
              </a:xfrm>
              <a:prstGeom prst="rect">
                <a:avLst/>
              </a:prstGeom>
              <a:blipFill rotWithShape="1">
                <a:blip r:embed="rId4"/>
                <a:stretch>
                  <a:fillRect l="-2456" t="-16981" r="-3333" b="-35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89638" y="4361711"/>
                <a:ext cx="3625162" cy="438889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𝒂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.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𝒄𝒐𝒕𝒙</m:t>
                        </m:r>
                      </m:den>
                    </m:f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38" y="4361711"/>
                <a:ext cx="3625162" cy="438889"/>
              </a:xfrm>
              <a:prstGeom prst="rect">
                <a:avLst/>
              </a:prstGeom>
              <a:blipFill rotWithShape="1">
                <a:blip r:embed="rId5"/>
                <a:stretch>
                  <a:fillRect l="-672" t="-1389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395935" y="4953000"/>
                <a:ext cx="3469434" cy="32199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𝒃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.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𝒄𝒐𝒕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35" y="4953000"/>
                <a:ext cx="3469434" cy="321998"/>
              </a:xfrm>
              <a:prstGeom prst="rect">
                <a:avLst/>
              </a:prstGeom>
              <a:blipFill rotWithShape="1">
                <a:blip r:embed="rId6"/>
                <a:stretch>
                  <a:fillRect l="-525" t="-14815" b="-35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Line 16"/>
          <p:cNvSpPr>
            <a:spLocks noChangeShapeType="1"/>
          </p:cNvSpPr>
          <p:nvPr/>
        </p:nvSpPr>
        <p:spPr bwMode="auto">
          <a:xfrm>
            <a:off x="4267200" y="3962400"/>
            <a:ext cx="0" cy="1312598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527001" y="3962400"/>
                <a:ext cx="3088434" cy="285000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sz="16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Cách</a:t>
                </a:r>
                <a:r>
                  <a:rPr lang="en-US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2.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𝒃𝒄𝒐𝒕𝒙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16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001" y="3962400"/>
                <a:ext cx="3088434" cy="285000"/>
              </a:xfrm>
              <a:prstGeom prst="rect">
                <a:avLst/>
              </a:prstGeom>
              <a:blipFill rotWithShape="1">
                <a:blip r:embed="rId7"/>
                <a:stretch>
                  <a:fillRect l="-2964" t="-14894" r="-6324" b="-36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4419600" y="4419600"/>
                <a:ext cx="3469434" cy="48338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sz="20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sz="20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20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sz="20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20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𝒕𝒂𝒏𝒙</m:t>
                        </m:r>
                      </m:den>
                    </m:f>
                    <m:r>
                      <a:rPr lang="en-US" sz="20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20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19600"/>
                <a:ext cx="3469434" cy="483388"/>
              </a:xfrm>
              <a:prstGeom prst="rect">
                <a:avLst/>
              </a:prstGeom>
              <a:blipFill rotWithShape="1">
                <a:blip r:embed="rId8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4419600" y="4948427"/>
                <a:ext cx="3469434" cy="32199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𝒂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.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𝒕𝒂𝒏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948427"/>
                <a:ext cx="3469434" cy="321998"/>
              </a:xfrm>
              <a:prstGeom prst="rect">
                <a:avLst/>
              </a:prstGeom>
              <a:blipFill rotWithShape="1">
                <a:blip r:embed="rId9"/>
                <a:stretch>
                  <a:fillRect l="-525" t="-14545" b="-3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762000" y="5751674"/>
            <a:ext cx="7391400" cy="8232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7" rIns="91436" bIns="45717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Đây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bậc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đối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với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một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lượng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giác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đã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biết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cách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giải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trên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V="1">
            <a:off x="2133600" y="5301342"/>
            <a:ext cx="0" cy="45720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V="1">
            <a:off x="6154317" y="5279572"/>
            <a:ext cx="0" cy="45720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1000" y="3158695"/>
                <a:ext cx="2365528" cy="498905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Điều </a:t>
                </a:r>
                <a:r>
                  <a:rPr lang="en-US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kiện</a:t>
                </a: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𝑠𝑖𝑛𝑥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𝑐𝑜𝑠𝑥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≠0</m:t>
                            </m:r>
                          </m:e>
                        </m:eqArr>
                      </m:e>
                    </m:d>
                  </m:oMath>
                </a14:m>
                <a:endParaRPr 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158695"/>
                <a:ext cx="2365528" cy="498905"/>
              </a:xfrm>
              <a:prstGeom prst="rect">
                <a:avLst/>
              </a:prstGeom>
              <a:blipFill rotWithShape="1">
                <a:blip r:embed="rId10"/>
                <a:stretch>
                  <a:fillRect l="-4639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667000" y="3077160"/>
                <a:ext cx="2365528" cy="656640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𝜋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  <a:cs typeface="Tahoma" panose="020B060403050404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𝜋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’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𝑘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077160"/>
                <a:ext cx="2365528" cy="656640"/>
              </a:xfrm>
              <a:prstGeom prst="rect">
                <a:avLst/>
              </a:prstGeom>
              <a:blipFill rotWithShape="1">
                <a:blip r:embed="rId11"/>
                <a:stretch>
                  <a:fillRect r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614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2" grpId="0"/>
      <p:bldP spid="87" grpId="0"/>
      <p:bldP spid="105" grpId="0"/>
      <p:bldP spid="62" grpId="0"/>
      <p:bldP spid="88" grpId="0"/>
      <p:bldP spid="95" grpId="0" animBg="1"/>
      <p:bldP spid="96" grpId="0" animBg="1"/>
      <p:bldP spid="97" grpId="0"/>
      <p:bldP spid="98" grpId="0"/>
      <p:bldP spid="99" grpId="0" animBg="1"/>
      <p:bldP spid="100" grpId="0" animBg="1"/>
      <p:bldP spid="101" grpId="0" animBg="1"/>
      <p:bldP spid="102" grpId="0" animBg="1"/>
      <p:bldP spid="36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0052" y="1905000"/>
            <a:ext cx="8657678" cy="4724400"/>
            <a:chOff x="1205494" y="6941416"/>
            <a:chExt cx="23090147" cy="6109585"/>
          </a:xfrm>
        </p:grpSpPr>
        <p:sp>
          <p:nvSpPr>
            <p:cNvPr id="41" name="Rounded Rectangle 40"/>
            <p:cNvSpPr/>
            <p:nvPr/>
          </p:nvSpPr>
          <p:spPr>
            <a:xfrm>
              <a:off x="1209585" y="7179457"/>
              <a:ext cx="23086056" cy="587154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205494" y="6941416"/>
              <a:ext cx="4060657" cy="793189"/>
              <a:chOff x="1205494" y="6941416"/>
              <a:chExt cx="4060657" cy="793189"/>
            </a:xfrm>
          </p:grpSpPr>
          <p:sp>
            <p:nvSpPr>
              <p:cNvPr id="43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854440" y="6941416"/>
                <a:ext cx="3411711" cy="79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37"/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0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Round Diagonal Corner Rectangle 44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42875" y="1172446"/>
            <a:ext cx="8771978" cy="580154"/>
            <a:chOff x="992187" y="2667003"/>
            <a:chExt cx="22353091" cy="4195559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1145221" y="2667003"/>
              <a:ext cx="22200057" cy="41955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5">
                <a:defRPr/>
              </a:pPr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992187" y="2672227"/>
              <a:ext cx="3234555" cy="3980406"/>
              <a:chOff x="534987" y="1771634"/>
              <a:chExt cx="4345424" cy="4574973"/>
            </a:xfrm>
          </p:grpSpPr>
          <p:sp>
            <p:nvSpPr>
              <p:cNvPr id="50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Pentagon 50"/>
              <p:cNvSpPr/>
              <p:nvPr/>
            </p:nvSpPr>
            <p:spPr bwMode="auto">
              <a:xfrm>
                <a:off x="534987" y="2061239"/>
                <a:ext cx="4197167" cy="4285368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54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55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56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Rectangle 58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3" name="Chevron 52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245">
                  <a:defRPr/>
                </a:pPr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TextBox 13"/>
              <p:cNvSpPr txBox="1">
                <a:spLocks noChangeArrowheads="1"/>
              </p:cNvSpPr>
              <p:nvPr/>
            </p:nvSpPr>
            <p:spPr bwMode="auto">
              <a:xfrm>
                <a:off x="567595" y="2787632"/>
                <a:ext cx="4312816" cy="2941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914337" eaLnBrk="1" hangingPunct="1"/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Áp</a:t>
                </a:r>
                <a:r>
                  <a:rPr lang="en-US" sz="17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dụng</a:t>
                </a:r>
                <a:endParaRPr lang="en-US" sz="1700" b="1" dirty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379507" y="1262887"/>
                <a:ext cx="8462206" cy="382848"/>
              </a:xfrm>
              <a:prstGeom prst="rect">
                <a:avLst/>
              </a:prstGeom>
            </p:spPr>
            <p:txBody>
              <a:bodyPr wrap="square" lIns="38399" tIns="19202" rIns="38399" bIns="19202">
                <a:spAutoFit/>
              </a:bodyPr>
              <a:lstStyle/>
              <a:p>
                <a:pPr algn="ctr" defTabSz="9143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𝒕𝒂𝒏𝒙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𝟔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𝒄𝒐𝒕𝒙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07" y="1262887"/>
                <a:ext cx="8462206" cy="382848"/>
              </a:xfrm>
              <a:prstGeom prst="rect">
                <a:avLst/>
              </a:prstGeom>
              <a:blipFill rotWithShape="1">
                <a:blip r:embed="rId2"/>
                <a:stretch>
                  <a:fillRect t="-4762" b="-34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47"/>
          <p:cNvGrpSpPr/>
          <p:nvPr/>
        </p:nvGrpSpPr>
        <p:grpSpPr>
          <a:xfrm>
            <a:off x="142875" y="681798"/>
            <a:ext cx="3066320" cy="361429"/>
            <a:chOff x="739068" y="1515168"/>
            <a:chExt cx="9473319" cy="968444"/>
          </a:xfrm>
          <a:solidFill>
            <a:srgbClr val="FFC000"/>
          </a:solidFill>
        </p:grpSpPr>
        <p:sp>
          <p:nvSpPr>
            <p:cNvPr id="69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337"/>
              <a:endParaRPr lang="en-US">
                <a:solidFill>
                  <a:srgbClr val="00B050"/>
                </a:solidFill>
              </a:endParaRPr>
            </a:p>
          </p:txBody>
        </p:sp>
        <p:grpSp>
          <p:nvGrpSpPr>
            <p:cNvPr id="70" name="Group 30"/>
            <p:cNvGrpSpPr/>
            <p:nvPr/>
          </p:nvGrpSpPr>
          <p:grpSpPr>
            <a:xfrm>
              <a:off x="739068" y="1515168"/>
              <a:ext cx="6961968" cy="960327"/>
              <a:chOff x="739068" y="1515168"/>
              <a:chExt cx="6961968" cy="960327"/>
            </a:xfrm>
            <a:grpFill/>
          </p:grpSpPr>
          <p:sp>
            <p:nvSpPr>
              <p:cNvPr id="71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2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3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4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6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1739911" y="2133600"/>
                <a:ext cx="3779522" cy="382848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𝒕𝒂𝒏𝒙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𝟔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𝒄𝒐𝒕𝒙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𝟑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911" y="2133600"/>
                <a:ext cx="3779522" cy="382848"/>
              </a:xfrm>
              <a:prstGeom prst="rect">
                <a:avLst/>
              </a:prstGeom>
              <a:blipFill rotWithShape="1">
                <a:blip r:embed="rId3"/>
                <a:stretch>
                  <a:fillRect t="-4762" r="-2581" b="-34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57200" y="2507249"/>
                <a:ext cx="4260616" cy="616951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rad>
                        <m:radPr>
                          <m:degHide m:val="on"/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𝒕𝒂𝒏𝒙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𝟔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𝒕𝒂𝒏𝒙</m:t>
                          </m:r>
                        </m:den>
                      </m:f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𝟑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507249"/>
                <a:ext cx="4260616" cy="616951"/>
              </a:xfrm>
              <a:prstGeom prst="rect">
                <a:avLst/>
              </a:prstGeom>
              <a:blipFill rotWithShape="1">
                <a:blip r:embed="rId4"/>
                <a:stretch>
                  <a:fillRect r="-2146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57200" y="3173930"/>
                <a:ext cx="4995946" cy="407470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rad>
                        <m:radPr>
                          <m:degHide m:val="on"/>
                          <m:ctrlP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rad>
                      <m:sSup>
                        <m:sSup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𝒕𝒂𝒏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𝟑</m:t>
                          </m:r>
                        </m:e>
                      </m:d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𝒕𝒂𝒏𝒙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𝟔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(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)</m:t>
                      </m:r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173930"/>
                <a:ext cx="4995946" cy="407470"/>
              </a:xfrm>
              <a:prstGeom prst="rect">
                <a:avLst/>
              </a:prstGeom>
              <a:blipFill rotWithShape="1">
                <a:blip r:embed="rId5"/>
                <a:stretch>
                  <a:fillRect l="-122" t="-5970" r="-1829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60091" y="3844444"/>
                <a:ext cx="1633871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Đặt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91" y="3844444"/>
                <a:ext cx="1633871" cy="346556"/>
              </a:xfrm>
              <a:prstGeom prst="rect">
                <a:avLst/>
              </a:prstGeom>
              <a:blipFill rotWithShape="1">
                <a:blip r:embed="rId6"/>
                <a:stretch>
                  <a:fillRect l="-6716" t="-17544" r="-11194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228600" y="4324240"/>
                <a:ext cx="3844990" cy="400160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ea typeface="Cambria Math"/>
                    <a:cs typeface="Tahoma" panose="020B0604030504040204" pitchFamily="34" charset="0"/>
                  </a:rPr>
                  <a:t>(2)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𝟑</m:t>
                        </m:r>
                      </m:e>
                    </m:rad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e>
                        </m:rad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e>
                    </m:d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324240"/>
                <a:ext cx="3844990" cy="400160"/>
              </a:xfrm>
              <a:prstGeom prst="rect">
                <a:avLst/>
              </a:prstGeom>
              <a:blipFill rotWithShape="1">
                <a:blip r:embed="rId7"/>
                <a:stretch>
                  <a:fillRect l="-2857" t="-7576" r="-4444" b="-28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604172" y="4953000"/>
                <a:ext cx="1375917" cy="628492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  <m:e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=−</m:t>
                              </m:r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72" y="4953000"/>
                <a:ext cx="1375917" cy="628492"/>
              </a:xfrm>
              <a:prstGeom prst="rect">
                <a:avLst/>
              </a:prstGeom>
              <a:blipFill rotWithShape="1">
                <a:blip r:embed="rId8"/>
                <a:stretch>
                  <a:fillRect r="-7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4191000" y="3657600"/>
            <a:ext cx="38100" cy="192389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382668" y="3739262"/>
                <a:ext cx="1335841" cy="375538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Khi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e>
                    </m:rad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668" y="3739262"/>
                <a:ext cx="1335841" cy="375538"/>
              </a:xfrm>
              <a:prstGeom prst="rect">
                <a:avLst/>
              </a:prstGeom>
              <a:blipFill rotWithShape="1">
                <a:blip r:embed="rId9"/>
                <a:stretch>
                  <a:fillRect l="-8219" t="-8065" r="-13699" b="-33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5728619" y="3733800"/>
                <a:ext cx="1656442" cy="375538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e>
                    </m:rad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619" y="3733800"/>
                <a:ext cx="1656442" cy="375538"/>
              </a:xfrm>
              <a:prstGeom prst="rect">
                <a:avLst/>
              </a:prstGeom>
              <a:blipFill rotWithShape="1">
                <a:blip r:embed="rId10"/>
                <a:stretch>
                  <a:fillRect l="-1476" t="-9836" r="-11070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867400" y="2138935"/>
                <a:ext cx="2365528" cy="498905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Điều </a:t>
                </a:r>
                <a:r>
                  <a:rPr lang="en-US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kiện</a:t>
                </a:r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𝑠𝑖𝑛𝑥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𝑐𝑜𝑠𝑥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≠0</m:t>
                            </m:r>
                          </m:e>
                        </m:eqArr>
                      </m:e>
                    </m:d>
                  </m:oMath>
                </a14:m>
                <a:endParaRPr 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138935"/>
                <a:ext cx="2365528" cy="498905"/>
              </a:xfrm>
              <a:prstGeom prst="rect">
                <a:avLst/>
              </a:prstGeom>
              <a:blipFill rotWithShape="1">
                <a:blip r:embed="rId11"/>
                <a:stretch>
                  <a:fillRect l="-4639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245072" y="2743200"/>
                <a:ext cx="2365528" cy="656640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𝜋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≠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  <a:cs typeface="Tahoma" panose="020B060403050404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𝜋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’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𝑘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5072" y="2743200"/>
                <a:ext cx="2365528" cy="656640"/>
              </a:xfrm>
              <a:prstGeom prst="rect">
                <a:avLst/>
              </a:prstGeom>
              <a:blipFill rotWithShape="1">
                <a:blip r:embed="rId12"/>
                <a:stretch>
                  <a:fillRect r="-2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403045" y="4191000"/>
                <a:ext cx="2378755" cy="447802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𝝅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den>
                    </m:f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𝒌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𝝅</m:t>
                    </m:r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𝒌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045" y="4191000"/>
                <a:ext cx="2378755" cy="447802"/>
              </a:xfrm>
              <a:prstGeom prst="rect">
                <a:avLst/>
              </a:prstGeom>
              <a:blipFill rotWithShape="1">
                <a:blip r:embed="rId13"/>
                <a:stretch>
                  <a:fillRect l="-767" t="-8219" r="-7161" b="-12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391086" y="4765231"/>
                <a:ext cx="1359758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Khi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086" y="4765231"/>
                <a:ext cx="1359758" cy="346556"/>
              </a:xfrm>
              <a:prstGeom prst="rect">
                <a:avLst/>
              </a:prstGeom>
              <a:blipFill rotWithShape="1">
                <a:blip r:embed="rId14"/>
                <a:stretch>
                  <a:fillRect l="-8072" t="-17544" r="-13453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5791200" y="4724400"/>
                <a:ext cx="1680359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724400"/>
                <a:ext cx="1680359" cy="346556"/>
              </a:xfrm>
              <a:prstGeom prst="rect">
                <a:avLst/>
              </a:prstGeom>
              <a:blipFill rotWithShape="1">
                <a:blip r:embed="rId15"/>
                <a:stretch>
                  <a:fillRect l="-1449" t="-15789" r="-10507" b="-38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419600" y="5156949"/>
                <a:ext cx="3667570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𝒂𝒓𝒄𝒕𝒂𝒏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𝒌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𝝅</m:t>
                    </m:r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𝒌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156949"/>
                <a:ext cx="3667570" cy="346556"/>
              </a:xfrm>
              <a:prstGeom prst="rect">
                <a:avLst/>
              </a:prstGeom>
              <a:blipFill rotWithShape="1">
                <a:blip r:embed="rId16"/>
                <a:stretch>
                  <a:fillRect l="-332" t="-15789" r="-4651" b="-38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18"/>
              <p:cNvSpPr>
                <a:spLocks noChangeArrowheads="1"/>
              </p:cNvSpPr>
              <p:nvPr/>
            </p:nvSpPr>
            <p:spPr bwMode="auto">
              <a:xfrm>
                <a:off x="566072" y="5960591"/>
                <a:ext cx="7878537" cy="50135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1436" tIns="45717" rIns="91436" bIns="45717" anchor="ctr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900" b="1" dirty="0" err="1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Vậy</a:t>
                </a:r>
                <a:r>
                  <a:rPr lang="en-US" sz="1900" b="1" dirty="0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PT </a:t>
                </a:r>
                <a:r>
                  <a:rPr lang="en-US" sz="1900" b="1" dirty="0" err="1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có</a:t>
                </a:r>
                <a:r>
                  <a:rPr lang="en-US" sz="1900" b="1" dirty="0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 </a:t>
                </a:r>
                <a:r>
                  <a:rPr lang="en-US" sz="1900" b="1" dirty="0" err="1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họ</a:t>
                </a:r>
                <a:r>
                  <a:rPr lang="en-US" sz="1900" b="1" dirty="0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1900" b="1" dirty="0" err="1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nghiệm</a:t>
                </a:r>
                <a:r>
                  <a:rPr lang="en-US" sz="1900" b="1" dirty="0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1900" b="1" dirty="0" err="1">
                    <a:solidFill>
                      <a:srgbClr val="FFFF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là</a:t>
                </a:r>
                <a:r>
                  <a:rPr lang="en-US" sz="2000" b="1" dirty="0">
                    <a:solidFill>
                      <a:srgbClr val="FFFF0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𝝅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den>
                    </m:f>
                    <m:r>
                      <a:rPr lang="en-US" sz="2000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𝒌</m:t>
                    </m:r>
                    <m:r>
                      <a:rPr lang="en-US" sz="2000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𝝅</m:t>
                    </m:r>
                    <m:r>
                      <a:rPr lang="en-US" sz="2000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FFFF00"/>
                    </a:solidFill>
                    <a:ea typeface="Tahoma" pitchFamily="34" charset="0"/>
                    <a:cs typeface="Tahoma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𝒂𝒓𝒄𝒕𝒂𝒏</m:t>
                    </m:r>
                    <m:d>
                      <m:dPr>
                        <m:ctrlPr>
                          <a:rPr lang="en-US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</m:d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𝒌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𝝅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/>
                        <a:cs typeface="Tahoma" panose="020B0604030504040204" pitchFamily="34" charset="0"/>
                      </a:rPr>
                      <m:t> (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𝒌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/>
                        <a:cs typeface="Tahoma" panose="020B0604030504040204" pitchFamily="34" charset="0"/>
                      </a:rPr>
                      <m:t>)</m:t>
                    </m:r>
                  </m:oMath>
                </a14:m>
                <a:endParaRPr lang="en-US" sz="1900" b="1" dirty="0">
                  <a:solidFill>
                    <a:srgbClr val="FFFF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8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072" y="5960591"/>
                <a:ext cx="7878537" cy="501350"/>
              </a:xfrm>
              <a:prstGeom prst="rect">
                <a:avLst/>
              </a:prstGeom>
              <a:blipFill>
                <a:blip r:embed="rId17"/>
                <a:stretch>
                  <a:fillRect l="-774" b="-8537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36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62" grpId="0"/>
      <p:bldP spid="64" grpId="0"/>
      <p:bldP spid="65" grpId="0"/>
      <p:bldP spid="66" grpId="0"/>
      <p:bldP spid="93" grpId="0"/>
      <p:bldP spid="104" grpId="0"/>
      <p:bldP spid="106" grpId="0"/>
      <p:bldP spid="67" grpId="0"/>
      <p:bldP spid="83" grpId="0"/>
      <p:bldP spid="85" grpId="0"/>
      <p:bldP spid="86" grpId="0"/>
      <p:bldP spid="87" grpId="0"/>
      <p:bldP spid="88" grpId="0"/>
      <p:bldP spid="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43793" y="1104638"/>
            <a:ext cx="8656144" cy="5524763"/>
            <a:chOff x="1242141" y="7017843"/>
            <a:chExt cx="23086056" cy="6033158"/>
          </a:xfrm>
        </p:grpSpPr>
        <p:sp>
          <p:nvSpPr>
            <p:cNvPr id="41" name="Rounded Rectangle 40"/>
            <p:cNvSpPr/>
            <p:nvPr/>
          </p:nvSpPr>
          <p:spPr>
            <a:xfrm>
              <a:off x="1242141" y="7179456"/>
              <a:ext cx="23086056" cy="5871545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sp>
          <p:nvSpPr>
            <p:cNvPr id="46" name="Freeform 15"/>
            <p:cNvSpPr>
              <a:spLocks noEditPoints="1"/>
            </p:cNvSpPr>
            <p:nvPr/>
          </p:nvSpPr>
          <p:spPr bwMode="auto">
            <a:xfrm>
              <a:off x="1375233" y="7017843"/>
              <a:ext cx="501844" cy="640616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337"/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379507" y="1262887"/>
            <a:ext cx="4192358" cy="346556"/>
          </a:xfrm>
          <a:prstGeom prst="rect">
            <a:avLst/>
          </a:prstGeom>
        </p:spPr>
        <p:txBody>
          <a:bodyPr wrap="square" lIns="38399" tIns="19202" rIns="38399" bIns="19202">
            <a:spAutoFit/>
          </a:bodyPr>
          <a:lstStyle/>
          <a:p>
            <a:pPr algn="ctr" defTabSz="914337"/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 CÁC PHƯƠNG TRÌNH SAU: </a:t>
            </a:r>
          </a:p>
        </p:txBody>
      </p:sp>
      <p:grpSp>
        <p:nvGrpSpPr>
          <p:cNvPr id="68" name="Group 47"/>
          <p:cNvGrpSpPr/>
          <p:nvPr/>
        </p:nvGrpSpPr>
        <p:grpSpPr>
          <a:xfrm>
            <a:off x="142875" y="681798"/>
            <a:ext cx="3077205" cy="472088"/>
            <a:chOff x="739068" y="1515168"/>
            <a:chExt cx="9506949" cy="1264953"/>
          </a:xfrm>
          <a:solidFill>
            <a:srgbClr val="FFC000"/>
          </a:solidFill>
        </p:grpSpPr>
        <p:sp>
          <p:nvSpPr>
            <p:cNvPr id="69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337"/>
              <a:endParaRPr lang="en-US">
                <a:solidFill>
                  <a:srgbClr val="00B050"/>
                </a:solidFill>
              </a:endParaRPr>
            </a:p>
          </p:txBody>
        </p:sp>
        <p:grpSp>
          <p:nvGrpSpPr>
            <p:cNvPr id="70" name="Group 30"/>
            <p:cNvGrpSpPr/>
            <p:nvPr/>
          </p:nvGrpSpPr>
          <p:grpSpPr>
            <a:xfrm>
              <a:off x="739068" y="1515168"/>
              <a:ext cx="9506949" cy="1264953"/>
              <a:chOff x="739068" y="1515168"/>
              <a:chExt cx="9506949" cy="1264953"/>
            </a:xfrm>
            <a:grpFill/>
          </p:grpSpPr>
          <p:sp>
            <p:nvSpPr>
              <p:cNvPr id="71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2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3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4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6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3" name="TextBox 43"/>
              <p:cNvSpPr txBox="1"/>
              <p:nvPr/>
            </p:nvSpPr>
            <p:spPr>
              <a:xfrm>
                <a:off x="2166362" y="1955437"/>
                <a:ext cx="8079655" cy="824684"/>
              </a:xfrm>
              <a:prstGeom prst="rect">
                <a:avLst/>
              </a:prstGeom>
              <a:grpFill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defTabSz="914337"/>
                <a:r>
                  <a:rPr lang="en-US" sz="1400" b="1" dirty="0">
                    <a:ln>
                      <a:solidFill>
                        <a:srgbClr val="008000"/>
                      </a:solidFill>
                    </a:ln>
                    <a:solidFill>
                      <a:srgbClr val="00B05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BÀI TẬP TỰ LUYỆN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93274" y="2286000"/>
                <a:ext cx="3299199" cy="353545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b) 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𝒄𝒐𝒔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𝒄𝒐𝒔𝒙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74" y="2286000"/>
                <a:ext cx="3299199" cy="353545"/>
              </a:xfrm>
              <a:prstGeom prst="rect">
                <a:avLst/>
              </a:prstGeom>
              <a:blipFill rotWithShape="1">
                <a:blip r:embed="rId2"/>
                <a:stretch>
                  <a:fillRect l="-3512" t="-13793" r="-4991" b="-37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76312" y="1828800"/>
                <a:ext cx="3105236" cy="353545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𝒔𝒊𝒏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𝒔𝒊𝒏𝒙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12" y="1828800"/>
                <a:ext cx="3105236" cy="353545"/>
              </a:xfrm>
              <a:prstGeom prst="rect">
                <a:avLst/>
              </a:prstGeom>
              <a:blipFill rotWithShape="1">
                <a:blip r:embed="rId3"/>
                <a:stretch>
                  <a:fillRect l="-3725" t="-13793" r="-4902" b="-37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81863" y="2819400"/>
                <a:ext cx="3155506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c)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𝒕𝒂𝒏𝒙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𝒄𝒐𝒕𝒙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63" y="2819400"/>
                <a:ext cx="3155506" cy="346556"/>
              </a:xfrm>
              <a:prstGeom prst="rect">
                <a:avLst/>
              </a:prstGeom>
              <a:blipFill rotWithShape="1">
                <a:blip r:embed="rId4"/>
                <a:stretch>
                  <a:fillRect l="-3668" t="-17857" r="-5019" b="-39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81255" y="3311044"/>
                <a:ext cx="3176345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d)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𝒄𝒐𝒔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𝒄𝒐𝒔𝒙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55" y="3311044"/>
                <a:ext cx="3176345" cy="346556"/>
              </a:xfrm>
              <a:prstGeom prst="rect">
                <a:avLst/>
              </a:prstGeom>
              <a:blipFill rotWithShape="1">
                <a:blip r:embed="rId5"/>
                <a:stretch>
                  <a:fillRect l="-3647" t="-15789" r="-5182" b="-38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78455" y="3802688"/>
                <a:ext cx="3304585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e) 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𝒔𝒊𝒏𝒙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𝒄𝒐𝒔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55" y="3802688"/>
                <a:ext cx="3304585" cy="346556"/>
              </a:xfrm>
              <a:prstGeom prst="rect">
                <a:avLst/>
              </a:prstGeom>
              <a:blipFill>
                <a:blip r:embed="rId6"/>
                <a:stretch>
                  <a:fillRect l="-3499" t="-17544" r="-368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85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86" grpId="0"/>
      <p:bldP spid="93" grpId="0"/>
      <p:bldP spid="98" grpId="0"/>
      <p:bldP spid="10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286831" y="836604"/>
            <a:ext cx="8804885" cy="5794391"/>
          </a:xfrm>
          <a:prstGeom prst="roundRect">
            <a:avLst>
              <a:gd name="adj" fmla="val 4110"/>
            </a:avLst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5120" tIns="7560" rIns="15120" bIns="7560" rtlCol="0" anchor="ctr"/>
          <a:lstStyle/>
          <a:p>
            <a:pPr algn="ctr" defTabSz="914437"/>
            <a:endParaRPr lang="en-US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Freeform 20"/>
          <p:cNvSpPr>
            <a:spLocks/>
          </p:cNvSpPr>
          <p:nvPr/>
        </p:nvSpPr>
        <p:spPr bwMode="auto">
          <a:xfrm>
            <a:off x="325556" y="822700"/>
            <a:ext cx="2493844" cy="38102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vert="horz" wrap="square" lIns="38404" tIns="19202" rIns="38404" bIns="19202" numCol="1" anchor="t" anchorCtr="0" compatLnSpc="1">
            <a:prstTxWarp prst="textNoShape">
              <a:avLst/>
            </a:prstTxWarp>
          </a:bodyPr>
          <a:lstStyle/>
          <a:p>
            <a:pPr defTabSz="914437"/>
            <a:endParaRPr lang="en-US" b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2250" y="804225"/>
            <a:ext cx="2122990" cy="31577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lIns="38404" tIns="19202" rIns="38404" bIns="19202" rtlCol="0">
            <a:spAutoFit/>
          </a:bodyPr>
          <a:lstStyle/>
          <a:p>
            <a:pPr defTabSz="914437"/>
            <a:r>
              <a: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KIỂM TRA BÀI CŨ</a:t>
            </a:r>
          </a:p>
        </p:txBody>
      </p:sp>
      <p:sp>
        <p:nvSpPr>
          <p:cNvPr id="3" name="Rectangle 2"/>
          <p:cNvSpPr/>
          <p:nvPr/>
        </p:nvSpPr>
        <p:spPr>
          <a:xfrm>
            <a:off x="946135" y="1294520"/>
            <a:ext cx="2787665" cy="454277"/>
          </a:xfrm>
          <a:prstGeom prst="rect">
            <a:avLst/>
          </a:prstGeom>
          <a:ln w="12700">
            <a:noFill/>
          </a:ln>
        </p:spPr>
        <p:txBody>
          <a:bodyPr wrap="square" lIns="38404" tIns="19202" rIns="38404" bIns="19202">
            <a:spAutoFit/>
          </a:bodyPr>
          <a:lstStyle/>
          <a:p>
            <a:pPr defTabSz="914437">
              <a:lnSpc>
                <a:spcPct val="150000"/>
              </a:lnSpc>
            </a:pP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b="1" dirty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1" y="1890644"/>
            <a:ext cx="734278" cy="454277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 lIns="38404" tIns="19202" rIns="38404" bIns="19202">
            <a:spAutoFit/>
          </a:bodyPr>
          <a:lstStyle/>
          <a:p>
            <a:pPr defTabSz="914437">
              <a:lnSpc>
                <a:spcPct val="150000"/>
              </a:lnSpc>
            </a:pPr>
            <a:r>
              <a:rPr lang="en-US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48119" y="1294520"/>
            <a:ext cx="2787665" cy="397852"/>
          </a:xfrm>
          <a:prstGeom prst="rect">
            <a:avLst/>
          </a:prstGeom>
          <a:ln w="12700">
            <a:noFill/>
          </a:ln>
        </p:spPr>
        <p:txBody>
          <a:bodyPr wrap="square" lIns="38404" tIns="19202" rIns="38404" bIns="19202">
            <a:spAutoFit/>
          </a:bodyPr>
          <a:lstStyle/>
          <a:p>
            <a:pPr defTabSz="914437">
              <a:lnSpc>
                <a:spcPct val="150000"/>
              </a:lnSpc>
            </a:pPr>
            <a:endParaRPr lang="en-US" b="1" dirty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81400" y="1288961"/>
                <a:ext cx="2133600" cy="463639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−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𝐬𝐢𝐧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1288961"/>
                <a:ext cx="2133600" cy="463639"/>
              </a:xfrm>
              <a:prstGeom prst="rect">
                <a:avLst/>
              </a:prstGeom>
              <a:blipFill rotWithShape="1">
                <a:blip r:embed="rId2"/>
                <a:stretch>
                  <a:fillRect r="-2000" b="-12987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689016" y="1890643"/>
                <a:ext cx="2259104" cy="463639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b="1" i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−</m:t>
                      </m:r>
                      <m:r>
                        <a:rPr lang="en-US" b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𝐬𝐢𝐧</m:t>
                      </m:r>
                      <m:r>
                        <a:rPr lang="en-US" b="1" i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016" y="1890643"/>
                <a:ext cx="2259104" cy="463639"/>
              </a:xfrm>
              <a:prstGeom prst="rect">
                <a:avLst/>
              </a:prstGeom>
              <a:blipFill rotWithShape="1">
                <a:blip r:embed="rId3"/>
                <a:stretch>
                  <a:fillRect b="-14474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666402" y="2514600"/>
                <a:ext cx="2518973" cy="454277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𝒔𝒊𝒏</m:t>
                      </m:r>
                      <m:r>
                        <a:rPr lang="en-US" b="1" i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ctrlP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𝒔𝒊𝒏𝒙</m:t>
                          </m:r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−</m:t>
                          </m:r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b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dirty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02" y="2514600"/>
                <a:ext cx="2518973" cy="454277"/>
              </a:xfrm>
              <a:prstGeom prst="rect">
                <a:avLst/>
              </a:prstGeom>
              <a:blipFill rotWithShape="1">
                <a:blip r:embed="rId4"/>
                <a:stretch>
                  <a:fillRect r="-6280" b="-14865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666402" y="3124200"/>
                <a:ext cx="2518973" cy="730635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dirty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𝒔</m:t>
                                </m:r>
                                <m:r>
                                  <a:rPr lang="en-US" b="1" i="1" dirty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𝒊𝒏𝒙</m:t>
                                </m:r>
                                <m:r>
                                  <a:rPr lang="en-US" b="1" i="1" dirty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=</m:t>
                                </m:r>
                                <m:r>
                                  <a:rPr lang="en-US" b="1" i="1" dirty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dirty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𝒔𝒊𝒏𝒙</m:t>
                                </m:r>
                                <m:r>
                                  <a:rPr lang="en-US" b="1" i="1" dirty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=</m:t>
                                </m:r>
                                <m:r>
                                  <a:rPr lang="en-US" b="1" i="1" dirty="0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6402" y="3124200"/>
                <a:ext cx="2518973" cy="73063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633745" y="3854835"/>
                <a:ext cx="1719055" cy="1116382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𝒙</m:t>
                              </m:r>
                              <m: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𝒌</m:t>
                              </m:r>
                              <m: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𝝅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𝒌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745" y="3854835"/>
                <a:ext cx="1719055" cy="1116382"/>
              </a:xfrm>
              <a:prstGeom prst="rect">
                <a:avLst/>
              </a:prstGeom>
              <a:blipFill rotWithShape="1">
                <a:blip r:embed="rId6"/>
                <a:stretch>
                  <a:fillRect r="-12411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397975" y="4501004"/>
                <a:ext cx="914400" cy="463639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𝒌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∈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ℤ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975" y="4501004"/>
                <a:ext cx="914400" cy="4636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105400" y="3489517"/>
                <a:ext cx="2743200" cy="463639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dirty="0">
                              <a:solidFill>
                                <a:srgbClr val="FF0000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b="1" i="1" dirty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dirty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−</m:t>
                      </m:r>
                      <m:r>
                        <a:rPr lang="en-US" b="1" dirty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𝐬𝐢𝐧</m:t>
                      </m:r>
                      <m:r>
                        <a:rPr lang="en-US" b="1" i="1" dirty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𝟏</m:t>
                      </m:r>
                      <m:r>
                        <a:rPr lang="en-US" b="1" dirty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dirty="0">
                          <a:solidFill>
                            <a:srgbClr val="FF0000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489517"/>
                <a:ext cx="2743200" cy="463639"/>
              </a:xfrm>
              <a:prstGeom prst="rect">
                <a:avLst/>
              </a:prstGeom>
              <a:blipFill rotWithShape="1">
                <a:blip r:embed="rId8"/>
                <a:stretch>
                  <a:fillRect b="-14474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utoShape 20"/>
          <p:cNvSpPr>
            <a:spLocks noChangeArrowheads="1"/>
          </p:cNvSpPr>
          <p:nvPr/>
        </p:nvSpPr>
        <p:spPr bwMode="auto">
          <a:xfrm>
            <a:off x="5943600" y="1600200"/>
            <a:ext cx="2667000" cy="1524000"/>
          </a:xfrm>
          <a:prstGeom prst="cloudCallout">
            <a:avLst>
              <a:gd name="adj1" fmla="val -43750"/>
              <a:gd name="adj2" fmla="val 8198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 dirty="0" err="1">
                <a:solidFill>
                  <a:srgbClr val="FFFF00"/>
                </a:solidFill>
              </a:rPr>
              <a:t>Giải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pt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bằng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cách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err="1">
                <a:solidFill>
                  <a:srgbClr val="FFFF00"/>
                </a:solidFill>
              </a:rPr>
              <a:t>nào</a:t>
            </a:r>
            <a:r>
              <a:rPr lang="en-US" sz="2400" dirty="0">
                <a:solidFill>
                  <a:srgbClr val="FFFF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1607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4" grpId="0"/>
      <p:bldP spid="16" grpId="0"/>
      <p:bldP spid="17" grpId="0"/>
      <p:bldP spid="20" grpId="0"/>
      <p:bldP spid="21" grpId="0"/>
      <p:bldP spid="22" grpId="0"/>
      <p:bldP spid="23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286831" y="836604"/>
            <a:ext cx="8804885" cy="5794391"/>
          </a:xfrm>
          <a:prstGeom prst="roundRect">
            <a:avLst>
              <a:gd name="adj" fmla="val 4110"/>
            </a:avLst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5120" tIns="7560" rIns="15120" bIns="7560" rtlCol="0" anchor="ctr"/>
          <a:lstStyle/>
          <a:p>
            <a:pPr algn="ctr" defTabSz="914437"/>
            <a:endParaRPr lang="en-US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48119" y="1294520"/>
            <a:ext cx="2787665" cy="397852"/>
          </a:xfrm>
          <a:prstGeom prst="rect">
            <a:avLst/>
          </a:prstGeom>
          <a:ln w="12700">
            <a:noFill/>
          </a:ln>
        </p:spPr>
        <p:txBody>
          <a:bodyPr wrap="square" lIns="38404" tIns="19202" rIns="38404" bIns="19202">
            <a:spAutoFit/>
          </a:bodyPr>
          <a:lstStyle/>
          <a:p>
            <a:pPr defTabSz="914437">
              <a:lnSpc>
                <a:spcPct val="150000"/>
              </a:lnSpc>
            </a:pPr>
            <a:endParaRPr lang="en-US" b="1" dirty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18" name="Text Box 2" descr="Stationery"/>
          <p:cNvSpPr txBox="1">
            <a:spLocks noChangeArrowheads="1"/>
          </p:cNvSpPr>
          <p:nvPr/>
        </p:nvSpPr>
        <p:spPr bwMode="auto">
          <a:xfrm>
            <a:off x="460173" y="832855"/>
            <a:ext cx="8488221" cy="46166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19050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3: MỘT SỐ PHƯƠNG TRÌNH LƯỢNG GIÁC THƯỜNG GẶP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460173" y="13716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I. PHƯƠNG TRÌNH BẬC NHẤT ĐỐI VỚI MỘT HÀM SỐ LƯỢNG GIÁC</a:t>
            </a:r>
          </a:p>
          <a:p>
            <a:r>
              <a:rPr lang="en-US" sz="20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II. PHƯƠNG TRÌNH BẬC HAI ĐỐI VỚI MỘT HÀM SỐ LƯỢNG GIÁC</a:t>
            </a: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762000" y="2133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AutoNum type="arabicParenR"/>
            </a:pPr>
            <a:r>
              <a:rPr lang="en-US" sz="24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nghĩa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60175" y="4141727"/>
            <a:ext cx="84581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đó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a,b,c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hằng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t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một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lượng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giác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460173" y="2667000"/>
            <a:ext cx="83969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bậc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hai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đối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với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một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lượng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giác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sz="20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dạng</a:t>
            </a:r>
            <a:r>
              <a:rPr lang="en-US" sz="2000" dirty="0">
                <a:solidFill>
                  <a:srgbClr val="0000FF"/>
                </a:solidFill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2667000" y="3502967"/>
                <a:ext cx="3733800" cy="461665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txBody>
              <a:bodyPr wrap="square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=0, 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≠0</m:t>
                      </m:r>
                    </m:oMath>
                  </m:oMathPara>
                </a14:m>
                <a:endParaRPr lang="en-US" sz="2400" dirty="0">
                  <a:solidFill>
                    <a:srgbClr val="0000FF"/>
                  </a:solidFill>
                  <a:latin typeface="VNI-Times" pitchFamily="2" charset="0"/>
                </a:endParaRPr>
              </a:p>
            </p:txBody>
          </p:sp>
        </mc:Choice>
        <mc:Fallback xmlns="">
          <p:sp>
            <p:nvSpPr>
              <p:cNvPr id="3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0" y="3502967"/>
                <a:ext cx="373380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980" b="-3066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685800" y="47244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400" u="sng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Ví</a:t>
            </a:r>
            <a:r>
              <a:rPr lang="en-US" sz="2400" u="sng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dụ</a:t>
            </a:r>
            <a:r>
              <a:rPr lang="en-US" sz="2400" u="sng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1: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Giải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1927024" y="5358294"/>
                <a:ext cx="5524500" cy="8658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3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𝑐𝑜𝑠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−5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𝑐𝑜𝑠𝑥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+2=0</m:t>
                    </m:r>
                  </m:oMath>
                </a14:m>
                <a:endParaRPr lang="en-US" sz="2400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marL="457200" indent="-457200">
                  <a:buAutoNum type="alphaLcParenR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3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𝑡𝑎𝑛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3</m:t>
                        </m:r>
                      </m:e>
                    </m:rad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𝑡𝑎𝑛𝑥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+3=0</m:t>
                    </m:r>
                  </m:oMath>
                </a14:m>
                <a:endParaRPr lang="en-US" sz="2400" dirty="0">
                  <a:solidFill>
                    <a:srgbClr val="0000FF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1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7024" y="5358294"/>
                <a:ext cx="5524500" cy="865814"/>
              </a:xfrm>
              <a:prstGeom prst="rect">
                <a:avLst/>
              </a:prstGeom>
              <a:blipFill rotWithShape="1">
                <a:blip r:embed="rId5"/>
                <a:stretch>
                  <a:fillRect l="-1545" t="-5634" b="-15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33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 animBg="1"/>
      <p:bldP spid="19" grpId="0"/>
      <p:bldP spid="25" grpId="0"/>
      <p:bldP spid="26" grpId="0"/>
      <p:bldP spid="33" grpId="0" animBg="1"/>
      <p:bldP spid="3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0052" y="1905000"/>
            <a:ext cx="8657678" cy="4724400"/>
            <a:chOff x="1205494" y="6941416"/>
            <a:chExt cx="23090147" cy="6109585"/>
          </a:xfrm>
        </p:grpSpPr>
        <p:sp>
          <p:nvSpPr>
            <p:cNvPr id="41" name="Rounded Rectangle 40"/>
            <p:cNvSpPr/>
            <p:nvPr/>
          </p:nvSpPr>
          <p:spPr>
            <a:xfrm>
              <a:off x="1209585" y="7179457"/>
              <a:ext cx="23086056" cy="587154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205494" y="6941416"/>
              <a:ext cx="4060657" cy="793189"/>
              <a:chOff x="1205494" y="6941416"/>
              <a:chExt cx="4060657" cy="793189"/>
            </a:xfrm>
          </p:grpSpPr>
          <p:sp>
            <p:nvSpPr>
              <p:cNvPr id="43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854440" y="6941416"/>
                <a:ext cx="3411711" cy="79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37"/>
                <a:r>
                  <a:rPr lang="en-US" sz="2000" b="1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0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000" b="1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000" b="1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Round Diagonal Corner Rectangle 44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42875" y="1143000"/>
            <a:ext cx="8771978" cy="609600"/>
            <a:chOff x="992187" y="2454055"/>
            <a:chExt cx="22353091" cy="4408507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1145221" y="2667003"/>
              <a:ext cx="22200057" cy="41955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5">
                <a:defRPr/>
              </a:pPr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992187" y="2454055"/>
              <a:ext cx="3713612" cy="4198578"/>
              <a:chOff x="534987" y="1520873"/>
              <a:chExt cx="4989006" cy="4825734"/>
            </a:xfrm>
          </p:grpSpPr>
          <p:sp>
            <p:nvSpPr>
              <p:cNvPr id="50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Pentagon 50"/>
              <p:cNvSpPr/>
              <p:nvPr/>
            </p:nvSpPr>
            <p:spPr bwMode="auto">
              <a:xfrm>
                <a:off x="534987" y="2061239"/>
                <a:ext cx="4197167" cy="4285368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54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55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56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Rectangle 58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3" name="Chevron 52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245">
                  <a:defRPr/>
                </a:pPr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TextBox 13"/>
              <p:cNvSpPr txBox="1">
                <a:spLocks noChangeArrowheads="1"/>
              </p:cNvSpPr>
              <p:nvPr/>
            </p:nvSpPr>
            <p:spPr bwMode="auto">
              <a:xfrm>
                <a:off x="1211177" y="1520873"/>
                <a:ext cx="4312816" cy="765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914337" eaLnBrk="1" hangingPunct="1"/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Ví</a:t>
                </a:r>
                <a:r>
                  <a:rPr lang="en-US" sz="17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dụ</a:t>
                </a:r>
                <a:r>
                  <a:rPr lang="en-US" sz="17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379507" y="1262887"/>
                <a:ext cx="8462206" cy="353545"/>
              </a:xfrm>
              <a:prstGeom prst="rect">
                <a:avLst/>
              </a:prstGeom>
            </p:spPr>
            <p:txBody>
              <a:bodyPr wrap="squar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07" y="1262887"/>
                <a:ext cx="8462206" cy="353545"/>
              </a:xfrm>
              <a:prstGeom prst="rect">
                <a:avLst/>
              </a:prstGeom>
              <a:blipFill rotWithShape="1">
                <a:blip r:embed="rId2"/>
                <a:stretch>
                  <a:fillRect t="-13793" b="-37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47"/>
          <p:cNvGrpSpPr/>
          <p:nvPr/>
        </p:nvGrpSpPr>
        <p:grpSpPr>
          <a:xfrm>
            <a:off x="142875" y="681798"/>
            <a:ext cx="3066320" cy="361429"/>
            <a:chOff x="739068" y="1515168"/>
            <a:chExt cx="9473319" cy="968444"/>
          </a:xfrm>
          <a:solidFill>
            <a:srgbClr val="FFC000"/>
          </a:solidFill>
        </p:grpSpPr>
        <p:sp>
          <p:nvSpPr>
            <p:cNvPr id="69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337"/>
              <a:endParaRPr lang="en-US">
                <a:solidFill>
                  <a:srgbClr val="00B050"/>
                </a:solidFill>
              </a:endParaRPr>
            </a:p>
          </p:txBody>
        </p:sp>
        <p:grpSp>
          <p:nvGrpSpPr>
            <p:cNvPr id="70" name="Group 30"/>
            <p:cNvGrpSpPr/>
            <p:nvPr/>
          </p:nvGrpSpPr>
          <p:grpSpPr>
            <a:xfrm>
              <a:off x="739068" y="1515168"/>
              <a:ext cx="6961968" cy="960327"/>
              <a:chOff x="739068" y="1515168"/>
              <a:chExt cx="6961968" cy="960327"/>
            </a:xfrm>
            <a:grpFill/>
          </p:grpSpPr>
          <p:sp>
            <p:nvSpPr>
              <p:cNvPr id="71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2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3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4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6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1752600" y="2327675"/>
            <a:ext cx="1507427" cy="346556"/>
          </a:xfrm>
          <a:prstGeom prst="rect">
            <a:avLst/>
          </a:prstGeom>
        </p:spPr>
        <p:txBody>
          <a:bodyPr wrap="none" lIns="38399" tIns="19202" rIns="38399" bIns="19202">
            <a:spAutoFit/>
          </a:bodyPr>
          <a:lstStyle/>
          <a:p>
            <a:pPr defTabSz="914337"/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Đặt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t=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cosx</a:t>
            </a:r>
            <a:endParaRPr lang="en-US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9645" y="2895600"/>
                <a:ext cx="4723485" cy="32199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được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45" y="2895600"/>
                <a:ext cx="4723485" cy="321998"/>
              </a:xfrm>
              <a:prstGeom prst="rect">
                <a:avLst/>
              </a:prstGeom>
              <a:blipFill rotWithShape="1">
                <a:blip r:embed="rId3"/>
                <a:stretch>
                  <a:fillRect l="-2326" t="-15094" b="-37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103727F0-6994-46FB-8E1D-BFD9CC2BE505}"/>
                  </a:ext>
                </a:extLst>
              </p:cNvPr>
              <p:cNvSpPr/>
              <p:nvPr/>
            </p:nvSpPr>
            <p:spPr>
              <a:xfrm>
                <a:off x="3429000" y="2329182"/>
                <a:ext cx="3540517" cy="414018"/>
              </a:xfrm>
              <a:prstGeom prst="rect">
                <a:avLst/>
              </a:prstGeom>
            </p:spPr>
            <p:txBody>
              <a:bodyPr wrap="square" lIns="91434" tIns="45717" rIns="91434" bIns="45717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1" spc="-4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Điều </a:t>
                </a:r>
                <a:r>
                  <a:rPr lang="en-US" sz="2000" b="1" spc="-4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kiện</a:t>
                </a:r>
                <a:r>
                  <a:rPr lang="en-US" sz="2000" b="1" spc="-4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 i="1" spc="-40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 spc="-40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en-US" sz="2000" b="1" i="1" spc="-40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≤</m:t>
                    </m:r>
                    <m:r>
                      <a:rPr lang="en-US" sz="2000" b="1" i="1" spc="-40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pc="-40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≤</m:t>
                    </m:r>
                    <m:r>
                      <a:rPr lang="en-US" sz="2000" b="1" i="1" spc="-40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𝟏</m:t>
                    </m:r>
                  </m:oMath>
                </a14:m>
                <a:r>
                  <a:rPr lang="en-US" sz="2000" b="1" spc="-4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03727F0-6994-46FB-8E1D-BFD9CC2BE5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329182"/>
                <a:ext cx="3540517" cy="414018"/>
              </a:xfrm>
              <a:prstGeom prst="rect">
                <a:avLst/>
              </a:prstGeom>
              <a:blipFill rotWithShape="1">
                <a:blip r:embed="rId4"/>
                <a:stretch>
                  <a:fillRect l="-1897" t="-441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73375" y="3276600"/>
                <a:ext cx="1439095" cy="669977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𝒕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𝟏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𝒕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  <a:cs typeface="Tahoma" panose="020B060403050404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𝟑</m:t>
                                </m:r>
                              </m:den>
                            </m:f>
                          </m:e>
                        </m:eqArr>
                      </m:e>
                    </m:d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75" y="3276600"/>
                <a:ext cx="1439095" cy="6699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1676400" y="3434489"/>
            <a:ext cx="2507130" cy="315778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thỏa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mãn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kiện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81862" y="4201347"/>
            <a:ext cx="1118338" cy="315778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=1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1600200" y="4180022"/>
                <a:ext cx="1363416" cy="31577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𝒄𝒐𝒔𝒙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180022"/>
                <a:ext cx="1363416" cy="315778"/>
              </a:xfrm>
              <a:prstGeom prst="rect">
                <a:avLst/>
              </a:prstGeom>
              <a:blipFill rotWithShape="1">
                <a:blip r:embed="rId6"/>
                <a:stretch>
                  <a:fillRect t="-19231" r="-10762" b="-36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3019752" y="4180022"/>
                <a:ext cx="2179506" cy="31577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𝒌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𝟐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𝝅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𝒌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</m:oMath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752" y="4180022"/>
                <a:ext cx="2179506" cy="315778"/>
              </a:xfrm>
              <a:prstGeom prst="rect">
                <a:avLst/>
              </a:prstGeom>
              <a:blipFill rotWithShape="1">
                <a:blip r:embed="rId7"/>
                <a:stretch>
                  <a:fillRect l="-1117" t="-19231" b="-36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481862" y="5029200"/>
                <a:ext cx="1118338" cy="437543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Khi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𝐭</m:t>
                    </m:r>
                    <m:r>
                      <a:rPr lang="en-US" b="1" i="0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den>
                    </m:f>
                  </m:oMath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62" y="5029200"/>
                <a:ext cx="1118338" cy="437543"/>
              </a:xfrm>
              <a:prstGeom prst="rect">
                <a:avLst/>
              </a:prstGeom>
              <a:blipFill rotWithShape="1">
                <a:blip r:embed="rId8"/>
                <a:stretch>
                  <a:fillRect l="-9239" r="-4891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1600200" y="4953000"/>
                <a:ext cx="1419552" cy="55917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𝒄𝒐𝒔𝒙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ahoma" panose="020B060403050404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ahoma" panose="020B0604030504040204" pitchFamily="34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53000"/>
                <a:ext cx="1419552" cy="559178"/>
              </a:xfrm>
              <a:prstGeom prst="rect">
                <a:avLst/>
              </a:prstGeom>
              <a:blipFill rotWithShape="1">
                <a:blip r:embed="rId9"/>
                <a:stretch>
                  <a:fillRect r="-8190"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3093776" y="4769900"/>
                <a:ext cx="3611824" cy="91914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begChr m:val="["/>
                        <m:endChr m:val=""/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b="1" i="1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𝒂𝒓𝒄𝒄𝒐𝒔</m:t>
                            </m:r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  <a:cs typeface="Tahoma" panose="020B0604030504040204" pitchFamily="34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mbria Math"/>
                                        <a:cs typeface="Tahoma" panose="020B060403050404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>
                                        <a:latin typeface="Cambria Math"/>
                                        <a:ea typeface="Cambria Math"/>
                                        <a:cs typeface="Tahoma" panose="020B0604030504040204" pitchFamily="34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/>
                                        <a:ea typeface="Cambria Math"/>
                                        <a:cs typeface="Tahoma" panose="020B0604030504040204" pitchFamily="34" charset="0"/>
                                      </a:rPr>
                                      <m:t>𝟑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𝒌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𝟐</m:t>
                            </m:r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𝝅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𝒂𝒓𝒄𝒄𝒐𝒔</m:t>
                            </m:r>
                            <m:d>
                              <m:dPr>
                                <m:ctrlPr>
                                  <a:rPr lang="en-US" b="1" i="1">
                                    <a:latin typeface="Cambria Math" panose="02040503050406030204" pitchFamily="18" charset="0"/>
                                    <a:ea typeface="Cambria Math"/>
                                    <a:cs typeface="Tahoma" panose="020B0604030504040204" pitchFamily="34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  <a:ea typeface="Cambria Math"/>
                                        <a:cs typeface="Tahoma" panose="020B060403050404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>
                                        <a:latin typeface="Cambria Math"/>
                                        <a:ea typeface="Cambria Math"/>
                                        <a:cs typeface="Tahoma" panose="020B0604030504040204" pitchFamily="34" charset="0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/>
                                        <a:ea typeface="Cambria Math"/>
                                        <a:cs typeface="Tahoma" panose="020B0604030504040204" pitchFamily="34" charset="0"/>
                                      </a:rPr>
                                      <m:t>𝟑</m:t>
                                    </m:r>
                                  </m:den>
                                </m:f>
                              </m:e>
                            </m:d>
                            <m:r>
                              <a:rPr lang="en-US" b="1" i="1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b="1" i="1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𝒌</m:t>
                            </m:r>
                            <m:r>
                              <a:rPr lang="en-US" b="1" i="1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𝟐</m:t>
                            </m:r>
                            <m:r>
                              <a:rPr lang="en-US" b="1" i="1"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𝝅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𝒌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</m:oMath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776" y="4769900"/>
                <a:ext cx="3611824" cy="919148"/>
              </a:xfrm>
              <a:prstGeom prst="rect">
                <a:avLst/>
              </a:prstGeom>
              <a:blipFill rotWithShape="1">
                <a:blip r:embed="rId10"/>
                <a:stretch>
                  <a:fillRect r="-3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119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2" grpId="0"/>
      <p:bldP spid="86" grpId="0"/>
      <p:bldP spid="87" grpId="0"/>
      <p:bldP spid="88" grpId="0"/>
      <p:bldP spid="105" grpId="0"/>
      <p:bldP spid="106" grpId="0"/>
      <p:bldP spid="107" grpId="0"/>
      <p:bldP spid="108" grpId="0"/>
      <p:bldP spid="109" grpId="0"/>
      <p:bldP spid="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0052" y="1905000"/>
            <a:ext cx="8657678" cy="4724400"/>
            <a:chOff x="1205494" y="6941416"/>
            <a:chExt cx="23090147" cy="6109585"/>
          </a:xfrm>
        </p:grpSpPr>
        <p:sp>
          <p:nvSpPr>
            <p:cNvPr id="41" name="Rounded Rectangle 40"/>
            <p:cNvSpPr/>
            <p:nvPr/>
          </p:nvSpPr>
          <p:spPr>
            <a:xfrm>
              <a:off x="1209585" y="7179457"/>
              <a:ext cx="23086056" cy="587154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205494" y="6941416"/>
              <a:ext cx="4060657" cy="793189"/>
              <a:chOff x="1205494" y="6941416"/>
              <a:chExt cx="4060657" cy="793189"/>
            </a:xfrm>
          </p:grpSpPr>
          <p:sp>
            <p:nvSpPr>
              <p:cNvPr id="43" name="Freeform 20"/>
              <p:cNvSpPr>
                <a:spLocks/>
              </p:cNvSpPr>
              <p:nvPr/>
            </p:nvSpPr>
            <p:spPr bwMode="auto">
              <a:xfrm rot="16200000" flipV="1">
                <a:off x="2729243" y="5689304"/>
                <a:ext cx="540545" cy="3056881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854440" y="6941416"/>
                <a:ext cx="3411711" cy="79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37"/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0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Round Diagonal Corner Rectangle 44"/>
              <p:cNvSpPr/>
              <p:nvPr/>
            </p:nvSpPr>
            <p:spPr>
              <a:xfrm flipV="1">
                <a:off x="1205494" y="6951957"/>
                <a:ext cx="774045" cy="536061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42875" y="1143000"/>
            <a:ext cx="8771978" cy="609600"/>
            <a:chOff x="992187" y="2454055"/>
            <a:chExt cx="22353091" cy="4408507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1145221" y="2667003"/>
              <a:ext cx="22200057" cy="41955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5">
                <a:defRPr/>
              </a:pPr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992187" y="2454055"/>
              <a:ext cx="3713612" cy="4198578"/>
              <a:chOff x="534987" y="1520873"/>
              <a:chExt cx="4989006" cy="4825734"/>
            </a:xfrm>
          </p:grpSpPr>
          <p:sp>
            <p:nvSpPr>
              <p:cNvPr id="50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Pentagon 50"/>
              <p:cNvSpPr/>
              <p:nvPr/>
            </p:nvSpPr>
            <p:spPr bwMode="auto">
              <a:xfrm>
                <a:off x="534987" y="2061239"/>
                <a:ext cx="4197167" cy="4285368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54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55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56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Rectangle 58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3" name="Chevron 52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245">
                  <a:defRPr/>
                </a:pPr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TextBox 13"/>
              <p:cNvSpPr txBox="1">
                <a:spLocks noChangeArrowheads="1"/>
              </p:cNvSpPr>
              <p:nvPr/>
            </p:nvSpPr>
            <p:spPr bwMode="auto">
              <a:xfrm>
                <a:off x="1211177" y="1520873"/>
                <a:ext cx="4312816" cy="765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914337" eaLnBrk="1" hangingPunct="1"/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Ví</a:t>
                </a:r>
                <a:r>
                  <a:rPr lang="en-US" sz="17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dụ</a:t>
                </a:r>
                <a:r>
                  <a:rPr lang="en-US" sz="17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379507" y="1262887"/>
                <a:ext cx="8462206" cy="389837"/>
              </a:xfrm>
              <a:prstGeom prst="rect">
                <a:avLst/>
              </a:prstGeom>
            </p:spPr>
            <p:txBody>
              <a:bodyPr wrap="squar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𝒕𝒂𝒏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e>
                    </m:rad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07" y="1262887"/>
                <a:ext cx="8462206" cy="389837"/>
              </a:xfrm>
              <a:prstGeom prst="rect">
                <a:avLst/>
              </a:prstGeom>
              <a:blipFill rotWithShape="1">
                <a:blip r:embed="rId2"/>
                <a:stretch>
                  <a:fillRect t="-7813" b="-29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47"/>
          <p:cNvGrpSpPr/>
          <p:nvPr/>
        </p:nvGrpSpPr>
        <p:grpSpPr>
          <a:xfrm>
            <a:off x="142875" y="681798"/>
            <a:ext cx="3066320" cy="361429"/>
            <a:chOff x="739068" y="1515168"/>
            <a:chExt cx="9473319" cy="968444"/>
          </a:xfrm>
          <a:solidFill>
            <a:srgbClr val="FFC000"/>
          </a:solidFill>
        </p:grpSpPr>
        <p:sp>
          <p:nvSpPr>
            <p:cNvPr id="69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337"/>
              <a:endParaRPr lang="en-US">
                <a:solidFill>
                  <a:srgbClr val="00B050"/>
                </a:solidFill>
              </a:endParaRPr>
            </a:p>
          </p:txBody>
        </p:sp>
        <p:grpSp>
          <p:nvGrpSpPr>
            <p:cNvPr id="70" name="Group 30"/>
            <p:cNvGrpSpPr/>
            <p:nvPr/>
          </p:nvGrpSpPr>
          <p:grpSpPr>
            <a:xfrm>
              <a:off x="739068" y="1515168"/>
              <a:ext cx="6961968" cy="960327"/>
              <a:chOff x="739068" y="1515168"/>
              <a:chExt cx="6961968" cy="960327"/>
            </a:xfrm>
            <a:grpFill/>
          </p:grpSpPr>
          <p:sp>
            <p:nvSpPr>
              <p:cNvPr id="71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2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3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4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6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1752600" y="2327675"/>
                <a:ext cx="1633871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Đặt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𝒕𝒂𝒏𝒙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327675"/>
                <a:ext cx="1633871" cy="346556"/>
              </a:xfrm>
              <a:prstGeom prst="rect">
                <a:avLst/>
              </a:prstGeom>
              <a:blipFill rotWithShape="1">
                <a:blip r:embed="rId3"/>
                <a:stretch>
                  <a:fillRect l="-7463" t="-17544" r="-10448" b="-36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9645" y="2895600"/>
                <a:ext cx="4723485" cy="341875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được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e>
                    </m:rad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45" y="2895600"/>
                <a:ext cx="4723485" cy="341875"/>
              </a:xfrm>
              <a:prstGeom prst="rect">
                <a:avLst/>
              </a:prstGeom>
              <a:blipFill rotWithShape="1">
                <a:blip r:embed="rId4"/>
                <a:stretch>
                  <a:fillRect l="-2326" t="-8929" r="-2972" b="-3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25423" y="3276600"/>
                <a:ext cx="2546377" cy="31577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có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∆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=−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𝟔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&lt;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23" y="3276600"/>
                <a:ext cx="2546377" cy="315778"/>
              </a:xfrm>
              <a:prstGeom prst="rect">
                <a:avLst/>
              </a:prstGeom>
              <a:blipFill rotWithShape="1">
                <a:blip r:embed="rId5"/>
                <a:stretch>
                  <a:fillRect l="-4067" t="-19608" b="-39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481862" y="3657600"/>
            <a:ext cx="4852138" cy="315778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Vậy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vô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22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2" grpId="0"/>
      <p:bldP spid="87" grpId="0"/>
      <p:bldP spid="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0052" y="1913151"/>
            <a:ext cx="8657678" cy="4716249"/>
            <a:chOff x="1205494" y="6951957"/>
            <a:chExt cx="23090147" cy="6099044"/>
          </a:xfrm>
        </p:grpSpPr>
        <p:sp>
          <p:nvSpPr>
            <p:cNvPr id="41" name="Rounded Rectangle 40"/>
            <p:cNvSpPr/>
            <p:nvPr/>
          </p:nvSpPr>
          <p:spPr>
            <a:xfrm>
              <a:off x="1209585" y="7179457"/>
              <a:ext cx="23086056" cy="587154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205494" y="6951957"/>
              <a:ext cx="774046" cy="775029"/>
              <a:chOff x="1205494" y="6951957"/>
              <a:chExt cx="774046" cy="775029"/>
            </a:xfrm>
          </p:grpSpPr>
          <p:sp>
            <p:nvSpPr>
              <p:cNvPr id="45" name="Round Diagonal Corner Rectangle 44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42875" y="1172446"/>
            <a:ext cx="8771978" cy="580154"/>
            <a:chOff x="992187" y="2667003"/>
            <a:chExt cx="22353091" cy="4195559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1145221" y="2667003"/>
              <a:ext cx="22200057" cy="41955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5">
                <a:defRPr/>
              </a:pPr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992187" y="2672227"/>
              <a:ext cx="3124199" cy="3980406"/>
              <a:chOff x="534987" y="1771634"/>
              <a:chExt cx="4197167" cy="4574973"/>
            </a:xfrm>
          </p:grpSpPr>
          <p:sp>
            <p:nvSpPr>
              <p:cNvPr id="50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Pentagon 50"/>
              <p:cNvSpPr/>
              <p:nvPr/>
            </p:nvSpPr>
            <p:spPr bwMode="auto">
              <a:xfrm>
                <a:off x="534987" y="2061239"/>
                <a:ext cx="4197167" cy="4285368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54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55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56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Rectangle 58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3" name="Chevron 52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245">
                  <a:defRPr/>
                </a:pPr>
                <a:endParaRPr lang="en-US" sz="130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379507" y="1262887"/>
            <a:ext cx="8462206" cy="346556"/>
          </a:xfrm>
          <a:prstGeom prst="rect">
            <a:avLst/>
          </a:prstGeom>
        </p:spPr>
        <p:txBody>
          <a:bodyPr wrap="square" lIns="38399" tIns="19202" rIns="38399" bIns="19202">
            <a:spAutoFit/>
          </a:bodyPr>
          <a:lstStyle/>
          <a:p>
            <a:pPr algn="ctr" defTabSz="914337"/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pháp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pSp>
        <p:nvGrpSpPr>
          <p:cNvPr id="68" name="Group 47"/>
          <p:cNvGrpSpPr/>
          <p:nvPr/>
        </p:nvGrpSpPr>
        <p:grpSpPr>
          <a:xfrm>
            <a:off x="142875" y="681798"/>
            <a:ext cx="3066320" cy="361429"/>
            <a:chOff x="739068" y="1515168"/>
            <a:chExt cx="9473319" cy="968444"/>
          </a:xfrm>
          <a:solidFill>
            <a:srgbClr val="FFC000"/>
          </a:solidFill>
        </p:grpSpPr>
        <p:sp>
          <p:nvSpPr>
            <p:cNvPr id="69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337"/>
              <a:endParaRPr lang="en-US">
                <a:solidFill>
                  <a:srgbClr val="00B050"/>
                </a:solidFill>
              </a:endParaRPr>
            </a:p>
          </p:txBody>
        </p:sp>
        <p:grpSp>
          <p:nvGrpSpPr>
            <p:cNvPr id="70" name="Group 30"/>
            <p:cNvGrpSpPr/>
            <p:nvPr/>
          </p:nvGrpSpPr>
          <p:grpSpPr>
            <a:xfrm>
              <a:off x="739068" y="1515168"/>
              <a:ext cx="6961968" cy="960327"/>
              <a:chOff x="739068" y="1515168"/>
              <a:chExt cx="6961968" cy="960327"/>
            </a:xfrm>
            <a:grpFill/>
          </p:grpSpPr>
          <p:sp>
            <p:nvSpPr>
              <p:cNvPr id="71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2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3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4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6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621252" y="2167236"/>
            <a:ext cx="6151327" cy="315778"/>
          </a:xfrm>
          <a:prstGeom prst="rect">
            <a:avLst/>
          </a:prstGeom>
        </p:spPr>
        <p:txBody>
          <a:bodyPr wrap="none" lIns="38399" tIns="19202" rIns="38399" bIns="19202">
            <a:spAutoFit/>
          </a:bodyPr>
          <a:lstStyle/>
          <a:p>
            <a:pPr defTabSz="914337"/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Đặt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ẩn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phụ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điều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kiện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ẩn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phụ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nếu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7242" y="2553725"/>
            <a:ext cx="4723485" cy="315778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ẩn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phụ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4262" y="2941709"/>
            <a:ext cx="6555521" cy="315778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Đưa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lượng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21562" y="3346412"/>
            <a:ext cx="4852138" cy="315778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AutoShape 13"/>
          <p:cNvSpPr>
            <a:spLocks noChangeArrowheads="1"/>
          </p:cNvSpPr>
          <p:nvPr/>
        </p:nvSpPr>
        <p:spPr bwMode="auto">
          <a:xfrm>
            <a:off x="3234668" y="1964099"/>
            <a:ext cx="6172200" cy="2133600"/>
          </a:xfrm>
          <a:prstGeom prst="wedgeEllipseCallout">
            <a:avLst>
              <a:gd name="adj1" fmla="val -32769"/>
              <a:gd name="adj2" fmla="val 124181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just" eaLnBrk="0" hangingPunct="0"/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Qua các ví dụ trên, hãy nêu cách giải phương trình bậc hai đối với một hàm số lượng giác?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21252" y="3733800"/>
                <a:ext cx="6693948" cy="342773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Ví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dụ</a:t>
                </a:r>
                <a:r>
                  <a:rPr lang="en-US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2: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Giải</a:t>
                </a:r>
                <a:r>
                  <a:rPr lang="en-US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sSup>
                      <m:sSup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</m:rad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𝒔𝒊𝒏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52" y="3733800"/>
                <a:ext cx="6693948" cy="342773"/>
              </a:xfrm>
              <a:prstGeom prst="rect">
                <a:avLst/>
              </a:prstGeom>
              <a:blipFill>
                <a:blip r:embed="rId2"/>
                <a:stretch>
                  <a:fillRect l="-1548" t="-10714" b="-33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28600" y="4267200"/>
                <a:ext cx="4096805" cy="31577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Đặt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𝒔𝒊𝒏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en-US" b="1" dirty="0" err="1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Điều</a:t>
                </a:r>
                <a:r>
                  <a:rPr lang="en-US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kiện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≤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𝒕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≤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𝟏</m:t>
                    </m:r>
                  </m:oMath>
                </a14:m>
                <a:endParaRPr lang="en-US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267200"/>
                <a:ext cx="4096805" cy="315778"/>
              </a:xfrm>
              <a:prstGeom prst="rect">
                <a:avLst/>
              </a:prstGeom>
              <a:blipFill rotWithShape="1">
                <a:blip r:embed="rId3"/>
                <a:stretch>
                  <a:fillRect l="-2679" t="-17308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28600" y="4724400"/>
                <a:ext cx="4096805" cy="319625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 </a:t>
                </a:r>
                <a:r>
                  <a:rPr lang="en-US" sz="16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được</a:t>
                </a:r>
                <a:r>
                  <a:rPr lang="en-US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16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phương</a:t>
                </a:r>
                <a:r>
                  <a:rPr lang="en-US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1600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trình</a:t>
                </a:r>
                <a:r>
                  <a:rPr lang="en-US" sz="16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sSup>
                      <m:sSupPr>
                        <m:ctrlPr>
                          <a:rPr lang="en-US" sz="1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1600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16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sz="1600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600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e>
                    </m:rad>
                    <m:r>
                      <a:rPr lang="en-US" sz="16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16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16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𝟐</m:t>
                    </m:r>
                    <m:r>
                      <a:rPr lang="en-US" sz="16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1600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724400"/>
                <a:ext cx="4096805" cy="319625"/>
              </a:xfrm>
              <a:prstGeom prst="rect">
                <a:avLst/>
              </a:prstGeom>
              <a:blipFill rotWithShape="1">
                <a:blip r:embed="rId4"/>
                <a:stretch>
                  <a:fillRect l="-2232" t="-5769" r="-2827" b="-3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71107" y="5141145"/>
                <a:ext cx="1244294" cy="842910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𝒕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𝒕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  <a:cs typeface="Tahoma" panose="020B060403050404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/>
                                          <a:cs typeface="Tahoma" panose="020B0604030504040204" pitchFamily="34" charset="0"/>
                                        </a:rPr>
                                        <m:t>𝟐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n-US" sz="16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07" y="5141145"/>
                <a:ext cx="1244294" cy="842910"/>
              </a:xfrm>
              <a:prstGeom prst="rect">
                <a:avLst/>
              </a:prstGeom>
              <a:blipFill rotWithShape="1">
                <a:blip r:embed="rId5"/>
                <a:stretch>
                  <a:fillRect r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1816037" y="5141145"/>
            <a:ext cx="774763" cy="285000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sz="16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oại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803242" y="5629587"/>
            <a:ext cx="1765364" cy="285000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304790" y="4267200"/>
            <a:ext cx="38610" cy="2209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694049" y="4267200"/>
                <a:ext cx="4096805" cy="492301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Khi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049" y="4267200"/>
                <a:ext cx="4096805" cy="492301"/>
              </a:xfrm>
              <a:prstGeom prst="rect">
                <a:avLst/>
              </a:prstGeom>
              <a:blipFill rotWithShape="1">
                <a:blip r:embed="rId6"/>
                <a:stretch>
                  <a:fillRect l="-2530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6172200" y="4173369"/>
                <a:ext cx="1630551" cy="632531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𝒔𝒊𝒏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ahoma" panose="020B0604030504040204" pitchFamily="34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173369"/>
                <a:ext cx="1630551" cy="6325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989364" y="4812927"/>
                <a:ext cx="2463958" cy="513524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𝒔𝒊𝒏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𝒔𝒊𝒏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ahoma" panose="020B0604030504040204" pitchFamily="34" charset="0"/>
                            </a:rPr>
                            <m:t>𝝅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ahoma" panose="020B0604030504040204" pitchFamily="34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364" y="4812927"/>
                <a:ext cx="2463958" cy="5135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4267200" y="5372100"/>
                <a:ext cx="2463958" cy="1059251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𝟐</m:t>
                              </m:r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𝟒</m:t>
                                  </m:r>
                                </m:den>
                              </m:f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𝒌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𝟐</m:t>
                              </m:r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𝝅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𝝅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𝟒</m:t>
                                  </m:r>
                                </m:den>
                              </m:f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𝒌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𝟐</m:t>
                              </m:r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𝝅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72100"/>
                <a:ext cx="2463958" cy="1059251"/>
              </a:xfrm>
              <a:prstGeom prst="rect">
                <a:avLst/>
              </a:prstGeom>
              <a:blipFill rotWithShape="1">
                <a:blip r:embed="rId9"/>
                <a:stretch>
                  <a:fillRect r="-4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6400800" y="5358046"/>
                <a:ext cx="1981200" cy="1073806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1" i="1"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𝟖</m:t>
                                  </m:r>
                                </m:den>
                              </m:f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𝒌</m:t>
                              </m:r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𝝅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𝟑</m:t>
                                  </m:r>
                                  <m:r>
                                    <a:rPr lang="en-US" b="1" i="1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𝟖</m:t>
                                  </m:r>
                                </m:den>
                              </m:f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𝒌</m:t>
                              </m:r>
                              <m:r>
                                <a:rPr lang="en-US" b="1" i="1"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𝝅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358046"/>
                <a:ext cx="1981200" cy="1073806"/>
              </a:xfrm>
              <a:prstGeom prst="rect">
                <a:avLst/>
              </a:prstGeom>
              <a:blipFill rotWithShape="1">
                <a:blip r:embed="rId10"/>
                <a:stretch>
                  <a:fillRect r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8076653" y="5737060"/>
                <a:ext cx="838200" cy="31577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𝒌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∈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ℤ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6653" y="5737060"/>
                <a:ext cx="838200" cy="315778"/>
              </a:xfrm>
              <a:prstGeom prst="rect">
                <a:avLst/>
              </a:prstGeom>
              <a:blipFill rotWithShape="1">
                <a:blip r:embed="rId11"/>
                <a:stretch>
                  <a:fillRect t="-17308" r="-13139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60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2" grpId="0"/>
      <p:bldP spid="87" grpId="0"/>
      <p:bldP spid="105" grpId="0"/>
      <p:bldP spid="62" grpId="0" animBg="1"/>
      <p:bldP spid="62" grpId="1" animBg="1"/>
      <p:bldP spid="64" grpId="0"/>
      <p:bldP spid="65" grpId="0"/>
      <p:bldP spid="66" grpId="0"/>
      <p:bldP spid="67" grpId="0"/>
      <p:bldP spid="92" grpId="0"/>
      <p:bldP spid="93" grpId="0"/>
      <p:bldP spid="94" grpId="0"/>
      <p:bldP spid="101" grpId="0"/>
      <p:bldP spid="102" grpId="0"/>
      <p:bldP spid="103" grpId="0"/>
      <p:bldP spid="104" grpId="0"/>
      <p:bldP spid="1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/>
          <p:cNvSpPr/>
          <p:nvPr/>
        </p:nvSpPr>
        <p:spPr>
          <a:xfrm>
            <a:off x="286831" y="836604"/>
            <a:ext cx="8804885" cy="5794391"/>
          </a:xfrm>
          <a:prstGeom prst="roundRect">
            <a:avLst>
              <a:gd name="adj" fmla="val 4110"/>
            </a:avLst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002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5120" tIns="7560" rIns="15120" bIns="7560" rtlCol="0" anchor="ctr"/>
          <a:lstStyle/>
          <a:p>
            <a:pPr algn="ctr" defTabSz="914437"/>
            <a:endParaRPr lang="en-US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Freeform 20"/>
          <p:cNvSpPr>
            <a:spLocks/>
          </p:cNvSpPr>
          <p:nvPr/>
        </p:nvSpPr>
        <p:spPr bwMode="auto">
          <a:xfrm>
            <a:off x="325556" y="822700"/>
            <a:ext cx="2493844" cy="38102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vert="horz" wrap="square" lIns="38404" tIns="19202" rIns="38404" bIns="19202" numCol="1" anchor="t" anchorCtr="0" compatLnSpc="1">
            <a:prstTxWarp prst="textNoShape">
              <a:avLst/>
            </a:prstTxWarp>
          </a:bodyPr>
          <a:lstStyle/>
          <a:p>
            <a:pPr defTabSz="914437"/>
            <a:endParaRPr lang="en-US" b="1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2250" y="804225"/>
            <a:ext cx="1408051" cy="31577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lIns="38404" tIns="19202" rIns="38404" bIns="19202" rtlCol="0">
            <a:spAutoFit/>
          </a:bodyPr>
          <a:lstStyle/>
          <a:p>
            <a:pPr defTabSz="914437"/>
            <a:r>
              <a:rPr lang="en-US" b="1" dirty="0" err="1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Đặt</a:t>
            </a:r>
            <a:r>
              <a: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vấn</a:t>
            </a:r>
            <a:r>
              <a: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đề</a:t>
            </a:r>
            <a:r>
              <a:rPr lang="en-US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48119" y="1294520"/>
            <a:ext cx="2787665" cy="397852"/>
          </a:xfrm>
          <a:prstGeom prst="rect">
            <a:avLst/>
          </a:prstGeom>
          <a:ln w="12700">
            <a:noFill/>
          </a:ln>
        </p:spPr>
        <p:txBody>
          <a:bodyPr wrap="square" lIns="38404" tIns="19202" rIns="38404" bIns="19202">
            <a:spAutoFit/>
          </a:bodyPr>
          <a:lstStyle/>
          <a:p>
            <a:pPr defTabSz="914437">
              <a:lnSpc>
                <a:spcPct val="150000"/>
              </a:lnSpc>
            </a:pPr>
            <a:endParaRPr lang="en-US" b="1" dirty="0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286000" y="5327561"/>
                <a:ext cx="3983728" cy="463639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𝟒</m:t>
                          </m:r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𝒔𝒊𝒏</m:t>
                          </m:r>
                        </m:e>
                        <m:sup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𝟒𝐜𝐨𝐬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𝟏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327561"/>
                <a:ext cx="3983728" cy="463639"/>
              </a:xfrm>
              <a:prstGeom prst="rect">
                <a:avLst/>
              </a:prstGeom>
              <a:blipFill rotWithShape="1">
                <a:blip r:embed="rId2"/>
                <a:stretch>
                  <a:fillRect b="-14474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3099889" y="654640"/>
            <a:ext cx="3810000" cy="2416357"/>
          </a:xfrm>
          <a:prstGeom prst="cloudCallout">
            <a:avLst>
              <a:gd name="adj1" fmla="val -41856"/>
              <a:gd name="adj2" fmla="val 14302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2400"/>
          </a:p>
          <a:p>
            <a:pPr algn="ctr"/>
            <a:r>
              <a:rPr lang="en-US" sz="2400"/>
              <a:t>Cos</a:t>
            </a:r>
            <a:r>
              <a:rPr lang="en-US" sz="2400" baseline="30000"/>
              <a:t>2</a:t>
            </a:r>
            <a:r>
              <a:rPr lang="en-US" sz="2400"/>
              <a:t>x ???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286000" y="5784761"/>
                <a:ext cx="3983728" cy="463639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38404" tIns="19202" rIns="38404" bIns="19202">
                <a:spAutoFit/>
              </a:bodyPr>
              <a:lstStyle/>
              <a:p>
                <a:pPr defTabSz="914437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sSupPr>
                        <m:e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𝟒</m:t>
                          </m:r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𝒄𝒐𝒔</m:t>
                          </m:r>
                        </m:e>
                        <m:sup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𝒙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𝟒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𝒔𝒊𝒏𝒙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b="1" i="1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𝟏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en-US" b="1" i="0" dirty="0" smtClean="0">
                          <a:solidFill>
                            <a:prstClr val="black"/>
                          </a:solidFill>
                          <a:latin typeface="Cambria Math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prstClr val="black"/>
                  </a:solidFill>
                  <a:latin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5784761"/>
                <a:ext cx="3983728" cy="463639"/>
              </a:xfrm>
              <a:prstGeom prst="rect">
                <a:avLst/>
              </a:prstGeom>
              <a:blipFill rotWithShape="1">
                <a:blip r:embed="rId3"/>
                <a:stretch>
                  <a:fillRect b="-14474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utoShape 8"/>
          <p:cNvSpPr>
            <a:spLocks noChangeArrowheads="1"/>
          </p:cNvSpPr>
          <p:nvPr/>
        </p:nvSpPr>
        <p:spPr bwMode="auto">
          <a:xfrm>
            <a:off x="4533898" y="2438400"/>
            <a:ext cx="2375989" cy="1421197"/>
          </a:xfrm>
          <a:prstGeom prst="cloudCallout">
            <a:avLst>
              <a:gd name="adj1" fmla="val -49394"/>
              <a:gd name="adj2" fmla="val 162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 dirty="0" err="1"/>
              <a:t>Sinx</a:t>
            </a:r>
            <a:r>
              <a:rPr lang="en-US" sz="2400" dirty="0"/>
              <a:t> ???</a:t>
            </a:r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3121660" y="3429000"/>
            <a:ext cx="3614124" cy="1524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sz="2400" dirty="0"/>
              <a:t>Sin</a:t>
            </a:r>
            <a:r>
              <a:rPr lang="en-US" sz="2400" baseline="30000" dirty="0"/>
              <a:t>2</a:t>
            </a:r>
            <a:r>
              <a:rPr lang="en-US" sz="2400" dirty="0"/>
              <a:t>x+Cos</a:t>
            </a:r>
            <a:r>
              <a:rPr lang="en-US" sz="2400" baseline="30000" dirty="0"/>
              <a:t>2</a:t>
            </a:r>
            <a:r>
              <a:rPr lang="en-US" sz="2400" dirty="0"/>
              <a:t>x=1</a:t>
            </a:r>
          </a:p>
        </p:txBody>
      </p:sp>
    </p:spTree>
    <p:extLst>
      <p:ext uri="{BB962C8B-B14F-4D97-AF65-F5344CB8AC3E}">
        <p14:creationId xmlns:p14="http://schemas.microsoft.com/office/powerpoint/2010/main" val="158592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8" grpId="0" animBg="1"/>
      <p:bldP spid="19" grpId="0"/>
      <p:bldP spid="25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0052" y="1828801"/>
            <a:ext cx="8657678" cy="4800600"/>
            <a:chOff x="1205494" y="6842876"/>
            <a:chExt cx="23090147" cy="6208127"/>
          </a:xfrm>
        </p:grpSpPr>
        <p:sp>
          <p:nvSpPr>
            <p:cNvPr id="41" name="Rounded Rectangle 40"/>
            <p:cNvSpPr/>
            <p:nvPr/>
          </p:nvSpPr>
          <p:spPr>
            <a:xfrm>
              <a:off x="1209585" y="6842876"/>
              <a:ext cx="23086056" cy="6208127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205494" y="6951957"/>
              <a:ext cx="774046" cy="775029"/>
              <a:chOff x="1205494" y="6951957"/>
              <a:chExt cx="774046" cy="775029"/>
            </a:xfrm>
          </p:grpSpPr>
          <p:sp>
            <p:nvSpPr>
              <p:cNvPr id="45" name="Round Diagonal Corner Rectangle 44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42875" y="762000"/>
            <a:ext cx="8771978" cy="961154"/>
            <a:chOff x="992187" y="2667003"/>
            <a:chExt cx="22353091" cy="4195559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1145221" y="2667003"/>
              <a:ext cx="22200057" cy="41955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5">
                <a:defRPr/>
              </a:pPr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992187" y="2672227"/>
              <a:ext cx="3124199" cy="3980406"/>
              <a:chOff x="534987" y="1771634"/>
              <a:chExt cx="4197167" cy="4574973"/>
            </a:xfrm>
          </p:grpSpPr>
          <p:sp>
            <p:nvSpPr>
              <p:cNvPr id="50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Pentagon 50"/>
              <p:cNvSpPr/>
              <p:nvPr/>
            </p:nvSpPr>
            <p:spPr bwMode="auto">
              <a:xfrm>
                <a:off x="534987" y="2061239"/>
                <a:ext cx="4197167" cy="4285368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54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55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56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Rectangle 58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3" name="Chevron 52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245">
                  <a:defRPr/>
                </a:pPr>
                <a:endParaRPr lang="en-US" sz="130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1368897" y="914400"/>
            <a:ext cx="7472815" cy="654332"/>
          </a:xfrm>
          <a:prstGeom prst="rect">
            <a:avLst/>
          </a:prstGeom>
        </p:spPr>
        <p:txBody>
          <a:bodyPr wrap="square" lIns="38399" tIns="19202" rIns="38399" bIns="19202">
            <a:spAutoFit/>
          </a:bodyPr>
          <a:lstStyle/>
          <a:p>
            <a:pPr algn="ctr" defTabSz="914337"/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đưa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bậc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đối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lượng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giác</a:t>
            </a:r>
            <a:endParaRPr lang="en-US" sz="20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615980" y="1990137"/>
            <a:ext cx="1082631" cy="346556"/>
          </a:xfrm>
          <a:prstGeom prst="rect">
            <a:avLst/>
          </a:prstGeom>
        </p:spPr>
        <p:txBody>
          <a:bodyPr wrap="none" lIns="38399" tIns="19202" rIns="38399" bIns="19202">
            <a:spAutoFit/>
          </a:bodyPr>
          <a:lstStyle/>
          <a:p>
            <a:pPr defTabSz="914337"/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09497" y="1981200"/>
                <a:ext cx="6748703" cy="32199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𝒃𝒄𝒐𝒔𝒙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b="1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hoặc</a:t>
                </a:r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𝒃𝒔𝒊𝒏𝒙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497" y="1981200"/>
                <a:ext cx="6748703" cy="321998"/>
              </a:xfrm>
              <a:prstGeom prst="rect">
                <a:avLst/>
              </a:prstGeom>
              <a:blipFill rotWithShape="1">
                <a:blip r:embed="rId2"/>
                <a:stretch>
                  <a:fillRect l="-271" t="-15094" b="-37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615980" y="2459473"/>
            <a:ext cx="8070820" cy="592777"/>
          </a:xfrm>
          <a:prstGeom prst="rect">
            <a:avLst/>
          </a:prstGeom>
          <a:noFill/>
        </p:spPr>
        <p:txBody>
          <a:bodyPr wrap="square" lIns="38399" tIns="19202" rIns="38399" bIns="19202" rtlCol="0">
            <a:spAutoFit/>
          </a:bodyPr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Đưa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phương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bậc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đối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hàm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lượng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giác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676400" y="3111566"/>
                <a:ext cx="6413919" cy="546034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Áp </a:t>
                </a:r>
                <a:r>
                  <a:rPr lang="en-US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dụng</a:t>
                </a:r>
                <a:r>
                  <a:rPr lang="en-US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Suy</a:t>
                </a:r>
                <a:r>
                  <a:rPr lang="en-US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ra</a:t>
                </a:r>
                <a:r>
                  <a:rPr lang="en-US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𝒔𝒊𝒏</m:t>
                                </m:r>
                              </m:e>
                              <m:sup>
                                <m: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=</m:t>
                            </m:r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𝟏</m:t>
                            </m:r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𝒄𝒐𝒔</m:t>
                                </m:r>
                              </m:e>
                              <m:sup>
                                <m: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e>
                          <m: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𝒄𝒐𝒔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=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𝟏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𝒔𝒊𝒏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</m:e>
                        </m:eqArr>
                      </m:e>
                    </m:d>
                  </m:oMath>
                </a14:m>
                <a:endParaRPr lang="en-US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111566"/>
                <a:ext cx="6413919" cy="546034"/>
              </a:xfrm>
              <a:prstGeom prst="rect">
                <a:avLst/>
              </a:prstGeom>
              <a:blipFill rotWithShape="1">
                <a:blip r:embed="rId3"/>
                <a:stretch>
                  <a:fillRect l="-1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16766" y="3932712"/>
                <a:ext cx="3088434" cy="32199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𝒃𝒄𝒐𝒔𝒙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66" y="3932712"/>
                <a:ext cx="3088434" cy="321998"/>
              </a:xfrm>
              <a:prstGeom prst="rect">
                <a:avLst/>
              </a:prstGeom>
              <a:blipFill rotWithShape="1">
                <a:blip r:embed="rId4"/>
                <a:stretch>
                  <a:fillRect l="-3353" t="-15094" b="-37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416766" y="4419600"/>
                <a:ext cx="3469434" cy="32199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𝒃𝒄𝒐𝒔𝒙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66" y="4419600"/>
                <a:ext cx="3469434" cy="321998"/>
              </a:xfrm>
              <a:prstGeom prst="rect">
                <a:avLst/>
              </a:prstGeom>
              <a:blipFill rotWithShape="1">
                <a:blip r:embed="rId5"/>
                <a:stretch>
                  <a:fillRect l="-702" t="-15094" r="-6140" b="-37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395935" y="4953000"/>
                <a:ext cx="3469434" cy="32199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⇔−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𝒃𝒄𝒐𝒔𝒙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35" y="4953000"/>
                <a:ext cx="3469434" cy="321998"/>
              </a:xfrm>
              <a:prstGeom prst="rect">
                <a:avLst/>
              </a:prstGeom>
              <a:blipFill rotWithShape="1">
                <a:blip r:embed="rId6"/>
                <a:stretch>
                  <a:fillRect l="-525" t="-14815" r="-5779" b="-35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Line 16"/>
          <p:cNvSpPr>
            <a:spLocks noChangeShapeType="1"/>
          </p:cNvSpPr>
          <p:nvPr/>
        </p:nvSpPr>
        <p:spPr bwMode="auto">
          <a:xfrm>
            <a:off x="4267200" y="3962400"/>
            <a:ext cx="0" cy="1312598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457700" y="3938288"/>
                <a:ext cx="3088434" cy="32199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𝒃𝒔𝒊𝒏𝒙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700" y="3938288"/>
                <a:ext cx="3088434" cy="321998"/>
              </a:xfrm>
              <a:prstGeom prst="rect">
                <a:avLst/>
              </a:prstGeom>
              <a:blipFill>
                <a:blip r:embed="rId7"/>
                <a:stretch>
                  <a:fillRect l="-3353" t="-16981" b="-37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4419600" y="4419600"/>
                <a:ext cx="3469434" cy="321998"/>
              </a:xfrm>
              <a:prstGeom prst="rect">
                <a:avLst/>
              </a:prstGeom>
              <a:noFill/>
            </p:spPr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b="1" i="1"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𝒃𝒔𝒊𝒏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19600"/>
                <a:ext cx="3469434" cy="321998"/>
              </a:xfrm>
              <a:prstGeom prst="rect">
                <a:avLst/>
              </a:prstGeom>
              <a:blipFill rotWithShape="1">
                <a:blip r:embed="rId8"/>
                <a:stretch>
                  <a:fillRect l="-703" t="-15094" r="-5448" b="-37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4419600" y="4948427"/>
                <a:ext cx="3469434" cy="32199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38399" tIns="19202" rIns="38399" bIns="19202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⇔−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𝒂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𝒃𝒔𝒊𝒏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𝒂</m:t>
                    </m:r>
                    <m:r>
                      <a:rPr lang="en-US" b="1" i="1" smtClean="0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b="1" i="1"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948427"/>
                <a:ext cx="3469434" cy="321998"/>
              </a:xfrm>
              <a:prstGeom prst="rect">
                <a:avLst/>
              </a:prstGeom>
              <a:blipFill rotWithShape="1">
                <a:blip r:embed="rId9"/>
                <a:stretch>
                  <a:fillRect l="-525" t="-14545" r="-4904" b="-3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762000" y="5751674"/>
            <a:ext cx="7391400" cy="8232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7" rIns="91436" bIns="45717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Đây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là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bậc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đối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với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một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hàm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lượng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giác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đã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biết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cách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giải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1900" b="1" dirty="0" err="1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trên</a:t>
            </a:r>
            <a:r>
              <a:rPr lang="en-US" sz="19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V="1">
            <a:off x="2133600" y="5301342"/>
            <a:ext cx="0" cy="45720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V="1">
            <a:off x="6154317" y="5279572"/>
            <a:ext cx="0" cy="457200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7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2" grpId="0"/>
      <p:bldP spid="87" grpId="0"/>
      <p:bldP spid="105" grpId="0"/>
      <p:bldP spid="62" grpId="0"/>
      <p:bldP spid="88" grpId="0"/>
      <p:bldP spid="95" grpId="0" animBg="1"/>
      <p:bldP spid="96" grpId="0" animBg="1"/>
      <p:bldP spid="97" grpId="0"/>
      <p:bldP spid="98" grpId="0"/>
      <p:bldP spid="99" grpId="0" animBg="1"/>
      <p:bldP spid="100" grpId="0" animBg="1"/>
      <p:bldP spid="101" grpId="0" animBg="1"/>
      <p:bldP spid="1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230052" y="1905000"/>
            <a:ext cx="8657678" cy="4724400"/>
            <a:chOff x="1205494" y="6941416"/>
            <a:chExt cx="23090147" cy="6109585"/>
          </a:xfrm>
        </p:grpSpPr>
        <p:sp>
          <p:nvSpPr>
            <p:cNvPr id="41" name="Rounded Rectangle 40"/>
            <p:cNvSpPr/>
            <p:nvPr/>
          </p:nvSpPr>
          <p:spPr>
            <a:xfrm>
              <a:off x="1209585" y="7179457"/>
              <a:ext cx="23086056" cy="5871544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37"/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205494" y="6941416"/>
              <a:ext cx="4060657" cy="793189"/>
              <a:chOff x="1205494" y="6941416"/>
              <a:chExt cx="4060657" cy="793189"/>
            </a:xfrm>
          </p:grpSpPr>
          <p:sp>
            <p:nvSpPr>
              <p:cNvPr id="43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854440" y="6941416"/>
                <a:ext cx="3411711" cy="79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337"/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0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0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Round Diagonal Corner Rectangle 44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37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Group 46"/>
          <p:cNvGrpSpPr/>
          <p:nvPr/>
        </p:nvGrpSpPr>
        <p:grpSpPr>
          <a:xfrm>
            <a:off x="142875" y="1172446"/>
            <a:ext cx="8771978" cy="580154"/>
            <a:chOff x="992187" y="2667003"/>
            <a:chExt cx="22353091" cy="4195559"/>
          </a:xfrm>
        </p:grpSpPr>
        <p:sp>
          <p:nvSpPr>
            <p:cNvPr id="48" name="Rounded Rectangle 47"/>
            <p:cNvSpPr/>
            <p:nvPr/>
          </p:nvSpPr>
          <p:spPr bwMode="auto">
            <a:xfrm>
              <a:off x="1145221" y="2667003"/>
              <a:ext cx="22200057" cy="4195559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245">
                <a:defRPr/>
              </a:pPr>
              <a:endParaRPr lang="en-US" sz="1300">
                <a:solidFill>
                  <a:prstClr val="white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992187" y="2672227"/>
              <a:ext cx="3234555" cy="3980406"/>
              <a:chOff x="534987" y="1771634"/>
              <a:chExt cx="4345424" cy="4574973"/>
            </a:xfrm>
          </p:grpSpPr>
          <p:sp>
            <p:nvSpPr>
              <p:cNvPr id="50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Pentagon 50"/>
              <p:cNvSpPr/>
              <p:nvPr/>
            </p:nvSpPr>
            <p:spPr bwMode="auto">
              <a:xfrm>
                <a:off x="534987" y="2061239"/>
                <a:ext cx="4197167" cy="4285368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24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2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5" name="Freeform 54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55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56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Rectangle 58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245">
                    <a:defRPr/>
                  </a:pPr>
                  <a:endParaRPr lang="en-US" sz="13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3" name="Chevron 52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4245">
                  <a:defRPr/>
                </a:pPr>
                <a:endParaRPr lang="en-US" sz="130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TextBox 13"/>
              <p:cNvSpPr txBox="1">
                <a:spLocks noChangeArrowheads="1"/>
              </p:cNvSpPr>
              <p:nvPr/>
            </p:nvSpPr>
            <p:spPr bwMode="auto">
              <a:xfrm>
                <a:off x="567595" y="2787632"/>
                <a:ext cx="4312816" cy="2941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914337" eaLnBrk="1" hangingPunct="1"/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Áp</a:t>
                </a:r>
                <a:r>
                  <a:rPr lang="en-US" sz="17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7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dụng</a:t>
                </a:r>
                <a:endParaRPr lang="en-US" sz="1700" b="1" dirty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379507" y="1262887"/>
                <a:ext cx="8462206" cy="353545"/>
              </a:xfrm>
              <a:prstGeom prst="rect">
                <a:avLst/>
              </a:prstGeom>
            </p:spPr>
            <p:txBody>
              <a:bodyPr wrap="squar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07" y="1262887"/>
                <a:ext cx="8462206" cy="353545"/>
              </a:xfrm>
              <a:prstGeom prst="rect">
                <a:avLst/>
              </a:prstGeom>
              <a:blipFill rotWithShape="1">
                <a:blip r:embed="rId2"/>
                <a:stretch>
                  <a:fillRect t="-15517" b="-3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47"/>
          <p:cNvGrpSpPr/>
          <p:nvPr/>
        </p:nvGrpSpPr>
        <p:grpSpPr>
          <a:xfrm>
            <a:off x="142875" y="681798"/>
            <a:ext cx="3066320" cy="361429"/>
            <a:chOff x="739068" y="1515168"/>
            <a:chExt cx="9473319" cy="968444"/>
          </a:xfrm>
          <a:solidFill>
            <a:srgbClr val="FFC000"/>
          </a:solidFill>
        </p:grpSpPr>
        <p:sp>
          <p:nvSpPr>
            <p:cNvPr id="69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grpFill/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pPr defTabSz="914337"/>
              <a:endParaRPr lang="en-US">
                <a:solidFill>
                  <a:srgbClr val="00B050"/>
                </a:solidFill>
              </a:endParaRPr>
            </a:p>
          </p:txBody>
        </p:sp>
        <p:grpSp>
          <p:nvGrpSpPr>
            <p:cNvPr id="70" name="Group 30"/>
            <p:cNvGrpSpPr/>
            <p:nvPr/>
          </p:nvGrpSpPr>
          <p:grpSpPr>
            <a:xfrm>
              <a:off x="739068" y="1515168"/>
              <a:ext cx="6961968" cy="960327"/>
              <a:chOff x="739068" y="1515168"/>
              <a:chExt cx="6961968" cy="960327"/>
            </a:xfrm>
            <a:grpFill/>
          </p:grpSpPr>
          <p:sp>
            <p:nvSpPr>
              <p:cNvPr id="71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2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3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4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5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6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7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8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grpFill/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pPr defTabSz="914337"/>
                <a:endParaRPr lang="en-US">
                  <a:solidFill>
                    <a:srgbClr val="00B05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1590080" y="2133600"/>
                <a:ext cx="2829520" cy="353545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𝒔𝒊𝒏</m:t>
                        </m:r>
                      </m:e>
                      <m:sup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080" y="2133600"/>
                <a:ext cx="2829520" cy="353545"/>
              </a:xfrm>
              <a:prstGeom prst="rect">
                <a:avLst/>
              </a:prstGeom>
              <a:blipFill rotWithShape="1">
                <a:blip r:embed="rId3"/>
                <a:stretch>
                  <a:fillRect l="-3664" t="-15517" r="-6250" b="-3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1113091" y="2588923"/>
                <a:ext cx="3783499" cy="353545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091" y="2588923"/>
                <a:ext cx="3783499" cy="353545"/>
              </a:xfrm>
              <a:prstGeom prst="rect">
                <a:avLst/>
              </a:prstGeom>
              <a:blipFill rotWithShape="1">
                <a:blip r:embed="rId4"/>
                <a:stretch>
                  <a:fillRect l="-323" t="-17241" r="-4677" b="-37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1046877" y="3048000"/>
                <a:ext cx="3872177" cy="353545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𝟒</m:t>
                    </m:r>
                    <m:sSup>
                      <m:sSup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𝒄𝒐𝒔</m:t>
                        </m:r>
                      </m:e>
                      <m:sup>
                        <m: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(1)</a:t>
                </a: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877" y="3048000"/>
                <a:ext cx="3872177" cy="353545"/>
              </a:xfrm>
              <a:prstGeom prst="rect">
                <a:avLst/>
              </a:prstGeom>
              <a:blipFill rotWithShape="1">
                <a:blip r:embed="rId5"/>
                <a:stretch>
                  <a:fillRect l="-472" t="-13793" r="-4409" b="-37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65879" y="3505200"/>
                <a:ext cx="3039321" cy="346556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Đặt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𝒄𝒐𝒔𝒙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𝟏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≤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≤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𝟏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79" y="3505200"/>
                <a:ext cx="3039321" cy="346556"/>
              </a:xfrm>
              <a:prstGeom prst="rect">
                <a:avLst/>
              </a:prstGeom>
              <a:blipFill rotWithShape="1">
                <a:blip r:embed="rId6"/>
                <a:stretch>
                  <a:fillRect l="-3407" t="-15789" r="-5611" b="-38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57200" y="3913655"/>
                <a:ext cx="2931213" cy="353545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ea typeface="Cambria Math"/>
                    <a:cs typeface="Tahoma" panose="020B0604030504040204" pitchFamily="34" charset="0"/>
                  </a:rPr>
                  <a:t>(1)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−</m:t>
                    </m:r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𝟒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2000" b="1" i="1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913655"/>
                <a:ext cx="2931213" cy="353545"/>
              </a:xfrm>
              <a:prstGeom prst="rect">
                <a:avLst/>
              </a:prstGeom>
              <a:blipFill rotWithShape="1">
                <a:blip r:embed="rId7"/>
                <a:stretch>
                  <a:fillRect l="-2287" t="-15517" r="-4782" b="-3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598722" y="4474029"/>
                <a:ext cx="1386817" cy="1235325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ahoma" panose="020B0604030504040204" pitchFamily="34" charset="0"/>
                        </a:rPr>
                        <m:t>⇔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ahoma" panose="020B0604030504040204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  <a:cs typeface="Tahoma" panose="020B060403050404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ahoma" panose="020B060403050404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−</m:t>
                                  </m:r>
                                  <m: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ahoma" panose="020B060403050404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22" y="4474029"/>
                <a:ext cx="1386817" cy="1235325"/>
              </a:xfrm>
              <a:prstGeom prst="rect">
                <a:avLst/>
              </a:prstGeom>
              <a:blipFill rotWithShape="1">
                <a:blip r:embed="rId8"/>
                <a:stretch>
                  <a:fillRect r="-7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Rectangle 93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2010631" y="4625536"/>
            <a:ext cx="778061" cy="346556"/>
          </a:xfrm>
          <a:prstGeom prst="rect">
            <a:avLst/>
          </a:prstGeom>
        </p:spPr>
        <p:txBody>
          <a:bodyPr wrap="none" lIns="38399" tIns="19202" rIns="38399" bIns="19202">
            <a:spAutoFit/>
          </a:bodyPr>
          <a:lstStyle/>
          <a:p>
            <a:pPr algn="ctr" defTabSz="914337"/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2469076-222B-4580-A179-D816FB27383F}"/>
              </a:ext>
            </a:extLst>
          </p:cNvPr>
          <p:cNvSpPr/>
          <p:nvPr/>
        </p:nvSpPr>
        <p:spPr>
          <a:xfrm>
            <a:off x="1921663" y="5181600"/>
            <a:ext cx="955995" cy="346556"/>
          </a:xfrm>
          <a:prstGeom prst="rect">
            <a:avLst/>
          </a:prstGeom>
        </p:spPr>
        <p:txBody>
          <a:bodyPr wrap="none" lIns="38399" tIns="19202" rIns="38399" bIns="19202">
            <a:spAutoFit/>
          </a:bodyPr>
          <a:lstStyle/>
          <a:p>
            <a:pPr algn="ctr" defTabSz="914337"/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000" b="1" dirty="0" err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nhận</a:t>
            </a:r>
            <a:r>
              <a:rPr lang="en-US" sz="2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38600" y="3657600"/>
            <a:ext cx="38100" cy="249372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419600" y="3525185"/>
                <a:ext cx="1261976" cy="481914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Khi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𝒕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25185"/>
                <a:ext cx="1261976" cy="481914"/>
              </a:xfrm>
              <a:prstGeom prst="rect">
                <a:avLst/>
              </a:prstGeom>
              <a:blipFill rotWithShape="1">
                <a:blip r:embed="rId9"/>
                <a:stretch>
                  <a:fillRect l="-8696" r="-14493"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5885146" y="3505200"/>
                <a:ext cx="1531279" cy="481914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𝐜𝐨𝐬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0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146" y="3505200"/>
                <a:ext cx="1531279" cy="481914"/>
              </a:xfrm>
              <a:prstGeom prst="rect">
                <a:avLst/>
              </a:prstGeom>
              <a:blipFill rotWithShape="1">
                <a:blip r:embed="rId10"/>
                <a:stretch>
                  <a:fillRect r="-11905"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/>
              <p:nvPr/>
            </p:nvSpPr>
            <p:spPr>
              <a:xfrm>
                <a:off x="4124755" y="4144778"/>
                <a:ext cx="3197698" cy="1172679"/>
              </a:xfrm>
              <a:prstGeom prst="rect">
                <a:avLst/>
              </a:prstGeom>
            </p:spPr>
            <p:txBody>
              <a:bodyPr wrap="none" lIns="38399" tIns="19202" rIns="38399" bIns="19202">
                <a:spAutoFit/>
              </a:bodyPr>
              <a:lstStyle/>
              <a:p>
                <a:pPr algn="ctr" defTabSz="914337"/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⇔</m:t>
                    </m:r>
                    <m:d>
                      <m:dPr>
                        <m:begChr m:val="["/>
                        <m:endChr m:val=""/>
                        <m:ctrlPr>
                          <a:rPr lang="en-US" sz="2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Tahoma" panose="020B0604030504040204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eqArrPr>
                          <m:e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𝒌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𝝅</m:t>
                            </m:r>
                          </m:e>
                          <m:e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𝒙</m:t>
                            </m:r>
                            <m:r>
                              <a:rPr lang="en-US" sz="2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ahoma" panose="020B0604030504040204" pitchFamily="34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Tahoma" panose="020B0604030504040204" pitchFamily="34" charset="0"/>
                                    <a:cs typeface="Tahoma" panose="020B0604030504040204" pitchFamily="34" charset="0"/>
                                  </a:rPr>
                                  <m:t>𝟑</m:t>
                                </m:r>
                              </m:den>
                            </m:f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𝒌</m:t>
                            </m:r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  <m:r>
                              <a:rPr lang="en-US" sz="20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Tahoma" panose="020B0604030504040204" pitchFamily="34" charset="0"/>
                              </a:rPr>
                              <m:t>𝝅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prstClr val="black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𝒌</m:t>
                    </m:r>
                    <m:r>
                      <a:rPr lang="en-US" sz="20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sz="2000" b="1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ℤ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F2469076-222B-4580-A179-D816FB273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755" y="4144778"/>
                <a:ext cx="3197698" cy="1172679"/>
              </a:xfrm>
              <a:prstGeom prst="rect">
                <a:avLst/>
              </a:prstGeom>
              <a:blipFill>
                <a:blip r:embed="rId11"/>
                <a:stretch>
                  <a:fillRect r="-3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697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62" grpId="0"/>
      <p:bldP spid="64" grpId="0"/>
      <p:bldP spid="65" grpId="0"/>
      <p:bldP spid="66" grpId="0"/>
      <p:bldP spid="93" grpId="0"/>
      <p:bldP spid="94" grpId="0"/>
      <p:bldP spid="103" grpId="0"/>
      <p:bldP spid="104" grpId="0"/>
      <p:bldP spid="106" grpId="0"/>
      <p:bldP spid="107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1129</Words>
  <Application>Microsoft Office PowerPoint</Application>
  <PresentationFormat>On-screen Show (4:3)</PresentationFormat>
  <Paragraphs>147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Tahoma</vt:lpstr>
      <vt:lpstr>Times New Roman</vt:lpstr>
      <vt:lpstr>VNI-Times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Ha Minh Son</cp:lastModifiedBy>
  <cp:revision>49</cp:revision>
  <dcterms:created xsi:type="dcterms:W3CDTF">2006-08-16T00:00:00Z</dcterms:created>
  <dcterms:modified xsi:type="dcterms:W3CDTF">2021-09-07T07:12:46Z</dcterms:modified>
</cp:coreProperties>
</file>