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EBB89-48DC-89A1-8CF6-315AFF0C0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AE5F8-003D-43B8-9A71-CFB4A29A4A85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94C2E-6E0E-909E-5447-373D583B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0FD7B-C2E0-B4AB-1A90-FDE97304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81B3B-5429-41FC-B9B3-0E3F179662A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7471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9FEA9-4B6F-1BAB-005D-49E9FFBD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5454E-238C-45B4-BA32-EF709E3B283D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60CA5-B5C7-CD0C-4BA6-9776A5CD3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C14D9-17F5-445A-33E7-C8259562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33AC6-829B-4003-956C-16BF786A0D9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7931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0D2B5-B11B-A2EA-B0DF-D63334A27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E19F5-63B3-43D7-8913-8CC3AABD22BD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3A7B3-4533-A232-104F-C9A0D0C92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03273-CB54-6526-3BD4-4077038F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788B1-730A-4170-B44B-DECB07A09F85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9804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B4D2F-6749-8C80-BA68-3A9E8E80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815B0-ED58-40E9-847D-0D3755331925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0EE9E-539B-6051-CF32-924C4D5D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D623-4FE6-195F-6778-E3A2C0D67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27CCA-9B9D-4022-B6FA-A7B2E63802CD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600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63644-D69B-155C-896C-9DBB84DF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1864A-1EF7-473D-BD2A-12F90268A1EC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D3ECE-FF04-E9D5-364C-7401F191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8C5A2-9101-01A2-7A5C-7D5AF2A5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CE361-5B5C-485B-8F09-9E3FB376F3D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1737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6C5C0C-558D-0DB4-36BD-712230AC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BF521-24B8-4420-AA14-D2E7F1CCCB4B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7F59E4-ED41-E20D-42EC-4C2A76054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0459BF-6EBC-1416-8E29-5D8F9A19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86A13-2A6B-4B76-8F57-FC0753F6DF19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3422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6F4ABDC-4A4A-415B-FFAA-A50F8DA0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8192-4347-4442-BEA1-73DBEE1194E3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F26121-2233-CB5F-EF52-F72A3B24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71D5011-F0A9-98DD-C48E-B770C707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D8F76-1505-4123-A29A-C941FD84E87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138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3581F8F-5DAB-C62A-7F5F-F5CBFC2A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BD80D-40E9-4EE2-8844-6F15C14DC887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1311FB1-89D4-11CC-73BE-0FD5C008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11F201F-7B27-9F05-8731-E33C9FD18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AD838-6C7C-4DAB-A150-93C410D20BA8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6971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5E66582-1CDC-6890-1D30-F5181E5E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EDCE7-BF78-498A-BC00-5F86AE65B2E1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1DE68D-1BF6-B989-2930-BD2FC46A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4E9F3AE-A05C-05E2-2542-24ABDE81A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6F465-8A6A-43F0-AB08-303B0E16F04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62445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5DBE01-8710-FEFC-426B-9A9F22C6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0B37C-8822-459F-A5CD-FB5623267D24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E2E4CA-5846-8409-9DDA-19EED68E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7CF106-A1FC-D54B-49AA-A50B66D9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4F145-24DA-4F9F-B6B1-BA6B9DB2C46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493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9B3719-2027-3A18-FD09-DC10F464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17E13-D049-4D6B-B935-BBC9EC0FE484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D1809F-E768-E155-30B4-74A43C34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9311C96-1C32-F8CE-846E-EC1649CB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9C9B4-9292-4593-AF49-98054B43F712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6309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19C4CFC-5A6F-FFB6-88AF-B0BEEFE1F4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3AEEB04-4A12-41E9-6261-4EFDF9AA5A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15123-9C53-286D-A8D1-108EC6CF82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27DC8B-E258-4BAC-9114-249C332CB3E0}" type="datetimeFigureOut">
              <a:rPr lang="vi-VN"/>
              <a:pPr>
                <a:defRPr/>
              </a:pPr>
              <a:t>10/08/2023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4F49D-809B-551D-36E8-69F59BE2A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A1965-2A36-44A3-5903-5ABF507F5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007541B-EE94-4DA1-8264-8CEF7D3E450A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>
            <a:extLst>
              <a:ext uri="{FF2B5EF4-FFF2-40B4-BE49-F238E27FC236}">
                <a16:creationId xmlns:a16="http://schemas.microsoft.com/office/drawing/2014/main" id="{2E0BCD9F-C162-214B-54C9-35B5C60D0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/>
          <a:lstStyle/>
          <a:p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9: EM VỚI BẢN THÂN – CHỌN ĐÚNG NGHỀ.</a:t>
            </a:r>
            <a:br>
              <a:rPr lang="vi-VN" altLang="en-US" sz="2200">
                <a:cs typeface="Times New Roman" panose="02020603050405020304" pitchFamily="18" charset="0"/>
              </a:rPr>
            </a:b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 Tiết sinh hoạt lớp )</a:t>
            </a:r>
            <a:br>
              <a:rPr lang="vi-VN" altLang="en-US" sz="2200">
                <a:cs typeface="Times New Roman" panose="02020603050405020304" pitchFamily="18" charset="0"/>
              </a:rPr>
            </a:b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vi-VN" altLang="en-US" sz="2200">
                <a:cs typeface="Times New Roman" panose="02020603050405020304" pitchFamily="18" charset="0"/>
              </a:rPr>
            </a:b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Tiết 31: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CHIA SẺ KẾT QUẢ KHẢO SÁT HỨNG THÚ NGHỀ NGHIỆP CỦA HỌC SINH TRONG TRƯỜNG</a:t>
            </a:r>
            <a:br>
              <a:rPr lang="vi-VN" altLang="en-US">
                <a:cs typeface="Times New Roman" panose="02020603050405020304" pitchFamily="18" charset="0"/>
              </a:rPr>
            </a:br>
            <a:endParaRPr lang="vi-VN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C44A9E89-2819-C926-ED1E-33C34B2D8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alt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Chia sẻ những việc em đã làm để rèn luyện phẩm chất, năng lực của bản thân cho phù hợp với xã hội hiện nay.</a:t>
            </a:r>
            <a:endParaRPr lang="vi-VN" altLang="en-US" sz="320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nl-NL" alt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vi-V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nl-NL" alt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nl-NL" alt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hững việc làm: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nl-NL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+ Tham gia các hoạt động tập thể, hoạt động trải nghiệm thực tế.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nl-NL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+ Hợp tác, giao tiếp với các bạn trong học tập, trong công việc.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nl-NL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+ Tự giác học tập, lao động ở trường, lớp, trong gia đình.</a:t>
            </a:r>
            <a:endParaRPr lang="nl-NL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Lập kế hoạch khảo sát hứng thú nghề nghiệp">
            <a:extLst>
              <a:ext uri="{FF2B5EF4-FFF2-40B4-BE49-F238E27FC236}">
                <a16:creationId xmlns:a16="http://schemas.microsoft.com/office/drawing/2014/main" id="{2A37719D-8F77-B939-3C61-81A476AA6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28625"/>
            <a:ext cx="8215313" cy="564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Xây dựng kế hoạch học tập hướng nghiệp">
            <a:extLst>
              <a:ext uri="{FF2B5EF4-FFF2-40B4-BE49-F238E27FC236}">
                <a16:creationId xmlns:a16="http://schemas.microsoft.com/office/drawing/2014/main" id="{E06839D0-F661-EA3D-ED76-EF53181F4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715250" cy="564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D272A40A-32F0-B170-BFC0-17190111A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Đánh giá:</a:t>
            </a:r>
            <a:endParaRPr lang="vi-VN" altLang="en-US" sz="360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vi-V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Xây dựng và thực hiện được kế hoạch khảo sát hứng thú trong nghề nghiệp.</a:t>
            </a:r>
            <a:endParaRPr lang="vi-VN" altLang="en-US" sz="360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vi-V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Thể hiện được thái độ tôn trọng đối với lao động nghề nghiệp.</a:t>
            </a:r>
            <a:endParaRPr lang="vi-VN" altLang="en-US" sz="360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vi-V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Định hướng được các môn học ở Trung học phổ thông liên quan đến hướng nghiệp nghề nghiệp.</a:t>
            </a:r>
            <a:endParaRPr lang="vi-VN" altLang="en-US" sz="3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9C4AF674-FD44-50CE-DD39-01A06154D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Kết thúc hoạt động</a:t>
            </a:r>
            <a:endParaRPr lang="vi-VN" altLang="en-US" sz="3600"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-GV yêu cầu HS hoàn thiện báo cáo và chia sẻ thêm về những hêu biết các nghề nghiệp qua buổi trải nghiệm.</a:t>
            </a:r>
            <a:endParaRPr lang="vi-VN" altLang="en-US" sz="3600"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36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-Chuẩn bị ND tiết sau: Chia sẻ những việc đã làm để rèn luyện sức khỏe, độ bền, tính kiên trì, sự chăm chỉ.</a:t>
            </a:r>
            <a:endParaRPr lang="vi-VN" altLang="en-US" sz="3600"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3600">
                <a:solidFill>
                  <a:srgbClr val="000000"/>
                </a:solidFill>
                <a:latin typeface="Times New Roman" panose="02020603050405020304" pitchFamily="18" charset="0"/>
              </a:rPr>
              <a:t>  + Chuẩn bị cho diễn đàn “ Nghề nào cũng đáng được tôn trọng”</a:t>
            </a:r>
            <a:endParaRPr lang="vi-VN" altLang="en-US" sz="3600">
              <a:latin typeface="Times New Roman" panose="02020603050405020304" pitchFamily="18" charset="0"/>
            </a:endParaRPr>
          </a:p>
          <a:p>
            <a:pPr eaLnBrk="0" hangingPunct="0"/>
            <a:endParaRPr lang="vi-VN" altLang="en-US" sz="3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228</Words>
  <Application>Microsoft Office PowerPoint</Application>
  <PresentationFormat>Trình chiếu Trên màn hình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6</vt:i4>
      </vt:variant>
    </vt:vector>
  </HeadingPairs>
  <TitlesOfParts>
    <vt:vector size="7" baseType="lpstr">
      <vt:lpstr>Office Theme</vt:lpstr>
      <vt:lpstr>CHỦ ĐỀ 9: EM VỚI BẢN THÂN – CHỌN ĐÚNG NGHỀ. ( Tiết sinh hoạt lớp )   Tiết 31: CHIA SẺ KẾT QUẢ KHẢO SÁT HỨNG THÚ NGHỀ NGHIỆP CỦA HỌC SINH TRONG TRƯỜNG 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9: EM VỚI BẢN THÂN – CHỌN ĐÚNG NGHỀ. ( Tiết sinh hoạt lớp )   Tiết 31: CHIA SẺ KẾT QUẢ KHẢO SÁT HỨNG THÚ NGHỀ NGHIỆP CỦA HỌC SINH TRONG TRƯỜNG</dc:title>
  <dc:creator>A</dc:creator>
  <cp:lastModifiedBy>Người dùng Không xác định</cp:lastModifiedBy>
  <cp:revision>5</cp:revision>
  <dcterms:created xsi:type="dcterms:W3CDTF">2023-08-10T13:33:23Z</dcterms:created>
  <dcterms:modified xsi:type="dcterms:W3CDTF">2023-08-10T14:37:53Z</dcterms:modified>
</cp:coreProperties>
</file>